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58" r:id="rId2"/>
  </p:sldMasterIdLst>
  <p:notesMasterIdLst>
    <p:notesMasterId r:id="rId3"/>
  </p:notesMasterIdLst>
  <p:sldIdLst>
    <p:sldId id="256" r:id="rId4"/>
    <p:sldId id="259" r:id="rId5"/>
    <p:sldId id="260" r:id="rId6"/>
    <p:sldId id="261" r:id="rId7"/>
    <p:sldId id="262" r:id="rId8"/>
    <p:sldId id="263" r:id="rId9"/>
    <p:sldId id="264" r:id="rId10"/>
    <p:sldId id="265" r:id="rId11"/>
    <p:sldId id="267" r:id="rId12"/>
    <p:sldId id="268" r:id="rId13"/>
    <p:sldId id="270" r:id="rId14"/>
    <p:sldId id="269" r:id="rId15"/>
    <p:sldId id="271" r:id="rId16"/>
    <p:sldId id="272" r:id="rId17"/>
    <p:sldId id="274" r:id="rId18"/>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96314" autoAdjust="0"/>
  </p:normalViewPr>
  <p:slideViewPr>
    <p:cSldViewPr snapToGrid="0">
      <p:cViewPr varScale="1">
        <p:scale>
          <a:sx n="108" d="100"/>
          <a:sy n="108" d="100"/>
        </p:scale>
        <p:origin x="720" y="114"/>
      </p:cViewPr>
      <p:guideLst/>
    </p:cSldViewPr>
  </p:slideViewPr>
  <p:notesTextViewPr>
    <p:cViewPr>
      <p:scale>
        <a:sx n="1" d="1"/>
        <a:sy n="1" d="1"/>
      </p:scale>
      <p:origin x="0" y="0"/>
    </p:cViewPr>
  </p:notesTextViewPr>
  <p:sorterViewPr>
    <p:cViewPr varScale="1">
      <p:scale>
        <a:sx n="1" d="1"/>
        <a:sy n="1" d="1"/>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tags/tag1.xml" Type="http://schemas.openxmlformats.org/officeDocument/2006/relationships/tags"/><Relationship Id="rId2" Target="slideMasters/slideMaster2.xml" Type="http://schemas.openxmlformats.org/officeDocument/2006/relationships/slideMaster"/><Relationship Id="rId20" Target="presProps.xml" Type="http://schemas.openxmlformats.org/officeDocument/2006/relationships/presProps"/><Relationship Id="rId21" Target="viewProps.xml" Type="http://schemas.openxmlformats.org/officeDocument/2006/relationships/viewProps"/><Relationship Id="rId22" Target="theme/theme1.xml" Type="http://schemas.openxmlformats.org/officeDocument/2006/relationships/theme"/><Relationship Id="rId23" Target="tableStyles.xml" Type="http://schemas.openxmlformats.org/officeDocument/2006/relationships/tableStyles"/><Relationship Id="rId25" Target="revisionInfo.xml" Type="http://schemas.microsoft.com/office/2015/10/relationships/revisionInfo"/><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803D-59CC-4DA1-A072-E60348363A94}" type="datetimeFigureOut">
              <a:rPr lang="zh-CN" altLang="en-US" smtClean="0"/>
              <a:t>2020/7/18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60C5C4-EA63-4F44-9F3A-219240D87235}" type="slidenum">
              <a:rPr lang="zh-CN" altLang="en-US" smtClean="0"/>
              <a:t>‹#›</a:t>
            </a:fld>
            <a:endParaRPr lang="zh-CN" altLang="en-US"/>
          </a:p>
        </p:txBody>
      </p:sp>
    </p:spTree>
    <p:extLst>
      <p:ext uri="{BB962C8B-B14F-4D97-AF65-F5344CB8AC3E}">
        <p14:creationId val="3230245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5331112"/>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47798415"/>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12334089"/>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0974275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99614850"/>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23763528"/>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50905068"/>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6060755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85037770"/>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87055566"/>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91500781"/>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90850533"/>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96124574"/>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12304434"/>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5559107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1585763711"/>
      </p:ext>
    </p:extLst>
  </p:cSld>
  <p:clrMapOvr>
    <a:masterClrMapping/>
  </p:clrMapOvr>
  <mc:AlternateContent>
    <mc:Choice Requires="p14">
      <p:transition spd="slow" p14:dur="2000">
        <p:split orient="vert"/>
      </p:transition>
    </mc:Choice>
    <mc:Fallback>
      <p:transition spd="slow">
        <p:split orient="vert"/>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1504928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20439875"/>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06677701"/>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7914906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35452321"/>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6" name="矩形 5"/>
          <p:cNvSpPr/>
          <p:nvPr userDrawn="1"/>
        </p:nvSpPr>
        <p:spPr>
          <a:xfrm>
            <a:off x="0" y="0"/>
            <a:ext cx="12192000" cy="685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733479156"/>
      </p:ext>
    </p:extLst>
  </p:cSld>
  <p:clrMapOvr>
    <a:masterClrMapping/>
  </p:clrMapOvr>
  <mc:AlternateContent>
    <mc:Choice Requires="p14">
      <p:transition spd="slow" p14:dur="2000">
        <p:split orient="vert"/>
      </p:transition>
    </mc:Choice>
    <mc:Fallback>
      <p:transition spd="slow">
        <p:split orient="vert"/>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6" name="矩形 5"/>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2838649641"/>
      </p:ext>
    </p:extLst>
  </p:cSld>
  <p:clrMapOvr>
    <a:masterClrMapping/>
  </p:clrMapOvr>
  <mc:AlternateContent>
    <mc:Choice Requires="p14">
      <p:transition spd="slow" p14:dur="2000">
        <p:split orient="vert"/>
      </p:transition>
    </mc:Choice>
    <mc:Fallback>
      <p:transition spd="slow">
        <p:split orient="vert"/>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8767226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6443712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3665972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42981497"/>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042186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88834755"/>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4.xml" Type="http://schemas.openxmlformats.org/officeDocument/2006/relationships/slideLayout"/><Relationship Id="rId10" Target="../slideLayouts/slideLayout13.xml" Type="http://schemas.openxmlformats.org/officeDocument/2006/relationships/slideLayout"/><Relationship Id="rId11" Target="../slideLayouts/slideLayout14.xml" Type="http://schemas.openxmlformats.org/officeDocument/2006/relationships/slideLayout"/><Relationship Id="rId12" Target="../theme/theme2.xml" Type="http://schemas.openxmlformats.org/officeDocument/2006/relationships/theme"/><Relationship Id="rId2" Target="../slideLayouts/slideLayout5.xml" Type="http://schemas.openxmlformats.org/officeDocument/2006/relationships/slideLayout"/><Relationship Id="rId3" Target="../slideLayouts/slideLayout6.xml" Type="http://schemas.openxmlformats.org/officeDocument/2006/relationships/slideLayout"/><Relationship Id="rId4" Target="../slideLayouts/slideLayout7.xml" Type="http://schemas.openxmlformats.org/officeDocument/2006/relationships/slideLayout"/><Relationship Id="rId5" Target="../slideLayouts/slideLayout8.xml" Type="http://schemas.openxmlformats.org/officeDocument/2006/relationships/slideLayout"/><Relationship Id="rId6" Target="../slideLayouts/slideLayout9.xml" Type="http://schemas.openxmlformats.org/officeDocument/2006/relationships/slideLayout"/><Relationship Id="rId7" Target="../slideLayouts/slideLayout10.xml" Type="http://schemas.openxmlformats.org/officeDocument/2006/relationships/slideLayout"/><Relationship Id="rId8" Target="../slideLayouts/slideLayout11.xml" Type="http://schemas.openxmlformats.org/officeDocument/2006/relationships/slideLayout"/><Relationship Id="rId9" Target="../slideLayouts/slideLayout1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EEFE8C-648C-4669-8589-0BECB5DE00EB}" type="datetimeFigureOut">
              <a:rPr lang="zh-CN" altLang="en-US" smtClean="0"/>
              <a:t>2020/7/18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F761E8-59B4-4EFD-9089-F36B8F1E2AF6}" type="slidenum">
              <a:rPr lang="zh-CN" altLang="en-US" smtClean="0"/>
              <a:t>‹#›</a:t>
            </a:fld>
            <a:endParaRPr lang="zh-CN" altLang="en-US"/>
          </a:p>
        </p:txBody>
      </p:sp>
    </p:spTree>
    <p:extLst>
      <p:ext uri="{BB962C8B-B14F-4D97-AF65-F5344CB8AC3E}">
        <p14:creationId val="1446317582"/>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Lst>
  <mc:AlternateContent>
    <mc:Choice Requires="p14">
      <p:transition spd="slow" p14:dur="2000">
        <p:split orient="vert"/>
      </p:transition>
    </mc:Choice>
    <mc:Fallback>
      <p:transition spd="slow">
        <p:split orient="vert"/>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2020/7/18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32573666"/>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0.xml" Type="http://schemas.openxmlformats.org/officeDocument/2006/relationships/notesSlide"/><Relationship Id="rId3" Target="../media/image1.emf"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 Id="rId10" Target="../media/image9.png" Type="http://schemas.openxmlformats.org/officeDocument/2006/relationships/image"/><Relationship Id="rId11" Target="../media/image10.png" Type="http://schemas.openxmlformats.org/officeDocument/2006/relationships/image"/><Relationship Id="rId12" Target="../media/image11.png" Type="http://schemas.openxmlformats.org/officeDocument/2006/relationships/image"/><Relationship Id="rId13" Target="../media/image12.png" Type="http://schemas.openxmlformats.org/officeDocument/2006/relationships/image"/><Relationship Id="rId14" Target="../media/image13.png" Type="http://schemas.openxmlformats.org/officeDocument/2006/relationships/image"/><Relationship Id="rId15" Target="../media/image14.png" Type="http://schemas.openxmlformats.org/officeDocument/2006/relationships/image"/><Relationship Id="rId16" Target="../media/image15.png" Type="http://schemas.openxmlformats.org/officeDocument/2006/relationships/image"/><Relationship Id="rId17" Target="../media/image16.png" Type="http://schemas.openxmlformats.org/officeDocument/2006/relationships/image"/><Relationship Id="rId18" Target="../media/image17.png" Type="http://schemas.openxmlformats.org/officeDocument/2006/relationships/image"/><Relationship Id="rId2" Target="../notesSlides/notesSlide11.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 Id="rId7" Target="../media/image6.png" Type="http://schemas.openxmlformats.org/officeDocument/2006/relationships/image"/><Relationship Id="rId8" Target="../media/image7.png" Type="http://schemas.openxmlformats.org/officeDocument/2006/relationships/image"/><Relationship Id="rId9" Target="../media/image8.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18.emf" Type="http://schemas.openxmlformats.org/officeDocument/2006/relationships/image"/><Relationship Id="rId4" Target="../media/image19.emf"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 Id="rId3" Target="../media/image20.emf"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5.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8" name="Freeform 225"/>
          <p:cNvSpPr/>
          <p:nvPr/>
        </p:nvSpPr>
        <p:spPr bwMode="auto">
          <a:xfrm>
            <a:off x="1588" y="0"/>
            <a:ext cx="12220575" cy="5264150"/>
          </a:xfrm>
          <a:custGeom>
            <a:gdLst>
              <a:gd fmla="*/ 7698 w 7698" name="T0"/>
              <a:gd fmla="*/ 2540 h 3053" name="T1"/>
              <a:gd fmla="*/ 0 w 7698" name="T2"/>
              <a:gd fmla="*/ 3053 h 3053" name="T3"/>
              <a:gd fmla="*/ 0 w 7698" name="T4"/>
              <a:gd fmla="*/ 0 h 3053" name="T5"/>
              <a:gd fmla="*/ 7698 w 7698" name="T6"/>
              <a:gd fmla="*/ 0 h 3053" name="T7"/>
              <a:gd fmla="*/ 7698 w 7698" name="T8"/>
              <a:gd fmla="*/ 2540 h 3053" name="T9"/>
            </a:gdLst>
            <a:cxnLst>
              <a:cxn ang="0">
                <a:pos x="T0" y="T1"/>
              </a:cxn>
              <a:cxn ang="0">
                <a:pos x="T2" y="T3"/>
              </a:cxn>
              <a:cxn ang="0">
                <a:pos x="T4" y="T5"/>
              </a:cxn>
              <a:cxn ang="0">
                <a:pos x="T6" y="T7"/>
              </a:cxn>
              <a:cxn ang="0">
                <a:pos x="T8" y="T9"/>
              </a:cxn>
            </a:cxnLst>
            <a:rect b="b" l="0" r="r" t="0"/>
            <a:pathLst>
              <a:path h="3053" w="7698">
                <a:moveTo>
                  <a:pt x="7698" y="2540"/>
                </a:moveTo>
                <a:lnTo>
                  <a:pt x="0" y="3053"/>
                </a:lnTo>
                <a:lnTo>
                  <a:pt x="0" y="0"/>
                </a:lnTo>
                <a:lnTo>
                  <a:pt x="7698" y="0"/>
                </a:lnTo>
                <a:lnTo>
                  <a:pt x="7698" y="2540"/>
                </a:lnTo>
                <a:close/>
              </a:path>
            </a:pathLst>
          </a:custGeom>
          <a:solidFill>
            <a:srgbClr val="1F314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nvGrpSpPr>
          <p:cNvPr id="341" name="组合 340"/>
          <p:cNvGrpSpPr/>
          <p:nvPr/>
        </p:nvGrpSpPr>
        <p:grpSpPr>
          <a:xfrm>
            <a:off x="864394" y="1304925"/>
            <a:ext cx="11036447" cy="4929982"/>
            <a:chOff x="864394" y="1304925"/>
            <a:chExt cx="11036447" cy="4929982"/>
          </a:xfrm>
        </p:grpSpPr>
        <p:sp>
          <p:nvSpPr>
            <p:cNvPr id="249" name="Freeform 226"/>
            <p:cNvSpPr>
              <a:spLocks noEditPoints="1"/>
            </p:cNvSpPr>
            <p:nvPr/>
          </p:nvSpPr>
          <p:spPr bwMode="auto">
            <a:xfrm>
              <a:off x="3894138" y="3643313"/>
              <a:ext cx="827088" cy="984250"/>
            </a:xfrm>
            <a:custGeom>
              <a:gdLst>
                <a:gd fmla="*/ 375 w 434" name="T0"/>
                <a:gd fmla="*/ 130 h 516" name="T1"/>
                <a:gd fmla="*/ 378 w 434" name="T2"/>
                <a:gd fmla="*/ 199 h 516" name="T3"/>
                <a:gd fmla="*/ 271 w 434" name="T4"/>
                <a:gd fmla="*/ 207 h 516" name="T5"/>
                <a:gd fmla="*/ 269 w 434" name="T6"/>
                <a:gd fmla="*/ 252 h 516" name="T7"/>
                <a:gd fmla="*/ 434 w 434" name="T8"/>
                <a:gd fmla="*/ 243 h 516" name="T9"/>
                <a:gd fmla="*/ 433 w 434" name="T10"/>
                <a:gd fmla="*/ 312 h 516" name="T11"/>
                <a:gd fmla="*/ 281 w 434" name="T12"/>
                <a:gd fmla="*/ 323 h 516" name="T13"/>
                <a:gd fmla="*/ 425 w 434" name="T14"/>
                <a:gd fmla="*/ 455 h 516" name="T15"/>
                <a:gd fmla="*/ 352 w 434" name="T16"/>
                <a:gd fmla="*/ 493 h 516" name="T17"/>
                <a:gd fmla="*/ 219 w 434" name="T18"/>
                <a:gd fmla="*/ 371 h 516" name="T19"/>
                <a:gd fmla="*/ 77 w 434" name="T20"/>
                <a:gd fmla="*/ 516 h 516" name="T21"/>
                <a:gd fmla="*/ 30 w 434" name="T22"/>
                <a:gd fmla="*/ 452 h 516" name="T23"/>
                <a:gd fmla="*/ 161 w 434" name="T24"/>
                <a:gd fmla="*/ 328 h 516" name="T25"/>
                <a:gd fmla="*/ 0 w 434" name="T26"/>
                <a:gd fmla="*/ 341 h 516" name="T27"/>
                <a:gd fmla="*/ 4 w 434" name="T28"/>
                <a:gd fmla="*/ 278 h 516" name="T29"/>
                <a:gd fmla="*/ 181 w 434" name="T30"/>
                <a:gd fmla="*/ 260 h 516" name="T31"/>
                <a:gd fmla="*/ 187 w 434" name="T32"/>
                <a:gd fmla="*/ 209 h 516" name="T33"/>
                <a:gd fmla="*/ 83 w 434" name="T34"/>
                <a:gd fmla="*/ 211 h 516" name="T35"/>
                <a:gd fmla="*/ 82 w 434" name="T36"/>
                <a:gd fmla="*/ 157 h 516" name="T37"/>
                <a:gd fmla="*/ 375 w 434" name="T38"/>
                <a:gd fmla="*/ 130 h 516" name="T39"/>
                <a:gd fmla="*/ 189 w 434" name="T40"/>
                <a:gd fmla="*/ 120 h 516" name="T41"/>
                <a:gd fmla="*/ 137 w 434" name="T42"/>
                <a:gd fmla="*/ 136 h 516" name="T43"/>
                <a:gd fmla="*/ 120 w 434" name="T44"/>
                <a:gd fmla="*/ 142 h 516" name="T45"/>
                <a:gd fmla="*/ 68 w 434" name="T46"/>
                <a:gd fmla="*/ 43 h 516" name="T47"/>
                <a:gd fmla="*/ 130 w 434" name="T48"/>
                <a:gd fmla="*/ 10 h 516" name="T49"/>
                <a:gd fmla="*/ 189 w 434" name="T50"/>
                <a:gd fmla="*/ 120 h 516" name="T51"/>
                <a:gd fmla="*/ 339 w 434" name="T52"/>
                <a:gd fmla="*/ 115 h 516" name="T53"/>
                <a:gd fmla="*/ 272 w 434" name="T54"/>
                <a:gd fmla="*/ 116 h 516" name="T55"/>
                <a:gd fmla="*/ 298 w 434" name="T56"/>
                <a:gd fmla="*/ 6 h 516" name="T57"/>
                <a:gd fmla="*/ 373 w 434" name="T58"/>
                <a:gd fmla="*/ 0 h 516" name="T59"/>
                <a:gd fmla="*/ 339 w 434" name="T60"/>
                <a:gd fmla="*/ 115 h 516"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516" w="432">
                  <a:moveTo>
                    <a:pt x="375" y="130"/>
                  </a:moveTo>
                  <a:cubicBezTo>
                    <a:pt x="378" y="199"/>
                    <a:pt x="378" y="199"/>
                    <a:pt x="378" y="199"/>
                  </a:cubicBezTo>
                  <a:cubicBezTo>
                    <a:pt x="271" y="207"/>
                    <a:pt x="271" y="207"/>
                    <a:pt x="271" y="207"/>
                  </a:cubicBezTo>
                  <a:cubicBezTo>
                    <a:pt x="269" y="252"/>
                    <a:pt x="269" y="252"/>
                    <a:pt x="269" y="252"/>
                  </a:cubicBezTo>
                  <a:cubicBezTo>
                    <a:pt x="434" y="243"/>
                    <a:pt x="434" y="243"/>
                    <a:pt x="434" y="243"/>
                  </a:cubicBezTo>
                  <a:cubicBezTo>
                    <a:pt x="433" y="312"/>
                    <a:pt x="433" y="312"/>
                    <a:pt x="433" y="312"/>
                  </a:cubicBezTo>
                  <a:cubicBezTo>
                    <a:pt x="281" y="323"/>
                    <a:pt x="281" y="323"/>
                    <a:pt x="281" y="323"/>
                  </a:cubicBezTo>
                  <a:cubicBezTo>
                    <a:pt x="425" y="455"/>
                    <a:pt x="425" y="455"/>
                    <a:pt x="425" y="455"/>
                  </a:cubicBezTo>
                  <a:cubicBezTo>
                    <a:pt x="428" y="457"/>
                    <a:pt x="404" y="470"/>
                    <a:pt x="352" y="493"/>
                  </a:cubicBezTo>
                  <a:cubicBezTo>
                    <a:pt x="219" y="371"/>
                    <a:pt x="219" y="371"/>
                    <a:pt x="219" y="371"/>
                  </a:cubicBezTo>
                  <a:cubicBezTo>
                    <a:pt x="77" y="516"/>
                    <a:pt x="77" y="516"/>
                    <a:pt x="77" y="516"/>
                  </a:cubicBezTo>
                  <a:cubicBezTo>
                    <a:pt x="30" y="452"/>
                    <a:pt x="30" y="452"/>
                    <a:pt x="30" y="452"/>
                  </a:cubicBezTo>
                  <a:cubicBezTo>
                    <a:pt x="161" y="328"/>
                    <a:pt x="161" y="328"/>
                    <a:pt x="161" y="328"/>
                  </a:cubicBezTo>
                  <a:cubicBezTo>
                    <a:pt x="0" y="341"/>
                    <a:pt x="0" y="341"/>
                    <a:pt x="0" y="341"/>
                  </a:cubicBezTo>
                  <a:cubicBezTo>
                    <a:pt x="4" y="278"/>
                    <a:pt x="4" y="278"/>
                    <a:pt x="4" y="278"/>
                  </a:cubicBezTo>
                  <a:cubicBezTo>
                    <a:pt x="181" y="260"/>
                    <a:pt x="181" y="260"/>
                    <a:pt x="181" y="260"/>
                  </a:cubicBezTo>
                  <a:cubicBezTo>
                    <a:pt x="187" y="209"/>
                    <a:pt x="187" y="209"/>
                    <a:pt x="187" y="209"/>
                  </a:cubicBezTo>
                  <a:cubicBezTo>
                    <a:pt x="83" y="211"/>
                    <a:pt x="83" y="211"/>
                    <a:pt x="83" y="211"/>
                  </a:cubicBezTo>
                  <a:cubicBezTo>
                    <a:pt x="82" y="157"/>
                    <a:pt x="82" y="157"/>
                    <a:pt x="82" y="157"/>
                  </a:cubicBezTo>
                  <a:lnTo>
                    <a:pt x="375" y="130"/>
                  </a:lnTo>
                  <a:close/>
                  <a:moveTo>
                    <a:pt x="189" y="120"/>
                  </a:moveTo>
                  <a:cubicBezTo>
                    <a:pt x="166" y="127"/>
                    <a:pt x="149" y="132"/>
                    <a:pt x="137" y="136"/>
                  </a:cubicBezTo>
                  <a:cubicBezTo>
                    <a:pt x="130" y="138"/>
                    <a:pt x="125" y="140"/>
                    <a:pt x="120" y="142"/>
                  </a:cubicBezTo>
                  <a:cubicBezTo>
                    <a:pt x="68" y="43"/>
                    <a:pt x="68" y="43"/>
                    <a:pt x="68" y="43"/>
                  </a:cubicBezTo>
                  <a:cubicBezTo>
                    <a:pt x="130" y="10"/>
                    <a:pt x="130" y="10"/>
                    <a:pt x="130" y="10"/>
                  </a:cubicBezTo>
                  <a:lnTo>
                    <a:pt x="189" y="120"/>
                  </a:lnTo>
                  <a:close/>
                  <a:moveTo>
                    <a:pt x="339" y="115"/>
                  </a:moveTo>
                  <a:cubicBezTo>
                    <a:pt x="272" y="116"/>
                    <a:pt x="272" y="116"/>
                    <a:pt x="272" y="116"/>
                  </a:cubicBezTo>
                  <a:cubicBezTo>
                    <a:pt x="298" y="6"/>
                    <a:pt x="298" y="6"/>
                    <a:pt x="298" y="6"/>
                  </a:cubicBezTo>
                  <a:cubicBezTo>
                    <a:pt x="373" y="0"/>
                    <a:pt x="373" y="0"/>
                    <a:pt x="373" y="0"/>
                  </a:cubicBezTo>
                  <a:lnTo>
                    <a:pt x="339" y="115"/>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0" name="Freeform 227"/>
            <p:cNvSpPr>
              <a:spLocks noEditPoints="1"/>
            </p:cNvSpPr>
            <p:nvPr/>
          </p:nvSpPr>
          <p:spPr bwMode="auto">
            <a:xfrm>
              <a:off x="4827588" y="3665538"/>
              <a:ext cx="900113" cy="852488"/>
            </a:xfrm>
            <a:custGeom>
              <a:gdLst>
                <a:gd fmla="*/ 57 w 472" name="T0"/>
                <a:gd fmla="*/ 144 h 447" name="T1"/>
                <a:gd fmla="*/ 59 w 472" name="T2"/>
                <a:gd fmla="*/ 196 h 447" name="T3"/>
                <a:gd fmla="*/ 63 w 472" name="T4"/>
                <a:gd fmla="*/ 262 h 447" name="T5"/>
                <a:gd fmla="*/ 66 w 472" name="T6"/>
                <a:gd fmla="*/ 311 h 447" name="T7"/>
                <a:gd fmla="*/ 65 w 472" name="T8"/>
                <a:gd fmla="*/ 326 h 447" name="T9"/>
                <a:gd fmla="*/ 64 w 472" name="T10"/>
                <a:gd fmla="*/ 348 h 447" name="T11"/>
                <a:gd fmla="*/ 60 w 472" name="T12"/>
                <a:gd fmla="*/ 357 h 447" name="T13"/>
                <a:gd fmla="*/ 13 w 472" name="T14"/>
                <a:gd fmla="*/ 361 h 447" name="T15"/>
                <a:gd fmla="*/ 0 w 472" name="T16"/>
                <a:gd fmla="*/ 146 h 447" name="T17"/>
                <a:gd fmla="*/ 57 w 472" name="T18"/>
                <a:gd fmla="*/ 144 h 447" name="T19"/>
                <a:gd fmla="*/ 143 w 472" name="T20"/>
                <a:gd fmla="*/ 29 h 447" name="T21"/>
                <a:gd fmla="*/ 150 w 472" name="T22"/>
                <a:gd fmla="*/ 172 h 447" name="T23"/>
                <a:gd fmla="*/ 157 w 472" name="T24"/>
                <a:gd fmla="*/ 251 h 447" name="T25"/>
                <a:gd fmla="*/ 161 w 472" name="T26"/>
                <a:gd fmla="*/ 288 h 447" name="T27"/>
                <a:gd fmla="*/ 163 w 472" name="T28"/>
                <a:gd fmla="*/ 304 h 447" name="T29"/>
                <a:gd fmla="*/ 166 w 472" name="T30"/>
                <a:gd fmla="*/ 324 h 447" name="T31"/>
                <a:gd fmla="*/ 176 w 472" name="T32"/>
                <a:gd fmla="*/ 375 h 447" name="T33"/>
                <a:gd fmla="*/ 245 w 472" name="T34"/>
                <a:gd fmla="*/ 375 h 447" name="T35"/>
                <a:gd fmla="*/ 343 w 472" name="T36"/>
                <a:gd fmla="*/ 361 h 447" name="T37"/>
                <a:gd fmla="*/ 345 w 472" name="T38"/>
                <a:gd fmla="*/ 324 h 447" name="T39"/>
                <a:gd fmla="*/ 349 w 472" name="T40"/>
                <a:gd fmla="*/ 271 h 447" name="T41"/>
                <a:gd fmla="*/ 372 w 472" name="T42"/>
                <a:gd fmla="*/ 270 h 447" name="T43"/>
                <a:gd fmla="*/ 387 w 472" name="T44"/>
                <a:gd fmla="*/ 268 h 447" name="T45"/>
                <a:gd fmla="*/ 410 w 472" name="T46"/>
                <a:gd fmla="*/ 345 h 447" name="T47"/>
                <a:gd fmla="*/ 409 w 472" name="T48"/>
                <a:gd fmla="*/ 344 h 447" name="T49"/>
                <a:gd fmla="*/ 411 w 472" name="T50"/>
                <a:gd fmla="*/ 348 h 447" name="T51"/>
                <a:gd fmla="*/ 416 w 472" name="T52"/>
                <a:gd fmla="*/ 432 h 447" name="T53"/>
                <a:gd fmla="*/ 130 w 472" name="T54"/>
                <a:gd fmla="*/ 447 h 447" name="T55"/>
                <a:gd fmla="*/ 99 w 472" name="T56"/>
                <a:gd fmla="*/ 308 h 447" name="T57"/>
                <a:gd fmla="*/ 97 w 472" name="T58"/>
                <a:gd fmla="*/ 284 h 447" name="T59"/>
                <a:gd fmla="*/ 90 w 472" name="T60"/>
                <a:gd fmla="*/ 173 h 447" name="T61"/>
                <a:gd fmla="*/ 88 w 472" name="T62"/>
                <a:gd fmla="*/ 33 h 447" name="T63"/>
                <a:gd fmla="*/ 88 w 472" name="T64"/>
                <a:gd fmla="*/ 20 h 447" name="T65"/>
                <a:gd fmla="*/ 88 w 472" name="T66"/>
                <a:gd fmla="*/ 4 h 447" name="T67"/>
                <a:gd fmla="*/ 141 w 472" name="T68"/>
                <a:gd fmla="*/ 0 h 447" name="T69"/>
                <a:gd fmla="*/ 143 w 472" name="T70"/>
                <a:gd fmla="*/ 29 h 447" name="T71"/>
                <a:gd fmla="*/ 240 w 472" name="T72"/>
                <a:gd fmla="*/ 77 h 447" name="T73"/>
                <a:gd fmla="*/ 255 w 472" name="T74"/>
                <a:gd fmla="*/ 161 h 447" name="T75"/>
                <a:gd fmla="*/ 271 w 472" name="T76"/>
                <a:gd fmla="*/ 236 h 447" name="T77"/>
                <a:gd fmla="*/ 216 w 472" name="T78"/>
                <a:gd fmla="*/ 243 h 447" name="T79"/>
                <a:gd fmla="*/ 211 w 472" name="T80"/>
                <a:gd fmla="*/ 224 h 447" name="T81"/>
                <a:gd fmla="*/ 194 w 472" name="T82"/>
                <a:gd fmla="*/ 164 h 447" name="T83"/>
                <a:gd fmla="*/ 182 w 472" name="T84"/>
                <a:gd fmla="*/ 88 h 447" name="T85"/>
                <a:gd fmla="*/ 240 w 472" name="T86"/>
                <a:gd fmla="*/ 77 h 447" name="T87"/>
                <a:gd fmla="*/ 431 w 472" name="T88"/>
                <a:gd fmla="*/ 130 h 447" name="T89"/>
                <a:gd fmla="*/ 436 w 472" name="T90"/>
                <a:gd fmla="*/ 143 h 447" name="T91"/>
                <a:gd fmla="*/ 441 w 472" name="T92"/>
                <a:gd fmla="*/ 161 h 447" name="T93"/>
                <a:gd fmla="*/ 448 w 472" name="T94"/>
                <a:gd fmla="*/ 184 h 447" name="T95"/>
                <a:gd fmla="*/ 457 w 472" name="T96"/>
                <a:gd fmla="*/ 225 h 447" name="T97"/>
                <a:gd fmla="*/ 472 w 472" name="T98"/>
                <a:gd fmla="*/ 312 h 447" name="T99"/>
                <a:gd fmla="*/ 415 w 472" name="T100"/>
                <a:gd fmla="*/ 309 h 447" name="T101"/>
                <a:gd fmla="*/ 400 w 472" name="T102"/>
                <a:gd fmla="*/ 241 h 447" name="T103"/>
                <a:gd fmla="*/ 391 w 472" name="T104"/>
                <a:gd fmla="*/ 204 h 447" name="T105"/>
                <a:gd fmla="*/ 381 w 472" name="T106"/>
                <a:gd fmla="*/ 116 h 447" name="T107"/>
                <a:gd fmla="*/ 424 w 472" name="T108"/>
                <a:gd fmla="*/ 113 h 447" name="T109"/>
                <a:gd fmla="*/ 427 w 472" name="T110"/>
                <a:gd fmla="*/ 120 h 447" name="T111"/>
                <a:gd fmla="*/ 431 w 472" name="T112"/>
                <a:gd fmla="*/ 130 h 447"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447" w="472">
                  <a:moveTo>
                    <a:pt x="57" y="144"/>
                  </a:moveTo>
                  <a:cubicBezTo>
                    <a:pt x="57" y="159"/>
                    <a:pt x="58" y="177"/>
                    <a:pt x="59" y="196"/>
                  </a:cubicBezTo>
                  <a:cubicBezTo>
                    <a:pt x="60" y="215"/>
                    <a:pt x="61" y="237"/>
                    <a:pt x="63" y="262"/>
                  </a:cubicBezTo>
                  <a:cubicBezTo>
                    <a:pt x="66" y="311"/>
                    <a:pt x="66" y="311"/>
                    <a:pt x="66" y="311"/>
                  </a:cubicBezTo>
                  <a:cubicBezTo>
                    <a:pt x="66" y="315"/>
                    <a:pt x="65" y="320"/>
                    <a:pt x="65" y="326"/>
                  </a:cubicBezTo>
                  <a:cubicBezTo>
                    <a:pt x="65" y="332"/>
                    <a:pt x="65" y="339"/>
                    <a:pt x="64" y="348"/>
                  </a:cubicBezTo>
                  <a:cubicBezTo>
                    <a:pt x="60" y="357"/>
                    <a:pt x="60" y="357"/>
                    <a:pt x="60" y="357"/>
                  </a:cubicBezTo>
                  <a:cubicBezTo>
                    <a:pt x="13" y="361"/>
                    <a:pt x="13" y="361"/>
                    <a:pt x="13" y="361"/>
                  </a:cubicBezTo>
                  <a:cubicBezTo>
                    <a:pt x="0" y="146"/>
                    <a:pt x="0" y="146"/>
                    <a:pt x="0" y="146"/>
                  </a:cubicBezTo>
                  <a:lnTo>
                    <a:pt x="57" y="144"/>
                  </a:lnTo>
                  <a:close/>
                  <a:moveTo>
                    <a:pt x="143" y="29"/>
                  </a:moveTo>
                  <a:cubicBezTo>
                    <a:pt x="145" y="87"/>
                    <a:pt x="148" y="135"/>
                    <a:pt x="150" y="172"/>
                  </a:cubicBezTo>
                  <a:cubicBezTo>
                    <a:pt x="152" y="208"/>
                    <a:pt x="154" y="235"/>
                    <a:pt x="157" y="251"/>
                  </a:cubicBezTo>
                  <a:cubicBezTo>
                    <a:pt x="159" y="267"/>
                    <a:pt x="160" y="279"/>
                    <a:pt x="161" y="288"/>
                  </a:cubicBezTo>
                  <a:cubicBezTo>
                    <a:pt x="162" y="297"/>
                    <a:pt x="162" y="302"/>
                    <a:pt x="163" y="304"/>
                  </a:cubicBezTo>
                  <a:cubicBezTo>
                    <a:pt x="163" y="306"/>
                    <a:pt x="164" y="313"/>
                    <a:pt x="166" y="324"/>
                  </a:cubicBezTo>
                  <a:cubicBezTo>
                    <a:pt x="168" y="336"/>
                    <a:pt x="172" y="353"/>
                    <a:pt x="176" y="375"/>
                  </a:cubicBezTo>
                  <a:cubicBezTo>
                    <a:pt x="245" y="375"/>
                    <a:pt x="245" y="375"/>
                    <a:pt x="245" y="375"/>
                  </a:cubicBezTo>
                  <a:cubicBezTo>
                    <a:pt x="343" y="361"/>
                    <a:pt x="343" y="361"/>
                    <a:pt x="343" y="361"/>
                  </a:cubicBezTo>
                  <a:cubicBezTo>
                    <a:pt x="344" y="351"/>
                    <a:pt x="344" y="339"/>
                    <a:pt x="345" y="324"/>
                  </a:cubicBezTo>
                  <a:cubicBezTo>
                    <a:pt x="346" y="309"/>
                    <a:pt x="347" y="292"/>
                    <a:pt x="349" y="271"/>
                  </a:cubicBezTo>
                  <a:cubicBezTo>
                    <a:pt x="372" y="270"/>
                    <a:pt x="372" y="270"/>
                    <a:pt x="372" y="270"/>
                  </a:cubicBezTo>
                  <a:cubicBezTo>
                    <a:pt x="380" y="269"/>
                    <a:pt x="385" y="269"/>
                    <a:pt x="387" y="268"/>
                  </a:cubicBezTo>
                  <a:cubicBezTo>
                    <a:pt x="410" y="345"/>
                    <a:pt x="410" y="345"/>
                    <a:pt x="410" y="345"/>
                  </a:cubicBezTo>
                  <a:cubicBezTo>
                    <a:pt x="409" y="344"/>
                    <a:pt x="409" y="344"/>
                    <a:pt x="409" y="344"/>
                  </a:cubicBezTo>
                  <a:cubicBezTo>
                    <a:pt x="409" y="345"/>
                    <a:pt x="409" y="346"/>
                    <a:pt x="411" y="348"/>
                  </a:cubicBezTo>
                  <a:cubicBezTo>
                    <a:pt x="416" y="432"/>
                    <a:pt x="416" y="432"/>
                    <a:pt x="416" y="432"/>
                  </a:cubicBezTo>
                  <a:cubicBezTo>
                    <a:pt x="130" y="447"/>
                    <a:pt x="130" y="447"/>
                    <a:pt x="130" y="447"/>
                  </a:cubicBezTo>
                  <a:cubicBezTo>
                    <a:pt x="115" y="410"/>
                    <a:pt x="105" y="364"/>
                    <a:pt x="99" y="308"/>
                  </a:cubicBezTo>
                  <a:cubicBezTo>
                    <a:pt x="97" y="284"/>
                    <a:pt x="97" y="284"/>
                    <a:pt x="97" y="284"/>
                  </a:cubicBezTo>
                  <a:cubicBezTo>
                    <a:pt x="94" y="252"/>
                    <a:pt x="91" y="215"/>
                    <a:pt x="90" y="173"/>
                  </a:cubicBezTo>
                  <a:cubicBezTo>
                    <a:pt x="89" y="132"/>
                    <a:pt x="88" y="85"/>
                    <a:pt x="88" y="33"/>
                  </a:cubicBezTo>
                  <a:cubicBezTo>
                    <a:pt x="88" y="29"/>
                    <a:pt x="88" y="25"/>
                    <a:pt x="88" y="20"/>
                  </a:cubicBezTo>
                  <a:cubicBezTo>
                    <a:pt x="88" y="15"/>
                    <a:pt x="88" y="10"/>
                    <a:pt x="88" y="4"/>
                  </a:cubicBezTo>
                  <a:cubicBezTo>
                    <a:pt x="141" y="0"/>
                    <a:pt x="141" y="0"/>
                    <a:pt x="141" y="0"/>
                  </a:cubicBezTo>
                  <a:lnTo>
                    <a:pt x="143" y="29"/>
                  </a:lnTo>
                  <a:close/>
                  <a:moveTo>
                    <a:pt x="240" y="77"/>
                  </a:moveTo>
                  <a:cubicBezTo>
                    <a:pt x="245" y="107"/>
                    <a:pt x="250" y="135"/>
                    <a:pt x="255" y="161"/>
                  </a:cubicBezTo>
                  <a:cubicBezTo>
                    <a:pt x="260" y="188"/>
                    <a:pt x="265" y="213"/>
                    <a:pt x="271" y="236"/>
                  </a:cubicBezTo>
                  <a:cubicBezTo>
                    <a:pt x="216" y="243"/>
                    <a:pt x="216" y="243"/>
                    <a:pt x="216" y="243"/>
                  </a:cubicBezTo>
                  <a:cubicBezTo>
                    <a:pt x="216" y="236"/>
                    <a:pt x="214" y="230"/>
                    <a:pt x="211" y="224"/>
                  </a:cubicBezTo>
                  <a:cubicBezTo>
                    <a:pt x="205" y="206"/>
                    <a:pt x="199" y="186"/>
                    <a:pt x="194" y="164"/>
                  </a:cubicBezTo>
                  <a:cubicBezTo>
                    <a:pt x="189" y="141"/>
                    <a:pt x="185" y="116"/>
                    <a:pt x="182" y="88"/>
                  </a:cubicBezTo>
                  <a:lnTo>
                    <a:pt x="240" y="77"/>
                  </a:lnTo>
                  <a:close/>
                  <a:moveTo>
                    <a:pt x="431" y="130"/>
                  </a:moveTo>
                  <a:cubicBezTo>
                    <a:pt x="432" y="133"/>
                    <a:pt x="434" y="137"/>
                    <a:pt x="436" y="143"/>
                  </a:cubicBezTo>
                  <a:cubicBezTo>
                    <a:pt x="438" y="148"/>
                    <a:pt x="439" y="154"/>
                    <a:pt x="441" y="161"/>
                  </a:cubicBezTo>
                  <a:cubicBezTo>
                    <a:pt x="443" y="166"/>
                    <a:pt x="446" y="174"/>
                    <a:pt x="448" y="184"/>
                  </a:cubicBezTo>
                  <a:cubicBezTo>
                    <a:pt x="451" y="195"/>
                    <a:pt x="454" y="209"/>
                    <a:pt x="457" y="225"/>
                  </a:cubicBezTo>
                  <a:cubicBezTo>
                    <a:pt x="472" y="312"/>
                    <a:pt x="472" y="312"/>
                    <a:pt x="472" y="312"/>
                  </a:cubicBezTo>
                  <a:cubicBezTo>
                    <a:pt x="415" y="309"/>
                    <a:pt x="415" y="309"/>
                    <a:pt x="415" y="309"/>
                  </a:cubicBezTo>
                  <a:cubicBezTo>
                    <a:pt x="407" y="282"/>
                    <a:pt x="402" y="259"/>
                    <a:pt x="400" y="241"/>
                  </a:cubicBezTo>
                  <a:cubicBezTo>
                    <a:pt x="391" y="204"/>
                    <a:pt x="391" y="204"/>
                    <a:pt x="391" y="204"/>
                  </a:cubicBezTo>
                  <a:cubicBezTo>
                    <a:pt x="386" y="169"/>
                    <a:pt x="383" y="139"/>
                    <a:pt x="381" y="116"/>
                  </a:cubicBezTo>
                  <a:cubicBezTo>
                    <a:pt x="424" y="113"/>
                    <a:pt x="424" y="113"/>
                    <a:pt x="424" y="113"/>
                  </a:cubicBezTo>
                  <a:cubicBezTo>
                    <a:pt x="425" y="115"/>
                    <a:pt x="426" y="117"/>
                    <a:pt x="427" y="120"/>
                  </a:cubicBezTo>
                  <a:cubicBezTo>
                    <a:pt x="428" y="123"/>
                    <a:pt x="429" y="127"/>
                    <a:pt x="431" y="13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1" name="Freeform 228"/>
            <p:cNvSpPr>
              <a:spLocks noEditPoints="1"/>
            </p:cNvSpPr>
            <p:nvPr/>
          </p:nvSpPr>
          <p:spPr bwMode="auto">
            <a:xfrm>
              <a:off x="5749925" y="3522663"/>
              <a:ext cx="887413" cy="931863"/>
            </a:xfrm>
            <a:custGeom>
              <a:gdLst>
                <a:gd fmla="*/ 137 w 465" name="T0"/>
                <a:gd fmla="*/ 128 h 489" name="T1"/>
                <a:gd fmla="*/ 155 w 465" name="T2"/>
                <a:gd fmla="*/ 477 h 489" name="T3"/>
                <a:gd fmla="*/ 90 w 465" name="T4"/>
                <a:gd fmla="*/ 482 h 489" name="T5"/>
                <a:gd fmla="*/ 70 w 465" name="T6"/>
                <a:gd fmla="*/ 200 h 489" name="T7"/>
                <a:gd fmla="*/ 14 w 465" name="T8"/>
                <a:gd fmla="*/ 239 h 489" name="T9"/>
                <a:gd fmla="*/ 0 w 465" name="T10"/>
                <a:gd fmla="*/ 182 h 489" name="T11"/>
                <a:gd fmla="*/ 151 w 465" name="T12"/>
                <a:gd fmla="*/ 0 h 489" name="T13"/>
                <a:gd fmla="*/ 197 w 465" name="T14"/>
                <a:gd fmla="*/ 58 h 489" name="T15"/>
                <a:gd fmla="*/ 137 w 465" name="T16"/>
                <a:gd fmla="*/ 128 h 489" name="T17"/>
                <a:gd fmla="*/ 256 w 465" name="T18"/>
                <a:gd fmla="*/ 400 h 489" name="T19"/>
                <a:gd fmla="*/ 196 w 465" name="T20"/>
                <a:gd fmla="*/ 411 h 489" name="T21"/>
                <a:gd fmla="*/ 200 w 465" name="T22"/>
                <a:gd fmla="*/ 255 h 489" name="T23"/>
                <a:gd fmla="*/ 257 w 465" name="T24"/>
                <a:gd fmla="*/ 260 h 489" name="T25"/>
                <a:gd fmla="*/ 256 w 465" name="T26"/>
                <a:gd fmla="*/ 400 h 489" name="T27"/>
                <a:gd fmla="*/ 465 w 465" name="T28"/>
                <a:gd fmla="*/ 53 h 489" name="T29"/>
                <a:gd fmla="*/ 449 w 465" name="T30"/>
                <a:gd fmla="*/ 221 h 489" name="T31"/>
                <a:gd fmla="*/ 388 w 465" name="T32"/>
                <a:gd fmla="*/ 216 h 489" name="T33"/>
                <a:gd fmla="*/ 395 w 465" name="T34"/>
                <a:gd fmla="*/ 129 h 489" name="T35"/>
                <a:gd fmla="*/ 273 w 465" name="T36"/>
                <a:gd fmla="*/ 130 h 489" name="T37"/>
                <a:gd fmla="*/ 243 w 465" name="T38"/>
                <a:gd fmla="*/ 215 h 489" name="T39"/>
                <a:gd fmla="*/ 187 w 465" name="T40"/>
                <a:gd fmla="*/ 194 h 489" name="T41"/>
                <a:gd fmla="*/ 223 w 465" name="T42"/>
                <a:gd fmla="*/ 13 h 489" name="T43"/>
                <a:gd fmla="*/ 309 w 465" name="T44"/>
                <a:gd fmla="*/ 10 h 489" name="T45"/>
                <a:gd fmla="*/ 287 w 465" name="T46"/>
                <a:gd fmla="*/ 59 h 489" name="T47"/>
                <a:gd fmla="*/ 465 w 465" name="T48"/>
                <a:gd fmla="*/ 53 h 489" name="T49"/>
                <a:gd fmla="*/ 376 w 465" name="T50"/>
                <a:gd fmla="*/ 489 h 489" name="T51"/>
                <a:gd fmla="*/ 270 w 465" name="T52"/>
                <a:gd fmla="*/ 472 h 489" name="T53"/>
                <a:gd fmla="*/ 267 w 465" name="T54"/>
                <a:gd fmla="*/ 437 h 489" name="T55"/>
                <a:gd fmla="*/ 306 w 465" name="T56"/>
                <a:gd fmla="*/ 425 h 489" name="T57"/>
                <a:gd fmla="*/ 293 w 465" name="T58"/>
                <a:gd fmla="*/ 174 h 489" name="T59"/>
                <a:gd fmla="*/ 349 w 465" name="T60"/>
                <a:gd fmla="*/ 172 h 489" name="T61"/>
                <a:gd fmla="*/ 376 w 465" name="T62"/>
                <a:gd fmla="*/ 489 h 489" name="T63"/>
                <a:gd fmla="*/ 462 w 465" name="T64"/>
                <a:gd fmla="*/ 364 h 489" name="T65"/>
                <a:gd fmla="*/ 461 w 465" name="T66"/>
                <a:gd fmla="*/ 383 h 489" name="T67"/>
                <a:gd fmla="*/ 459 w 465" name="T68"/>
                <a:gd fmla="*/ 406 h 489" name="T69"/>
                <a:gd fmla="*/ 458 w 465" name="T70"/>
                <a:gd fmla="*/ 411 h 489" name="T71"/>
                <a:gd fmla="*/ 410 w 465" name="T72"/>
                <a:gd fmla="*/ 414 h 489" name="T73"/>
                <a:gd fmla="*/ 405 w 465" name="T74"/>
                <a:gd fmla="*/ 409 h 489" name="T75"/>
                <a:gd fmla="*/ 396 w 465" name="T76"/>
                <a:gd fmla="*/ 286 h 489" name="T77"/>
                <a:gd fmla="*/ 393 w 465" name="T78"/>
                <a:gd fmla="*/ 259 h 489" name="T79"/>
                <a:gd fmla="*/ 450 w 465" name="T80"/>
                <a:gd fmla="*/ 240 h 489" name="T81"/>
                <a:gd fmla="*/ 459 w 465" name="T82"/>
                <a:gd fmla="*/ 299 h 489" name="T83"/>
                <a:gd fmla="*/ 462 w 465" name="T84"/>
                <a:gd fmla="*/ 364 h 489"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489" w="465">
                  <a:moveTo>
                    <a:pt x="137" y="128"/>
                  </a:moveTo>
                  <a:cubicBezTo>
                    <a:pt x="155" y="477"/>
                    <a:pt x="155" y="477"/>
                    <a:pt x="155" y="477"/>
                  </a:cubicBezTo>
                  <a:cubicBezTo>
                    <a:pt x="90" y="482"/>
                    <a:pt x="90" y="482"/>
                    <a:pt x="90" y="482"/>
                  </a:cubicBezTo>
                  <a:cubicBezTo>
                    <a:pt x="70" y="200"/>
                    <a:pt x="70" y="200"/>
                    <a:pt x="70" y="200"/>
                  </a:cubicBezTo>
                  <a:cubicBezTo>
                    <a:pt x="14" y="239"/>
                    <a:pt x="14" y="239"/>
                    <a:pt x="14" y="239"/>
                  </a:cubicBezTo>
                  <a:cubicBezTo>
                    <a:pt x="0" y="182"/>
                    <a:pt x="0" y="182"/>
                    <a:pt x="0" y="182"/>
                  </a:cubicBezTo>
                  <a:cubicBezTo>
                    <a:pt x="151" y="0"/>
                    <a:pt x="151" y="0"/>
                    <a:pt x="151" y="0"/>
                  </a:cubicBezTo>
                  <a:cubicBezTo>
                    <a:pt x="197" y="58"/>
                    <a:pt x="197" y="58"/>
                    <a:pt x="197" y="58"/>
                  </a:cubicBezTo>
                  <a:lnTo>
                    <a:pt x="137" y="128"/>
                  </a:lnTo>
                  <a:close/>
                  <a:moveTo>
                    <a:pt x="256" y="400"/>
                  </a:moveTo>
                  <a:cubicBezTo>
                    <a:pt x="196" y="411"/>
                    <a:pt x="196" y="411"/>
                    <a:pt x="196" y="411"/>
                  </a:cubicBezTo>
                  <a:cubicBezTo>
                    <a:pt x="200" y="255"/>
                    <a:pt x="200" y="255"/>
                    <a:pt x="200" y="255"/>
                  </a:cubicBezTo>
                  <a:cubicBezTo>
                    <a:pt x="257" y="260"/>
                    <a:pt x="257" y="260"/>
                    <a:pt x="257" y="260"/>
                  </a:cubicBezTo>
                  <a:lnTo>
                    <a:pt x="256" y="400"/>
                  </a:lnTo>
                  <a:close/>
                  <a:moveTo>
                    <a:pt x="465" y="53"/>
                  </a:moveTo>
                  <a:cubicBezTo>
                    <a:pt x="449" y="221"/>
                    <a:pt x="449" y="221"/>
                    <a:pt x="449" y="221"/>
                  </a:cubicBezTo>
                  <a:cubicBezTo>
                    <a:pt x="388" y="216"/>
                    <a:pt x="388" y="216"/>
                    <a:pt x="388" y="216"/>
                  </a:cubicBezTo>
                  <a:cubicBezTo>
                    <a:pt x="395" y="129"/>
                    <a:pt x="395" y="129"/>
                    <a:pt x="395" y="129"/>
                  </a:cubicBezTo>
                  <a:cubicBezTo>
                    <a:pt x="273" y="130"/>
                    <a:pt x="273" y="130"/>
                    <a:pt x="273" y="130"/>
                  </a:cubicBezTo>
                  <a:cubicBezTo>
                    <a:pt x="243" y="215"/>
                    <a:pt x="243" y="215"/>
                    <a:pt x="243" y="215"/>
                  </a:cubicBezTo>
                  <a:cubicBezTo>
                    <a:pt x="187" y="194"/>
                    <a:pt x="187" y="194"/>
                    <a:pt x="187" y="194"/>
                  </a:cubicBezTo>
                  <a:cubicBezTo>
                    <a:pt x="223" y="13"/>
                    <a:pt x="223" y="13"/>
                    <a:pt x="223" y="13"/>
                  </a:cubicBezTo>
                  <a:cubicBezTo>
                    <a:pt x="309" y="10"/>
                    <a:pt x="309" y="10"/>
                    <a:pt x="309" y="10"/>
                  </a:cubicBezTo>
                  <a:cubicBezTo>
                    <a:pt x="287" y="59"/>
                    <a:pt x="287" y="59"/>
                    <a:pt x="287" y="59"/>
                  </a:cubicBezTo>
                  <a:lnTo>
                    <a:pt x="465" y="53"/>
                  </a:lnTo>
                  <a:close/>
                  <a:moveTo>
                    <a:pt x="376" y="489"/>
                  </a:moveTo>
                  <a:cubicBezTo>
                    <a:pt x="270" y="472"/>
                    <a:pt x="270" y="472"/>
                    <a:pt x="270" y="472"/>
                  </a:cubicBezTo>
                  <a:cubicBezTo>
                    <a:pt x="267" y="437"/>
                    <a:pt x="267" y="437"/>
                    <a:pt x="267" y="437"/>
                  </a:cubicBezTo>
                  <a:cubicBezTo>
                    <a:pt x="306" y="425"/>
                    <a:pt x="306" y="425"/>
                    <a:pt x="306" y="425"/>
                  </a:cubicBezTo>
                  <a:cubicBezTo>
                    <a:pt x="293" y="174"/>
                    <a:pt x="293" y="174"/>
                    <a:pt x="293" y="174"/>
                  </a:cubicBezTo>
                  <a:cubicBezTo>
                    <a:pt x="349" y="172"/>
                    <a:pt x="349" y="172"/>
                    <a:pt x="349" y="172"/>
                  </a:cubicBezTo>
                  <a:lnTo>
                    <a:pt x="376" y="489"/>
                  </a:lnTo>
                  <a:close/>
                  <a:moveTo>
                    <a:pt x="462" y="364"/>
                  </a:moveTo>
                  <a:cubicBezTo>
                    <a:pt x="461" y="369"/>
                    <a:pt x="461" y="375"/>
                    <a:pt x="461" y="383"/>
                  </a:cubicBezTo>
                  <a:cubicBezTo>
                    <a:pt x="460" y="390"/>
                    <a:pt x="460" y="398"/>
                    <a:pt x="459" y="406"/>
                  </a:cubicBezTo>
                  <a:cubicBezTo>
                    <a:pt x="458" y="411"/>
                    <a:pt x="458" y="411"/>
                    <a:pt x="458" y="411"/>
                  </a:cubicBezTo>
                  <a:cubicBezTo>
                    <a:pt x="410" y="414"/>
                    <a:pt x="410" y="414"/>
                    <a:pt x="410" y="414"/>
                  </a:cubicBezTo>
                  <a:cubicBezTo>
                    <a:pt x="405" y="409"/>
                    <a:pt x="405" y="409"/>
                    <a:pt x="405" y="409"/>
                  </a:cubicBezTo>
                  <a:cubicBezTo>
                    <a:pt x="401" y="369"/>
                    <a:pt x="398" y="328"/>
                    <a:pt x="396" y="286"/>
                  </a:cubicBezTo>
                  <a:cubicBezTo>
                    <a:pt x="395" y="268"/>
                    <a:pt x="394" y="259"/>
                    <a:pt x="393" y="259"/>
                  </a:cubicBezTo>
                  <a:cubicBezTo>
                    <a:pt x="450" y="240"/>
                    <a:pt x="450" y="240"/>
                    <a:pt x="450" y="240"/>
                  </a:cubicBezTo>
                  <a:cubicBezTo>
                    <a:pt x="454" y="259"/>
                    <a:pt x="457" y="278"/>
                    <a:pt x="459" y="299"/>
                  </a:cubicBezTo>
                  <a:cubicBezTo>
                    <a:pt x="460" y="319"/>
                    <a:pt x="461" y="341"/>
                    <a:pt x="462" y="364"/>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2" name="Freeform 229"/>
            <p:cNvSpPr>
              <a:spLocks noEditPoints="1"/>
            </p:cNvSpPr>
            <p:nvPr/>
          </p:nvSpPr>
          <p:spPr bwMode="auto">
            <a:xfrm>
              <a:off x="6800850" y="3467100"/>
              <a:ext cx="815975" cy="955675"/>
            </a:xfrm>
            <a:custGeom>
              <a:gdLst>
                <a:gd fmla="*/ 99 w 428" name="T0"/>
                <a:gd fmla="*/ 12 h 501" name="T1"/>
                <a:gd fmla="*/ 100 w 428" name="T2"/>
                <a:gd fmla="*/ 14 h 501" name="T3"/>
                <a:gd fmla="*/ 69 w 428" name="T4"/>
                <a:gd fmla="*/ 193 h 501" name="T5"/>
                <a:gd fmla="*/ 199 w 428" name="T6"/>
                <a:gd fmla="*/ 195 h 501" name="T7"/>
                <a:gd fmla="*/ 214 w 428" name="T8"/>
                <a:gd fmla="*/ 477 h 501" name="T9"/>
                <a:gd fmla="*/ 175 w 428" name="T10"/>
                <a:gd fmla="*/ 486 h 501" name="T11"/>
                <a:gd fmla="*/ 139 w 428" name="T12"/>
                <a:gd fmla="*/ 491 h 501" name="T13"/>
                <a:gd fmla="*/ 96 w 428" name="T14"/>
                <a:gd fmla="*/ 496 h 501" name="T15"/>
                <a:gd fmla="*/ 31 w 428" name="T16"/>
                <a:gd fmla="*/ 501 h 501" name="T17"/>
                <a:gd fmla="*/ 30 w 428" name="T18"/>
                <a:gd fmla="*/ 499 h 501" name="T19"/>
                <a:gd fmla="*/ 3 w 428" name="T20"/>
                <a:gd fmla="*/ 325 h 501" name="T21"/>
                <a:gd fmla="*/ 9 w 428" name="T22"/>
                <a:gd fmla="*/ 186 h 501" name="T23"/>
                <a:gd fmla="*/ 44 w 428" name="T24"/>
                <a:gd fmla="*/ 18 h 501" name="T25"/>
                <a:gd fmla="*/ 44 w 428" name="T26"/>
                <a:gd fmla="*/ 13 h 501" name="T27"/>
                <a:gd fmla="*/ 99 w 428" name="T28"/>
                <a:gd fmla="*/ 12 h 501" name="T29"/>
                <a:gd fmla="*/ 144 w 428" name="T30"/>
                <a:gd fmla="*/ 245 h 501" name="T31"/>
                <a:gd fmla="*/ 66 w 428" name="T32"/>
                <a:gd fmla="*/ 253 h 501" name="T33"/>
                <a:gd fmla="*/ 65 w 428" name="T34"/>
                <a:gd fmla="*/ 314 h 501" name="T35"/>
                <a:gd fmla="*/ 148 w 428" name="T36"/>
                <a:gd fmla="*/ 308 h 501" name="T37"/>
                <a:gd fmla="*/ 144 w 428" name="T38"/>
                <a:gd fmla="*/ 245 h 501" name="T39"/>
                <a:gd fmla="*/ 73 w 428" name="T40"/>
                <a:gd fmla="*/ 440 h 501" name="T41"/>
                <a:gd fmla="*/ 157 w 428" name="T42"/>
                <a:gd fmla="*/ 427 h 501" name="T43"/>
                <a:gd fmla="*/ 153 w 428" name="T44"/>
                <a:gd fmla="*/ 372 h 501" name="T45"/>
                <a:gd fmla="*/ 69 w 428" name="T46"/>
                <a:gd fmla="*/ 373 h 501" name="T47"/>
                <a:gd fmla="*/ 73 w 428" name="T48"/>
                <a:gd fmla="*/ 440 h 501" name="T49"/>
                <a:gd fmla="*/ 408 w 428" name="T50"/>
                <a:gd fmla="*/ 59 h 501" name="T51"/>
                <a:gd fmla="*/ 421 w 428" name="T52"/>
                <a:gd fmla="*/ 151 h 501" name="T53"/>
                <a:gd fmla="*/ 426 w 428" name="T54"/>
                <a:gd fmla="*/ 213 h 501" name="T55"/>
                <a:gd fmla="*/ 427 w 428" name="T56"/>
                <a:gd fmla="*/ 311 h 501" name="T57"/>
                <a:gd fmla="*/ 419 w 428" name="T58"/>
                <a:gd fmla="*/ 418 h 501" name="T59"/>
                <a:gd fmla="*/ 409 w 428" name="T60"/>
                <a:gd fmla="*/ 470 h 501" name="T61"/>
                <a:gd fmla="*/ 302 w 428" name="T62"/>
                <a:gd fmla="*/ 464 h 501" name="T63"/>
                <a:gd fmla="*/ 304 w 428" name="T64"/>
                <a:gd fmla="*/ 415 h 501" name="T65"/>
                <a:gd fmla="*/ 355 w 428" name="T66"/>
                <a:gd fmla="*/ 412 h 501" name="T67"/>
                <a:gd fmla="*/ 364 w 428" name="T68"/>
                <a:gd fmla="*/ 375 h 501" name="T69"/>
                <a:gd fmla="*/ 368 w 428" name="T70"/>
                <a:gd fmla="*/ 288 h 501" name="T71"/>
                <a:gd fmla="*/ 357 w 428" name="T72"/>
                <a:gd fmla="*/ 120 h 501" name="T73"/>
                <a:gd fmla="*/ 228 w 428" name="T74"/>
                <a:gd fmla="*/ 128 h 501" name="T75"/>
                <a:gd fmla="*/ 208 w 428" name="T76"/>
                <a:gd fmla="*/ 172 h 501" name="T77"/>
                <a:gd fmla="*/ 158 w 428" name="T78"/>
                <a:gd fmla="*/ 161 h 501" name="T79"/>
                <a:gd fmla="*/ 179 w 428" name="T80"/>
                <a:gd fmla="*/ 70 h 501" name="T81"/>
                <a:gd fmla="*/ 195 w 428" name="T82"/>
                <a:gd fmla="*/ 0 h 501" name="T83"/>
                <a:gd fmla="*/ 242 w 428" name="T84"/>
                <a:gd fmla="*/ 4 h 501" name="T85"/>
                <a:gd fmla="*/ 236 w 428" name="T86"/>
                <a:gd fmla="*/ 70 h 501" name="T87"/>
                <a:gd fmla="*/ 338 w 428" name="T88"/>
                <a:gd fmla="*/ 64 h 501" name="T89"/>
                <a:gd fmla="*/ 408 w 428" name="T90"/>
                <a:gd fmla="*/ 59 h 501" name="T91"/>
                <a:gd fmla="*/ 322 w 428" name="T92"/>
                <a:gd fmla="*/ 329 h 501" name="T93"/>
                <a:gd fmla="*/ 267 w 428" name="T94"/>
                <a:gd fmla="*/ 335 h 501" name="T95"/>
                <a:gd fmla="*/ 246 w 428" name="T96"/>
                <a:gd fmla="*/ 184 h 501" name="T97"/>
                <a:gd fmla="*/ 303 w 428" name="T98"/>
                <a:gd fmla="*/ 177 h 501" name="T99"/>
                <a:gd fmla="*/ 322 w 428" name="T100"/>
                <a:gd fmla="*/ 329 h 501"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501" w="428">
                  <a:moveTo>
                    <a:pt x="99" y="12"/>
                  </a:moveTo>
                  <a:cubicBezTo>
                    <a:pt x="100" y="14"/>
                    <a:pt x="100" y="14"/>
                    <a:pt x="100" y="14"/>
                  </a:cubicBezTo>
                  <a:cubicBezTo>
                    <a:pt x="69" y="193"/>
                    <a:pt x="69" y="193"/>
                    <a:pt x="69" y="193"/>
                  </a:cubicBezTo>
                  <a:cubicBezTo>
                    <a:pt x="199" y="195"/>
                    <a:pt x="199" y="195"/>
                    <a:pt x="199" y="195"/>
                  </a:cubicBezTo>
                  <a:cubicBezTo>
                    <a:pt x="214" y="477"/>
                    <a:pt x="214" y="477"/>
                    <a:pt x="214" y="477"/>
                  </a:cubicBezTo>
                  <a:cubicBezTo>
                    <a:pt x="200" y="481"/>
                    <a:pt x="187" y="484"/>
                    <a:pt x="175" y="486"/>
                  </a:cubicBezTo>
                  <a:cubicBezTo>
                    <a:pt x="162" y="488"/>
                    <a:pt x="150" y="490"/>
                    <a:pt x="139" y="491"/>
                  </a:cubicBezTo>
                  <a:cubicBezTo>
                    <a:pt x="128" y="492"/>
                    <a:pt x="114" y="494"/>
                    <a:pt x="96" y="496"/>
                  </a:cubicBezTo>
                  <a:cubicBezTo>
                    <a:pt x="79" y="497"/>
                    <a:pt x="57" y="499"/>
                    <a:pt x="31" y="501"/>
                  </a:cubicBezTo>
                  <a:cubicBezTo>
                    <a:pt x="30" y="499"/>
                    <a:pt x="30" y="499"/>
                    <a:pt x="30" y="499"/>
                  </a:cubicBezTo>
                  <a:cubicBezTo>
                    <a:pt x="15" y="435"/>
                    <a:pt x="6" y="377"/>
                    <a:pt x="3" y="325"/>
                  </a:cubicBezTo>
                  <a:cubicBezTo>
                    <a:pt x="0" y="273"/>
                    <a:pt x="2" y="227"/>
                    <a:pt x="9" y="186"/>
                  </a:cubicBezTo>
                  <a:cubicBezTo>
                    <a:pt x="24" y="99"/>
                    <a:pt x="36" y="43"/>
                    <a:pt x="44" y="18"/>
                  </a:cubicBezTo>
                  <a:cubicBezTo>
                    <a:pt x="44" y="13"/>
                    <a:pt x="44" y="13"/>
                    <a:pt x="44" y="13"/>
                  </a:cubicBezTo>
                  <a:lnTo>
                    <a:pt x="99" y="12"/>
                  </a:lnTo>
                  <a:close/>
                  <a:moveTo>
                    <a:pt x="144" y="245"/>
                  </a:moveTo>
                  <a:cubicBezTo>
                    <a:pt x="66" y="253"/>
                    <a:pt x="66" y="253"/>
                    <a:pt x="66" y="253"/>
                  </a:cubicBezTo>
                  <a:cubicBezTo>
                    <a:pt x="65" y="314"/>
                    <a:pt x="65" y="314"/>
                    <a:pt x="65" y="314"/>
                  </a:cubicBezTo>
                  <a:cubicBezTo>
                    <a:pt x="148" y="308"/>
                    <a:pt x="148" y="308"/>
                    <a:pt x="148" y="308"/>
                  </a:cubicBezTo>
                  <a:lnTo>
                    <a:pt x="144" y="245"/>
                  </a:lnTo>
                  <a:close/>
                  <a:moveTo>
                    <a:pt x="73" y="440"/>
                  </a:moveTo>
                  <a:cubicBezTo>
                    <a:pt x="157" y="427"/>
                    <a:pt x="157" y="427"/>
                    <a:pt x="157" y="427"/>
                  </a:cubicBezTo>
                  <a:cubicBezTo>
                    <a:pt x="153" y="372"/>
                    <a:pt x="153" y="372"/>
                    <a:pt x="153" y="372"/>
                  </a:cubicBezTo>
                  <a:cubicBezTo>
                    <a:pt x="69" y="373"/>
                    <a:pt x="69" y="373"/>
                    <a:pt x="69" y="373"/>
                  </a:cubicBezTo>
                  <a:lnTo>
                    <a:pt x="73" y="440"/>
                  </a:lnTo>
                  <a:close/>
                  <a:moveTo>
                    <a:pt x="408" y="59"/>
                  </a:moveTo>
                  <a:cubicBezTo>
                    <a:pt x="414" y="95"/>
                    <a:pt x="418" y="126"/>
                    <a:pt x="421" y="151"/>
                  </a:cubicBezTo>
                  <a:cubicBezTo>
                    <a:pt x="424" y="176"/>
                    <a:pt x="426" y="197"/>
                    <a:pt x="426" y="213"/>
                  </a:cubicBezTo>
                  <a:cubicBezTo>
                    <a:pt x="428" y="244"/>
                    <a:pt x="428" y="277"/>
                    <a:pt x="427" y="311"/>
                  </a:cubicBezTo>
                  <a:cubicBezTo>
                    <a:pt x="425" y="345"/>
                    <a:pt x="423" y="381"/>
                    <a:pt x="419" y="418"/>
                  </a:cubicBezTo>
                  <a:cubicBezTo>
                    <a:pt x="409" y="470"/>
                    <a:pt x="409" y="470"/>
                    <a:pt x="409" y="470"/>
                  </a:cubicBezTo>
                  <a:cubicBezTo>
                    <a:pt x="373" y="472"/>
                    <a:pt x="338" y="470"/>
                    <a:pt x="302" y="464"/>
                  </a:cubicBezTo>
                  <a:cubicBezTo>
                    <a:pt x="304" y="415"/>
                    <a:pt x="304" y="415"/>
                    <a:pt x="304" y="415"/>
                  </a:cubicBezTo>
                  <a:cubicBezTo>
                    <a:pt x="355" y="412"/>
                    <a:pt x="355" y="412"/>
                    <a:pt x="355" y="412"/>
                  </a:cubicBezTo>
                  <a:cubicBezTo>
                    <a:pt x="359" y="408"/>
                    <a:pt x="362" y="396"/>
                    <a:pt x="364" y="375"/>
                  </a:cubicBezTo>
                  <a:cubicBezTo>
                    <a:pt x="366" y="355"/>
                    <a:pt x="368" y="326"/>
                    <a:pt x="368" y="288"/>
                  </a:cubicBezTo>
                  <a:cubicBezTo>
                    <a:pt x="369" y="214"/>
                    <a:pt x="365" y="158"/>
                    <a:pt x="357" y="120"/>
                  </a:cubicBezTo>
                  <a:cubicBezTo>
                    <a:pt x="228" y="128"/>
                    <a:pt x="228" y="128"/>
                    <a:pt x="228" y="128"/>
                  </a:cubicBezTo>
                  <a:cubicBezTo>
                    <a:pt x="208" y="172"/>
                    <a:pt x="208" y="172"/>
                    <a:pt x="208" y="172"/>
                  </a:cubicBezTo>
                  <a:cubicBezTo>
                    <a:pt x="158" y="161"/>
                    <a:pt x="158" y="161"/>
                    <a:pt x="158" y="161"/>
                  </a:cubicBezTo>
                  <a:cubicBezTo>
                    <a:pt x="166" y="127"/>
                    <a:pt x="173" y="96"/>
                    <a:pt x="179" y="70"/>
                  </a:cubicBezTo>
                  <a:cubicBezTo>
                    <a:pt x="185" y="43"/>
                    <a:pt x="191" y="20"/>
                    <a:pt x="195" y="0"/>
                  </a:cubicBezTo>
                  <a:cubicBezTo>
                    <a:pt x="242" y="4"/>
                    <a:pt x="242" y="4"/>
                    <a:pt x="242" y="4"/>
                  </a:cubicBezTo>
                  <a:cubicBezTo>
                    <a:pt x="236" y="70"/>
                    <a:pt x="236" y="70"/>
                    <a:pt x="236" y="70"/>
                  </a:cubicBezTo>
                  <a:cubicBezTo>
                    <a:pt x="275" y="68"/>
                    <a:pt x="309" y="65"/>
                    <a:pt x="338" y="64"/>
                  </a:cubicBezTo>
                  <a:cubicBezTo>
                    <a:pt x="366" y="62"/>
                    <a:pt x="390" y="61"/>
                    <a:pt x="408" y="59"/>
                  </a:cubicBezTo>
                  <a:close/>
                  <a:moveTo>
                    <a:pt x="322" y="329"/>
                  </a:moveTo>
                  <a:cubicBezTo>
                    <a:pt x="267" y="335"/>
                    <a:pt x="267" y="335"/>
                    <a:pt x="267" y="335"/>
                  </a:cubicBezTo>
                  <a:cubicBezTo>
                    <a:pt x="246" y="184"/>
                    <a:pt x="246" y="184"/>
                    <a:pt x="246" y="184"/>
                  </a:cubicBezTo>
                  <a:cubicBezTo>
                    <a:pt x="303" y="177"/>
                    <a:pt x="303" y="177"/>
                    <a:pt x="303" y="177"/>
                  </a:cubicBezTo>
                  <a:lnTo>
                    <a:pt x="322" y="329"/>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3" name="Freeform 230"/>
            <p:cNvSpPr>
              <a:spLocks noEditPoints="1"/>
            </p:cNvSpPr>
            <p:nvPr/>
          </p:nvSpPr>
          <p:spPr bwMode="auto">
            <a:xfrm>
              <a:off x="7766050" y="3408363"/>
              <a:ext cx="1593850" cy="1914525"/>
            </a:xfrm>
            <a:custGeom>
              <a:gdLst>
                <a:gd fmla="*/ 38 w 836" name="T0"/>
                <a:gd fmla="*/ 680 h 1004" name="T1"/>
                <a:gd fmla="*/ 27 w 836" name="T2"/>
                <a:gd fmla="*/ 681 h 1004" name="T3"/>
                <a:gd fmla="*/ 97 w 836" name="T4"/>
                <a:gd fmla="*/ 371 h 1004" name="T5"/>
                <a:gd fmla="*/ 285 w 836" name="T6"/>
                <a:gd fmla="*/ 994 h 1004" name="T7"/>
                <a:gd fmla="*/ 96 w 836" name="T8"/>
                <a:gd fmla="*/ 61 h 1004" name="T9"/>
                <a:gd fmla="*/ 285 w 836" name="T10"/>
                <a:gd fmla="*/ 994 h 1004" name="T11"/>
                <a:gd fmla="*/ 266 w 836" name="T12"/>
                <a:gd fmla="*/ 623 h 1004" name="T13"/>
                <a:gd fmla="*/ 340 w 836" name="T14"/>
                <a:gd fmla="*/ 271 h 1004" name="T15"/>
                <a:gd fmla="*/ 732 w 836" name="T16"/>
                <a:gd fmla="*/ 78 h 1004" name="T17"/>
                <a:gd fmla="*/ 654 w 836" name="T18"/>
                <a:gd fmla="*/ 182 h 1004" name="T19"/>
                <a:gd fmla="*/ 761 w 836" name="T20"/>
                <a:gd fmla="*/ 191 h 1004" name="T21"/>
                <a:gd fmla="*/ 756 w 836" name="T22"/>
                <a:gd fmla="*/ 289 h 1004" name="T23"/>
                <a:gd fmla="*/ 725 w 836" name="T24"/>
                <a:gd fmla="*/ 297 h 1004" name="T25"/>
                <a:gd fmla="*/ 683 w 836" name="T26"/>
                <a:gd fmla="*/ 302 h 1004" name="T27"/>
                <a:gd fmla="*/ 667 w 836" name="T28"/>
                <a:gd fmla="*/ 333 h 1004" name="T29"/>
                <a:gd fmla="*/ 829 w 836" name="T30"/>
                <a:gd fmla="*/ 423 h 1004" name="T31"/>
                <a:gd fmla="*/ 744 w 836" name="T32"/>
                <a:gd fmla="*/ 433 h 1004" name="T33"/>
                <a:gd fmla="*/ 379 w 836" name="T34"/>
                <a:gd fmla="*/ 387 h 1004" name="T35"/>
                <a:gd fmla="*/ 545 w 836" name="T36"/>
                <a:gd fmla="*/ 318 h 1004" name="T37"/>
                <a:gd fmla="*/ 401 w 836" name="T38"/>
                <a:gd fmla="*/ 242 h 1004" name="T39"/>
                <a:gd fmla="*/ 547 w 836" name="T40"/>
                <a:gd fmla="*/ 201 h 1004" name="T41"/>
                <a:gd fmla="*/ 391 w 836" name="T42"/>
                <a:gd fmla="*/ 130 h 1004" name="T43"/>
                <a:gd fmla="*/ 539 w 836" name="T44"/>
                <a:gd fmla="*/ 8 h 1004" name="T45"/>
                <a:gd fmla="*/ 641 w 836" name="T46"/>
                <a:gd fmla="*/ 81 h 1004" name="T47"/>
                <a:gd fmla="*/ 836 w 836" name="T48"/>
                <a:gd fmla="*/ 950 h 1004" name="T49"/>
                <a:gd fmla="*/ 669 w 836" name="T50"/>
                <a:gd fmla="*/ 898 h 1004" name="T51"/>
                <a:gd fmla="*/ 716 w 836" name="T52"/>
                <a:gd fmla="*/ 839 h 1004" name="T53"/>
                <a:gd fmla="*/ 555 w 836" name="T54"/>
                <a:gd fmla="*/ 964 h 1004" name="T55"/>
                <a:gd fmla="*/ 414 w 836" name="T56"/>
                <a:gd fmla="*/ 499 h 1004" name="T57"/>
                <a:gd fmla="*/ 836 w 836" name="T58"/>
                <a:gd fmla="*/ 950 h 1004" name="T59"/>
                <a:gd fmla="*/ 532 w 836" name="T60"/>
                <a:gd fmla="*/ 592 h 1004" name="T61"/>
                <a:gd fmla="*/ 716 w 836" name="T62"/>
                <a:gd fmla="*/ 616 h 1004" name="T63"/>
                <a:gd fmla="*/ 708 w 836" name="T64"/>
                <a:gd fmla="*/ 747 h 1004" name="T65"/>
                <a:gd fmla="*/ 549 w 836" name="T66"/>
                <a:gd fmla="*/ 733 h 1004" name="T67"/>
                <a:gd fmla="*/ 708 w 836" name="T68"/>
                <a:gd fmla="*/ 747 h 100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004" w="836">
                  <a:moveTo>
                    <a:pt x="121" y="640"/>
                  </a:moveTo>
                  <a:cubicBezTo>
                    <a:pt x="38" y="680"/>
                    <a:pt x="38" y="680"/>
                    <a:pt x="38" y="680"/>
                  </a:cubicBezTo>
                  <a:cubicBezTo>
                    <a:pt x="37" y="675"/>
                    <a:pt x="37" y="675"/>
                    <a:pt x="37" y="675"/>
                  </a:cubicBezTo>
                  <a:cubicBezTo>
                    <a:pt x="27" y="681"/>
                    <a:pt x="27" y="681"/>
                    <a:pt x="27" y="681"/>
                  </a:cubicBezTo>
                  <a:cubicBezTo>
                    <a:pt x="0" y="379"/>
                    <a:pt x="0" y="379"/>
                    <a:pt x="0" y="379"/>
                  </a:cubicBezTo>
                  <a:cubicBezTo>
                    <a:pt x="97" y="371"/>
                    <a:pt x="97" y="371"/>
                    <a:pt x="97" y="371"/>
                  </a:cubicBezTo>
                  <a:lnTo>
                    <a:pt x="121" y="640"/>
                  </a:lnTo>
                  <a:close/>
                  <a:moveTo>
                    <a:pt x="285" y="994"/>
                  </a:moveTo>
                  <a:cubicBezTo>
                    <a:pt x="173" y="1004"/>
                    <a:pt x="173" y="1004"/>
                    <a:pt x="173" y="1004"/>
                  </a:cubicBezTo>
                  <a:cubicBezTo>
                    <a:pt x="96" y="61"/>
                    <a:pt x="96" y="61"/>
                    <a:pt x="96" y="61"/>
                  </a:cubicBezTo>
                  <a:cubicBezTo>
                    <a:pt x="202" y="51"/>
                    <a:pt x="202" y="51"/>
                    <a:pt x="202" y="51"/>
                  </a:cubicBezTo>
                  <a:lnTo>
                    <a:pt x="285" y="994"/>
                  </a:lnTo>
                  <a:close/>
                  <a:moveTo>
                    <a:pt x="371" y="618"/>
                  </a:moveTo>
                  <a:cubicBezTo>
                    <a:pt x="266" y="623"/>
                    <a:pt x="266" y="623"/>
                    <a:pt x="266" y="623"/>
                  </a:cubicBezTo>
                  <a:cubicBezTo>
                    <a:pt x="235" y="280"/>
                    <a:pt x="235" y="280"/>
                    <a:pt x="235" y="280"/>
                  </a:cubicBezTo>
                  <a:cubicBezTo>
                    <a:pt x="340" y="271"/>
                    <a:pt x="340" y="271"/>
                    <a:pt x="340" y="271"/>
                  </a:cubicBezTo>
                  <a:lnTo>
                    <a:pt x="371" y="618"/>
                  </a:lnTo>
                  <a:close/>
                  <a:moveTo>
                    <a:pt x="732" y="78"/>
                  </a:moveTo>
                  <a:cubicBezTo>
                    <a:pt x="743" y="155"/>
                    <a:pt x="743" y="155"/>
                    <a:pt x="743" y="155"/>
                  </a:cubicBezTo>
                  <a:cubicBezTo>
                    <a:pt x="654" y="182"/>
                    <a:pt x="654" y="182"/>
                    <a:pt x="654" y="182"/>
                  </a:cubicBezTo>
                  <a:cubicBezTo>
                    <a:pt x="656" y="200"/>
                    <a:pt x="656" y="200"/>
                    <a:pt x="656" y="200"/>
                  </a:cubicBezTo>
                  <a:cubicBezTo>
                    <a:pt x="761" y="191"/>
                    <a:pt x="761" y="191"/>
                    <a:pt x="761" y="191"/>
                  </a:cubicBezTo>
                  <a:cubicBezTo>
                    <a:pt x="769" y="284"/>
                    <a:pt x="769" y="284"/>
                    <a:pt x="769" y="284"/>
                  </a:cubicBezTo>
                  <a:cubicBezTo>
                    <a:pt x="764" y="286"/>
                    <a:pt x="760" y="287"/>
                    <a:pt x="756" y="289"/>
                  </a:cubicBezTo>
                  <a:cubicBezTo>
                    <a:pt x="753" y="290"/>
                    <a:pt x="750" y="291"/>
                    <a:pt x="746" y="291"/>
                  </a:cubicBezTo>
                  <a:cubicBezTo>
                    <a:pt x="738" y="294"/>
                    <a:pt x="731" y="295"/>
                    <a:pt x="725" y="297"/>
                  </a:cubicBezTo>
                  <a:cubicBezTo>
                    <a:pt x="719" y="298"/>
                    <a:pt x="714" y="299"/>
                    <a:pt x="709" y="299"/>
                  </a:cubicBezTo>
                  <a:cubicBezTo>
                    <a:pt x="699" y="300"/>
                    <a:pt x="690" y="301"/>
                    <a:pt x="683" y="302"/>
                  </a:cubicBezTo>
                  <a:cubicBezTo>
                    <a:pt x="675" y="303"/>
                    <a:pt x="669" y="305"/>
                    <a:pt x="665" y="307"/>
                  </a:cubicBezTo>
                  <a:cubicBezTo>
                    <a:pt x="667" y="333"/>
                    <a:pt x="667" y="333"/>
                    <a:pt x="667" y="333"/>
                  </a:cubicBezTo>
                  <a:cubicBezTo>
                    <a:pt x="820" y="320"/>
                    <a:pt x="820" y="320"/>
                    <a:pt x="820" y="320"/>
                  </a:cubicBezTo>
                  <a:cubicBezTo>
                    <a:pt x="829" y="423"/>
                    <a:pt x="829" y="423"/>
                    <a:pt x="829" y="423"/>
                  </a:cubicBezTo>
                  <a:cubicBezTo>
                    <a:pt x="806" y="427"/>
                    <a:pt x="787" y="429"/>
                    <a:pt x="773" y="431"/>
                  </a:cubicBezTo>
                  <a:cubicBezTo>
                    <a:pt x="759" y="432"/>
                    <a:pt x="749" y="433"/>
                    <a:pt x="744" y="433"/>
                  </a:cubicBezTo>
                  <a:cubicBezTo>
                    <a:pt x="385" y="465"/>
                    <a:pt x="385" y="465"/>
                    <a:pt x="385" y="465"/>
                  </a:cubicBezTo>
                  <a:cubicBezTo>
                    <a:pt x="379" y="387"/>
                    <a:pt x="379" y="387"/>
                    <a:pt x="379" y="387"/>
                  </a:cubicBezTo>
                  <a:cubicBezTo>
                    <a:pt x="548" y="353"/>
                    <a:pt x="548" y="353"/>
                    <a:pt x="548" y="353"/>
                  </a:cubicBezTo>
                  <a:cubicBezTo>
                    <a:pt x="545" y="318"/>
                    <a:pt x="545" y="318"/>
                    <a:pt x="545" y="318"/>
                  </a:cubicBezTo>
                  <a:cubicBezTo>
                    <a:pt x="408" y="326"/>
                    <a:pt x="408" y="326"/>
                    <a:pt x="408" y="326"/>
                  </a:cubicBezTo>
                  <a:cubicBezTo>
                    <a:pt x="401" y="242"/>
                    <a:pt x="401" y="242"/>
                    <a:pt x="401" y="242"/>
                  </a:cubicBezTo>
                  <a:cubicBezTo>
                    <a:pt x="548" y="220"/>
                    <a:pt x="548" y="220"/>
                    <a:pt x="548" y="220"/>
                  </a:cubicBezTo>
                  <a:cubicBezTo>
                    <a:pt x="547" y="201"/>
                    <a:pt x="547" y="201"/>
                    <a:pt x="547" y="201"/>
                  </a:cubicBezTo>
                  <a:cubicBezTo>
                    <a:pt x="398" y="209"/>
                    <a:pt x="398" y="209"/>
                    <a:pt x="398" y="209"/>
                  </a:cubicBezTo>
                  <a:cubicBezTo>
                    <a:pt x="391" y="130"/>
                    <a:pt x="391" y="130"/>
                    <a:pt x="391" y="130"/>
                  </a:cubicBezTo>
                  <a:cubicBezTo>
                    <a:pt x="543" y="103"/>
                    <a:pt x="543" y="103"/>
                    <a:pt x="543" y="103"/>
                  </a:cubicBezTo>
                  <a:cubicBezTo>
                    <a:pt x="539" y="8"/>
                    <a:pt x="539" y="8"/>
                    <a:pt x="539" y="8"/>
                  </a:cubicBezTo>
                  <a:cubicBezTo>
                    <a:pt x="634" y="0"/>
                    <a:pt x="634" y="0"/>
                    <a:pt x="634" y="0"/>
                  </a:cubicBezTo>
                  <a:cubicBezTo>
                    <a:pt x="641" y="81"/>
                    <a:pt x="641" y="81"/>
                    <a:pt x="641" y="81"/>
                  </a:cubicBezTo>
                  <a:lnTo>
                    <a:pt x="732" y="78"/>
                  </a:lnTo>
                  <a:close/>
                  <a:moveTo>
                    <a:pt x="836" y="950"/>
                  </a:moveTo>
                  <a:cubicBezTo>
                    <a:pt x="675" y="964"/>
                    <a:pt x="675" y="964"/>
                    <a:pt x="675" y="964"/>
                  </a:cubicBezTo>
                  <a:cubicBezTo>
                    <a:pt x="669" y="898"/>
                    <a:pt x="669" y="898"/>
                    <a:pt x="669" y="898"/>
                  </a:cubicBezTo>
                  <a:cubicBezTo>
                    <a:pt x="721" y="893"/>
                    <a:pt x="721" y="893"/>
                    <a:pt x="721" y="893"/>
                  </a:cubicBezTo>
                  <a:cubicBezTo>
                    <a:pt x="716" y="839"/>
                    <a:pt x="716" y="839"/>
                    <a:pt x="716" y="839"/>
                  </a:cubicBezTo>
                  <a:cubicBezTo>
                    <a:pt x="550" y="854"/>
                    <a:pt x="550" y="854"/>
                    <a:pt x="550" y="854"/>
                  </a:cubicBezTo>
                  <a:cubicBezTo>
                    <a:pt x="555" y="964"/>
                    <a:pt x="555" y="964"/>
                    <a:pt x="555" y="964"/>
                  </a:cubicBezTo>
                  <a:cubicBezTo>
                    <a:pt x="448" y="973"/>
                    <a:pt x="448" y="973"/>
                    <a:pt x="448" y="973"/>
                  </a:cubicBezTo>
                  <a:cubicBezTo>
                    <a:pt x="414" y="499"/>
                    <a:pt x="414" y="499"/>
                    <a:pt x="414" y="499"/>
                  </a:cubicBezTo>
                  <a:cubicBezTo>
                    <a:pt x="794" y="466"/>
                    <a:pt x="794" y="466"/>
                    <a:pt x="794" y="466"/>
                  </a:cubicBezTo>
                  <a:lnTo>
                    <a:pt x="836" y="950"/>
                  </a:lnTo>
                  <a:close/>
                  <a:moveTo>
                    <a:pt x="713" y="581"/>
                  </a:moveTo>
                  <a:cubicBezTo>
                    <a:pt x="532" y="592"/>
                    <a:pt x="532" y="592"/>
                    <a:pt x="532" y="592"/>
                  </a:cubicBezTo>
                  <a:cubicBezTo>
                    <a:pt x="540" y="640"/>
                    <a:pt x="540" y="640"/>
                    <a:pt x="540" y="640"/>
                  </a:cubicBezTo>
                  <a:cubicBezTo>
                    <a:pt x="716" y="616"/>
                    <a:pt x="716" y="616"/>
                    <a:pt x="716" y="616"/>
                  </a:cubicBezTo>
                  <a:lnTo>
                    <a:pt x="713" y="581"/>
                  </a:lnTo>
                  <a:close/>
                  <a:moveTo>
                    <a:pt x="708" y="747"/>
                  </a:moveTo>
                  <a:cubicBezTo>
                    <a:pt x="716" y="718"/>
                    <a:pt x="716" y="718"/>
                    <a:pt x="716" y="718"/>
                  </a:cubicBezTo>
                  <a:cubicBezTo>
                    <a:pt x="549" y="733"/>
                    <a:pt x="549" y="733"/>
                    <a:pt x="549" y="733"/>
                  </a:cubicBezTo>
                  <a:cubicBezTo>
                    <a:pt x="547" y="761"/>
                    <a:pt x="547" y="761"/>
                    <a:pt x="547" y="761"/>
                  </a:cubicBezTo>
                  <a:lnTo>
                    <a:pt x="708" y="747"/>
                  </a:lnTo>
                  <a:close/>
                </a:path>
              </a:pathLst>
            </a:custGeom>
            <a:solidFill>
              <a:srgbClr val="4AC8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4" name="Freeform 231"/>
            <p:cNvSpPr>
              <a:spLocks noEditPoints="1"/>
            </p:cNvSpPr>
            <p:nvPr/>
          </p:nvSpPr>
          <p:spPr bwMode="auto">
            <a:xfrm>
              <a:off x="9477375" y="3375025"/>
              <a:ext cx="1655763" cy="1882775"/>
            </a:xfrm>
            <a:custGeom>
              <a:gdLst>
                <a:gd fmla="*/ 394 w 1043" name="T0"/>
                <a:gd fmla="*/ 122 h 1186" name="T1"/>
                <a:gd fmla="*/ 278 w 1043" name="T2"/>
                <a:gd fmla="*/ 380 h 1186" name="T3"/>
                <a:gd fmla="*/ 315 w 1043" name="T4"/>
                <a:gd fmla="*/ 331 h 1186" name="T5"/>
                <a:gd fmla="*/ 398 w 1043" name="T6"/>
                <a:gd fmla="*/ 415 h 1186" name="T7"/>
                <a:gd fmla="*/ 379 w 1043" name="T8"/>
                <a:gd fmla="*/ 624 h 1186" name="T9"/>
                <a:gd fmla="*/ 392 w 1043" name="T10"/>
                <a:gd fmla="*/ 750 h 1186" name="T11"/>
                <a:gd fmla="*/ 27 w 1043" name="T12"/>
                <a:gd fmla="*/ 876 h 1186" name="T13"/>
                <a:gd fmla="*/ 173 w 1043" name="T14"/>
                <a:gd fmla="*/ 507 h 1186" name="T15"/>
                <a:gd fmla="*/ 67 w 1043" name="T16"/>
                <a:gd fmla="*/ 392 h 1186" name="T17"/>
                <a:gd fmla="*/ 302 w 1043" name="T18"/>
                <a:gd fmla="*/ 38 h 1186" name="T19"/>
                <a:gd fmla="*/ 420 w 1043" name="T20"/>
                <a:gd fmla="*/ 834 h 1186" name="T21"/>
                <a:gd fmla="*/ 15 w 1043" name="T22"/>
                <a:gd fmla="*/ 1135 h 1186" name="T23"/>
                <a:gd fmla="*/ 12 w 1043" name="T24"/>
                <a:gd fmla="*/ 1135 h 1186" name="T25"/>
                <a:gd fmla="*/ 415 w 1043" name="T26"/>
                <a:gd fmla="*/ 834 h 1186" name="T27"/>
                <a:gd fmla="*/ 797 w 1043" name="T28"/>
                <a:gd fmla="*/ 189 h 1186" name="T29"/>
                <a:gd fmla="*/ 857 w 1043" name="T30"/>
                <a:gd fmla="*/ 81 h 1186" name="T31"/>
                <a:gd fmla="*/ 949 w 1043" name="T32"/>
                <a:gd fmla="*/ 197 h 1186" name="T33"/>
                <a:gd fmla="*/ 984 w 1043" name="T34"/>
                <a:gd fmla="*/ 315 h 1186" name="T35"/>
                <a:gd fmla="*/ 895 w 1043" name="T36"/>
                <a:gd fmla="*/ 447 h 1186" name="T37"/>
                <a:gd fmla="*/ 1036 w 1043" name="T38"/>
                <a:gd fmla="*/ 580 h 1186" name="T39"/>
                <a:gd fmla="*/ 775 w 1043" name="T40"/>
                <a:gd fmla="*/ 626 h 1186" name="T41"/>
                <a:gd fmla="*/ 964 w 1043" name="T42"/>
                <a:gd fmla="*/ 1186 h 1186" name="T43"/>
                <a:gd fmla="*/ 542 w 1043" name="T44"/>
                <a:gd fmla="*/ 807 h 1186" name="T45"/>
                <a:gd fmla="*/ 402 w 1043" name="T46"/>
                <a:gd fmla="*/ 719 h 1186" name="T47"/>
                <a:gd fmla="*/ 429 w 1043" name="T48"/>
                <a:gd fmla="*/ 558 h 1186" name="T49"/>
                <a:gd fmla="*/ 654 w 1043" name="T50"/>
                <a:gd fmla="*/ 423 h 1186" name="T51"/>
                <a:gd fmla="*/ 541 w 1043" name="T52"/>
                <a:gd fmla="*/ 303 h 1186" name="T53"/>
                <a:gd fmla="*/ 672 w 1043" name="T54"/>
                <a:gd fmla="*/ 182 h 1186" name="T55"/>
                <a:gd fmla="*/ 809 w 1043" name="T56"/>
                <a:gd fmla="*/ 8 h 1186" name="T57"/>
                <a:gd fmla="*/ 846 w 1043" name="T58"/>
                <a:gd fmla="*/ 757 h 1186" name="T59"/>
                <a:gd fmla="*/ 685 w 1043" name="T60"/>
                <a:gd fmla="*/ 825 h 1186" name="T61"/>
                <a:gd fmla="*/ 846 w 1043" name="T62"/>
                <a:gd fmla="*/ 757 h 1186" name="T63"/>
                <a:gd fmla="*/ 678 w 1043" name="T64"/>
                <a:gd fmla="*/ 953 h 1186" name="T65"/>
                <a:gd fmla="*/ 823 w 1043" name="T66"/>
                <a:gd fmla="*/ 1046 h 1186" name="T67"/>
                <a:gd fmla="*/ 784 w 1043" name="T68"/>
                <a:gd fmla="*/ 310 h 1186" name="T69"/>
                <a:gd fmla="*/ 806 w 1043" name="T70"/>
                <a:gd fmla="*/ 319 h 1186"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186" w="1043">
                  <a:moveTo>
                    <a:pt x="302" y="32"/>
                  </a:moveTo>
                  <a:lnTo>
                    <a:pt x="394" y="122"/>
                  </a:lnTo>
                  <a:lnTo>
                    <a:pt x="238" y="378"/>
                  </a:lnTo>
                  <a:lnTo>
                    <a:pt x="278" y="380"/>
                  </a:lnTo>
                  <a:lnTo>
                    <a:pt x="309" y="324"/>
                  </a:lnTo>
                  <a:lnTo>
                    <a:pt x="315" y="331"/>
                  </a:lnTo>
                  <a:lnTo>
                    <a:pt x="321" y="325"/>
                  </a:lnTo>
                  <a:lnTo>
                    <a:pt x="398" y="415"/>
                  </a:lnTo>
                  <a:lnTo>
                    <a:pt x="211" y="674"/>
                  </a:lnTo>
                  <a:lnTo>
                    <a:pt x="379" y="624"/>
                  </a:lnTo>
                  <a:lnTo>
                    <a:pt x="384" y="624"/>
                  </a:lnTo>
                  <a:lnTo>
                    <a:pt x="392" y="750"/>
                  </a:lnTo>
                  <a:lnTo>
                    <a:pt x="29" y="878"/>
                  </a:lnTo>
                  <a:lnTo>
                    <a:pt x="27" y="876"/>
                  </a:lnTo>
                  <a:lnTo>
                    <a:pt x="0" y="783"/>
                  </a:lnTo>
                  <a:lnTo>
                    <a:pt x="173" y="507"/>
                  </a:lnTo>
                  <a:lnTo>
                    <a:pt x="63" y="501"/>
                  </a:lnTo>
                  <a:lnTo>
                    <a:pt x="67" y="392"/>
                  </a:lnTo>
                  <a:lnTo>
                    <a:pt x="300" y="32"/>
                  </a:lnTo>
                  <a:lnTo>
                    <a:pt x="302" y="38"/>
                  </a:lnTo>
                  <a:lnTo>
                    <a:pt x="302" y="32"/>
                  </a:lnTo>
                  <a:close/>
                  <a:moveTo>
                    <a:pt x="420" y="834"/>
                  </a:moveTo>
                  <a:lnTo>
                    <a:pt x="432" y="959"/>
                  </a:lnTo>
                  <a:lnTo>
                    <a:pt x="15" y="1135"/>
                  </a:lnTo>
                  <a:lnTo>
                    <a:pt x="15" y="1130"/>
                  </a:lnTo>
                  <a:lnTo>
                    <a:pt x="12" y="1135"/>
                  </a:lnTo>
                  <a:lnTo>
                    <a:pt x="0" y="997"/>
                  </a:lnTo>
                  <a:lnTo>
                    <a:pt x="415" y="834"/>
                  </a:lnTo>
                  <a:lnTo>
                    <a:pt x="420" y="834"/>
                  </a:lnTo>
                  <a:close/>
                  <a:moveTo>
                    <a:pt x="797" y="189"/>
                  </a:moveTo>
                  <a:lnTo>
                    <a:pt x="835" y="191"/>
                  </a:lnTo>
                  <a:lnTo>
                    <a:pt x="857" y="81"/>
                  </a:lnTo>
                  <a:lnTo>
                    <a:pt x="959" y="87"/>
                  </a:lnTo>
                  <a:lnTo>
                    <a:pt x="949" y="197"/>
                  </a:lnTo>
                  <a:lnTo>
                    <a:pt x="990" y="200"/>
                  </a:lnTo>
                  <a:lnTo>
                    <a:pt x="984" y="315"/>
                  </a:lnTo>
                  <a:lnTo>
                    <a:pt x="937" y="313"/>
                  </a:lnTo>
                  <a:lnTo>
                    <a:pt x="895" y="447"/>
                  </a:lnTo>
                  <a:lnTo>
                    <a:pt x="1043" y="450"/>
                  </a:lnTo>
                  <a:lnTo>
                    <a:pt x="1036" y="580"/>
                  </a:lnTo>
                  <a:lnTo>
                    <a:pt x="838" y="575"/>
                  </a:lnTo>
                  <a:lnTo>
                    <a:pt x="775" y="626"/>
                  </a:lnTo>
                  <a:lnTo>
                    <a:pt x="999" y="638"/>
                  </a:lnTo>
                  <a:lnTo>
                    <a:pt x="964" y="1186"/>
                  </a:lnTo>
                  <a:lnTo>
                    <a:pt x="523" y="1168"/>
                  </a:lnTo>
                  <a:lnTo>
                    <a:pt x="542" y="807"/>
                  </a:lnTo>
                  <a:lnTo>
                    <a:pt x="451" y="852"/>
                  </a:lnTo>
                  <a:lnTo>
                    <a:pt x="402" y="719"/>
                  </a:lnTo>
                  <a:lnTo>
                    <a:pt x="614" y="563"/>
                  </a:lnTo>
                  <a:lnTo>
                    <a:pt x="429" y="558"/>
                  </a:lnTo>
                  <a:lnTo>
                    <a:pt x="438" y="417"/>
                  </a:lnTo>
                  <a:lnTo>
                    <a:pt x="654" y="423"/>
                  </a:lnTo>
                  <a:lnTo>
                    <a:pt x="660" y="310"/>
                  </a:lnTo>
                  <a:lnTo>
                    <a:pt x="541" y="303"/>
                  </a:lnTo>
                  <a:lnTo>
                    <a:pt x="548" y="172"/>
                  </a:lnTo>
                  <a:lnTo>
                    <a:pt x="672" y="182"/>
                  </a:lnTo>
                  <a:lnTo>
                    <a:pt x="685" y="0"/>
                  </a:lnTo>
                  <a:lnTo>
                    <a:pt x="809" y="8"/>
                  </a:lnTo>
                  <a:lnTo>
                    <a:pt x="797" y="189"/>
                  </a:lnTo>
                  <a:close/>
                  <a:moveTo>
                    <a:pt x="846" y="757"/>
                  </a:moveTo>
                  <a:lnTo>
                    <a:pt x="689" y="749"/>
                  </a:lnTo>
                  <a:lnTo>
                    <a:pt x="685" y="825"/>
                  </a:lnTo>
                  <a:lnTo>
                    <a:pt x="841" y="834"/>
                  </a:lnTo>
                  <a:lnTo>
                    <a:pt x="846" y="757"/>
                  </a:lnTo>
                  <a:close/>
                  <a:moveTo>
                    <a:pt x="828" y="962"/>
                  </a:moveTo>
                  <a:lnTo>
                    <a:pt x="678" y="953"/>
                  </a:lnTo>
                  <a:lnTo>
                    <a:pt x="673" y="1039"/>
                  </a:lnTo>
                  <a:lnTo>
                    <a:pt x="823" y="1046"/>
                  </a:lnTo>
                  <a:lnTo>
                    <a:pt x="828" y="962"/>
                  </a:lnTo>
                  <a:close/>
                  <a:moveTo>
                    <a:pt x="784" y="310"/>
                  </a:moveTo>
                  <a:lnTo>
                    <a:pt x="773" y="415"/>
                  </a:lnTo>
                  <a:lnTo>
                    <a:pt x="806" y="319"/>
                  </a:lnTo>
                  <a:lnTo>
                    <a:pt x="784" y="310"/>
                  </a:lnTo>
                  <a:close/>
                </a:path>
              </a:pathLst>
            </a:custGeom>
            <a:solidFill>
              <a:srgbClr val="4AC8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nvGrpSpPr>
            <p:cNvPr id="339" name="组合 338"/>
            <p:cNvGrpSpPr/>
            <p:nvPr/>
          </p:nvGrpSpPr>
          <p:grpSpPr>
            <a:xfrm>
              <a:off x="10267950" y="1304925"/>
              <a:ext cx="450850" cy="749300"/>
              <a:chOff x="10267950" y="885825"/>
              <a:chExt cx="450850" cy="749300"/>
            </a:xfrm>
          </p:grpSpPr>
          <p:sp>
            <p:nvSpPr>
              <p:cNvPr id="255" name="Freeform 232"/>
              <p:cNvSpPr/>
              <p:nvPr/>
            </p:nvSpPr>
            <p:spPr bwMode="auto">
              <a:xfrm>
                <a:off x="10267950" y="885825"/>
                <a:ext cx="450850" cy="590550"/>
              </a:xfrm>
              <a:custGeom>
                <a:gdLst>
                  <a:gd fmla="*/ 132 w 237" name="T0"/>
                  <a:gd fmla="*/ 277 h 310" name="T1"/>
                  <a:gd fmla="*/ 137 w 237" name="T2"/>
                  <a:gd fmla="*/ 254 h 310" name="T3"/>
                  <a:gd fmla="*/ 218 w 237" name="T4"/>
                  <a:gd fmla="*/ 153 h 310" name="T5"/>
                  <a:gd fmla="*/ 173 w 237" name="T6"/>
                  <a:gd fmla="*/ 30 h 310" name="T7"/>
                  <a:gd fmla="*/ 29 w 237" name="T8"/>
                  <a:gd fmla="*/ 31 h 310" name="T9"/>
                  <a:gd fmla="*/ 3 w 237" name="T10"/>
                  <a:gd fmla="*/ 91 h 310" name="T11"/>
                  <a:gd fmla="*/ 45 w 237" name="T12"/>
                  <a:gd fmla="*/ 143 h 310" name="T13"/>
                  <a:gd fmla="*/ 54 w 237" name="T14"/>
                  <a:gd fmla="*/ 136 h 310" name="T15"/>
                  <a:gd fmla="*/ 149 w 237" name="T16"/>
                  <a:gd fmla="*/ 143 h 310" name="T17"/>
                  <a:gd fmla="*/ 100 w 237" name="T18"/>
                  <a:gd fmla="*/ 207 h 310" name="T19"/>
                  <a:gd fmla="*/ 76 w 237" name="T20"/>
                  <a:gd fmla="*/ 276 h 310" name="T21"/>
                  <a:gd fmla="*/ 132 w 237" name="T22"/>
                  <a:gd fmla="*/ 277 h 31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10" w="236">
                    <a:moveTo>
                      <a:pt x="132" y="277"/>
                    </a:moveTo>
                    <a:cubicBezTo>
                      <a:pt x="134" y="270"/>
                      <a:pt x="135" y="262"/>
                      <a:pt x="137" y="254"/>
                    </a:cubicBezTo>
                    <a:cubicBezTo>
                      <a:pt x="169" y="225"/>
                      <a:pt x="202" y="194"/>
                      <a:pt x="218" y="153"/>
                    </a:cubicBezTo>
                    <a:cubicBezTo>
                      <a:pt x="237" y="106"/>
                      <a:pt x="213" y="57"/>
                      <a:pt x="173" y="30"/>
                    </a:cubicBezTo>
                    <a:cubicBezTo>
                      <a:pt x="127" y="0"/>
                      <a:pt x="75" y="1"/>
                      <a:pt x="29" y="31"/>
                    </a:cubicBezTo>
                    <a:cubicBezTo>
                      <a:pt x="8" y="45"/>
                      <a:pt x="0" y="68"/>
                      <a:pt x="3" y="91"/>
                    </a:cubicBezTo>
                    <a:cubicBezTo>
                      <a:pt x="5" y="117"/>
                      <a:pt x="26" y="131"/>
                      <a:pt x="45" y="143"/>
                    </a:cubicBezTo>
                    <a:cubicBezTo>
                      <a:pt x="50" y="146"/>
                      <a:pt x="55" y="140"/>
                      <a:pt x="54" y="136"/>
                    </a:cubicBezTo>
                    <a:cubicBezTo>
                      <a:pt x="31" y="65"/>
                      <a:pt x="183" y="62"/>
                      <a:pt x="149" y="143"/>
                    </a:cubicBezTo>
                    <a:cubicBezTo>
                      <a:pt x="139" y="166"/>
                      <a:pt x="119" y="192"/>
                      <a:pt x="100" y="207"/>
                    </a:cubicBezTo>
                    <a:cubicBezTo>
                      <a:pt x="78" y="226"/>
                      <a:pt x="76" y="249"/>
                      <a:pt x="76" y="276"/>
                    </a:cubicBezTo>
                    <a:cubicBezTo>
                      <a:pt x="77" y="310"/>
                      <a:pt x="125" y="306"/>
                      <a:pt x="132" y="27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6" name="Freeform 233"/>
              <p:cNvSpPr/>
              <p:nvPr/>
            </p:nvSpPr>
            <p:spPr bwMode="auto">
              <a:xfrm>
                <a:off x="10361613" y="1498600"/>
                <a:ext cx="161925" cy="136525"/>
              </a:xfrm>
              <a:custGeom>
                <a:gdLst>
                  <a:gd fmla="*/ 76 w 85" name="T0"/>
                  <a:gd fmla="*/ 28 h 71" name="T1"/>
                  <a:gd fmla="*/ 48 w 85" name="T2"/>
                  <a:gd fmla="*/ 3 h 71" name="T3"/>
                  <a:gd fmla="*/ 13 w 85" name="T4"/>
                  <a:gd fmla="*/ 16 h 71" name="T5"/>
                  <a:gd fmla="*/ 17 w 85" name="T6"/>
                  <a:gd fmla="*/ 62 h 71" name="T7"/>
                  <a:gd fmla="*/ 42 w 85" name="T8"/>
                  <a:gd fmla="*/ 70 h 71" name="T9"/>
                  <a:gd fmla="*/ 47 w 85" name="T10"/>
                  <a:gd fmla="*/ 69 h 71" name="T11"/>
                  <a:gd fmla="*/ 76 w 85" name="T12"/>
                  <a:gd fmla="*/ 28 h 71" name="T13"/>
                </a:gdLst>
                <a:cxnLst>
                  <a:cxn ang="0">
                    <a:pos x="T0" y="T1"/>
                  </a:cxn>
                  <a:cxn ang="0">
                    <a:pos x="T2" y="T3"/>
                  </a:cxn>
                  <a:cxn ang="0">
                    <a:pos x="T4" y="T5"/>
                  </a:cxn>
                  <a:cxn ang="0">
                    <a:pos x="T6" y="T7"/>
                  </a:cxn>
                  <a:cxn ang="0">
                    <a:pos x="T8" y="T9"/>
                  </a:cxn>
                  <a:cxn ang="0">
                    <a:pos x="T10" y="T11"/>
                  </a:cxn>
                  <a:cxn ang="0">
                    <a:pos x="T12" y="T13"/>
                  </a:cxn>
                </a:cxnLst>
                <a:rect b="b" l="0" r="r" t="0"/>
                <a:pathLst>
                  <a:path h="71" w="85">
                    <a:moveTo>
                      <a:pt x="76" y="28"/>
                    </a:moveTo>
                    <a:cubicBezTo>
                      <a:pt x="71" y="15"/>
                      <a:pt x="62" y="6"/>
                      <a:pt x="48" y="3"/>
                    </a:cubicBezTo>
                    <a:cubicBezTo>
                      <a:pt x="34" y="0"/>
                      <a:pt x="22" y="6"/>
                      <a:pt x="13" y="16"/>
                    </a:cubicBezTo>
                    <a:cubicBezTo>
                      <a:pt x="0" y="29"/>
                      <a:pt x="4" y="52"/>
                      <a:pt x="17" y="62"/>
                    </a:cubicBezTo>
                    <a:cubicBezTo>
                      <a:pt x="24" y="68"/>
                      <a:pt x="33" y="71"/>
                      <a:pt x="42" y="70"/>
                    </a:cubicBezTo>
                    <a:cubicBezTo>
                      <a:pt x="44" y="70"/>
                      <a:pt x="46" y="69"/>
                      <a:pt x="47" y="69"/>
                    </a:cubicBezTo>
                    <a:cubicBezTo>
                      <a:pt x="67" y="69"/>
                      <a:pt x="85" y="48"/>
                      <a:pt x="76" y="28"/>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37" name="组合 336"/>
            <p:cNvGrpSpPr/>
            <p:nvPr/>
          </p:nvGrpSpPr>
          <p:grpSpPr>
            <a:xfrm>
              <a:off x="3776663" y="2116138"/>
              <a:ext cx="6613525" cy="1185862"/>
              <a:chOff x="3776663" y="1697038"/>
              <a:chExt cx="6613525" cy="1185862"/>
            </a:xfrm>
          </p:grpSpPr>
          <p:sp>
            <p:nvSpPr>
              <p:cNvPr id="323" name="Freeform 300"/>
              <p:cNvSpPr/>
              <p:nvPr/>
            </p:nvSpPr>
            <p:spPr bwMode="auto">
              <a:xfrm>
                <a:off x="3776663" y="1697038"/>
                <a:ext cx="1241425" cy="1106488"/>
              </a:xfrm>
              <a:custGeom>
                <a:gdLst>
                  <a:gd fmla="*/ 132 w 782" name="T0"/>
                  <a:gd fmla="*/ 15 h 697" name="T1"/>
                  <a:gd fmla="*/ 0 w 782" name="T2"/>
                  <a:gd fmla="*/ 598 h 697" name="T3"/>
                  <a:gd fmla="*/ 732 w 782" name="T4"/>
                  <a:gd fmla="*/ 697 h 697" name="T5"/>
                  <a:gd fmla="*/ 782 w 782" name="T6"/>
                  <a:gd fmla="*/ 0 h 697" name="T7"/>
                  <a:gd fmla="*/ 132 w 782" name="T8"/>
                  <a:gd fmla="*/ 15 h 697" name="T9"/>
                </a:gdLst>
                <a:cxnLst>
                  <a:cxn ang="0">
                    <a:pos x="T0" y="T1"/>
                  </a:cxn>
                  <a:cxn ang="0">
                    <a:pos x="T2" y="T3"/>
                  </a:cxn>
                  <a:cxn ang="0">
                    <a:pos x="T4" y="T5"/>
                  </a:cxn>
                  <a:cxn ang="0">
                    <a:pos x="T6" y="T7"/>
                  </a:cxn>
                  <a:cxn ang="0">
                    <a:pos x="T8" y="T9"/>
                  </a:cxn>
                </a:cxnLst>
                <a:rect b="b" l="0" r="r" t="0"/>
                <a:pathLst>
                  <a:path h="697" w="782">
                    <a:moveTo>
                      <a:pt x="132" y="15"/>
                    </a:moveTo>
                    <a:lnTo>
                      <a:pt x="0" y="598"/>
                    </a:lnTo>
                    <a:lnTo>
                      <a:pt x="732" y="697"/>
                    </a:lnTo>
                    <a:lnTo>
                      <a:pt x="782" y="0"/>
                    </a:lnTo>
                    <a:lnTo>
                      <a:pt x="132" y="15"/>
                    </a:lnTo>
                    <a:close/>
                  </a:path>
                </a:pathLst>
              </a:custGeom>
              <a:solidFill>
                <a:srgbClr val="4AC8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4" name="Freeform 301"/>
              <p:cNvSpPr/>
              <p:nvPr/>
            </p:nvSpPr>
            <p:spPr bwMode="auto">
              <a:xfrm>
                <a:off x="5019675" y="1778000"/>
                <a:ext cx="973138" cy="1011238"/>
              </a:xfrm>
              <a:custGeom>
                <a:gdLst>
                  <a:gd fmla="*/ 16 w 613" name="T0"/>
                  <a:gd fmla="*/ 0 h 637" name="T1"/>
                  <a:gd fmla="*/ 0 w 613" name="T2"/>
                  <a:gd fmla="*/ 584 h 637" name="T3"/>
                  <a:gd fmla="*/ 613 w 613" name="T4"/>
                  <a:gd fmla="*/ 637 h 637" name="T5"/>
                  <a:gd fmla="*/ 560 w 613" name="T6"/>
                  <a:gd fmla="*/ 0 h 637" name="T7"/>
                  <a:gd fmla="*/ 16 w 613" name="T8"/>
                  <a:gd fmla="*/ 0 h 637" name="T9"/>
                </a:gdLst>
                <a:cxnLst>
                  <a:cxn ang="0">
                    <a:pos x="T0" y="T1"/>
                  </a:cxn>
                  <a:cxn ang="0">
                    <a:pos x="T2" y="T3"/>
                  </a:cxn>
                  <a:cxn ang="0">
                    <a:pos x="T4" y="T5"/>
                  </a:cxn>
                  <a:cxn ang="0">
                    <a:pos x="T6" y="T7"/>
                  </a:cxn>
                  <a:cxn ang="0">
                    <a:pos x="T8" y="T9"/>
                  </a:cxn>
                </a:cxnLst>
                <a:rect b="b" l="0" r="r" t="0"/>
                <a:pathLst>
                  <a:path h="637" w="613">
                    <a:moveTo>
                      <a:pt x="16" y="0"/>
                    </a:moveTo>
                    <a:lnTo>
                      <a:pt x="0" y="584"/>
                    </a:lnTo>
                    <a:lnTo>
                      <a:pt x="613" y="637"/>
                    </a:lnTo>
                    <a:lnTo>
                      <a:pt x="560" y="0"/>
                    </a:lnTo>
                    <a:lnTo>
                      <a:pt x="16" y="0"/>
                    </a:lnTo>
                    <a:close/>
                  </a:path>
                </a:pathLst>
              </a:custGeom>
              <a:solidFill>
                <a:srgbClr val="4AC8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5" name="Freeform 302"/>
              <p:cNvSpPr/>
              <p:nvPr/>
            </p:nvSpPr>
            <p:spPr bwMode="auto">
              <a:xfrm>
                <a:off x="5999163" y="1724025"/>
                <a:ext cx="860425" cy="1158875"/>
              </a:xfrm>
              <a:custGeom>
                <a:gdLst>
                  <a:gd fmla="*/ 0 w 542" name="T0"/>
                  <a:gd fmla="*/ 0 h 730" name="T1"/>
                  <a:gd fmla="*/ 66 w 542" name="T2"/>
                  <a:gd fmla="*/ 690 h 730" name="T3"/>
                  <a:gd fmla="*/ 450 w 542" name="T4"/>
                  <a:gd fmla="*/ 730 h 730" name="T5"/>
                  <a:gd fmla="*/ 542 w 542" name="T6"/>
                  <a:gd fmla="*/ 80 h 730" name="T7"/>
                  <a:gd fmla="*/ 0 w 542" name="T8"/>
                  <a:gd fmla="*/ 0 h 730" name="T9"/>
                </a:gdLst>
                <a:cxnLst>
                  <a:cxn ang="0">
                    <a:pos x="T0" y="T1"/>
                  </a:cxn>
                  <a:cxn ang="0">
                    <a:pos x="T2" y="T3"/>
                  </a:cxn>
                  <a:cxn ang="0">
                    <a:pos x="T4" y="T5"/>
                  </a:cxn>
                  <a:cxn ang="0">
                    <a:pos x="T6" y="T7"/>
                  </a:cxn>
                  <a:cxn ang="0">
                    <a:pos x="T8" y="T9"/>
                  </a:cxn>
                </a:cxnLst>
                <a:rect b="b" l="0" r="r" t="0"/>
                <a:pathLst>
                  <a:path h="730" w="542">
                    <a:moveTo>
                      <a:pt x="0" y="0"/>
                    </a:moveTo>
                    <a:lnTo>
                      <a:pt x="66" y="690"/>
                    </a:lnTo>
                    <a:lnTo>
                      <a:pt x="450" y="730"/>
                    </a:lnTo>
                    <a:lnTo>
                      <a:pt x="542" y="80"/>
                    </a:lnTo>
                    <a:lnTo>
                      <a:pt x="0" y="0"/>
                    </a:lnTo>
                    <a:close/>
                  </a:path>
                </a:pathLst>
              </a:custGeom>
              <a:solidFill>
                <a:srgbClr val="4AC8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6" name="Freeform 303"/>
              <p:cNvSpPr/>
              <p:nvPr/>
            </p:nvSpPr>
            <p:spPr bwMode="auto">
              <a:xfrm>
                <a:off x="6802438" y="1854200"/>
                <a:ext cx="989013" cy="946150"/>
              </a:xfrm>
              <a:custGeom>
                <a:gdLst>
                  <a:gd fmla="*/ 106 w 623" name="T0"/>
                  <a:gd fmla="*/ 0 h 596" name="T1"/>
                  <a:gd fmla="*/ 0 w 623" name="T2"/>
                  <a:gd fmla="*/ 569 h 596" name="T3"/>
                  <a:gd fmla="*/ 623 w 623" name="T4"/>
                  <a:gd fmla="*/ 596 h 596" name="T5"/>
                  <a:gd fmla="*/ 451 w 623" name="T6"/>
                  <a:gd fmla="*/ 13 h 596" name="T7"/>
                  <a:gd fmla="*/ 106 w 623" name="T8"/>
                  <a:gd fmla="*/ 0 h 596" name="T9"/>
                </a:gdLst>
                <a:cxnLst>
                  <a:cxn ang="0">
                    <a:pos x="T0" y="T1"/>
                  </a:cxn>
                  <a:cxn ang="0">
                    <a:pos x="T2" y="T3"/>
                  </a:cxn>
                  <a:cxn ang="0">
                    <a:pos x="T4" y="T5"/>
                  </a:cxn>
                  <a:cxn ang="0">
                    <a:pos x="T6" y="T7"/>
                  </a:cxn>
                  <a:cxn ang="0">
                    <a:pos x="T8" y="T9"/>
                  </a:cxn>
                </a:cxnLst>
                <a:rect b="b" l="0" r="r" t="0"/>
                <a:pathLst>
                  <a:path h="596" w="623">
                    <a:moveTo>
                      <a:pt x="106" y="0"/>
                    </a:moveTo>
                    <a:lnTo>
                      <a:pt x="0" y="569"/>
                    </a:lnTo>
                    <a:lnTo>
                      <a:pt x="623" y="596"/>
                    </a:lnTo>
                    <a:lnTo>
                      <a:pt x="451" y="13"/>
                    </a:lnTo>
                    <a:lnTo>
                      <a:pt x="106" y="0"/>
                    </a:lnTo>
                    <a:close/>
                  </a:path>
                </a:pathLst>
              </a:custGeom>
              <a:solidFill>
                <a:srgbClr val="4AC8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7" name="Freeform 304"/>
              <p:cNvSpPr/>
              <p:nvPr/>
            </p:nvSpPr>
            <p:spPr bwMode="auto">
              <a:xfrm>
                <a:off x="7643813" y="1863725"/>
                <a:ext cx="1050925" cy="903288"/>
              </a:xfrm>
              <a:custGeom>
                <a:gdLst>
                  <a:gd fmla="*/ 0 w 662" name="T0"/>
                  <a:gd fmla="*/ 26 h 569" name="T1"/>
                  <a:gd fmla="*/ 119 w 662" name="T2"/>
                  <a:gd fmla="*/ 503 h 569" name="T3"/>
                  <a:gd fmla="*/ 556 w 662" name="T4"/>
                  <a:gd fmla="*/ 569 h 569" name="T5"/>
                  <a:gd fmla="*/ 662 w 662" name="T6"/>
                  <a:gd fmla="*/ 0 h 569" name="T7"/>
                  <a:gd fmla="*/ 0 w 662" name="T8"/>
                  <a:gd fmla="*/ 26 h 569" name="T9"/>
                </a:gdLst>
                <a:cxnLst>
                  <a:cxn ang="0">
                    <a:pos x="T0" y="T1"/>
                  </a:cxn>
                  <a:cxn ang="0">
                    <a:pos x="T2" y="T3"/>
                  </a:cxn>
                  <a:cxn ang="0">
                    <a:pos x="T4" y="T5"/>
                  </a:cxn>
                  <a:cxn ang="0">
                    <a:pos x="T6" y="T7"/>
                  </a:cxn>
                  <a:cxn ang="0">
                    <a:pos x="T8" y="T9"/>
                  </a:cxn>
                </a:cxnLst>
                <a:rect b="b" l="0" r="r" t="0"/>
                <a:pathLst>
                  <a:path h="569" w="662">
                    <a:moveTo>
                      <a:pt x="0" y="26"/>
                    </a:moveTo>
                    <a:lnTo>
                      <a:pt x="119" y="503"/>
                    </a:lnTo>
                    <a:lnTo>
                      <a:pt x="556" y="569"/>
                    </a:lnTo>
                    <a:lnTo>
                      <a:pt x="662" y="0"/>
                    </a:lnTo>
                    <a:lnTo>
                      <a:pt x="0" y="26"/>
                    </a:lnTo>
                    <a:close/>
                  </a:path>
                </a:pathLst>
              </a:custGeom>
              <a:solidFill>
                <a:srgbClr val="4AC8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8" name="Freeform 305"/>
              <p:cNvSpPr/>
              <p:nvPr/>
            </p:nvSpPr>
            <p:spPr bwMode="auto">
              <a:xfrm>
                <a:off x="8583613" y="1884363"/>
                <a:ext cx="842963" cy="904875"/>
              </a:xfrm>
              <a:custGeom>
                <a:gdLst>
                  <a:gd fmla="*/ 79 w 531" name="T0"/>
                  <a:gd fmla="*/ 53 h 570" name="T1"/>
                  <a:gd fmla="*/ 0 w 531" name="T2"/>
                  <a:gd fmla="*/ 517 h 570" name="T3"/>
                  <a:gd fmla="*/ 531 w 531" name="T4"/>
                  <a:gd fmla="*/ 570 h 570" name="T5"/>
                  <a:gd fmla="*/ 490 w 531" name="T6"/>
                  <a:gd fmla="*/ 0 h 570" name="T7"/>
                  <a:gd fmla="*/ 79 w 531" name="T8"/>
                  <a:gd fmla="*/ 53 h 570" name="T9"/>
                </a:gdLst>
                <a:cxnLst>
                  <a:cxn ang="0">
                    <a:pos x="T0" y="T1"/>
                  </a:cxn>
                  <a:cxn ang="0">
                    <a:pos x="T2" y="T3"/>
                  </a:cxn>
                  <a:cxn ang="0">
                    <a:pos x="T4" y="T5"/>
                  </a:cxn>
                  <a:cxn ang="0">
                    <a:pos x="T6" y="T7"/>
                  </a:cxn>
                  <a:cxn ang="0">
                    <a:pos x="T8" y="T9"/>
                  </a:cxn>
                </a:cxnLst>
                <a:rect b="b" l="0" r="r" t="0"/>
                <a:pathLst>
                  <a:path h="570" w="531">
                    <a:moveTo>
                      <a:pt x="79" y="53"/>
                    </a:moveTo>
                    <a:lnTo>
                      <a:pt x="0" y="517"/>
                    </a:lnTo>
                    <a:lnTo>
                      <a:pt x="531" y="570"/>
                    </a:lnTo>
                    <a:lnTo>
                      <a:pt x="490" y="0"/>
                    </a:lnTo>
                    <a:lnTo>
                      <a:pt x="79" y="53"/>
                    </a:lnTo>
                    <a:close/>
                  </a:path>
                </a:pathLst>
              </a:custGeom>
              <a:solidFill>
                <a:srgbClr val="4AC8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9" name="Freeform 306"/>
              <p:cNvSpPr/>
              <p:nvPr/>
            </p:nvSpPr>
            <p:spPr bwMode="auto">
              <a:xfrm>
                <a:off x="9485313" y="1728788"/>
                <a:ext cx="904875" cy="1028700"/>
              </a:xfrm>
              <a:custGeom>
                <a:gdLst>
                  <a:gd fmla="*/ 0 w 570" name="T0"/>
                  <a:gd fmla="*/ 39 h 648" name="T1"/>
                  <a:gd fmla="*/ 27 w 570" name="T2"/>
                  <a:gd fmla="*/ 648 h 648" name="T3"/>
                  <a:gd fmla="*/ 570 w 570" name="T4"/>
                  <a:gd fmla="*/ 635 h 648" name="T5"/>
                  <a:gd fmla="*/ 530 w 570" name="T6"/>
                  <a:gd fmla="*/ 0 h 648" name="T7"/>
                  <a:gd fmla="*/ 0 w 570" name="T8"/>
                  <a:gd fmla="*/ 39 h 648" name="T9"/>
                </a:gdLst>
                <a:cxnLst>
                  <a:cxn ang="0">
                    <a:pos x="T0" y="T1"/>
                  </a:cxn>
                  <a:cxn ang="0">
                    <a:pos x="T2" y="T3"/>
                  </a:cxn>
                  <a:cxn ang="0">
                    <a:pos x="T4" y="T5"/>
                  </a:cxn>
                  <a:cxn ang="0">
                    <a:pos x="T6" y="T7"/>
                  </a:cxn>
                  <a:cxn ang="0">
                    <a:pos x="T8" y="T9"/>
                  </a:cxn>
                </a:cxnLst>
                <a:rect b="b" l="0" r="r" t="0"/>
                <a:pathLst>
                  <a:path h="648" w="570">
                    <a:moveTo>
                      <a:pt x="0" y="39"/>
                    </a:moveTo>
                    <a:lnTo>
                      <a:pt x="27" y="648"/>
                    </a:lnTo>
                    <a:lnTo>
                      <a:pt x="570" y="635"/>
                    </a:lnTo>
                    <a:lnTo>
                      <a:pt x="530" y="0"/>
                    </a:lnTo>
                    <a:lnTo>
                      <a:pt x="0" y="39"/>
                    </a:lnTo>
                    <a:close/>
                  </a:path>
                </a:pathLst>
              </a:custGeom>
              <a:solidFill>
                <a:srgbClr val="4AC8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0" name="Freeform 307"/>
              <p:cNvSpPr/>
              <p:nvPr/>
            </p:nvSpPr>
            <p:spPr bwMode="auto">
              <a:xfrm>
                <a:off x="4132263" y="1817688"/>
                <a:ext cx="668338" cy="835025"/>
              </a:xfrm>
              <a:custGeom>
                <a:gdLst>
                  <a:gd fmla="*/ 34 w 351" name="T0"/>
                  <a:gd fmla="*/ 118 h 438" name="T1"/>
                  <a:gd fmla="*/ 31 w 351" name="T2"/>
                  <a:gd fmla="*/ 70 h 438" name="T3"/>
                  <a:gd fmla="*/ 79 w 351" name="T4"/>
                  <a:gd fmla="*/ 62 h 438" name="T5"/>
                  <a:gd fmla="*/ 302 w 351" name="T6"/>
                  <a:gd fmla="*/ 0 h 438" name="T7"/>
                  <a:gd fmla="*/ 305 w 351" name="T8"/>
                  <a:gd fmla="*/ 72 h 438" name="T9"/>
                  <a:gd fmla="*/ 219 w 351" name="T10"/>
                  <a:gd fmla="*/ 89 h 438" name="T11"/>
                  <a:gd fmla="*/ 219 w 351" name="T12"/>
                  <a:gd fmla="*/ 181 h 438" name="T13"/>
                  <a:gd fmla="*/ 351 w 351" name="T14"/>
                  <a:gd fmla="*/ 181 h 438" name="T15"/>
                  <a:gd fmla="*/ 351 w 351" name="T16"/>
                  <a:gd fmla="*/ 242 h 438" name="T17"/>
                  <a:gd fmla="*/ 214 w 351" name="T18"/>
                  <a:gd fmla="*/ 242 h 438" name="T19"/>
                  <a:gd fmla="*/ 213 w 351" name="T20"/>
                  <a:gd fmla="*/ 438 h 438" name="T21"/>
                  <a:gd fmla="*/ 148 w 351" name="T22"/>
                  <a:gd fmla="*/ 438 h 438" name="T23"/>
                  <a:gd fmla="*/ 148 w 351" name="T24"/>
                  <a:gd fmla="*/ 242 h 438" name="T25"/>
                  <a:gd fmla="*/ 0 w 351" name="T26"/>
                  <a:gd fmla="*/ 242 h 438" name="T27"/>
                  <a:gd fmla="*/ 0 w 351" name="T28"/>
                  <a:gd fmla="*/ 179 h 438" name="T29"/>
                  <a:gd fmla="*/ 150 w 351" name="T30"/>
                  <a:gd fmla="*/ 179 h 438" name="T31"/>
                  <a:gd fmla="*/ 150 w 351" name="T32"/>
                  <a:gd fmla="*/ 102 h 438" name="T33"/>
                  <a:gd fmla="*/ 34 w 351" name="T34"/>
                  <a:gd fmla="*/ 118 h 43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38" w="351">
                    <a:moveTo>
                      <a:pt x="34" y="118"/>
                    </a:moveTo>
                    <a:cubicBezTo>
                      <a:pt x="31" y="70"/>
                      <a:pt x="31" y="70"/>
                      <a:pt x="31" y="70"/>
                    </a:cubicBezTo>
                    <a:cubicBezTo>
                      <a:pt x="79" y="62"/>
                      <a:pt x="79" y="62"/>
                      <a:pt x="79" y="62"/>
                    </a:cubicBezTo>
                    <a:cubicBezTo>
                      <a:pt x="172" y="41"/>
                      <a:pt x="246" y="20"/>
                      <a:pt x="302" y="0"/>
                    </a:cubicBezTo>
                    <a:cubicBezTo>
                      <a:pt x="305" y="72"/>
                      <a:pt x="305" y="72"/>
                      <a:pt x="305" y="72"/>
                    </a:cubicBezTo>
                    <a:cubicBezTo>
                      <a:pt x="219" y="89"/>
                      <a:pt x="219" y="89"/>
                      <a:pt x="219" y="89"/>
                    </a:cubicBezTo>
                    <a:cubicBezTo>
                      <a:pt x="219" y="181"/>
                      <a:pt x="219" y="181"/>
                      <a:pt x="219" y="181"/>
                    </a:cubicBezTo>
                    <a:cubicBezTo>
                      <a:pt x="351" y="181"/>
                      <a:pt x="351" y="181"/>
                      <a:pt x="351" y="181"/>
                    </a:cubicBezTo>
                    <a:cubicBezTo>
                      <a:pt x="351" y="242"/>
                      <a:pt x="351" y="242"/>
                      <a:pt x="351" y="242"/>
                    </a:cubicBezTo>
                    <a:cubicBezTo>
                      <a:pt x="214" y="242"/>
                      <a:pt x="214" y="242"/>
                      <a:pt x="214" y="242"/>
                    </a:cubicBezTo>
                    <a:cubicBezTo>
                      <a:pt x="213" y="438"/>
                      <a:pt x="213" y="438"/>
                      <a:pt x="213" y="438"/>
                    </a:cubicBezTo>
                    <a:cubicBezTo>
                      <a:pt x="148" y="438"/>
                      <a:pt x="148" y="438"/>
                      <a:pt x="148" y="438"/>
                    </a:cubicBezTo>
                    <a:cubicBezTo>
                      <a:pt x="148" y="242"/>
                      <a:pt x="148" y="242"/>
                      <a:pt x="148" y="242"/>
                    </a:cubicBezTo>
                    <a:cubicBezTo>
                      <a:pt x="0" y="242"/>
                      <a:pt x="0" y="242"/>
                      <a:pt x="0" y="242"/>
                    </a:cubicBezTo>
                    <a:cubicBezTo>
                      <a:pt x="0" y="179"/>
                      <a:pt x="0" y="179"/>
                      <a:pt x="0" y="179"/>
                    </a:cubicBezTo>
                    <a:cubicBezTo>
                      <a:pt x="150" y="179"/>
                      <a:pt x="150" y="179"/>
                      <a:pt x="150" y="179"/>
                    </a:cubicBezTo>
                    <a:cubicBezTo>
                      <a:pt x="150" y="102"/>
                      <a:pt x="150" y="102"/>
                      <a:pt x="150" y="102"/>
                    </a:cubicBezTo>
                    <a:lnTo>
                      <a:pt x="34" y="118"/>
                    </a:lnTo>
                    <a:close/>
                  </a:path>
                </a:pathLst>
              </a:custGeom>
              <a:solidFill>
                <a:srgbClr val="1F314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1" name="Freeform 308"/>
              <p:cNvSpPr/>
              <p:nvPr/>
            </p:nvSpPr>
            <p:spPr bwMode="auto">
              <a:xfrm>
                <a:off x="5114925" y="1866900"/>
                <a:ext cx="754063" cy="814388"/>
              </a:xfrm>
              <a:custGeom>
                <a:gdLst>
                  <a:gd fmla="*/ 151 w 475" name="T0"/>
                  <a:gd fmla="*/ 81 h 513" name="T1"/>
                  <a:gd fmla="*/ 0 w 475" name="T2"/>
                  <a:gd fmla="*/ 81 h 513" name="T3"/>
                  <a:gd fmla="*/ 9 w 475" name="T4"/>
                  <a:gd fmla="*/ 10 h 513" name="T5"/>
                  <a:gd fmla="*/ 475 w 475" name="T6"/>
                  <a:gd fmla="*/ 0 h 513" name="T7"/>
                  <a:gd fmla="*/ 470 w 475" name="T8"/>
                  <a:gd fmla="*/ 60 h 513" name="T9"/>
                  <a:gd fmla="*/ 236 w 475" name="T10"/>
                  <a:gd fmla="*/ 71 h 513" name="T11"/>
                  <a:gd fmla="*/ 211 w 475" name="T12"/>
                  <a:gd fmla="*/ 148 h 513" name="T13"/>
                  <a:gd fmla="*/ 452 w 475" name="T14"/>
                  <a:gd fmla="*/ 142 h 513" name="T15"/>
                  <a:gd fmla="*/ 452 w 475" name="T16"/>
                  <a:gd fmla="*/ 513 h 513" name="T17"/>
                  <a:gd fmla="*/ 259 w 475" name="T18"/>
                  <a:gd fmla="*/ 479 h 513" name="T19"/>
                  <a:gd fmla="*/ 283 w 475" name="T20"/>
                  <a:gd fmla="*/ 426 h 513" name="T21"/>
                  <a:gd fmla="*/ 375 w 475" name="T22"/>
                  <a:gd fmla="*/ 432 h 513" name="T23"/>
                  <a:gd fmla="*/ 384 w 475" name="T24"/>
                  <a:gd fmla="*/ 209 h 513" name="T25"/>
                  <a:gd fmla="*/ 188 w 475" name="T26"/>
                  <a:gd fmla="*/ 212 h 513" name="T27"/>
                  <a:gd fmla="*/ 77 w 475" name="T28"/>
                  <a:gd fmla="*/ 500 h 513" name="T29"/>
                  <a:gd fmla="*/ 8 w 475" name="T30"/>
                  <a:gd fmla="*/ 486 h 513" name="T31"/>
                  <a:gd fmla="*/ 151 w 475" name="T32"/>
                  <a:gd fmla="*/ 81 h 513"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513" w="475">
                    <a:moveTo>
                      <a:pt x="151" y="81"/>
                    </a:moveTo>
                    <a:lnTo>
                      <a:pt x="0" y="81"/>
                    </a:lnTo>
                    <a:lnTo>
                      <a:pt x="9" y="10"/>
                    </a:lnTo>
                    <a:lnTo>
                      <a:pt x="475" y="0"/>
                    </a:lnTo>
                    <a:lnTo>
                      <a:pt x="470" y="60"/>
                    </a:lnTo>
                    <a:lnTo>
                      <a:pt x="236" y="71"/>
                    </a:lnTo>
                    <a:lnTo>
                      <a:pt x="211" y="148"/>
                    </a:lnTo>
                    <a:lnTo>
                      <a:pt x="452" y="142"/>
                    </a:lnTo>
                    <a:lnTo>
                      <a:pt x="452" y="513"/>
                    </a:lnTo>
                    <a:lnTo>
                      <a:pt x="259" y="479"/>
                    </a:lnTo>
                    <a:lnTo>
                      <a:pt x="283" y="426"/>
                    </a:lnTo>
                    <a:lnTo>
                      <a:pt x="375" y="432"/>
                    </a:lnTo>
                    <a:lnTo>
                      <a:pt x="384" y="209"/>
                    </a:lnTo>
                    <a:lnTo>
                      <a:pt x="188" y="212"/>
                    </a:lnTo>
                    <a:lnTo>
                      <a:pt x="77" y="500"/>
                    </a:lnTo>
                    <a:lnTo>
                      <a:pt x="8" y="486"/>
                    </a:lnTo>
                    <a:lnTo>
                      <a:pt x="151" y="81"/>
                    </a:lnTo>
                    <a:close/>
                  </a:path>
                </a:pathLst>
              </a:custGeom>
              <a:solidFill>
                <a:srgbClr val="1F314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2" name="Freeform 309"/>
              <p:cNvSpPr>
                <a:spLocks noEditPoints="1"/>
              </p:cNvSpPr>
              <p:nvPr/>
            </p:nvSpPr>
            <p:spPr bwMode="auto">
              <a:xfrm>
                <a:off x="6080125" y="1979613"/>
                <a:ext cx="708025" cy="823913"/>
              </a:xfrm>
              <a:custGeom>
                <a:gdLst>
                  <a:gd fmla="*/ 200 w 371" name="T0"/>
                  <a:gd fmla="*/ 175 h 432" name="T1"/>
                  <a:gd fmla="*/ 123 w 371" name="T2"/>
                  <a:gd fmla="*/ 181 h 432" name="T3"/>
                  <a:gd fmla="*/ 121 w 371" name="T4"/>
                  <a:gd fmla="*/ 231 h 432" name="T5"/>
                  <a:gd fmla="*/ 215 w 371" name="T6"/>
                  <a:gd fmla="*/ 223 h 432" name="T7"/>
                  <a:gd fmla="*/ 222 w 371" name="T8"/>
                  <a:gd fmla="*/ 227 h 432" name="T9"/>
                  <a:gd fmla="*/ 227 w 371" name="T10"/>
                  <a:gd fmla="*/ 425 h 432" name="T11"/>
                  <a:gd fmla="*/ 185 w 371" name="T12"/>
                  <a:gd fmla="*/ 417 h 432" name="T13"/>
                  <a:gd fmla="*/ 128 w 371" name="T14"/>
                  <a:gd fmla="*/ 369 h 432" name="T15"/>
                  <a:gd fmla="*/ 132 w 371" name="T16"/>
                  <a:gd fmla="*/ 356 h 432" name="T17"/>
                  <a:gd fmla="*/ 171 w 371" name="T18"/>
                  <a:gd fmla="*/ 354 h 432" name="T19"/>
                  <a:gd fmla="*/ 173 w 371" name="T20"/>
                  <a:gd fmla="*/ 286 h 432" name="T21"/>
                  <a:gd fmla="*/ 111 w 371" name="T22"/>
                  <a:gd fmla="*/ 291 h 432" name="T23"/>
                  <a:gd fmla="*/ 61 w 371" name="T24"/>
                  <a:gd fmla="*/ 432 h 432" name="T25"/>
                  <a:gd fmla="*/ 3 w 371" name="T26"/>
                  <a:gd fmla="*/ 419 h 432" name="T27"/>
                  <a:gd fmla="*/ 42 w 371" name="T28"/>
                  <a:gd fmla="*/ 293 h 432" name="T29"/>
                  <a:gd fmla="*/ 28 w 371" name="T30"/>
                  <a:gd fmla="*/ 291 h 432" name="T31"/>
                  <a:gd fmla="*/ 9 w 371" name="T32"/>
                  <a:gd fmla="*/ 291 h 432" name="T33"/>
                  <a:gd fmla="*/ 5 w 371" name="T34"/>
                  <a:gd fmla="*/ 290 h 432" name="T35"/>
                  <a:gd fmla="*/ 0 w 371" name="T36"/>
                  <a:gd fmla="*/ 289 h 432" name="T37"/>
                  <a:gd fmla="*/ 0 w 371" name="T38"/>
                  <a:gd fmla="*/ 245 h 432" name="T39"/>
                  <a:gd fmla="*/ 64 w 371" name="T40"/>
                  <a:gd fmla="*/ 236 h 432" name="T41"/>
                  <a:gd fmla="*/ 79 w 371" name="T42"/>
                  <a:gd fmla="*/ 181 h 432" name="T43"/>
                  <a:gd fmla="*/ 16 w 371" name="T44"/>
                  <a:gd fmla="*/ 180 h 432" name="T45"/>
                  <a:gd fmla="*/ 20 w 371" name="T46"/>
                  <a:gd fmla="*/ 12 h 432" name="T47"/>
                  <a:gd fmla="*/ 207 w 371" name="T48"/>
                  <a:gd fmla="*/ 7 h 432" name="T49"/>
                  <a:gd fmla="*/ 200 w 371" name="T50"/>
                  <a:gd fmla="*/ 175 h 432" name="T51"/>
                  <a:gd fmla="*/ 71 w 371" name="T52"/>
                  <a:gd fmla="*/ 123 h 432" name="T53"/>
                  <a:gd fmla="*/ 145 w 371" name="T54"/>
                  <a:gd fmla="*/ 118 h 432" name="T55"/>
                  <a:gd fmla="*/ 149 w 371" name="T56"/>
                  <a:gd fmla="*/ 58 h 432" name="T57"/>
                  <a:gd fmla="*/ 76 w 371" name="T58"/>
                  <a:gd fmla="*/ 58 h 432" name="T59"/>
                  <a:gd fmla="*/ 71 w 371" name="T60"/>
                  <a:gd fmla="*/ 123 h 432" name="T61"/>
                  <a:gd fmla="*/ 289 w 371" name="T62"/>
                  <a:gd fmla="*/ 291 h 432" name="T63"/>
                  <a:gd fmla="*/ 246 w 371" name="T64"/>
                  <a:gd fmla="*/ 291 h 432" name="T65"/>
                  <a:gd fmla="*/ 246 w 371" name="T66"/>
                  <a:gd fmla="*/ 148 h 432" name="T67"/>
                  <a:gd fmla="*/ 295 w 371" name="T68"/>
                  <a:gd fmla="*/ 139 h 432" name="T69"/>
                  <a:gd fmla="*/ 289 w 371" name="T70"/>
                  <a:gd fmla="*/ 291 h 432" name="T71"/>
                  <a:gd fmla="*/ 320 w 371" name="T72"/>
                  <a:gd fmla="*/ 6 h 432" name="T73"/>
                  <a:gd fmla="*/ 371 w 371" name="T74"/>
                  <a:gd fmla="*/ 0 h 432" name="T75"/>
                  <a:gd fmla="*/ 371 w 371" name="T76"/>
                  <a:gd fmla="*/ 432 h 432" name="T77"/>
                  <a:gd fmla="*/ 334 w 371" name="T78"/>
                  <a:gd fmla="*/ 432 h 432" name="T79"/>
                  <a:gd fmla="*/ 309 w 371" name="T80"/>
                  <a:gd fmla="*/ 406 h 432" name="T81"/>
                  <a:gd fmla="*/ 277 w 371" name="T82"/>
                  <a:gd fmla="*/ 379 h 432" name="T83"/>
                  <a:gd fmla="*/ 278 w 371" name="T84"/>
                  <a:gd fmla="*/ 361 h 432" name="T85"/>
                  <a:gd fmla="*/ 314 w 371" name="T86"/>
                  <a:gd fmla="*/ 361 h 432" name="T87"/>
                  <a:gd fmla="*/ 320 w 371" name="T88"/>
                  <a:gd fmla="*/ 6 h 432"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432" w="371">
                    <a:moveTo>
                      <a:pt x="200" y="175"/>
                    </a:moveTo>
                    <a:cubicBezTo>
                      <a:pt x="123" y="181"/>
                      <a:pt x="123" y="181"/>
                      <a:pt x="123" y="181"/>
                    </a:cubicBezTo>
                    <a:cubicBezTo>
                      <a:pt x="121" y="231"/>
                      <a:pt x="121" y="231"/>
                      <a:pt x="121" y="231"/>
                    </a:cubicBezTo>
                    <a:cubicBezTo>
                      <a:pt x="215" y="223"/>
                      <a:pt x="215" y="223"/>
                      <a:pt x="215" y="223"/>
                    </a:cubicBezTo>
                    <a:cubicBezTo>
                      <a:pt x="220" y="223"/>
                      <a:pt x="222" y="224"/>
                      <a:pt x="222" y="227"/>
                    </a:cubicBezTo>
                    <a:cubicBezTo>
                      <a:pt x="227" y="425"/>
                      <a:pt x="227" y="425"/>
                      <a:pt x="227" y="425"/>
                    </a:cubicBezTo>
                    <a:cubicBezTo>
                      <a:pt x="185" y="417"/>
                      <a:pt x="185" y="417"/>
                      <a:pt x="185" y="417"/>
                    </a:cubicBezTo>
                    <a:cubicBezTo>
                      <a:pt x="128" y="369"/>
                      <a:pt x="128" y="369"/>
                      <a:pt x="128" y="369"/>
                    </a:cubicBezTo>
                    <a:cubicBezTo>
                      <a:pt x="132" y="356"/>
                      <a:pt x="132" y="356"/>
                      <a:pt x="132" y="356"/>
                    </a:cubicBezTo>
                    <a:cubicBezTo>
                      <a:pt x="171" y="354"/>
                      <a:pt x="171" y="354"/>
                      <a:pt x="171" y="354"/>
                    </a:cubicBezTo>
                    <a:cubicBezTo>
                      <a:pt x="173" y="286"/>
                      <a:pt x="173" y="286"/>
                      <a:pt x="173" y="286"/>
                    </a:cubicBezTo>
                    <a:cubicBezTo>
                      <a:pt x="111" y="291"/>
                      <a:pt x="111" y="291"/>
                      <a:pt x="111" y="291"/>
                    </a:cubicBezTo>
                    <a:cubicBezTo>
                      <a:pt x="61" y="432"/>
                      <a:pt x="61" y="432"/>
                      <a:pt x="61" y="432"/>
                    </a:cubicBezTo>
                    <a:cubicBezTo>
                      <a:pt x="3" y="419"/>
                      <a:pt x="3" y="419"/>
                      <a:pt x="3" y="419"/>
                    </a:cubicBezTo>
                    <a:cubicBezTo>
                      <a:pt x="42" y="293"/>
                      <a:pt x="42" y="293"/>
                      <a:pt x="42" y="293"/>
                    </a:cubicBezTo>
                    <a:cubicBezTo>
                      <a:pt x="41" y="292"/>
                      <a:pt x="36" y="291"/>
                      <a:pt x="28" y="291"/>
                    </a:cubicBezTo>
                    <a:cubicBezTo>
                      <a:pt x="9" y="291"/>
                      <a:pt x="9" y="291"/>
                      <a:pt x="9" y="291"/>
                    </a:cubicBezTo>
                    <a:cubicBezTo>
                      <a:pt x="8" y="290"/>
                      <a:pt x="6" y="290"/>
                      <a:pt x="5" y="290"/>
                    </a:cubicBezTo>
                    <a:cubicBezTo>
                      <a:pt x="4" y="289"/>
                      <a:pt x="2" y="289"/>
                      <a:pt x="0" y="289"/>
                    </a:cubicBezTo>
                    <a:cubicBezTo>
                      <a:pt x="0" y="245"/>
                      <a:pt x="0" y="245"/>
                      <a:pt x="0" y="245"/>
                    </a:cubicBezTo>
                    <a:cubicBezTo>
                      <a:pt x="64" y="236"/>
                      <a:pt x="64" y="236"/>
                      <a:pt x="64" y="236"/>
                    </a:cubicBezTo>
                    <a:cubicBezTo>
                      <a:pt x="79" y="181"/>
                      <a:pt x="79" y="181"/>
                      <a:pt x="79" y="181"/>
                    </a:cubicBezTo>
                    <a:cubicBezTo>
                      <a:pt x="16" y="180"/>
                      <a:pt x="16" y="180"/>
                      <a:pt x="16" y="180"/>
                    </a:cubicBezTo>
                    <a:cubicBezTo>
                      <a:pt x="20" y="12"/>
                      <a:pt x="20" y="12"/>
                      <a:pt x="20" y="12"/>
                    </a:cubicBezTo>
                    <a:cubicBezTo>
                      <a:pt x="207" y="7"/>
                      <a:pt x="207" y="7"/>
                      <a:pt x="207" y="7"/>
                    </a:cubicBezTo>
                    <a:lnTo>
                      <a:pt x="200" y="175"/>
                    </a:lnTo>
                    <a:close/>
                    <a:moveTo>
                      <a:pt x="71" y="123"/>
                    </a:moveTo>
                    <a:cubicBezTo>
                      <a:pt x="145" y="118"/>
                      <a:pt x="145" y="118"/>
                      <a:pt x="145" y="118"/>
                    </a:cubicBezTo>
                    <a:cubicBezTo>
                      <a:pt x="149" y="58"/>
                      <a:pt x="149" y="58"/>
                      <a:pt x="149" y="58"/>
                    </a:cubicBezTo>
                    <a:cubicBezTo>
                      <a:pt x="76" y="58"/>
                      <a:pt x="76" y="58"/>
                      <a:pt x="76" y="58"/>
                    </a:cubicBezTo>
                    <a:lnTo>
                      <a:pt x="71" y="123"/>
                    </a:lnTo>
                    <a:close/>
                    <a:moveTo>
                      <a:pt x="289" y="291"/>
                    </a:moveTo>
                    <a:cubicBezTo>
                      <a:pt x="246" y="291"/>
                      <a:pt x="246" y="291"/>
                      <a:pt x="246" y="291"/>
                    </a:cubicBezTo>
                    <a:cubicBezTo>
                      <a:pt x="246" y="148"/>
                      <a:pt x="246" y="148"/>
                      <a:pt x="246" y="148"/>
                    </a:cubicBezTo>
                    <a:cubicBezTo>
                      <a:pt x="295" y="139"/>
                      <a:pt x="295" y="139"/>
                      <a:pt x="295" y="139"/>
                    </a:cubicBezTo>
                    <a:lnTo>
                      <a:pt x="289" y="291"/>
                    </a:lnTo>
                    <a:close/>
                    <a:moveTo>
                      <a:pt x="320" y="6"/>
                    </a:moveTo>
                    <a:cubicBezTo>
                      <a:pt x="371" y="0"/>
                      <a:pt x="371" y="0"/>
                      <a:pt x="371" y="0"/>
                    </a:cubicBezTo>
                    <a:cubicBezTo>
                      <a:pt x="371" y="432"/>
                      <a:pt x="371" y="432"/>
                      <a:pt x="371" y="432"/>
                    </a:cubicBezTo>
                    <a:cubicBezTo>
                      <a:pt x="334" y="432"/>
                      <a:pt x="334" y="432"/>
                      <a:pt x="334" y="432"/>
                    </a:cubicBezTo>
                    <a:cubicBezTo>
                      <a:pt x="327" y="424"/>
                      <a:pt x="319" y="415"/>
                      <a:pt x="309" y="406"/>
                    </a:cubicBezTo>
                    <a:cubicBezTo>
                      <a:pt x="299" y="397"/>
                      <a:pt x="289" y="388"/>
                      <a:pt x="277" y="379"/>
                    </a:cubicBezTo>
                    <a:cubicBezTo>
                      <a:pt x="278" y="361"/>
                      <a:pt x="278" y="361"/>
                      <a:pt x="278" y="361"/>
                    </a:cubicBezTo>
                    <a:cubicBezTo>
                      <a:pt x="314" y="361"/>
                      <a:pt x="314" y="361"/>
                      <a:pt x="314" y="361"/>
                    </a:cubicBezTo>
                    <a:lnTo>
                      <a:pt x="320" y="6"/>
                    </a:lnTo>
                    <a:close/>
                  </a:path>
                </a:pathLst>
              </a:custGeom>
              <a:solidFill>
                <a:srgbClr val="1F314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3" name="Freeform 310"/>
              <p:cNvSpPr>
                <a:spLocks noEditPoints="1"/>
              </p:cNvSpPr>
              <p:nvPr/>
            </p:nvSpPr>
            <p:spPr bwMode="auto">
              <a:xfrm>
                <a:off x="6854825" y="1903413"/>
                <a:ext cx="757238" cy="822325"/>
              </a:xfrm>
              <a:custGeom>
                <a:gdLst>
                  <a:gd fmla="*/ 173 w 397" name="T0"/>
                  <a:gd fmla="*/ 297 h 431" name="T1"/>
                  <a:gd fmla="*/ 174 w 397" name="T2"/>
                  <a:gd fmla="*/ 326 h 431" name="T3"/>
                  <a:gd fmla="*/ 175 w 397" name="T4"/>
                  <a:gd fmla="*/ 349 h 431" name="T5"/>
                  <a:gd fmla="*/ 114 w 397" name="T6"/>
                  <a:gd fmla="*/ 431 h 431" name="T7"/>
                  <a:gd fmla="*/ 56 w 397" name="T8"/>
                  <a:gd fmla="*/ 418 h 431" name="T9"/>
                  <a:gd fmla="*/ 62 w 397" name="T10"/>
                  <a:gd fmla="*/ 180 h 431" name="T11"/>
                  <a:gd fmla="*/ 0 w 397" name="T12"/>
                  <a:gd fmla="*/ 176 h 431" name="T13"/>
                  <a:gd fmla="*/ 0 w 397" name="T14"/>
                  <a:gd fmla="*/ 121 h 431" name="T15"/>
                  <a:gd fmla="*/ 122 w 397" name="T16"/>
                  <a:gd fmla="*/ 128 h 431" name="T17"/>
                  <a:gd fmla="*/ 114 w 397" name="T18"/>
                  <a:gd fmla="*/ 334 h 431" name="T19"/>
                  <a:gd fmla="*/ 173 w 397" name="T20"/>
                  <a:gd fmla="*/ 297 h 431" name="T21"/>
                  <a:gd fmla="*/ 122 w 397" name="T22"/>
                  <a:gd fmla="*/ 73 h 431" name="T23"/>
                  <a:gd fmla="*/ 105 w 397" name="T24"/>
                  <a:gd fmla="*/ 105 h 431" name="T25"/>
                  <a:gd fmla="*/ 10 w 397" name="T26"/>
                  <a:gd fmla="*/ 51 h 431" name="T27"/>
                  <a:gd fmla="*/ 36 w 397" name="T28"/>
                  <a:gd fmla="*/ 0 h 431" name="T29"/>
                  <a:gd fmla="*/ 74 w 397" name="T30"/>
                  <a:gd fmla="*/ 26 h 431" name="T31"/>
                  <a:gd fmla="*/ 122 w 397" name="T32"/>
                  <a:gd fmla="*/ 73 h 431" name="T33"/>
                  <a:gd fmla="*/ 283 w 397" name="T34"/>
                  <a:gd fmla="*/ 90 h 431" name="T35"/>
                  <a:gd fmla="*/ 388 w 397" name="T36"/>
                  <a:gd fmla="*/ 87 h 431" name="T37"/>
                  <a:gd fmla="*/ 388 w 397" name="T38"/>
                  <a:gd fmla="*/ 139 h 431" name="T39"/>
                  <a:gd fmla="*/ 285 w 397" name="T40"/>
                  <a:gd fmla="*/ 153 h 431" name="T41"/>
                  <a:gd fmla="*/ 285 w 397" name="T42"/>
                  <a:gd fmla="*/ 361 h 431" name="T43"/>
                  <a:gd fmla="*/ 394 w 397" name="T44"/>
                  <a:gd fmla="*/ 362 h 431" name="T45"/>
                  <a:gd fmla="*/ 397 w 397" name="T46"/>
                  <a:gd fmla="*/ 418 h 431" name="T47"/>
                  <a:gd fmla="*/ 175 w 397" name="T48"/>
                  <a:gd fmla="*/ 418 h 431" name="T49"/>
                  <a:gd fmla="*/ 175 w 397" name="T50"/>
                  <a:gd fmla="*/ 367 h 431" name="T51"/>
                  <a:gd fmla="*/ 219 w 397" name="T52"/>
                  <a:gd fmla="*/ 363 h 431" name="T53"/>
                  <a:gd fmla="*/ 225 w 397" name="T54"/>
                  <a:gd fmla="*/ 0 h 431" name="T55"/>
                  <a:gd fmla="*/ 283 w 397" name="T56"/>
                  <a:gd fmla="*/ 0 h 431" name="T57"/>
                  <a:gd fmla="*/ 283 w 397" name="T58"/>
                  <a:gd fmla="*/ 90 h 431"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31" w="397">
                    <a:moveTo>
                      <a:pt x="173" y="297"/>
                    </a:moveTo>
                    <a:cubicBezTo>
                      <a:pt x="173" y="308"/>
                      <a:pt x="173" y="317"/>
                      <a:pt x="174" y="326"/>
                    </a:cubicBezTo>
                    <a:cubicBezTo>
                      <a:pt x="174" y="335"/>
                      <a:pt x="174" y="342"/>
                      <a:pt x="175" y="349"/>
                    </a:cubicBezTo>
                    <a:cubicBezTo>
                      <a:pt x="114" y="431"/>
                      <a:pt x="114" y="431"/>
                      <a:pt x="114" y="431"/>
                    </a:cubicBezTo>
                    <a:cubicBezTo>
                      <a:pt x="56" y="418"/>
                      <a:pt x="56" y="418"/>
                      <a:pt x="56" y="418"/>
                    </a:cubicBezTo>
                    <a:cubicBezTo>
                      <a:pt x="62" y="180"/>
                      <a:pt x="62" y="180"/>
                      <a:pt x="62" y="180"/>
                    </a:cubicBezTo>
                    <a:cubicBezTo>
                      <a:pt x="0" y="176"/>
                      <a:pt x="0" y="176"/>
                      <a:pt x="0" y="176"/>
                    </a:cubicBezTo>
                    <a:cubicBezTo>
                      <a:pt x="0" y="121"/>
                      <a:pt x="0" y="121"/>
                      <a:pt x="0" y="121"/>
                    </a:cubicBezTo>
                    <a:cubicBezTo>
                      <a:pt x="122" y="128"/>
                      <a:pt x="122" y="128"/>
                      <a:pt x="122" y="128"/>
                    </a:cubicBezTo>
                    <a:cubicBezTo>
                      <a:pt x="114" y="334"/>
                      <a:pt x="114" y="334"/>
                      <a:pt x="114" y="334"/>
                    </a:cubicBezTo>
                    <a:lnTo>
                      <a:pt x="173" y="297"/>
                    </a:lnTo>
                    <a:close/>
                    <a:moveTo>
                      <a:pt x="122" y="73"/>
                    </a:moveTo>
                    <a:cubicBezTo>
                      <a:pt x="122" y="91"/>
                      <a:pt x="116" y="101"/>
                      <a:pt x="105" y="105"/>
                    </a:cubicBezTo>
                    <a:cubicBezTo>
                      <a:pt x="10" y="51"/>
                      <a:pt x="10" y="51"/>
                      <a:pt x="10" y="51"/>
                    </a:cubicBezTo>
                    <a:cubicBezTo>
                      <a:pt x="36" y="0"/>
                      <a:pt x="36" y="0"/>
                      <a:pt x="36" y="0"/>
                    </a:cubicBezTo>
                    <a:cubicBezTo>
                      <a:pt x="47" y="6"/>
                      <a:pt x="60" y="14"/>
                      <a:pt x="74" y="26"/>
                    </a:cubicBezTo>
                    <a:cubicBezTo>
                      <a:pt x="88" y="38"/>
                      <a:pt x="104" y="54"/>
                      <a:pt x="122" y="73"/>
                    </a:cubicBezTo>
                    <a:close/>
                    <a:moveTo>
                      <a:pt x="283" y="90"/>
                    </a:moveTo>
                    <a:cubicBezTo>
                      <a:pt x="388" y="87"/>
                      <a:pt x="388" y="87"/>
                      <a:pt x="388" y="87"/>
                    </a:cubicBezTo>
                    <a:cubicBezTo>
                      <a:pt x="388" y="139"/>
                      <a:pt x="388" y="139"/>
                      <a:pt x="388" y="139"/>
                    </a:cubicBezTo>
                    <a:cubicBezTo>
                      <a:pt x="285" y="153"/>
                      <a:pt x="285" y="153"/>
                      <a:pt x="285" y="153"/>
                    </a:cubicBezTo>
                    <a:cubicBezTo>
                      <a:pt x="285" y="361"/>
                      <a:pt x="285" y="361"/>
                      <a:pt x="285" y="361"/>
                    </a:cubicBezTo>
                    <a:cubicBezTo>
                      <a:pt x="394" y="362"/>
                      <a:pt x="394" y="362"/>
                      <a:pt x="394" y="362"/>
                    </a:cubicBezTo>
                    <a:cubicBezTo>
                      <a:pt x="397" y="418"/>
                      <a:pt x="397" y="418"/>
                      <a:pt x="397" y="418"/>
                    </a:cubicBezTo>
                    <a:cubicBezTo>
                      <a:pt x="175" y="418"/>
                      <a:pt x="175" y="418"/>
                      <a:pt x="175" y="418"/>
                    </a:cubicBezTo>
                    <a:cubicBezTo>
                      <a:pt x="175" y="367"/>
                      <a:pt x="175" y="367"/>
                      <a:pt x="175" y="367"/>
                    </a:cubicBezTo>
                    <a:cubicBezTo>
                      <a:pt x="219" y="363"/>
                      <a:pt x="219" y="363"/>
                      <a:pt x="219" y="363"/>
                    </a:cubicBezTo>
                    <a:cubicBezTo>
                      <a:pt x="225" y="0"/>
                      <a:pt x="225" y="0"/>
                      <a:pt x="225" y="0"/>
                    </a:cubicBezTo>
                    <a:cubicBezTo>
                      <a:pt x="283" y="0"/>
                      <a:pt x="283" y="0"/>
                      <a:pt x="283" y="0"/>
                    </a:cubicBezTo>
                    <a:lnTo>
                      <a:pt x="283" y="90"/>
                    </a:lnTo>
                    <a:close/>
                  </a:path>
                </a:pathLst>
              </a:custGeom>
              <a:solidFill>
                <a:srgbClr val="1F314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4" name="Freeform 311"/>
              <p:cNvSpPr>
                <a:spLocks noEditPoints="1"/>
              </p:cNvSpPr>
              <p:nvPr/>
            </p:nvSpPr>
            <p:spPr bwMode="auto">
              <a:xfrm>
                <a:off x="7710488" y="1852613"/>
                <a:ext cx="725488" cy="817563"/>
              </a:xfrm>
              <a:custGeom>
                <a:gdLst>
                  <a:gd fmla="*/ 240 w 380" name="T0"/>
                  <a:gd fmla="*/ 227 h 429" name="T1"/>
                  <a:gd fmla="*/ 205 w 380" name="T2"/>
                  <a:gd fmla="*/ 260 h 429" name="T3"/>
                  <a:gd fmla="*/ 205 w 380" name="T4"/>
                  <a:gd fmla="*/ 285 h 429" name="T5"/>
                  <a:gd fmla="*/ 323 w 380" name="T6"/>
                  <a:gd fmla="*/ 281 h 429" name="T7"/>
                  <a:gd fmla="*/ 324 w 380" name="T8"/>
                  <a:gd fmla="*/ 325 h 429" name="T9"/>
                  <a:gd fmla="*/ 203 w 380" name="T10"/>
                  <a:gd fmla="*/ 332 h 429" name="T11"/>
                  <a:gd fmla="*/ 201 w 380" name="T12"/>
                  <a:gd fmla="*/ 383 h 429" name="T13"/>
                  <a:gd fmla="*/ 318 w 380" name="T14"/>
                  <a:gd fmla="*/ 382 h 429" name="T15"/>
                  <a:gd fmla="*/ 331 w 380" name="T16"/>
                  <a:gd fmla="*/ 361 h 429" name="T17"/>
                  <a:gd fmla="*/ 359 w 380" name="T18"/>
                  <a:gd fmla="*/ 361 h 429" name="T19"/>
                  <a:gd fmla="*/ 359 w 380" name="T20"/>
                  <a:gd fmla="*/ 429 h 429" name="T21"/>
                  <a:gd fmla="*/ 144 w 380" name="T22"/>
                  <a:gd fmla="*/ 427 h 429" name="T23"/>
                  <a:gd fmla="*/ 146 w 380" name="T24"/>
                  <a:gd fmla="*/ 294 h 429" name="T25"/>
                  <a:gd fmla="*/ 87 w 380" name="T26"/>
                  <a:gd fmla="*/ 335 h 429" name="T27"/>
                  <a:gd fmla="*/ 30 w 380" name="T28"/>
                  <a:gd fmla="*/ 365 h 429" name="T29"/>
                  <a:gd fmla="*/ 2 w 380" name="T30"/>
                  <a:gd fmla="*/ 322 h 429" name="T31"/>
                  <a:gd fmla="*/ 85 w 380" name="T32"/>
                  <a:gd fmla="*/ 275 h 429" name="T33"/>
                  <a:gd fmla="*/ 152 w 380" name="T34"/>
                  <a:gd fmla="*/ 229 h 429" name="T35"/>
                  <a:gd fmla="*/ 0 w 380" name="T36"/>
                  <a:gd fmla="*/ 233 h 429" name="T37"/>
                  <a:gd fmla="*/ 0 w 380" name="T38"/>
                  <a:gd fmla="*/ 181 h 429" name="T39"/>
                  <a:gd fmla="*/ 141 w 380" name="T40"/>
                  <a:gd fmla="*/ 178 h 429" name="T41"/>
                  <a:gd fmla="*/ 144 w 380" name="T42"/>
                  <a:gd fmla="*/ 134 h 429" name="T43"/>
                  <a:gd fmla="*/ 55 w 380" name="T44"/>
                  <a:gd fmla="*/ 132 h 429" name="T45"/>
                  <a:gd fmla="*/ 53 w 380" name="T46"/>
                  <a:gd fmla="*/ 83 h 429" name="T47"/>
                  <a:gd fmla="*/ 148 w 380" name="T48"/>
                  <a:gd fmla="*/ 81 h 429" name="T49"/>
                  <a:gd fmla="*/ 149 w 380" name="T50"/>
                  <a:gd fmla="*/ 0 h 429" name="T51"/>
                  <a:gd fmla="*/ 205 w 380" name="T52"/>
                  <a:gd fmla="*/ 0 h 429" name="T53"/>
                  <a:gd fmla="*/ 205 w 380" name="T54"/>
                  <a:gd fmla="*/ 81 h 429" name="T55"/>
                  <a:gd fmla="*/ 267 w 380" name="T56"/>
                  <a:gd fmla="*/ 79 h 429" name="T57"/>
                  <a:gd fmla="*/ 311 w 380" name="T58"/>
                  <a:gd fmla="*/ 9 h 429" name="T59"/>
                  <a:gd fmla="*/ 354 w 380" name="T60"/>
                  <a:gd fmla="*/ 27 h 429" name="T61"/>
                  <a:gd fmla="*/ 275 w 380" name="T62"/>
                  <a:gd fmla="*/ 178 h 429" name="T63"/>
                  <a:gd fmla="*/ 380 w 380" name="T64"/>
                  <a:gd fmla="*/ 174 h 429" name="T65"/>
                  <a:gd fmla="*/ 380 w 380" name="T66"/>
                  <a:gd fmla="*/ 224 h 429" name="T67"/>
                  <a:gd fmla="*/ 240 w 380" name="T68"/>
                  <a:gd fmla="*/ 227 h 429" name="T69"/>
                  <a:gd fmla="*/ 234 w 380" name="T70"/>
                  <a:gd fmla="*/ 127 h 429" name="T71"/>
                  <a:gd fmla="*/ 207 w 380" name="T72"/>
                  <a:gd fmla="*/ 127 h 429" name="T73"/>
                  <a:gd fmla="*/ 205 w 380" name="T74"/>
                  <a:gd fmla="*/ 178 h 429" name="T75"/>
                  <a:gd fmla="*/ 234 w 380" name="T76"/>
                  <a:gd fmla="*/ 127 h 429"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429" w="380">
                    <a:moveTo>
                      <a:pt x="240" y="227"/>
                    </a:moveTo>
                    <a:cubicBezTo>
                      <a:pt x="205" y="260"/>
                      <a:pt x="205" y="260"/>
                      <a:pt x="205" y="260"/>
                    </a:cubicBezTo>
                    <a:cubicBezTo>
                      <a:pt x="205" y="285"/>
                      <a:pt x="205" y="285"/>
                      <a:pt x="205" y="285"/>
                    </a:cubicBezTo>
                    <a:cubicBezTo>
                      <a:pt x="323" y="281"/>
                      <a:pt x="323" y="281"/>
                      <a:pt x="323" y="281"/>
                    </a:cubicBezTo>
                    <a:cubicBezTo>
                      <a:pt x="324" y="325"/>
                      <a:pt x="324" y="325"/>
                      <a:pt x="324" y="325"/>
                    </a:cubicBezTo>
                    <a:cubicBezTo>
                      <a:pt x="203" y="332"/>
                      <a:pt x="203" y="332"/>
                      <a:pt x="203" y="332"/>
                    </a:cubicBezTo>
                    <a:cubicBezTo>
                      <a:pt x="201" y="383"/>
                      <a:pt x="201" y="383"/>
                      <a:pt x="201" y="383"/>
                    </a:cubicBezTo>
                    <a:cubicBezTo>
                      <a:pt x="318" y="382"/>
                      <a:pt x="318" y="382"/>
                      <a:pt x="318" y="382"/>
                    </a:cubicBezTo>
                    <a:cubicBezTo>
                      <a:pt x="331" y="361"/>
                      <a:pt x="331" y="361"/>
                      <a:pt x="331" y="361"/>
                    </a:cubicBezTo>
                    <a:cubicBezTo>
                      <a:pt x="359" y="361"/>
                      <a:pt x="359" y="361"/>
                      <a:pt x="359" y="361"/>
                    </a:cubicBezTo>
                    <a:cubicBezTo>
                      <a:pt x="359" y="429"/>
                      <a:pt x="359" y="429"/>
                      <a:pt x="359" y="429"/>
                    </a:cubicBezTo>
                    <a:cubicBezTo>
                      <a:pt x="144" y="427"/>
                      <a:pt x="144" y="427"/>
                      <a:pt x="144" y="427"/>
                    </a:cubicBezTo>
                    <a:cubicBezTo>
                      <a:pt x="146" y="294"/>
                      <a:pt x="146" y="294"/>
                      <a:pt x="146" y="294"/>
                    </a:cubicBezTo>
                    <a:cubicBezTo>
                      <a:pt x="125" y="309"/>
                      <a:pt x="106" y="323"/>
                      <a:pt x="87" y="335"/>
                    </a:cubicBezTo>
                    <a:cubicBezTo>
                      <a:pt x="68" y="347"/>
                      <a:pt x="49" y="357"/>
                      <a:pt x="30" y="365"/>
                    </a:cubicBezTo>
                    <a:cubicBezTo>
                      <a:pt x="2" y="322"/>
                      <a:pt x="2" y="322"/>
                      <a:pt x="2" y="322"/>
                    </a:cubicBezTo>
                    <a:cubicBezTo>
                      <a:pt x="32" y="306"/>
                      <a:pt x="60" y="290"/>
                      <a:pt x="85" y="275"/>
                    </a:cubicBezTo>
                    <a:cubicBezTo>
                      <a:pt x="109" y="260"/>
                      <a:pt x="132" y="244"/>
                      <a:pt x="152" y="229"/>
                    </a:cubicBezTo>
                    <a:cubicBezTo>
                      <a:pt x="0" y="233"/>
                      <a:pt x="0" y="233"/>
                      <a:pt x="0" y="233"/>
                    </a:cubicBezTo>
                    <a:cubicBezTo>
                      <a:pt x="0" y="181"/>
                      <a:pt x="0" y="181"/>
                      <a:pt x="0" y="181"/>
                    </a:cubicBezTo>
                    <a:cubicBezTo>
                      <a:pt x="141" y="178"/>
                      <a:pt x="141" y="178"/>
                      <a:pt x="141" y="178"/>
                    </a:cubicBezTo>
                    <a:cubicBezTo>
                      <a:pt x="144" y="134"/>
                      <a:pt x="144" y="134"/>
                      <a:pt x="144" y="134"/>
                    </a:cubicBezTo>
                    <a:cubicBezTo>
                      <a:pt x="55" y="132"/>
                      <a:pt x="55" y="132"/>
                      <a:pt x="55" y="132"/>
                    </a:cubicBezTo>
                    <a:cubicBezTo>
                      <a:pt x="53" y="83"/>
                      <a:pt x="53" y="83"/>
                      <a:pt x="53" y="83"/>
                    </a:cubicBezTo>
                    <a:cubicBezTo>
                      <a:pt x="148" y="81"/>
                      <a:pt x="148" y="81"/>
                      <a:pt x="148" y="81"/>
                    </a:cubicBezTo>
                    <a:cubicBezTo>
                      <a:pt x="149" y="0"/>
                      <a:pt x="149" y="0"/>
                      <a:pt x="149" y="0"/>
                    </a:cubicBezTo>
                    <a:cubicBezTo>
                      <a:pt x="205" y="0"/>
                      <a:pt x="205" y="0"/>
                      <a:pt x="205" y="0"/>
                    </a:cubicBezTo>
                    <a:cubicBezTo>
                      <a:pt x="205" y="81"/>
                      <a:pt x="205" y="81"/>
                      <a:pt x="205" y="81"/>
                    </a:cubicBezTo>
                    <a:cubicBezTo>
                      <a:pt x="267" y="79"/>
                      <a:pt x="267" y="79"/>
                      <a:pt x="267" y="79"/>
                    </a:cubicBezTo>
                    <a:cubicBezTo>
                      <a:pt x="311" y="9"/>
                      <a:pt x="311" y="9"/>
                      <a:pt x="311" y="9"/>
                    </a:cubicBezTo>
                    <a:cubicBezTo>
                      <a:pt x="354" y="27"/>
                      <a:pt x="354" y="27"/>
                      <a:pt x="354" y="27"/>
                    </a:cubicBezTo>
                    <a:cubicBezTo>
                      <a:pt x="275" y="178"/>
                      <a:pt x="275" y="178"/>
                      <a:pt x="275" y="178"/>
                    </a:cubicBezTo>
                    <a:cubicBezTo>
                      <a:pt x="380" y="174"/>
                      <a:pt x="380" y="174"/>
                      <a:pt x="380" y="174"/>
                    </a:cubicBezTo>
                    <a:cubicBezTo>
                      <a:pt x="380" y="224"/>
                      <a:pt x="380" y="224"/>
                      <a:pt x="380" y="224"/>
                    </a:cubicBezTo>
                    <a:lnTo>
                      <a:pt x="240" y="227"/>
                    </a:lnTo>
                    <a:close/>
                    <a:moveTo>
                      <a:pt x="234" y="127"/>
                    </a:moveTo>
                    <a:cubicBezTo>
                      <a:pt x="207" y="127"/>
                      <a:pt x="207" y="127"/>
                      <a:pt x="207" y="127"/>
                    </a:cubicBezTo>
                    <a:cubicBezTo>
                      <a:pt x="205" y="178"/>
                      <a:pt x="205" y="178"/>
                      <a:pt x="205" y="178"/>
                    </a:cubicBezTo>
                    <a:lnTo>
                      <a:pt x="234" y="127"/>
                    </a:lnTo>
                    <a:close/>
                  </a:path>
                </a:pathLst>
              </a:custGeom>
              <a:solidFill>
                <a:srgbClr val="1F314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5" name="Freeform 312"/>
              <p:cNvSpPr>
                <a:spLocks noEditPoints="1"/>
              </p:cNvSpPr>
              <p:nvPr/>
            </p:nvSpPr>
            <p:spPr bwMode="auto">
              <a:xfrm>
                <a:off x="8732838" y="1863725"/>
                <a:ext cx="781050" cy="842963"/>
              </a:xfrm>
              <a:custGeom>
                <a:gdLst>
                  <a:gd fmla="*/ 74 w 410" name="T0"/>
                  <a:gd fmla="*/ 4 h 442" name="T1"/>
                  <a:gd fmla="*/ 118 w 410" name="T2"/>
                  <a:gd fmla="*/ 4 h 442" name="T3"/>
                  <a:gd fmla="*/ 120 w 410" name="T4"/>
                  <a:gd fmla="*/ 86 h 442" name="T5"/>
                  <a:gd fmla="*/ 178 w 410" name="T6"/>
                  <a:gd fmla="*/ 89 h 442" name="T7"/>
                  <a:gd fmla="*/ 178 w 410" name="T8"/>
                  <a:gd fmla="*/ 146 h 442" name="T9"/>
                  <a:gd fmla="*/ 123 w 410" name="T10"/>
                  <a:gd fmla="*/ 151 h 442" name="T11"/>
                  <a:gd fmla="*/ 118 w 410" name="T12"/>
                  <a:gd fmla="*/ 436 h 442" name="T13"/>
                  <a:gd fmla="*/ 58 w 410" name="T14"/>
                  <a:gd fmla="*/ 436 h 442" name="T15"/>
                  <a:gd fmla="*/ 65 w 410" name="T16"/>
                  <a:gd fmla="*/ 152 h 442" name="T17"/>
                  <a:gd fmla="*/ 0 w 410" name="T18"/>
                  <a:gd fmla="*/ 152 h 442" name="T19"/>
                  <a:gd fmla="*/ 0 w 410" name="T20"/>
                  <a:gd fmla="*/ 100 h 442" name="T21"/>
                  <a:gd fmla="*/ 69 w 410" name="T22"/>
                  <a:gd fmla="*/ 92 h 442" name="T23"/>
                  <a:gd fmla="*/ 74 w 410" name="T24"/>
                  <a:gd fmla="*/ 4 h 442" name="T25"/>
                  <a:gd fmla="*/ 0 w 410" name="T26"/>
                  <a:gd fmla="*/ 194 h 442" name="T27"/>
                  <a:gd fmla="*/ 51 w 410" name="T28"/>
                  <a:gd fmla="*/ 194 h 442" name="T29"/>
                  <a:gd fmla="*/ 51 w 410" name="T30"/>
                  <a:gd fmla="*/ 342 h 442" name="T31"/>
                  <a:gd fmla="*/ 0 w 410" name="T32"/>
                  <a:gd fmla="*/ 342 h 442" name="T33"/>
                  <a:gd fmla="*/ 0 w 410" name="T34"/>
                  <a:gd fmla="*/ 194 h 442" name="T35"/>
                  <a:gd fmla="*/ 182 w 410" name="T36"/>
                  <a:gd fmla="*/ 190 h 442" name="T37"/>
                  <a:gd fmla="*/ 182 w 410" name="T38"/>
                  <a:gd fmla="*/ 348 h 442" name="T39"/>
                  <a:gd fmla="*/ 133 w 410" name="T40"/>
                  <a:gd fmla="*/ 348 h 442" name="T41"/>
                  <a:gd fmla="*/ 133 w 410" name="T42"/>
                  <a:gd fmla="*/ 190 h 442" name="T43"/>
                  <a:gd fmla="*/ 182 w 410" name="T44"/>
                  <a:gd fmla="*/ 190 h 442" name="T45"/>
                  <a:gd fmla="*/ 271 w 410" name="T46"/>
                  <a:gd fmla="*/ 132 h 442" name="T47"/>
                  <a:gd fmla="*/ 391 w 410" name="T48"/>
                  <a:gd fmla="*/ 132 h 442" name="T49"/>
                  <a:gd fmla="*/ 391 w 410" name="T50"/>
                  <a:gd fmla="*/ 216 h 442" name="T51"/>
                  <a:gd fmla="*/ 380 w 410" name="T52"/>
                  <a:gd fmla="*/ 247 h 442" name="T53"/>
                  <a:gd fmla="*/ 355 w 410" name="T54"/>
                  <a:gd fmla="*/ 305 h 442" name="T55"/>
                  <a:gd fmla="*/ 410 w 410" name="T56"/>
                  <a:gd fmla="*/ 396 h 442" name="T57"/>
                  <a:gd fmla="*/ 366 w 410" name="T58"/>
                  <a:gd fmla="*/ 442 h 442" name="T59"/>
                  <a:gd fmla="*/ 329 w 410" name="T60"/>
                  <a:gd fmla="*/ 383 h 442" name="T61"/>
                  <a:gd fmla="*/ 310 w 410" name="T62"/>
                  <a:gd fmla="*/ 426 h 442" name="T63"/>
                  <a:gd fmla="*/ 302 w 410" name="T64"/>
                  <a:gd fmla="*/ 442 h 442" name="T65"/>
                  <a:gd fmla="*/ 283 w 410" name="T66"/>
                  <a:gd fmla="*/ 426 h 442" name="T67"/>
                  <a:gd fmla="*/ 264 w 410" name="T68"/>
                  <a:gd fmla="*/ 404 h 442" name="T69"/>
                  <a:gd fmla="*/ 293 w 410" name="T70"/>
                  <a:gd fmla="*/ 318 h 442" name="T71"/>
                  <a:gd fmla="*/ 251 w 410" name="T72"/>
                  <a:gd fmla="*/ 243 h 442" name="T73"/>
                  <a:gd fmla="*/ 235 w 410" name="T74"/>
                  <a:gd fmla="*/ 427 h 442" name="T75"/>
                  <a:gd fmla="*/ 182 w 410" name="T76"/>
                  <a:gd fmla="*/ 423 h 442" name="T77"/>
                  <a:gd fmla="*/ 199 w 410" name="T78"/>
                  <a:gd fmla="*/ 263 h 442" name="T79"/>
                  <a:gd fmla="*/ 218 w 410" name="T80"/>
                  <a:gd fmla="*/ 91 h 442" name="T81"/>
                  <a:gd fmla="*/ 349 w 410" name="T82"/>
                  <a:gd fmla="*/ 0 h 442" name="T83"/>
                  <a:gd fmla="*/ 381 w 410" name="T84"/>
                  <a:gd fmla="*/ 60 h 442" name="T85"/>
                  <a:gd fmla="*/ 271 w 410" name="T86"/>
                  <a:gd fmla="*/ 132 h 442" name="T87"/>
                  <a:gd fmla="*/ 344 w 410" name="T88"/>
                  <a:gd fmla="*/ 194 h 442" name="T89"/>
                  <a:gd fmla="*/ 286 w 410" name="T90"/>
                  <a:gd fmla="*/ 195 h 442" name="T91"/>
                  <a:gd fmla="*/ 317 w 410" name="T92"/>
                  <a:gd fmla="*/ 247 h 442" name="T93"/>
                  <a:gd fmla="*/ 344 w 410" name="T94"/>
                  <a:gd fmla="*/ 194 h 442"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442" w="410">
                    <a:moveTo>
                      <a:pt x="74" y="4"/>
                    </a:moveTo>
                    <a:cubicBezTo>
                      <a:pt x="118" y="4"/>
                      <a:pt x="118" y="4"/>
                      <a:pt x="118" y="4"/>
                    </a:cubicBezTo>
                    <a:cubicBezTo>
                      <a:pt x="120" y="86"/>
                      <a:pt x="120" y="86"/>
                      <a:pt x="120" y="86"/>
                    </a:cubicBezTo>
                    <a:cubicBezTo>
                      <a:pt x="178" y="89"/>
                      <a:pt x="178" y="89"/>
                      <a:pt x="178" y="89"/>
                    </a:cubicBezTo>
                    <a:cubicBezTo>
                      <a:pt x="178" y="146"/>
                      <a:pt x="178" y="146"/>
                      <a:pt x="178" y="146"/>
                    </a:cubicBezTo>
                    <a:cubicBezTo>
                      <a:pt x="123" y="151"/>
                      <a:pt x="123" y="151"/>
                      <a:pt x="123" y="151"/>
                    </a:cubicBezTo>
                    <a:cubicBezTo>
                      <a:pt x="118" y="436"/>
                      <a:pt x="118" y="436"/>
                      <a:pt x="118" y="436"/>
                    </a:cubicBezTo>
                    <a:cubicBezTo>
                      <a:pt x="58" y="436"/>
                      <a:pt x="58" y="436"/>
                      <a:pt x="58" y="436"/>
                    </a:cubicBezTo>
                    <a:cubicBezTo>
                      <a:pt x="65" y="152"/>
                      <a:pt x="65" y="152"/>
                      <a:pt x="65" y="152"/>
                    </a:cubicBezTo>
                    <a:cubicBezTo>
                      <a:pt x="0" y="152"/>
                      <a:pt x="0" y="152"/>
                      <a:pt x="0" y="152"/>
                    </a:cubicBezTo>
                    <a:cubicBezTo>
                      <a:pt x="0" y="100"/>
                      <a:pt x="0" y="100"/>
                      <a:pt x="0" y="100"/>
                    </a:cubicBezTo>
                    <a:cubicBezTo>
                      <a:pt x="69" y="92"/>
                      <a:pt x="69" y="92"/>
                      <a:pt x="69" y="92"/>
                    </a:cubicBezTo>
                    <a:lnTo>
                      <a:pt x="74" y="4"/>
                    </a:lnTo>
                    <a:close/>
                    <a:moveTo>
                      <a:pt x="0" y="194"/>
                    </a:moveTo>
                    <a:cubicBezTo>
                      <a:pt x="51" y="194"/>
                      <a:pt x="51" y="194"/>
                      <a:pt x="51" y="194"/>
                    </a:cubicBezTo>
                    <a:cubicBezTo>
                      <a:pt x="51" y="342"/>
                      <a:pt x="51" y="342"/>
                      <a:pt x="51" y="342"/>
                    </a:cubicBezTo>
                    <a:cubicBezTo>
                      <a:pt x="0" y="342"/>
                      <a:pt x="0" y="342"/>
                      <a:pt x="0" y="342"/>
                    </a:cubicBezTo>
                    <a:lnTo>
                      <a:pt x="0" y="194"/>
                    </a:lnTo>
                    <a:close/>
                    <a:moveTo>
                      <a:pt x="182" y="190"/>
                    </a:moveTo>
                    <a:cubicBezTo>
                      <a:pt x="182" y="348"/>
                      <a:pt x="182" y="348"/>
                      <a:pt x="182" y="348"/>
                    </a:cubicBezTo>
                    <a:cubicBezTo>
                      <a:pt x="133" y="348"/>
                      <a:pt x="133" y="348"/>
                      <a:pt x="133" y="348"/>
                    </a:cubicBezTo>
                    <a:cubicBezTo>
                      <a:pt x="133" y="190"/>
                      <a:pt x="133" y="190"/>
                      <a:pt x="133" y="190"/>
                    </a:cubicBezTo>
                    <a:lnTo>
                      <a:pt x="182" y="190"/>
                    </a:lnTo>
                    <a:close/>
                    <a:moveTo>
                      <a:pt x="271" y="132"/>
                    </a:moveTo>
                    <a:cubicBezTo>
                      <a:pt x="391" y="132"/>
                      <a:pt x="391" y="132"/>
                      <a:pt x="391" y="132"/>
                    </a:cubicBezTo>
                    <a:cubicBezTo>
                      <a:pt x="391" y="216"/>
                      <a:pt x="391" y="216"/>
                      <a:pt x="391" y="216"/>
                    </a:cubicBezTo>
                    <a:cubicBezTo>
                      <a:pt x="389" y="222"/>
                      <a:pt x="386" y="233"/>
                      <a:pt x="380" y="247"/>
                    </a:cubicBezTo>
                    <a:cubicBezTo>
                      <a:pt x="374" y="262"/>
                      <a:pt x="366" y="281"/>
                      <a:pt x="355" y="305"/>
                    </a:cubicBezTo>
                    <a:cubicBezTo>
                      <a:pt x="410" y="396"/>
                      <a:pt x="410" y="396"/>
                      <a:pt x="410" y="396"/>
                    </a:cubicBezTo>
                    <a:cubicBezTo>
                      <a:pt x="366" y="442"/>
                      <a:pt x="366" y="442"/>
                      <a:pt x="366" y="442"/>
                    </a:cubicBezTo>
                    <a:cubicBezTo>
                      <a:pt x="329" y="383"/>
                      <a:pt x="329" y="383"/>
                      <a:pt x="329" y="383"/>
                    </a:cubicBezTo>
                    <a:cubicBezTo>
                      <a:pt x="320" y="402"/>
                      <a:pt x="314" y="416"/>
                      <a:pt x="310" y="426"/>
                    </a:cubicBezTo>
                    <a:cubicBezTo>
                      <a:pt x="305" y="435"/>
                      <a:pt x="303" y="441"/>
                      <a:pt x="302" y="442"/>
                    </a:cubicBezTo>
                    <a:cubicBezTo>
                      <a:pt x="296" y="438"/>
                      <a:pt x="289" y="432"/>
                      <a:pt x="283" y="426"/>
                    </a:cubicBezTo>
                    <a:cubicBezTo>
                      <a:pt x="276" y="420"/>
                      <a:pt x="270" y="412"/>
                      <a:pt x="264" y="404"/>
                    </a:cubicBezTo>
                    <a:cubicBezTo>
                      <a:pt x="293" y="318"/>
                      <a:pt x="293" y="318"/>
                      <a:pt x="293" y="318"/>
                    </a:cubicBezTo>
                    <a:cubicBezTo>
                      <a:pt x="251" y="243"/>
                      <a:pt x="251" y="243"/>
                      <a:pt x="251" y="243"/>
                    </a:cubicBezTo>
                    <a:cubicBezTo>
                      <a:pt x="235" y="427"/>
                      <a:pt x="235" y="427"/>
                      <a:pt x="235" y="427"/>
                    </a:cubicBezTo>
                    <a:cubicBezTo>
                      <a:pt x="182" y="423"/>
                      <a:pt x="182" y="423"/>
                      <a:pt x="182" y="423"/>
                    </a:cubicBezTo>
                    <a:cubicBezTo>
                      <a:pt x="188" y="371"/>
                      <a:pt x="193" y="318"/>
                      <a:pt x="199" y="263"/>
                    </a:cubicBezTo>
                    <a:cubicBezTo>
                      <a:pt x="205" y="207"/>
                      <a:pt x="211" y="150"/>
                      <a:pt x="218" y="91"/>
                    </a:cubicBezTo>
                    <a:cubicBezTo>
                      <a:pt x="349" y="0"/>
                      <a:pt x="349" y="0"/>
                      <a:pt x="349" y="0"/>
                    </a:cubicBezTo>
                    <a:cubicBezTo>
                      <a:pt x="381" y="60"/>
                      <a:pt x="381" y="60"/>
                      <a:pt x="381" y="60"/>
                    </a:cubicBezTo>
                    <a:lnTo>
                      <a:pt x="271" y="132"/>
                    </a:lnTo>
                    <a:close/>
                    <a:moveTo>
                      <a:pt x="344" y="194"/>
                    </a:moveTo>
                    <a:cubicBezTo>
                      <a:pt x="286" y="195"/>
                      <a:pt x="286" y="195"/>
                      <a:pt x="286" y="195"/>
                    </a:cubicBezTo>
                    <a:cubicBezTo>
                      <a:pt x="317" y="247"/>
                      <a:pt x="317" y="247"/>
                      <a:pt x="317" y="247"/>
                    </a:cubicBezTo>
                    <a:lnTo>
                      <a:pt x="344" y="194"/>
                    </a:lnTo>
                    <a:close/>
                  </a:path>
                </a:pathLst>
              </a:custGeom>
              <a:solidFill>
                <a:srgbClr val="1F314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6" name="Freeform 313"/>
              <p:cNvSpPr/>
              <p:nvPr/>
            </p:nvSpPr>
            <p:spPr bwMode="auto">
              <a:xfrm>
                <a:off x="9612313" y="1814513"/>
                <a:ext cx="679450" cy="838200"/>
              </a:xfrm>
              <a:custGeom>
                <a:gdLst>
                  <a:gd fmla="*/ 202 w 357" name="T0"/>
                  <a:gd fmla="*/ 247 h 440" name="T1"/>
                  <a:gd fmla="*/ 278 w 357" name="T2"/>
                  <a:gd fmla="*/ 313 h 440" name="T3"/>
                  <a:gd fmla="*/ 345 w 357" name="T4"/>
                  <a:gd fmla="*/ 357 h 440" name="T5"/>
                  <a:gd fmla="*/ 325 w 357" name="T6"/>
                  <a:gd fmla="*/ 404 h 440" name="T7"/>
                  <a:gd fmla="*/ 262 w 357" name="T8"/>
                  <a:gd fmla="*/ 365 h 440" name="T9"/>
                  <a:gd fmla="*/ 193 w 357" name="T10"/>
                  <a:gd fmla="*/ 301 h 440" name="T11"/>
                  <a:gd fmla="*/ 185 w 357" name="T12"/>
                  <a:gd fmla="*/ 440 h 440" name="T13"/>
                  <a:gd fmla="*/ 138 w 357" name="T14"/>
                  <a:gd fmla="*/ 440 h 440" name="T15"/>
                  <a:gd fmla="*/ 143 w 357" name="T16"/>
                  <a:gd fmla="*/ 303 h 440" name="T17"/>
                  <a:gd fmla="*/ 93 w 357" name="T18"/>
                  <a:gd fmla="*/ 357 h 440" name="T19"/>
                  <a:gd fmla="*/ 42 w 357" name="T20"/>
                  <a:gd fmla="*/ 393 h 440" name="T21"/>
                  <a:gd fmla="*/ 6 w 357" name="T22"/>
                  <a:gd fmla="*/ 361 h 440" name="T23"/>
                  <a:gd fmla="*/ 65 w 357" name="T24"/>
                  <a:gd fmla="*/ 313 h 440" name="T25"/>
                  <a:gd fmla="*/ 134 w 357" name="T26"/>
                  <a:gd fmla="*/ 247 h 440" name="T27"/>
                  <a:gd fmla="*/ 0 w 357" name="T28"/>
                  <a:gd fmla="*/ 245 h 440" name="T29"/>
                  <a:gd fmla="*/ 10 w 357" name="T30"/>
                  <a:gd fmla="*/ 196 h 440" name="T31"/>
                  <a:gd fmla="*/ 61 w 357" name="T32"/>
                  <a:gd fmla="*/ 196 h 440" name="T33"/>
                  <a:gd fmla="*/ 51 w 357" name="T34"/>
                  <a:gd fmla="*/ 129 h 440" name="T35"/>
                  <a:gd fmla="*/ 99 w 357" name="T36"/>
                  <a:gd fmla="*/ 131 h 440" name="T37"/>
                  <a:gd fmla="*/ 101 w 357" name="T38"/>
                  <a:gd fmla="*/ 196 h 440" name="T39"/>
                  <a:gd fmla="*/ 143 w 357" name="T40"/>
                  <a:gd fmla="*/ 196 h 440" name="T41"/>
                  <a:gd fmla="*/ 149 w 357" name="T42"/>
                  <a:gd fmla="*/ 117 h 440" name="T43"/>
                  <a:gd fmla="*/ 51 w 357" name="T44"/>
                  <a:gd fmla="*/ 110 h 440" name="T45"/>
                  <a:gd fmla="*/ 57 w 357" name="T46"/>
                  <a:gd fmla="*/ 63 h 440" name="T47"/>
                  <a:gd fmla="*/ 153 w 357" name="T48"/>
                  <a:gd fmla="*/ 65 h 440" name="T49"/>
                  <a:gd fmla="*/ 153 w 357" name="T50"/>
                  <a:gd fmla="*/ 0 h 440" name="T51"/>
                  <a:gd fmla="*/ 197 w 357" name="T52"/>
                  <a:gd fmla="*/ 0 h 440" name="T53"/>
                  <a:gd fmla="*/ 195 w 357" name="T54"/>
                  <a:gd fmla="*/ 61 h 440" name="T55"/>
                  <a:gd fmla="*/ 290 w 357" name="T56"/>
                  <a:gd fmla="*/ 65 h 440" name="T57"/>
                  <a:gd fmla="*/ 287 w 357" name="T58"/>
                  <a:gd fmla="*/ 110 h 440" name="T59"/>
                  <a:gd fmla="*/ 199 w 357" name="T60"/>
                  <a:gd fmla="*/ 117 h 440" name="T61"/>
                  <a:gd fmla="*/ 199 w 357" name="T62"/>
                  <a:gd fmla="*/ 196 h 440" name="T63"/>
                  <a:gd fmla="*/ 241 w 357" name="T64"/>
                  <a:gd fmla="*/ 195 h 440" name="T65"/>
                  <a:gd fmla="*/ 260 w 357" name="T66"/>
                  <a:gd fmla="*/ 122 h 440" name="T67"/>
                  <a:gd fmla="*/ 315 w 357" name="T68"/>
                  <a:gd fmla="*/ 133 h 440" name="T69"/>
                  <a:gd fmla="*/ 284 w 357" name="T70"/>
                  <a:gd fmla="*/ 198 h 440" name="T71"/>
                  <a:gd fmla="*/ 357 w 357" name="T72"/>
                  <a:gd fmla="*/ 201 h 440" name="T73"/>
                  <a:gd fmla="*/ 348 w 357" name="T74"/>
                  <a:gd fmla="*/ 249 h 440" name="T75"/>
                  <a:gd fmla="*/ 202 w 357" name="T76"/>
                  <a:gd fmla="*/ 247 h 440"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440" w="357">
                    <a:moveTo>
                      <a:pt x="202" y="247"/>
                    </a:moveTo>
                    <a:cubicBezTo>
                      <a:pt x="229" y="273"/>
                      <a:pt x="254" y="295"/>
                      <a:pt x="278" y="313"/>
                    </a:cubicBezTo>
                    <a:cubicBezTo>
                      <a:pt x="302" y="331"/>
                      <a:pt x="325" y="346"/>
                      <a:pt x="345" y="357"/>
                    </a:cubicBezTo>
                    <a:cubicBezTo>
                      <a:pt x="325" y="404"/>
                      <a:pt x="325" y="404"/>
                      <a:pt x="325" y="404"/>
                    </a:cubicBezTo>
                    <a:cubicBezTo>
                      <a:pt x="305" y="395"/>
                      <a:pt x="283" y="382"/>
                      <a:pt x="262" y="365"/>
                    </a:cubicBezTo>
                    <a:cubicBezTo>
                      <a:pt x="240" y="348"/>
                      <a:pt x="217" y="327"/>
                      <a:pt x="193" y="301"/>
                    </a:cubicBezTo>
                    <a:cubicBezTo>
                      <a:pt x="185" y="440"/>
                      <a:pt x="185" y="440"/>
                      <a:pt x="185" y="440"/>
                    </a:cubicBezTo>
                    <a:cubicBezTo>
                      <a:pt x="138" y="440"/>
                      <a:pt x="138" y="440"/>
                      <a:pt x="138" y="440"/>
                    </a:cubicBezTo>
                    <a:cubicBezTo>
                      <a:pt x="143" y="303"/>
                      <a:pt x="143" y="303"/>
                      <a:pt x="143" y="303"/>
                    </a:cubicBezTo>
                    <a:cubicBezTo>
                      <a:pt x="126" y="324"/>
                      <a:pt x="109" y="342"/>
                      <a:pt x="93" y="357"/>
                    </a:cubicBezTo>
                    <a:cubicBezTo>
                      <a:pt x="76" y="372"/>
                      <a:pt x="59" y="384"/>
                      <a:pt x="42" y="393"/>
                    </a:cubicBezTo>
                    <a:cubicBezTo>
                      <a:pt x="6" y="361"/>
                      <a:pt x="6" y="361"/>
                      <a:pt x="6" y="361"/>
                    </a:cubicBezTo>
                    <a:cubicBezTo>
                      <a:pt x="24" y="348"/>
                      <a:pt x="44" y="332"/>
                      <a:pt x="65" y="313"/>
                    </a:cubicBezTo>
                    <a:cubicBezTo>
                      <a:pt x="87" y="295"/>
                      <a:pt x="110" y="273"/>
                      <a:pt x="134" y="247"/>
                    </a:cubicBezTo>
                    <a:cubicBezTo>
                      <a:pt x="0" y="245"/>
                      <a:pt x="0" y="245"/>
                      <a:pt x="0" y="245"/>
                    </a:cubicBezTo>
                    <a:cubicBezTo>
                      <a:pt x="10" y="196"/>
                      <a:pt x="10" y="196"/>
                      <a:pt x="10" y="196"/>
                    </a:cubicBezTo>
                    <a:cubicBezTo>
                      <a:pt x="61" y="196"/>
                      <a:pt x="61" y="196"/>
                      <a:pt x="61" y="196"/>
                    </a:cubicBezTo>
                    <a:cubicBezTo>
                      <a:pt x="51" y="129"/>
                      <a:pt x="51" y="129"/>
                      <a:pt x="51" y="129"/>
                    </a:cubicBezTo>
                    <a:cubicBezTo>
                      <a:pt x="99" y="131"/>
                      <a:pt x="99" y="131"/>
                      <a:pt x="99" y="131"/>
                    </a:cubicBezTo>
                    <a:cubicBezTo>
                      <a:pt x="101" y="196"/>
                      <a:pt x="101" y="196"/>
                      <a:pt x="101" y="196"/>
                    </a:cubicBezTo>
                    <a:cubicBezTo>
                      <a:pt x="143" y="196"/>
                      <a:pt x="143" y="196"/>
                      <a:pt x="143" y="196"/>
                    </a:cubicBezTo>
                    <a:cubicBezTo>
                      <a:pt x="149" y="117"/>
                      <a:pt x="149" y="117"/>
                      <a:pt x="149" y="117"/>
                    </a:cubicBezTo>
                    <a:cubicBezTo>
                      <a:pt x="51" y="110"/>
                      <a:pt x="51" y="110"/>
                      <a:pt x="51" y="110"/>
                    </a:cubicBezTo>
                    <a:cubicBezTo>
                      <a:pt x="57" y="63"/>
                      <a:pt x="57" y="63"/>
                      <a:pt x="57" y="63"/>
                    </a:cubicBezTo>
                    <a:cubicBezTo>
                      <a:pt x="153" y="65"/>
                      <a:pt x="153" y="65"/>
                      <a:pt x="153" y="65"/>
                    </a:cubicBezTo>
                    <a:cubicBezTo>
                      <a:pt x="153" y="0"/>
                      <a:pt x="153" y="0"/>
                      <a:pt x="153" y="0"/>
                    </a:cubicBezTo>
                    <a:cubicBezTo>
                      <a:pt x="197" y="0"/>
                      <a:pt x="197" y="0"/>
                      <a:pt x="197" y="0"/>
                    </a:cubicBezTo>
                    <a:cubicBezTo>
                      <a:pt x="195" y="61"/>
                      <a:pt x="195" y="61"/>
                      <a:pt x="195" y="61"/>
                    </a:cubicBezTo>
                    <a:cubicBezTo>
                      <a:pt x="290" y="65"/>
                      <a:pt x="290" y="65"/>
                      <a:pt x="290" y="65"/>
                    </a:cubicBezTo>
                    <a:cubicBezTo>
                      <a:pt x="287" y="110"/>
                      <a:pt x="287" y="110"/>
                      <a:pt x="287" y="110"/>
                    </a:cubicBezTo>
                    <a:cubicBezTo>
                      <a:pt x="199" y="117"/>
                      <a:pt x="199" y="117"/>
                      <a:pt x="199" y="117"/>
                    </a:cubicBezTo>
                    <a:cubicBezTo>
                      <a:pt x="199" y="196"/>
                      <a:pt x="199" y="196"/>
                      <a:pt x="199" y="196"/>
                    </a:cubicBezTo>
                    <a:cubicBezTo>
                      <a:pt x="241" y="195"/>
                      <a:pt x="241" y="195"/>
                      <a:pt x="241" y="195"/>
                    </a:cubicBezTo>
                    <a:cubicBezTo>
                      <a:pt x="260" y="122"/>
                      <a:pt x="260" y="122"/>
                      <a:pt x="260" y="122"/>
                    </a:cubicBezTo>
                    <a:cubicBezTo>
                      <a:pt x="315" y="133"/>
                      <a:pt x="315" y="133"/>
                      <a:pt x="315" y="133"/>
                    </a:cubicBezTo>
                    <a:cubicBezTo>
                      <a:pt x="284" y="198"/>
                      <a:pt x="284" y="198"/>
                      <a:pt x="284" y="198"/>
                    </a:cubicBezTo>
                    <a:cubicBezTo>
                      <a:pt x="357" y="201"/>
                      <a:pt x="357" y="201"/>
                      <a:pt x="357" y="201"/>
                    </a:cubicBezTo>
                    <a:cubicBezTo>
                      <a:pt x="348" y="249"/>
                      <a:pt x="348" y="249"/>
                      <a:pt x="348" y="249"/>
                    </a:cubicBezTo>
                    <a:lnTo>
                      <a:pt x="202" y="247"/>
                    </a:lnTo>
                    <a:close/>
                  </a:path>
                </a:pathLst>
              </a:custGeom>
              <a:solidFill>
                <a:srgbClr val="1F314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38" name="组合 337"/>
            <p:cNvGrpSpPr/>
            <p:nvPr/>
          </p:nvGrpSpPr>
          <p:grpSpPr>
            <a:xfrm>
              <a:off x="864394" y="1948657"/>
              <a:ext cx="3225800" cy="4286250"/>
              <a:chOff x="660400" y="1363663"/>
              <a:chExt cx="3225800" cy="4286250"/>
            </a:xfrm>
          </p:grpSpPr>
          <p:sp>
            <p:nvSpPr>
              <p:cNvPr id="268" name="Freeform 245"/>
              <p:cNvSpPr/>
              <p:nvPr/>
            </p:nvSpPr>
            <p:spPr bwMode="auto">
              <a:xfrm>
                <a:off x="1989138" y="1930400"/>
                <a:ext cx="1754188" cy="2614613"/>
              </a:xfrm>
              <a:custGeom>
                <a:gdLst>
                  <a:gd fmla="*/ 238 w 920" name="T0"/>
                  <a:gd fmla="*/ 729 h 1371" name="T1"/>
                  <a:gd fmla="*/ 422 w 920" name="T2"/>
                  <a:gd fmla="*/ 793 h 1371" name="T3"/>
                  <a:gd fmla="*/ 305 w 920" name="T4"/>
                  <a:gd fmla="*/ 680 h 1371" name="T5"/>
                  <a:gd fmla="*/ 78 w 920" name="T6"/>
                  <a:gd fmla="*/ 653 h 1371" name="T7"/>
                  <a:gd fmla="*/ 116 w 920" name="T8"/>
                  <a:gd fmla="*/ 282 h 1371" name="T9"/>
                  <a:gd fmla="*/ 316 w 920" name="T10"/>
                  <a:gd fmla="*/ 14 h 1371" name="T11"/>
                  <a:gd fmla="*/ 776 w 920" name="T12"/>
                  <a:gd fmla="*/ 87 h 1371" name="T13"/>
                  <a:gd fmla="*/ 904 w 920" name="T14"/>
                  <a:gd fmla="*/ 362 h 1371" name="T15"/>
                  <a:gd fmla="*/ 776 w 920" name="T16"/>
                  <a:gd fmla="*/ 1371 h 1371" name="T17"/>
                  <a:gd fmla="*/ 0 w 920" name="T18"/>
                  <a:gd fmla="*/ 1264 h 1371" name="T19"/>
                  <a:gd fmla="*/ 87 w 920" name="T20"/>
                  <a:gd fmla="*/ 713 h 1371" name="T21"/>
                  <a:gd fmla="*/ 238 w 920" name="T22"/>
                  <a:gd fmla="*/ 729 h 137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371" w="920">
                    <a:moveTo>
                      <a:pt x="238" y="729"/>
                    </a:moveTo>
                    <a:cubicBezTo>
                      <a:pt x="387" y="760"/>
                      <a:pt x="398" y="818"/>
                      <a:pt x="422" y="793"/>
                    </a:cubicBezTo>
                    <a:cubicBezTo>
                      <a:pt x="451" y="760"/>
                      <a:pt x="433" y="711"/>
                      <a:pt x="305" y="680"/>
                    </a:cubicBezTo>
                    <a:cubicBezTo>
                      <a:pt x="191" y="658"/>
                      <a:pt x="78" y="653"/>
                      <a:pt x="78" y="653"/>
                    </a:cubicBezTo>
                    <a:cubicBezTo>
                      <a:pt x="87" y="571"/>
                      <a:pt x="107" y="338"/>
                      <a:pt x="116" y="282"/>
                    </a:cubicBezTo>
                    <a:cubicBezTo>
                      <a:pt x="138" y="89"/>
                      <a:pt x="225" y="31"/>
                      <a:pt x="316" y="14"/>
                    </a:cubicBezTo>
                    <a:cubicBezTo>
                      <a:pt x="378" y="0"/>
                      <a:pt x="631" y="25"/>
                      <a:pt x="776" y="87"/>
                    </a:cubicBezTo>
                    <a:cubicBezTo>
                      <a:pt x="920" y="147"/>
                      <a:pt x="904" y="362"/>
                      <a:pt x="904" y="362"/>
                    </a:cubicBezTo>
                    <a:cubicBezTo>
                      <a:pt x="776" y="1371"/>
                      <a:pt x="776" y="1371"/>
                      <a:pt x="776" y="1371"/>
                    </a:cubicBezTo>
                    <a:cubicBezTo>
                      <a:pt x="0" y="1264"/>
                      <a:pt x="0" y="1264"/>
                      <a:pt x="0" y="1264"/>
                    </a:cubicBezTo>
                    <a:cubicBezTo>
                      <a:pt x="0" y="1264"/>
                      <a:pt x="54" y="982"/>
                      <a:pt x="87" y="713"/>
                    </a:cubicBezTo>
                    <a:cubicBezTo>
                      <a:pt x="129" y="715"/>
                      <a:pt x="149" y="713"/>
                      <a:pt x="238" y="729"/>
                    </a:cubicBezTo>
                    <a:close/>
                  </a:path>
                </a:pathLst>
              </a:custGeom>
              <a:solidFill>
                <a:srgbClr val="F2BA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246"/>
              <p:cNvSpPr/>
              <p:nvPr/>
            </p:nvSpPr>
            <p:spPr bwMode="auto">
              <a:xfrm>
                <a:off x="1905000" y="2589213"/>
                <a:ext cx="474663" cy="280988"/>
              </a:xfrm>
              <a:custGeom>
                <a:gdLst>
                  <a:gd fmla="*/ 71 w 249" name="T0"/>
                  <a:gd fmla="*/ 4 h 148" name="T1"/>
                  <a:gd fmla="*/ 249 w 249" name="T2"/>
                  <a:gd fmla="*/ 26 h 148" name="T3"/>
                  <a:gd fmla="*/ 233 w 249" name="T4"/>
                  <a:gd fmla="*/ 148 h 148" name="T5"/>
                  <a:gd fmla="*/ 58 w 249" name="T6"/>
                  <a:gd fmla="*/ 126 h 148" name="T7"/>
                  <a:gd fmla="*/ 4 w 249" name="T8"/>
                  <a:gd fmla="*/ 57 h 148" name="T9"/>
                  <a:gd fmla="*/ 71 w 249" name="T10"/>
                  <a:gd fmla="*/ 4 h 148" name="T11"/>
                </a:gdLst>
                <a:cxnLst>
                  <a:cxn ang="0">
                    <a:pos x="T0" y="T1"/>
                  </a:cxn>
                  <a:cxn ang="0">
                    <a:pos x="T2" y="T3"/>
                  </a:cxn>
                  <a:cxn ang="0">
                    <a:pos x="T4" y="T5"/>
                  </a:cxn>
                  <a:cxn ang="0">
                    <a:pos x="T6" y="T7"/>
                  </a:cxn>
                  <a:cxn ang="0">
                    <a:pos x="T8" y="T9"/>
                  </a:cxn>
                  <a:cxn ang="0">
                    <a:pos x="T10" y="T11"/>
                  </a:cxn>
                </a:cxnLst>
                <a:rect b="b" l="0" r="r" t="0"/>
                <a:pathLst>
                  <a:path h="148" w="249">
                    <a:moveTo>
                      <a:pt x="71" y="4"/>
                    </a:moveTo>
                    <a:cubicBezTo>
                      <a:pt x="249" y="26"/>
                      <a:pt x="249" y="26"/>
                      <a:pt x="249" y="26"/>
                    </a:cubicBezTo>
                    <a:cubicBezTo>
                      <a:pt x="233" y="148"/>
                      <a:pt x="233" y="148"/>
                      <a:pt x="233" y="148"/>
                    </a:cubicBezTo>
                    <a:cubicBezTo>
                      <a:pt x="58" y="126"/>
                      <a:pt x="58" y="126"/>
                      <a:pt x="58" y="126"/>
                    </a:cubicBezTo>
                    <a:cubicBezTo>
                      <a:pt x="22" y="122"/>
                      <a:pt x="0" y="91"/>
                      <a:pt x="4" y="57"/>
                    </a:cubicBezTo>
                    <a:cubicBezTo>
                      <a:pt x="7" y="24"/>
                      <a:pt x="38" y="0"/>
                      <a:pt x="71" y="4"/>
                    </a:cubicBezTo>
                    <a:close/>
                  </a:path>
                </a:pathLst>
              </a:custGeom>
              <a:solidFill>
                <a:srgbClr val="F2BA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247"/>
              <p:cNvSpPr/>
              <p:nvPr/>
            </p:nvSpPr>
            <p:spPr bwMode="auto">
              <a:xfrm>
                <a:off x="1908175" y="1363663"/>
                <a:ext cx="1978025" cy="1668463"/>
              </a:xfrm>
              <a:custGeom>
                <a:gdLst>
                  <a:gd fmla="*/ 806 w 1037" name="T0"/>
                  <a:gd fmla="*/ 442 h 875" name="T1"/>
                  <a:gd fmla="*/ 116 w 1037" name="T2"/>
                  <a:gd fmla="*/ 313 h 875" name="T3"/>
                  <a:gd fmla="*/ 296 w 1037" name="T4"/>
                  <a:gd fmla="*/ 42 h 875" name="T5"/>
                  <a:gd fmla="*/ 320 w 1037" name="T6"/>
                  <a:gd fmla="*/ 228 h 875" name="T7"/>
                  <a:gd fmla="*/ 822 w 1037" name="T8"/>
                  <a:gd fmla="*/ 226 h 875" name="T9"/>
                  <a:gd fmla="*/ 857 w 1037" name="T10"/>
                  <a:gd fmla="*/ 371 h 875" name="T11"/>
                  <a:gd fmla="*/ 1020 w 1037" name="T12"/>
                  <a:gd fmla="*/ 473 h 875" name="T13"/>
                  <a:gd fmla="*/ 920 w 1037" name="T14"/>
                  <a:gd fmla="*/ 875 h 875" name="T15"/>
                  <a:gd fmla="*/ 806 w 1037" name="T16"/>
                  <a:gd fmla="*/ 442 h 87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75" w="1037">
                    <a:moveTo>
                      <a:pt x="806" y="442"/>
                    </a:moveTo>
                    <a:cubicBezTo>
                      <a:pt x="806" y="442"/>
                      <a:pt x="247" y="531"/>
                      <a:pt x="116" y="313"/>
                    </a:cubicBezTo>
                    <a:cubicBezTo>
                      <a:pt x="0" y="122"/>
                      <a:pt x="224" y="0"/>
                      <a:pt x="296" y="42"/>
                    </a:cubicBezTo>
                    <a:cubicBezTo>
                      <a:pt x="402" y="104"/>
                      <a:pt x="320" y="228"/>
                      <a:pt x="320" y="228"/>
                    </a:cubicBezTo>
                    <a:cubicBezTo>
                      <a:pt x="320" y="228"/>
                      <a:pt x="684" y="100"/>
                      <a:pt x="822" y="226"/>
                    </a:cubicBezTo>
                    <a:cubicBezTo>
                      <a:pt x="900" y="297"/>
                      <a:pt x="857" y="371"/>
                      <a:pt x="857" y="371"/>
                    </a:cubicBezTo>
                    <a:cubicBezTo>
                      <a:pt x="857" y="371"/>
                      <a:pt x="991" y="317"/>
                      <a:pt x="1020" y="473"/>
                    </a:cubicBezTo>
                    <a:cubicBezTo>
                      <a:pt x="1037" y="559"/>
                      <a:pt x="920" y="875"/>
                      <a:pt x="920" y="875"/>
                    </a:cubicBezTo>
                    <a:cubicBezTo>
                      <a:pt x="920" y="875"/>
                      <a:pt x="709" y="657"/>
                      <a:pt x="806" y="442"/>
                    </a:cubicBezTo>
                    <a:close/>
                  </a:path>
                </a:pathLst>
              </a:custGeom>
              <a:solidFill>
                <a:schemeClr val="accent5">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71" name="Freeform 248"/>
              <p:cNvSpPr/>
              <p:nvPr/>
            </p:nvSpPr>
            <p:spPr bwMode="auto">
              <a:xfrm>
                <a:off x="3378200" y="2554288"/>
                <a:ext cx="284163" cy="284163"/>
              </a:xfrm>
              <a:custGeom>
                <a:gdLst>
                  <a:gd fmla="*/ 4 w 149" name="T0"/>
                  <a:gd fmla="*/ 66 h 149" name="T1"/>
                  <a:gd fmla="*/ 64 w 149" name="T2"/>
                  <a:gd fmla="*/ 144 h 149" name="T3"/>
                  <a:gd fmla="*/ 142 w 149" name="T4"/>
                  <a:gd fmla="*/ 84 h 149" name="T5"/>
                  <a:gd fmla="*/ 82 w 149" name="T6"/>
                  <a:gd fmla="*/ 6 h 149" name="T7"/>
                  <a:gd fmla="*/ 4 w 149" name="T8"/>
                  <a:gd fmla="*/ 66 h 149" name="T9"/>
                </a:gdLst>
                <a:cxnLst>
                  <a:cxn ang="0">
                    <a:pos x="T0" y="T1"/>
                  </a:cxn>
                  <a:cxn ang="0">
                    <a:pos x="T2" y="T3"/>
                  </a:cxn>
                  <a:cxn ang="0">
                    <a:pos x="T4" y="T5"/>
                  </a:cxn>
                  <a:cxn ang="0">
                    <a:pos x="T6" y="T7"/>
                  </a:cxn>
                  <a:cxn ang="0">
                    <a:pos x="T8" y="T9"/>
                  </a:cxn>
                </a:cxnLst>
                <a:rect b="b" l="0" r="r" t="0"/>
                <a:pathLst>
                  <a:path h="149" w="149">
                    <a:moveTo>
                      <a:pt x="4" y="66"/>
                    </a:moveTo>
                    <a:cubicBezTo>
                      <a:pt x="0" y="104"/>
                      <a:pt x="27" y="140"/>
                      <a:pt x="64" y="144"/>
                    </a:cubicBezTo>
                    <a:cubicBezTo>
                      <a:pt x="104" y="149"/>
                      <a:pt x="138" y="122"/>
                      <a:pt x="142" y="84"/>
                    </a:cubicBezTo>
                    <a:cubicBezTo>
                      <a:pt x="149" y="44"/>
                      <a:pt x="120" y="11"/>
                      <a:pt x="82" y="6"/>
                    </a:cubicBezTo>
                    <a:cubicBezTo>
                      <a:pt x="44" y="0"/>
                      <a:pt x="9" y="29"/>
                      <a:pt x="4" y="66"/>
                    </a:cubicBezTo>
                    <a:close/>
                  </a:path>
                </a:pathLst>
              </a:custGeom>
              <a:solidFill>
                <a:srgbClr val="F2BA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249"/>
              <p:cNvSpPr/>
              <p:nvPr/>
            </p:nvSpPr>
            <p:spPr bwMode="auto">
              <a:xfrm>
                <a:off x="1892300" y="3605213"/>
                <a:ext cx="1739900" cy="1152525"/>
              </a:xfrm>
              <a:custGeom>
                <a:gdLst>
                  <a:gd fmla="*/ 0 w 1096" name="T0"/>
                  <a:gd fmla="*/ 586 h 726" name="T1"/>
                  <a:gd fmla="*/ 998 w 1096" name="T2"/>
                  <a:gd fmla="*/ 726 h 726" name="T3"/>
                  <a:gd fmla="*/ 1096 w 1096" name="T4"/>
                  <a:gd fmla="*/ 125 h 726" name="T5"/>
                  <a:gd fmla="*/ 74 w 1096" name="T6"/>
                  <a:gd fmla="*/ 0 h 726" name="T7"/>
                  <a:gd fmla="*/ 0 w 1096" name="T8"/>
                  <a:gd fmla="*/ 586 h 726" name="T9"/>
                  <a:gd fmla="*/ 0 w 1096" name="T10"/>
                  <a:gd fmla="*/ 586 h 726" name="T11"/>
                </a:gdLst>
                <a:cxnLst>
                  <a:cxn ang="0">
                    <a:pos x="T0" y="T1"/>
                  </a:cxn>
                  <a:cxn ang="0">
                    <a:pos x="T2" y="T3"/>
                  </a:cxn>
                  <a:cxn ang="0">
                    <a:pos x="T4" y="T5"/>
                  </a:cxn>
                  <a:cxn ang="0">
                    <a:pos x="T6" y="T7"/>
                  </a:cxn>
                  <a:cxn ang="0">
                    <a:pos x="T8" y="T9"/>
                  </a:cxn>
                  <a:cxn ang="0">
                    <a:pos x="T10" y="T11"/>
                  </a:cxn>
                </a:cxnLst>
                <a:rect b="b" l="0" r="r" t="0"/>
                <a:pathLst>
                  <a:path h="726" w="1096">
                    <a:moveTo>
                      <a:pt x="0" y="586"/>
                    </a:moveTo>
                    <a:lnTo>
                      <a:pt x="998" y="726"/>
                    </a:lnTo>
                    <a:lnTo>
                      <a:pt x="1096" y="125"/>
                    </a:lnTo>
                    <a:lnTo>
                      <a:pt x="74" y="0"/>
                    </a:lnTo>
                    <a:lnTo>
                      <a:pt x="0" y="586"/>
                    </a:lnTo>
                    <a:lnTo>
                      <a:pt x="0" y="586"/>
                    </a:ln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74" name="Freeform 251"/>
              <p:cNvSpPr/>
              <p:nvPr/>
            </p:nvSpPr>
            <p:spPr bwMode="auto">
              <a:xfrm>
                <a:off x="2370138" y="3646488"/>
                <a:ext cx="804863" cy="642938"/>
              </a:xfrm>
              <a:custGeom>
                <a:gdLst>
                  <a:gd fmla="*/ 507 w 507" name="T0"/>
                  <a:gd fmla="*/ 62 h 405" name="T1"/>
                  <a:gd fmla="*/ 216 w 507" name="T2"/>
                  <a:gd fmla="*/ 405 h 405" name="T3"/>
                  <a:gd fmla="*/ 0 w 507" name="T4"/>
                  <a:gd fmla="*/ 0 h 405" name="T5"/>
                  <a:gd fmla="*/ 507 w 507" name="T6"/>
                  <a:gd fmla="*/ 62 h 405" name="T7"/>
                  <a:gd fmla="*/ 507 w 507" name="T8"/>
                  <a:gd fmla="*/ 62 h 405" name="T9"/>
                </a:gdLst>
                <a:cxnLst>
                  <a:cxn ang="0">
                    <a:pos x="T0" y="T1"/>
                  </a:cxn>
                  <a:cxn ang="0">
                    <a:pos x="T2" y="T3"/>
                  </a:cxn>
                  <a:cxn ang="0">
                    <a:pos x="T4" y="T5"/>
                  </a:cxn>
                  <a:cxn ang="0">
                    <a:pos x="T6" y="T7"/>
                  </a:cxn>
                  <a:cxn ang="0">
                    <a:pos x="T8" y="T9"/>
                  </a:cxn>
                </a:cxnLst>
                <a:rect b="b" l="0" r="r" t="0"/>
                <a:pathLst>
                  <a:path h="405" w="507">
                    <a:moveTo>
                      <a:pt x="507" y="62"/>
                    </a:moveTo>
                    <a:lnTo>
                      <a:pt x="216" y="405"/>
                    </a:lnTo>
                    <a:lnTo>
                      <a:pt x="0" y="0"/>
                    </a:lnTo>
                    <a:lnTo>
                      <a:pt x="507" y="62"/>
                    </a:lnTo>
                    <a:lnTo>
                      <a:pt x="507" y="6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5" name="Freeform 252"/>
              <p:cNvSpPr/>
              <p:nvPr/>
            </p:nvSpPr>
            <p:spPr bwMode="auto">
              <a:xfrm>
                <a:off x="2370138" y="3646488"/>
                <a:ext cx="804863" cy="642938"/>
              </a:xfrm>
              <a:custGeom>
                <a:gdLst>
                  <a:gd fmla="*/ 507 w 507" name="T0"/>
                  <a:gd fmla="*/ 62 h 405" name="T1"/>
                  <a:gd fmla="*/ 216 w 507" name="T2"/>
                  <a:gd fmla="*/ 405 h 405" name="T3"/>
                  <a:gd fmla="*/ 0 w 507" name="T4"/>
                  <a:gd fmla="*/ 0 h 405" name="T5"/>
                  <a:gd fmla="*/ 507 w 507" name="T6"/>
                  <a:gd fmla="*/ 62 h 405" name="T7"/>
                  <a:gd fmla="*/ 507 w 507" name="T8"/>
                  <a:gd fmla="*/ 62 h 405" name="T9"/>
                </a:gdLst>
                <a:cxnLst>
                  <a:cxn ang="0">
                    <a:pos x="T0" y="T1"/>
                  </a:cxn>
                  <a:cxn ang="0">
                    <a:pos x="T2" y="T3"/>
                  </a:cxn>
                  <a:cxn ang="0">
                    <a:pos x="T4" y="T5"/>
                  </a:cxn>
                  <a:cxn ang="0">
                    <a:pos x="T6" y="T7"/>
                  </a:cxn>
                  <a:cxn ang="0">
                    <a:pos x="T8" y="T9"/>
                  </a:cxn>
                </a:cxnLst>
                <a:rect b="b" l="0" r="r" t="0"/>
                <a:pathLst>
                  <a:path h="405" w="507">
                    <a:moveTo>
                      <a:pt x="507" y="62"/>
                    </a:moveTo>
                    <a:lnTo>
                      <a:pt x="216" y="405"/>
                    </a:lnTo>
                    <a:lnTo>
                      <a:pt x="0" y="0"/>
                    </a:lnTo>
                    <a:lnTo>
                      <a:pt x="507" y="62"/>
                    </a:lnTo>
                    <a:lnTo>
                      <a:pt x="507" y="62"/>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76" name="Freeform 253"/>
              <p:cNvSpPr/>
              <p:nvPr/>
            </p:nvSpPr>
            <p:spPr bwMode="auto">
              <a:xfrm>
                <a:off x="2590800" y="3706813"/>
                <a:ext cx="330200" cy="609600"/>
              </a:xfrm>
              <a:custGeom>
                <a:gdLst>
                  <a:gd fmla="*/ 136 w 208" name="T0"/>
                  <a:gd fmla="*/ 0 h 384" name="T1"/>
                  <a:gd fmla="*/ 208 w 208" name="T2"/>
                  <a:gd fmla="*/ 77 h 384" name="T3"/>
                  <a:gd fmla="*/ 147 w 208" name="T4"/>
                  <a:gd fmla="*/ 117 h 384" name="T5"/>
                  <a:gd fmla="*/ 186 w 208" name="T6"/>
                  <a:gd fmla="*/ 251 h 384" name="T7"/>
                  <a:gd fmla="*/ 77 w 208" name="T8"/>
                  <a:gd fmla="*/ 384 h 384" name="T9"/>
                  <a:gd fmla="*/ 0 w 208" name="T10"/>
                  <a:gd fmla="*/ 240 h 384" name="T11"/>
                  <a:gd fmla="*/ 88 w 208" name="T12"/>
                  <a:gd fmla="*/ 104 h 384" name="T13"/>
                  <a:gd fmla="*/ 48 w 208" name="T14"/>
                  <a:gd fmla="*/ 56 h 384" name="T15"/>
                  <a:gd fmla="*/ 136 w 208" name="T16"/>
                  <a:gd fmla="*/ 0 h 384" name="T17"/>
                  <a:gd fmla="*/ 136 w 208" name="T18"/>
                  <a:gd fmla="*/ 0 h 3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84" w="208">
                    <a:moveTo>
                      <a:pt x="136" y="0"/>
                    </a:moveTo>
                    <a:lnTo>
                      <a:pt x="208" y="77"/>
                    </a:lnTo>
                    <a:lnTo>
                      <a:pt x="147" y="117"/>
                    </a:lnTo>
                    <a:lnTo>
                      <a:pt x="186" y="251"/>
                    </a:lnTo>
                    <a:lnTo>
                      <a:pt x="77" y="384"/>
                    </a:lnTo>
                    <a:lnTo>
                      <a:pt x="0" y="240"/>
                    </a:lnTo>
                    <a:lnTo>
                      <a:pt x="88" y="104"/>
                    </a:lnTo>
                    <a:lnTo>
                      <a:pt x="48" y="56"/>
                    </a:lnTo>
                    <a:lnTo>
                      <a:pt x="136" y="0"/>
                    </a:lnTo>
                    <a:lnTo>
                      <a:pt x="136" y="0"/>
                    </a:lnTo>
                    <a:close/>
                  </a:path>
                </a:pathLst>
              </a:custGeom>
              <a:solidFill>
                <a:srgbClr val="33363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7" name="Freeform 254"/>
              <p:cNvSpPr/>
              <p:nvPr/>
            </p:nvSpPr>
            <p:spPr bwMode="auto">
              <a:xfrm>
                <a:off x="2590800" y="3706813"/>
                <a:ext cx="330200" cy="609600"/>
              </a:xfrm>
              <a:custGeom>
                <a:gdLst>
                  <a:gd fmla="*/ 136 w 208" name="T0"/>
                  <a:gd fmla="*/ 0 h 384" name="T1"/>
                  <a:gd fmla="*/ 208 w 208" name="T2"/>
                  <a:gd fmla="*/ 77 h 384" name="T3"/>
                  <a:gd fmla="*/ 147 w 208" name="T4"/>
                  <a:gd fmla="*/ 117 h 384" name="T5"/>
                  <a:gd fmla="*/ 186 w 208" name="T6"/>
                  <a:gd fmla="*/ 251 h 384" name="T7"/>
                  <a:gd fmla="*/ 77 w 208" name="T8"/>
                  <a:gd fmla="*/ 384 h 384" name="T9"/>
                  <a:gd fmla="*/ 0 w 208" name="T10"/>
                  <a:gd fmla="*/ 240 h 384" name="T11"/>
                  <a:gd fmla="*/ 88 w 208" name="T12"/>
                  <a:gd fmla="*/ 104 h 384" name="T13"/>
                  <a:gd fmla="*/ 48 w 208" name="T14"/>
                  <a:gd fmla="*/ 56 h 384" name="T15"/>
                  <a:gd fmla="*/ 136 w 208" name="T16"/>
                  <a:gd fmla="*/ 0 h 384" name="T17"/>
                  <a:gd fmla="*/ 136 w 208" name="T18"/>
                  <a:gd fmla="*/ 0 h 3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84" w="208">
                    <a:moveTo>
                      <a:pt x="136" y="0"/>
                    </a:moveTo>
                    <a:lnTo>
                      <a:pt x="208" y="77"/>
                    </a:lnTo>
                    <a:lnTo>
                      <a:pt x="147" y="117"/>
                    </a:lnTo>
                    <a:lnTo>
                      <a:pt x="186" y="251"/>
                    </a:lnTo>
                    <a:lnTo>
                      <a:pt x="77" y="384"/>
                    </a:lnTo>
                    <a:lnTo>
                      <a:pt x="0" y="240"/>
                    </a:lnTo>
                    <a:lnTo>
                      <a:pt x="88" y="104"/>
                    </a:lnTo>
                    <a:lnTo>
                      <a:pt x="48" y="56"/>
                    </a:lnTo>
                    <a:lnTo>
                      <a:pt x="136" y="0"/>
                    </a:lnTo>
                    <a:lnTo>
                      <a:pt x="136" y="0"/>
                    </a:lnTo>
                    <a:close/>
                  </a:path>
                </a:pathLst>
              </a:custGeom>
              <a:solidFill>
                <a:srgbClr val="1F314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8" name="Freeform 255"/>
              <p:cNvSpPr/>
              <p:nvPr/>
            </p:nvSpPr>
            <p:spPr bwMode="auto">
              <a:xfrm>
                <a:off x="3201988" y="2201863"/>
                <a:ext cx="341313" cy="903288"/>
              </a:xfrm>
              <a:custGeom>
                <a:gdLst>
                  <a:gd fmla="*/ 126 w 179" name="T0"/>
                  <a:gd fmla="*/ 0 h 474" name="T1"/>
                  <a:gd fmla="*/ 0 w 179" name="T2"/>
                  <a:gd fmla="*/ 474 h 474" name="T3"/>
                  <a:gd fmla="*/ 120 w 179" name="T4"/>
                  <a:gd fmla="*/ 471 h 474" name="T5"/>
                  <a:gd fmla="*/ 179 w 179" name="T6"/>
                  <a:gd fmla="*/ 83 h 474" name="T7"/>
                  <a:gd fmla="*/ 126 w 179" name="T8"/>
                  <a:gd fmla="*/ 0 h 474" name="T9"/>
                </a:gdLst>
                <a:cxnLst>
                  <a:cxn ang="0">
                    <a:pos x="T0" y="T1"/>
                  </a:cxn>
                  <a:cxn ang="0">
                    <a:pos x="T2" y="T3"/>
                  </a:cxn>
                  <a:cxn ang="0">
                    <a:pos x="T4" y="T5"/>
                  </a:cxn>
                  <a:cxn ang="0">
                    <a:pos x="T6" y="T7"/>
                  </a:cxn>
                  <a:cxn ang="0">
                    <a:pos x="T8" y="T9"/>
                  </a:cxn>
                </a:cxnLst>
                <a:rect b="b" l="0" r="r" t="0"/>
                <a:pathLst>
                  <a:path h="472" w="179">
                    <a:moveTo>
                      <a:pt x="126" y="0"/>
                    </a:moveTo>
                    <a:cubicBezTo>
                      <a:pt x="0" y="474"/>
                      <a:pt x="0" y="474"/>
                      <a:pt x="0" y="474"/>
                    </a:cubicBezTo>
                    <a:cubicBezTo>
                      <a:pt x="0" y="474"/>
                      <a:pt x="91" y="471"/>
                      <a:pt x="120" y="471"/>
                    </a:cubicBezTo>
                    <a:cubicBezTo>
                      <a:pt x="131" y="422"/>
                      <a:pt x="179" y="83"/>
                      <a:pt x="179" y="83"/>
                    </a:cubicBezTo>
                    <a:lnTo>
                      <a:pt x="126" y="0"/>
                    </a:lnTo>
                    <a:close/>
                  </a:path>
                </a:pathLst>
              </a:custGeom>
              <a:solidFill>
                <a:schemeClr val="accent5">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79" name="Freeform 256"/>
              <p:cNvSpPr/>
              <p:nvPr/>
            </p:nvSpPr>
            <p:spPr bwMode="auto">
              <a:xfrm>
                <a:off x="2352675" y="2384425"/>
                <a:ext cx="217488" cy="330200"/>
              </a:xfrm>
              <a:custGeom>
                <a:gdLst>
                  <a:gd fmla="*/ 109 w 114" name="T0"/>
                  <a:gd fmla="*/ 93 h 173" name="T1"/>
                  <a:gd fmla="*/ 47 w 114" name="T2"/>
                  <a:gd fmla="*/ 169 h 173" name="T3"/>
                  <a:gd fmla="*/ 7 w 114" name="T4"/>
                  <a:gd fmla="*/ 80 h 173" name="T5"/>
                  <a:gd fmla="*/ 67 w 114" name="T6"/>
                  <a:gd fmla="*/ 2 h 173" name="T7"/>
                  <a:gd fmla="*/ 109 w 114" name="T8"/>
                  <a:gd fmla="*/ 93 h 173" name="T9"/>
                </a:gdLst>
                <a:cxnLst>
                  <a:cxn ang="0">
                    <a:pos x="T0" y="T1"/>
                  </a:cxn>
                  <a:cxn ang="0">
                    <a:pos x="T2" y="T3"/>
                  </a:cxn>
                  <a:cxn ang="0">
                    <a:pos x="T4" y="T5"/>
                  </a:cxn>
                  <a:cxn ang="0">
                    <a:pos x="T6" y="T7"/>
                  </a:cxn>
                  <a:cxn ang="0">
                    <a:pos x="T8" y="T9"/>
                  </a:cxn>
                </a:cxnLst>
                <a:rect b="b" l="0" r="r" t="0"/>
                <a:pathLst>
                  <a:path h="173" w="114">
                    <a:moveTo>
                      <a:pt x="109" y="93"/>
                    </a:moveTo>
                    <a:cubicBezTo>
                      <a:pt x="103" y="138"/>
                      <a:pt x="76" y="173"/>
                      <a:pt x="47" y="169"/>
                    </a:cubicBezTo>
                    <a:cubicBezTo>
                      <a:pt x="20" y="167"/>
                      <a:pt x="0" y="127"/>
                      <a:pt x="7" y="80"/>
                    </a:cubicBezTo>
                    <a:cubicBezTo>
                      <a:pt x="11" y="33"/>
                      <a:pt x="40" y="0"/>
                      <a:pt x="67" y="2"/>
                    </a:cubicBezTo>
                    <a:cubicBezTo>
                      <a:pt x="96" y="7"/>
                      <a:pt x="114" y="47"/>
                      <a:pt x="109" y="93"/>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80" name="Freeform 257"/>
              <p:cNvSpPr/>
              <p:nvPr/>
            </p:nvSpPr>
            <p:spPr bwMode="auto">
              <a:xfrm>
                <a:off x="2951163" y="2498725"/>
                <a:ext cx="215900" cy="330200"/>
              </a:xfrm>
              <a:custGeom>
                <a:gdLst>
                  <a:gd fmla="*/ 106 w 113" name="T0"/>
                  <a:gd fmla="*/ 93 h 173" name="T1"/>
                  <a:gd fmla="*/ 46 w 113" name="T2"/>
                  <a:gd fmla="*/ 169 h 173" name="T3"/>
                  <a:gd fmla="*/ 4 w 113" name="T4"/>
                  <a:gd fmla="*/ 80 h 173" name="T5"/>
                  <a:gd fmla="*/ 66 w 113" name="T6"/>
                  <a:gd fmla="*/ 2 h 173" name="T7"/>
                  <a:gd fmla="*/ 106 w 113" name="T8"/>
                  <a:gd fmla="*/ 93 h 173" name="T9"/>
                </a:gdLst>
                <a:cxnLst>
                  <a:cxn ang="0">
                    <a:pos x="T0" y="T1"/>
                  </a:cxn>
                  <a:cxn ang="0">
                    <a:pos x="T2" y="T3"/>
                  </a:cxn>
                  <a:cxn ang="0">
                    <a:pos x="T4" y="T5"/>
                  </a:cxn>
                  <a:cxn ang="0">
                    <a:pos x="T6" y="T7"/>
                  </a:cxn>
                  <a:cxn ang="0">
                    <a:pos x="T8" y="T9"/>
                  </a:cxn>
                </a:cxnLst>
                <a:rect b="b" l="0" r="r" t="0"/>
                <a:pathLst>
                  <a:path h="173" w="113">
                    <a:moveTo>
                      <a:pt x="106" y="93"/>
                    </a:moveTo>
                    <a:cubicBezTo>
                      <a:pt x="102" y="138"/>
                      <a:pt x="73" y="173"/>
                      <a:pt x="46" y="169"/>
                    </a:cubicBezTo>
                    <a:cubicBezTo>
                      <a:pt x="17" y="166"/>
                      <a:pt x="0" y="127"/>
                      <a:pt x="4" y="80"/>
                    </a:cubicBezTo>
                    <a:cubicBezTo>
                      <a:pt x="11" y="33"/>
                      <a:pt x="37" y="0"/>
                      <a:pt x="66" y="2"/>
                    </a:cubicBezTo>
                    <a:cubicBezTo>
                      <a:pt x="95" y="7"/>
                      <a:pt x="113" y="47"/>
                      <a:pt x="106" y="93"/>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81" name="Freeform 258"/>
              <p:cNvSpPr/>
              <p:nvPr/>
            </p:nvSpPr>
            <p:spPr bwMode="auto">
              <a:xfrm>
                <a:off x="2297113" y="2328863"/>
                <a:ext cx="273050" cy="152400"/>
              </a:xfrm>
              <a:custGeom>
                <a:gdLst>
                  <a:gd fmla="*/ 3 w 143" name="T0"/>
                  <a:gd fmla="*/ 73 h 80" name="T1"/>
                  <a:gd fmla="*/ 0 w 143" name="T2"/>
                  <a:gd fmla="*/ 71 h 80" name="T3"/>
                  <a:gd fmla="*/ 5 w 143" name="T4"/>
                  <a:gd fmla="*/ 45 h 80" name="T5"/>
                  <a:gd fmla="*/ 3 w 143" name="T6"/>
                  <a:gd fmla="*/ 58 h 80" name="T7"/>
                  <a:gd fmla="*/ 5 w 143" name="T8"/>
                  <a:gd fmla="*/ 45 h 80" name="T9"/>
                  <a:gd fmla="*/ 120 w 143" name="T10"/>
                  <a:gd fmla="*/ 0 h 80" name="T11"/>
                  <a:gd fmla="*/ 143 w 143" name="T12"/>
                  <a:gd fmla="*/ 18 h 80" name="T13"/>
                  <a:gd fmla="*/ 3 w 143" name="T14"/>
                  <a:gd fmla="*/ 73 h 8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0" w="143">
                    <a:moveTo>
                      <a:pt x="3" y="73"/>
                    </a:moveTo>
                    <a:cubicBezTo>
                      <a:pt x="0" y="73"/>
                      <a:pt x="0" y="71"/>
                      <a:pt x="0" y="71"/>
                    </a:cubicBezTo>
                    <a:cubicBezTo>
                      <a:pt x="5" y="45"/>
                      <a:pt x="5" y="45"/>
                      <a:pt x="5" y="45"/>
                    </a:cubicBezTo>
                    <a:cubicBezTo>
                      <a:pt x="3" y="58"/>
                      <a:pt x="3" y="58"/>
                      <a:pt x="3" y="58"/>
                    </a:cubicBezTo>
                    <a:cubicBezTo>
                      <a:pt x="5" y="45"/>
                      <a:pt x="5" y="45"/>
                      <a:pt x="5" y="45"/>
                    </a:cubicBezTo>
                    <a:cubicBezTo>
                      <a:pt x="7" y="45"/>
                      <a:pt x="76" y="53"/>
                      <a:pt x="120" y="0"/>
                    </a:cubicBezTo>
                    <a:cubicBezTo>
                      <a:pt x="143" y="18"/>
                      <a:pt x="143" y="18"/>
                      <a:pt x="143" y="18"/>
                    </a:cubicBezTo>
                    <a:cubicBezTo>
                      <a:pt x="94" y="80"/>
                      <a:pt x="18" y="73"/>
                      <a:pt x="3" y="73"/>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82" name="Freeform 259"/>
              <p:cNvSpPr/>
              <p:nvPr/>
            </p:nvSpPr>
            <p:spPr bwMode="auto">
              <a:xfrm>
                <a:off x="2984500" y="2422525"/>
                <a:ext cx="241300" cy="190500"/>
              </a:xfrm>
              <a:custGeom>
                <a:gdLst>
                  <a:gd fmla="*/ 122 w 127" name="T0"/>
                  <a:gd fmla="*/ 98 h 100" name="T1"/>
                  <a:gd fmla="*/ 0 w 127" name="T2"/>
                  <a:gd fmla="*/ 13 h 100" name="T3"/>
                  <a:gd fmla="*/ 27 w 127" name="T4"/>
                  <a:gd fmla="*/ 0 h 100" name="T5"/>
                  <a:gd fmla="*/ 127 w 127" name="T6"/>
                  <a:gd fmla="*/ 71 h 100" name="T7"/>
                  <a:gd fmla="*/ 125 w 127" name="T8"/>
                  <a:gd fmla="*/ 100 h 100" name="T9"/>
                  <a:gd fmla="*/ 122 w 127" name="T10"/>
                  <a:gd fmla="*/ 98 h 100" name="T11"/>
                </a:gdLst>
                <a:cxnLst>
                  <a:cxn ang="0">
                    <a:pos x="T0" y="T1"/>
                  </a:cxn>
                  <a:cxn ang="0">
                    <a:pos x="T2" y="T3"/>
                  </a:cxn>
                  <a:cxn ang="0">
                    <a:pos x="T4" y="T5"/>
                  </a:cxn>
                  <a:cxn ang="0">
                    <a:pos x="T6" y="T7"/>
                  </a:cxn>
                  <a:cxn ang="0">
                    <a:pos x="T8" y="T9"/>
                  </a:cxn>
                  <a:cxn ang="0">
                    <a:pos x="T10" y="T11"/>
                  </a:cxn>
                </a:cxnLst>
                <a:rect b="b" l="0" r="r" t="0"/>
                <a:pathLst>
                  <a:path h="100" w="127">
                    <a:moveTo>
                      <a:pt x="122" y="98"/>
                    </a:moveTo>
                    <a:cubicBezTo>
                      <a:pt x="107" y="98"/>
                      <a:pt x="34" y="84"/>
                      <a:pt x="0" y="13"/>
                    </a:cubicBezTo>
                    <a:cubicBezTo>
                      <a:pt x="27" y="0"/>
                      <a:pt x="27" y="0"/>
                      <a:pt x="27" y="0"/>
                    </a:cubicBezTo>
                    <a:cubicBezTo>
                      <a:pt x="56" y="64"/>
                      <a:pt x="125" y="71"/>
                      <a:pt x="127" y="71"/>
                    </a:cubicBezTo>
                    <a:cubicBezTo>
                      <a:pt x="125" y="100"/>
                      <a:pt x="125" y="100"/>
                      <a:pt x="125" y="100"/>
                    </a:cubicBezTo>
                    <a:cubicBezTo>
                      <a:pt x="125" y="100"/>
                      <a:pt x="125" y="100"/>
                      <a:pt x="122" y="98"/>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83" name="Freeform 260"/>
              <p:cNvSpPr/>
              <p:nvPr/>
            </p:nvSpPr>
            <p:spPr bwMode="auto">
              <a:xfrm>
                <a:off x="1735138" y="4570413"/>
                <a:ext cx="1300163" cy="1038225"/>
              </a:xfrm>
              <a:custGeom>
                <a:gdLst>
                  <a:gd fmla="*/ 682 w 682" name="T0"/>
                  <a:gd fmla="*/ 38 h 544" name="T1"/>
                  <a:gd fmla="*/ 584 w 682" name="T2"/>
                  <a:gd fmla="*/ 0 h 544" name="T3"/>
                  <a:gd fmla="*/ 278 w 682" name="T4"/>
                  <a:gd fmla="*/ 382 h 544" name="T5"/>
                  <a:gd fmla="*/ 20 w 682" name="T6"/>
                  <a:gd fmla="*/ 320 h 544" name="T7"/>
                  <a:gd fmla="*/ 104 w 682" name="T8"/>
                  <a:gd fmla="*/ 413 h 544" name="T9"/>
                  <a:gd fmla="*/ 233 w 682" name="T10"/>
                  <a:gd fmla="*/ 440 h 544" name="T11"/>
                  <a:gd fmla="*/ 200 w 682" name="T12"/>
                  <a:gd fmla="*/ 489 h 544" name="T13"/>
                  <a:gd fmla="*/ 287 w 682" name="T14"/>
                  <a:gd fmla="*/ 544 h 544" name="T15"/>
                  <a:gd fmla="*/ 682 w 682" name="T16"/>
                  <a:gd fmla="*/ 38 h 54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44" w="682">
                    <a:moveTo>
                      <a:pt x="682" y="38"/>
                    </a:moveTo>
                    <a:cubicBezTo>
                      <a:pt x="584" y="0"/>
                      <a:pt x="584" y="0"/>
                      <a:pt x="584" y="0"/>
                    </a:cubicBezTo>
                    <a:cubicBezTo>
                      <a:pt x="278" y="382"/>
                      <a:pt x="278" y="382"/>
                      <a:pt x="278" y="382"/>
                    </a:cubicBezTo>
                    <a:cubicBezTo>
                      <a:pt x="278" y="382"/>
                      <a:pt x="0" y="255"/>
                      <a:pt x="20" y="320"/>
                    </a:cubicBezTo>
                    <a:cubicBezTo>
                      <a:pt x="33" y="364"/>
                      <a:pt x="60" y="386"/>
                      <a:pt x="104" y="413"/>
                    </a:cubicBezTo>
                    <a:cubicBezTo>
                      <a:pt x="140" y="433"/>
                      <a:pt x="180" y="440"/>
                      <a:pt x="233" y="440"/>
                    </a:cubicBezTo>
                    <a:cubicBezTo>
                      <a:pt x="200" y="489"/>
                      <a:pt x="200" y="489"/>
                      <a:pt x="200" y="489"/>
                    </a:cubicBezTo>
                    <a:cubicBezTo>
                      <a:pt x="287" y="544"/>
                      <a:pt x="287" y="544"/>
                      <a:pt x="287" y="544"/>
                    </a:cubicBezTo>
                    <a:lnTo>
                      <a:pt x="682" y="38"/>
                    </a:ln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84" name="Freeform 261"/>
              <p:cNvSpPr/>
              <p:nvPr/>
            </p:nvSpPr>
            <p:spPr bwMode="auto">
              <a:xfrm>
                <a:off x="2227263" y="4464050"/>
                <a:ext cx="1279525" cy="1185863"/>
              </a:xfrm>
              <a:custGeom>
                <a:gdLst>
                  <a:gd fmla="*/ 142 w 671" name="T0"/>
                  <a:gd fmla="*/ 0 h 622" name="T1"/>
                  <a:gd fmla="*/ 0 w 671" name="T2"/>
                  <a:gd fmla="*/ 234 h 622" name="T3"/>
                  <a:gd fmla="*/ 479 w 671" name="T4"/>
                  <a:gd fmla="*/ 345 h 622" name="T5"/>
                  <a:gd fmla="*/ 535 w 671" name="T6"/>
                  <a:gd fmla="*/ 598 h 622" name="T7"/>
                  <a:gd fmla="*/ 597 w 671" name="T8"/>
                  <a:gd fmla="*/ 469 h 622" name="T9"/>
                  <a:gd fmla="*/ 597 w 671" name="T10"/>
                  <a:gd fmla="*/ 338 h 622" name="T11"/>
                  <a:gd fmla="*/ 646 w 671" name="T12"/>
                  <a:gd fmla="*/ 351 h 622" name="T13"/>
                  <a:gd fmla="*/ 671 w 671" name="T14"/>
                  <a:gd fmla="*/ 285 h 622" name="T15"/>
                  <a:gd fmla="*/ 131 w 671" name="T16"/>
                  <a:gd fmla="*/ 191 h 622" name="T17"/>
                  <a:gd fmla="*/ 240 w 671" name="T18"/>
                  <a:gd fmla="*/ 32 h 622" name="T19"/>
                  <a:gd fmla="*/ 142 w 671" name="T20"/>
                  <a:gd fmla="*/ 0 h 62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22" w="671">
                    <a:moveTo>
                      <a:pt x="142" y="0"/>
                    </a:moveTo>
                    <a:cubicBezTo>
                      <a:pt x="0" y="234"/>
                      <a:pt x="0" y="234"/>
                      <a:pt x="0" y="234"/>
                    </a:cubicBezTo>
                    <a:cubicBezTo>
                      <a:pt x="479" y="345"/>
                      <a:pt x="479" y="345"/>
                      <a:pt x="479" y="345"/>
                    </a:cubicBezTo>
                    <a:cubicBezTo>
                      <a:pt x="479" y="345"/>
                      <a:pt x="462" y="560"/>
                      <a:pt x="535" y="598"/>
                    </a:cubicBezTo>
                    <a:cubicBezTo>
                      <a:pt x="584" y="622"/>
                      <a:pt x="591" y="493"/>
                      <a:pt x="597" y="469"/>
                    </a:cubicBezTo>
                    <a:cubicBezTo>
                      <a:pt x="606" y="429"/>
                      <a:pt x="597" y="338"/>
                      <a:pt x="597" y="338"/>
                    </a:cubicBezTo>
                    <a:cubicBezTo>
                      <a:pt x="646" y="351"/>
                      <a:pt x="646" y="351"/>
                      <a:pt x="646" y="351"/>
                    </a:cubicBezTo>
                    <a:cubicBezTo>
                      <a:pt x="671" y="285"/>
                      <a:pt x="671" y="285"/>
                      <a:pt x="671" y="285"/>
                    </a:cubicBezTo>
                    <a:cubicBezTo>
                      <a:pt x="131" y="191"/>
                      <a:pt x="131" y="191"/>
                      <a:pt x="131" y="191"/>
                    </a:cubicBezTo>
                    <a:cubicBezTo>
                      <a:pt x="240" y="32"/>
                      <a:pt x="240" y="32"/>
                      <a:pt x="240" y="32"/>
                    </a:cubicBezTo>
                    <a:lnTo>
                      <a:pt x="142" y="0"/>
                    </a:ln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85" name="Freeform 262"/>
              <p:cNvSpPr/>
              <p:nvPr/>
            </p:nvSpPr>
            <p:spPr bwMode="auto">
              <a:xfrm>
                <a:off x="874713" y="2908300"/>
                <a:ext cx="1373188" cy="1492250"/>
              </a:xfrm>
              <a:custGeom>
                <a:gdLst>
                  <a:gd fmla="*/ 376 w 865" name="T0"/>
                  <a:gd fmla="*/ 940 h 940" name="T1"/>
                  <a:gd fmla="*/ 865 w 865" name="T2"/>
                  <a:gd fmla="*/ 658 h 940" name="T3"/>
                  <a:gd fmla="*/ 496 w 865" name="T4"/>
                  <a:gd fmla="*/ 0 h 940" name="T5"/>
                  <a:gd fmla="*/ 0 w 865" name="T6"/>
                  <a:gd fmla="*/ 297 h 940" name="T7"/>
                  <a:gd fmla="*/ 376 w 865" name="T8"/>
                  <a:gd fmla="*/ 940 h 940" name="T9"/>
                  <a:gd fmla="*/ 376 w 865" name="T10"/>
                  <a:gd fmla="*/ 940 h 940" name="T11"/>
                </a:gdLst>
                <a:cxnLst>
                  <a:cxn ang="0">
                    <a:pos x="T0" y="T1"/>
                  </a:cxn>
                  <a:cxn ang="0">
                    <a:pos x="T2" y="T3"/>
                  </a:cxn>
                  <a:cxn ang="0">
                    <a:pos x="T4" y="T5"/>
                  </a:cxn>
                  <a:cxn ang="0">
                    <a:pos x="T6" y="T7"/>
                  </a:cxn>
                  <a:cxn ang="0">
                    <a:pos x="T8" y="T9"/>
                  </a:cxn>
                  <a:cxn ang="0">
                    <a:pos x="T10" y="T11"/>
                  </a:cxn>
                </a:cxnLst>
                <a:rect b="b" l="0" r="r" t="0"/>
                <a:pathLst>
                  <a:path h="940" w="865">
                    <a:moveTo>
                      <a:pt x="376" y="940"/>
                    </a:moveTo>
                    <a:lnTo>
                      <a:pt x="865" y="658"/>
                    </a:lnTo>
                    <a:lnTo>
                      <a:pt x="496" y="0"/>
                    </a:lnTo>
                    <a:lnTo>
                      <a:pt x="0" y="297"/>
                    </a:lnTo>
                    <a:lnTo>
                      <a:pt x="376" y="940"/>
                    </a:lnTo>
                    <a:lnTo>
                      <a:pt x="376" y="94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6" name="Freeform 263"/>
              <p:cNvSpPr/>
              <p:nvPr/>
            </p:nvSpPr>
            <p:spPr bwMode="auto">
              <a:xfrm>
                <a:off x="874713" y="2908300"/>
                <a:ext cx="1373188" cy="1492250"/>
              </a:xfrm>
              <a:custGeom>
                <a:gdLst>
                  <a:gd fmla="*/ 376 w 865" name="T0"/>
                  <a:gd fmla="*/ 940 h 940" name="T1"/>
                  <a:gd fmla="*/ 865 w 865" name="T2"/>
                  <a:gd fmla="*/ 658 h 940" name="T3"/>
                  <a:gd fmla="*/ 496 w 865" name="T4"/>
                  <a:gd fmla="*/ 0 h 940" name="T5"/>
                  <a:gd fmla="*/ 0 w 865" name="T6"/>
                  <a:gd fmla="*/ 297 h 940" name="T7"/>
                  <a:gd fmla="*/ 376 w 865" name="T8"/>
                  <a:gd fmla="*/ 940 h 940" name="T9"/>
                  <a:gd fmla="*/ 376 w 865" name="T10"/>
                  <a:gd fmla="*/ 940 h 940" name="T11"/>
                </a:gdLst>
                <a:cxnLst>
                  <a:cxn ang="0">
                    <a:pos x="T0" y="T1"/>
                  </a:cxn>
                  <a:cxn ang="0">
                    <a:pos x="T2" y="T3"/>
                  </a:cxn>
                  <a:cxn ang="0">
                    <a:pos x="T4" y="T5"/>
                  </a:cxn>
                  <a:cxn ang="0">
                    <a:pos x="T6" y="T7"/>
                  </a:cxn>
                  <a:cxn ang="0">
                    <a:pos x="T8" y="T9"/>
                  </a:cxn>
                  <a:cxn ang="0">
                    <a:pos x="T10" y="T11"/>
                  </a:cxn>
                </a:cxnLst>
                <a:rect b="b" l="0" r="r" t="0"/>
                <a:pathLst>
                  <a:path h="940" w="865">
                    <a:moveTo>
                      <a:pt x="376" y="940"/>
                    </a:moveTo>
                    <a:lnTo>
                      <a:pt x="865" y="658"/>
                    </a:lnTo>
                    <a:lnTo>
                      <a:pt x="496" y="0"/>
                    </a:lnTo>
                    <a:lnTo>
                      <a:pt x="0" y="297"/>
                    </a:lnTo>
                    <a:lnTo>
                      <a:pt x="376" y="940"/>
                    </a:lnTo>
                    <a:lnTo>
                      <a:pt x="376" y="940"/>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87" name="Freeform 264"/>
              <p:cNvSpPr/>
              <p:nvPr/>
            </p:nvSpPr>
            <p:spPr bwMode="auto">
              <a:xfrm>
                <a:off x="1031875" y="3105150"/>
                <a:ext cx="682625" cy="427038"/>
              </a:xfrm>
              <a:custGeom>
                <a:gdLst>
                  <a:gd fmla="*/ 19 w 430" name="T0"/>
                  <a:gd fmla="*/ 269 h 269" name="T1"/>
                  <a:gd fmla="*/ 430 w 430" name="T2"/>
                  <a:gd fmla="*/ 34 h 269" name="T3"/>
                  <a:gd fmla="*/ 411 w 430" name="T4"/>
                  <a:gd fmla="*/ 0 h 269" name="T5"/>
                  <a:gd fmla="*/ 0 w 430" name="T6"/>
                  <a:gd fmla="*/ 237 h 269" name="T7"/>
                  <a:gd fmla="*/ 19 w 430" name="T8"/>
                  <a:gd fmla="*/ 269 h 269" name="T9"/>
                  <a:gd fmla="*/ 19 w 430" name="T10"/>
                  <a:gd fmla="*/ 269 h 269" name="T11"/>
                </a:gdLst>
                <a:cxnLst>
                  <a:cxn ang="0">
                    <a:pos x="T0" y="T1"/>
                  </a:cxn>
                  <a:cxn ang="0">
                    <a:pos x="T2" y="T3"/>
                  </a:cxn>
                  <a:cxn ang="0">
                    <a:pos x="T4" y="T5"/>
                  </a:cxn>
                  <a:cxn ang="0">
                    <a:pos x="T6" y="T7"/>
                  </a:cxn>
                  <a:cxn ang="0">
                    <a:pos x="T8" y="T9"/>
                  </a:cxn>
                  <a:cxn ang="0">
                    <a:pos x="T10" y="T11"/>
                  </a:cxn>
                </a:cxnLst>
                <a:rect b="b" l="0" r="r" t="0"/>
                <a:pathLst>
                  <a:path h="269" w="430">
                    <a:moveTo>
                      <a:pt x="19" y="269"/>
                    </a:moveTo>
                    <a:lnTo>
                      <a:pt x="430" y="34"/>
                    </a:lnTo>
                    <a:lnTo>
                      <a:pt x="411" y="0"/>
                    </a:lnTo>
                    <a:lnTo>
                      <a:pt x="0" y="237"/>
                    </a:lnTo>
                    <a:lnTo>
                      <a:pt x="19" y="269"/>
                    </a:lnTo>
                    <a:lnTo>
                      <a:pt x="19" y="269"/>
                    </a:lnTo>
                    <a:close/>
                  </a:path>
                </a:pathLst>
              </a:custGeom>
              <a:solidFill>
                <a:srgbClr val="E0E0E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8" name="Freeform 265"/>
              <p:cNvSpPr/>
              <p:nvPr/>
            </p:nvSpPr>
            <p:spPr bwMode="auto">
              <a:xfrm>
                <a:off x="1031875" y="3105150"/>
                <a:ext cx="682625" cy="427038"/>
              </a:xfrm>
              <a:custGeom>
                <a:gdLst>
                  <a:gd fmla="*/ 19 w 430" name="T0"/>
                  <a:gd fmla="*/ 269 h 269" name="T1"/>
                  <a:gd fmla="*/ 430 w 430" name="T2"/>
                  <a:gd fmla="*/ 34 h 269" name="T3"/>
                  <a:gd fmla="*/ 411 w 430" name="T4"/>
                  <a:gd fmla="*/ 0 h 269" name="T5"/>
                  <a:gd fmla="*/ 0 w 430" name="T6"/>
                  <a:gd fmla="*/ 237 h 269" name="T7"/>
                  <a:gd fmla="*/ 19 w 430" name="T8"/>
                  <a:gd fmla="*/ 269 h 269" name="T9"/>
                  <a:gd fmla="*/ 19 w 430" name="T10"/>
                  <a:gd fmla="*/ 269 h 269" name="T11"/>
                </a:gdLst>
                <a:cxnLst>
                  <a:cxn ang="0">
                    <a:pos x="T0" y="T1"/>
                  </a:cxn>
                  <a:cxn ang="0">
                    <a:pos x="T2" y="T3"/>
                  </a:cxn>
                  <a:cxn ang="0">
                    <a:pos x="T4" y="T5"/>
                  </a:cxn>
                  <a:cxn ang="0">
                    <a:pos x="T6" y="T7"/>
                  </a:cxn>
                  <a:cxn ang="0">
                    <a:pos x="T8" y="T9"/>
                  </a:cxn>
                  <a:cxn ang="0">
                    <a:pos x="T10" y="T11"/>
                  </a:cxn>
                </a:cxnLst>
                <a:rect b="b" l="0" r="r" t="0"/>
                <a:pathLst>
                  <a:path h="269" w="430">
                    <a:moveTo>
                      <a:pt x="19" y="269"/>
                    </a:moveTo>
                    <a:lnTo>
                      <a:pt x="430" y="34"/>
                    </a:lnTo>
                    <a:lnTo>
                      <a:pt x="411" y="0"/>
                    </a:lnTo>
                    <a:lnTo>
                      <a:pt x="0" y="237"/>
                    </a:lnTo>
                    <a:lnTo>
                      <a:pt x="19" y="269"/>
                    </a:lnTo>
                    <a:lnTo>
                      <a:pt x="19" y="269"/>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89" name="Freeform 266"/>
              <p:cNvSpPr/>
              <p:nvPr/>
            </p:nvSpPr>
            <p:spPr bwMode="auto">
              <a:xfrm>
                <a:off x="1103313" y="3227388"/>
                <a:ext cx="682625" cy="431800"/>
              </a:xfrm>
              <a:custGeom>
                <a:gdLst>
                  <a:gd fmla="*/ 20 w 430" name="T0"/>
                  <a:gd fmla="*/ 272 h 272" name="T1"/>
                  <a:gd fmla="*/ 430 w 430" name="T2"/>
                  <a:gd fmla="*/ 35 h 272" name="T3"/>
                  <a:gd fmla="*/ 411 w 430" name="T4"/>
                  <a:gd fmla="*/ 0 h 272" name="T5"/>
                  <a:gd fmla="*/ 0 w 430" name="T6"/>
                  <a:gd fmla="*/ 238 h 272" name="T7"/>
                  <a:gd fmla="*/ 20 w 430" name="T8"/>
                  <a:gd fmla="*/ 272 h 272" name="T9"/>
                  <a:gd fmla="*/ 20 w 430" name="T10"/>
                  <a:gd fmla="*/ 272 h 272" name="T11"/>
                </a:gdLst>
                <a:cxnLst>
                  <a:cxn ang="0">
                    <a:pos x="T0" y="T1"/>
                  </a:cxn>
                  <a:cxn ang="0">
                    <a:pos x="T2" y="T3"/>
                  </a:cxn>
                  <a:cxn ang="0">
                    <a:pos x="T4" y="T5"/>
                  </a:cxn>
                  <a:cxn ang="0">
                    <a:pos x="T6" y="T7"/>
                  </a:cxn>
                  <a:cxn ang="0">
                    <a:pos x="T8" y="T9"/>
                  </a:cxn>
                  <a:cxn ang="0">
                    <a:pos x="T10" y="T11"/>
                  </a:cxn>
                </a:cxnLst>
                <a:rect b="b" l="0" r="r" t="0"/>
                <a:pathLst>
                  <a:path h="272" w="430">
                    <a:moveTo>
                      <a:pt x="20" y="272"/>
                    </a:moveTo>
                    <a:lnTo>
                      <a:pt x="430" y="35"/>
                    </a:lnTo>
                    <a:lnTo>
                      <a:pt x="411" y="0"/>
                    </a:lnTo>
                    <a:lnTo>
                      <a:pt x="0" y="238"/>
                    </a:lnTo>
                    <a:lnTo>
                      <a:pt x="20" y="272"/>
                    </a:lnTo>
                    <a:lnTo>
                      <a:pt x="20" y="272"/>
                    </a:lnTo>
                    <a:close/>
                  </a:path>
                </a:pathLst>
              </a:custGeom>
              <a:solidFill>
                <a:srgbClr val="E0E0E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0" name="Freeform 267"/>
              <p:cNvSpPr/>
              <p:nvPr/>
            </p:nvSpPr>
            <p:spPr bwMode="auto">
              <a:xfrm>
                <a:off x="1103313" y="3227388"/>
                <a:ext cx="682625" cy="431800"/>
              </a:xfrm>
              <a:custGeom>
                <a:gdLst>
                  <a:gd fmla="*/ 20 w 430" name="T0"/>
                  <a:gd fmla="*/ 272 h 272" name="T1"/>
                  <a:gd fmla="*/ 430 w 430" name="T2"/>
                  <a:gd fmla="*/ 35 h 272" name="T3"/>
                  <a:gd fmla="*/ 411 w 430" name="T4"/>
                  <a:gd fmla="*/ 0 h 272" name="T5"/>
                  <a:gd fmla="*/ 0 w 430" name="T6"/>
                  <a:gd fmla="*/ 238 h 272" name="T7"/>
                  <a:gd fmla="*/ 20 w 430" name="T8"/>
                  <a:gd fmla="*/ 272 h 272" name="T9"/>
                  <a:gd fmla="*/ 20 w 430" name="T10"/>
                  <a:gd fmla="*/ 272 h 272" name="T11"/>
                </a:gdLst>
                <a:cxnLst>
                  <a:cxn ang="0">
                    <a:pos x="T0" y="T1"/>
                  </a:cxn>
                  <a:cxn ang="0">
                    <a:pos x="T2" y="T3"/>
                  </a:cxn>
                  <a:cxn ang="0">
                    <a:pos x="T4" y="T5"/>
                  </a:cxn>
                  <a:cxn ang="0">
                    <a:pos x="T6" y="T7"/>
                  </a:cxn>
                  <a:cxn ang="0">
                    <a:pos x="T8" y="T9"/>
                  </a:cxn>
                  <a:cxn ang="0">
                    <a:pos x="T10" y="T11"/>
                  </a:cxn>
                </a:cxnLst>
                <a:rect b="b" l="0" r="r" t="0"/>
                <a:pathLst>
                  <a:path h="272" w="430">
                    <a:moveTo>
                      <a:pt x="20" y="272"/>
                    </a:moveTo>
                    <a:lnTo>
                      <a:pt x="430" y="35"/>
                    </a:lnTo>
                    <a:lnTo>
                      <a:pt x="411" y="0"/>
                    </a:lnTo>
                    <a:lnTo>
                      <a:pt x="0" y="238"/>
                    </a:lnTo>
                    <a:lnTo>
                      <a:pt x="20" y="272"/>
                    </a:lnTo>
                    <a:lnTo>
                      <a:pt x="20" y="272"/>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91" name="Freeform 268"/>
              <p:cNvSpPr/>
              <p:nvPr/>
            </p:nvSpPr>
            <p:spPr bwMode="auto">
              <a:xfrm>
                <a:off x="1176338" y="3349625"/>
                <a:ext cx="682625" cy="433388"/>
              </a:xfrm>
              <a:custGeom>
                <a:gdLst>
                  <a:gd fmla="*/ 18 w 430" name="T0"/>
                  <a:gd fmla="*/ 273 h 273" name="T1"/>
                  <a:gd fmla="*/ 430 w 430" name="T2"/>
                  <a:gd fmla="*/ 35 h 273" name="T3"/>
                  <a:gd fmla="*/ 408 w 430" name="T4"/>
                  <a:gd fmla="*/ 0 h 273" name="T5"/>
                  <a:gd fmla="*/ 0 w 430" name="T6"/>
                  <a:gd fmla="*/ 238 h 273" name="T7"/>
                  <a:gd fmla="*/ 18 w 430" name="T8"/>
                  <a:gd fmla="*/ 273 h 273" name="T9"/>
                  <a:gd fmla="*/ 18 w 430" name="T10"/>
                  <a:gd fmla="*/ 273 h 273" name="T11"/>
                </a:gdLst>
                <a:cxnLst>
                  <a:cxn ang="0">
                    <a:pos x="T0" y="T1"/>
                  </a:cxn>
                  <a:cxn ang="0">
                    <a:pos x="T2" y="T3"/>
                  </a:cxn>
                  <a:cxn ang="0">
                    <a:pos x="T4" y="T5"/>
                  </a:cxn>
                  <a:cxn ang="0">
                    <a:pos x="T6" y="T7"/>
                  </a:cxn>
                  <a:cxn ang="0">
                    <a:pos x="T8" y="T9"/>
                  </a:cxn>
                  <a:cxn ang="0">
                    <a:pos x="T10" y="T11"/>
                  </a:cxn>
                </a:cxnLst>
                <a:rect b="b" l="0" r="r" t="0"/>
                <a:pathLst>
                  <a:path h="273" w="430">
                    <a:moveTo>
                      <a:pt x="18" y="273"/>
                    </a:moveTo>
                    <a:lnTo>
                      <a:pt x="430" y="35"/>
                    </a:lnTo>
                    <a:lnTo>
                      <a:pt x="408" y="0"/>
                    </a:lnTo>
                    <a:lnTo>
                      <a:pt x="0" y="238"/>
                    </a:lnTo>
                    <a:lnTo>
                      <a:pt x="18" y="273"/>
                    </a:lnTo>
                    <a:lnTo>
                      <a:pt x="18" y="273"/>
                    </a:lnTo>
                    <a:close/>
                  </a:path>
                </a:pathLst>
              </a:custGeom>
              <a:solidFill>
                <a:srgbClr val="E0E0E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2" name="Freeform 269"/>
              <p:cNvSpPr/>
              <p:nvPr/>
            </p:nvSpPr>
            <p:spPr bwMode="auto">
              <a:xfrm>
                <a:off x="1176338" y="3349625"/>
                <a:ext cx="682625" cy="433388"/>
              </a:xfrm>
              <a:custGeom>
                <a:gdLst>
                  <a:gd fmla="*/ 18 w 430" name="T0"/>
                  <a:gd fmla="*/ 273 h 273" name="T1"/>
                  <a:gd fmla="*/ 430 w 430" name="T2"/>
                  <a:gd fmla="*/ 35 h 273" name="T3"/>
                  <a:gd fmla="*/ 408 w 430" name="T4"/>
                  <a:gd fmla="*/ 0 h 273" name="T5"/>
                  <a:gd fmla="*/ 0 w 430" name="T6"/>
                  <a:gd fmla="*/ 238 h 273" name="T7"/>
                  <a:gd fmla="*/ 18 w 430" name="T8"/>
                  <a:gd fmla="*/ 273 h 273" name="T9"/>
                  <a:gd fmla="*/ 18 w 430" name="T10"/>
                  <a:gd fmla="*/ 273 h 273" name="T11"/>
                </a:gdLst>
                <a:cxnLst>
                  <a:cxn ang="0">
                    <a:pos x="T0" y="T1"/>
                  </a:cxn>
                  <a:cxn ang="0">
                    <a:pos x="T2" y="T3"/>
                  </a:cxn>
                  <a:cxn ang="0">
                    <a:pos x="T4" y="T5"/>
                  </a:cxn>
                  <a:cxn ang="0">
                    <a:pos x="T6" y="T7"/>
                  </a:cxn>
                  <a:cxn ang="0">
                    <a:pos x="T8" y="T9"/>
                  </a:cxn>
                  <a:cxn ang="0">
                    <a:pos x="T10" y="T11"/>
                  </a:cxn>
                </a:cxnLst>
                <a:rect b="b" l="0" r="r" t="0"/>
                <a:pathLst>
                  <a:path h="273" w="430">
                    <a:moveTo>
                      <a:pt x="18" y="273"/>
                    </a:moveTo>
                    <a:lnTo>
                      <a:pt x="430" y="35"/>
                    </a:lnTo>
                    <a:lnTo>
                      <a:pt x="408" y="0"/>
                    </a:lnTo>
                    <a:lnTo>
                      <a:pt x="0" y="238"/>
                    </a:lnTo>
                    <a:lnTo>
                      <a:pt x="18" y="273"/>
                    </a:lnTo>
                    <a:lnTo>
                      <a:pt x="18" y="273"/>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93" name="Freeform 270"/>
              <p:cNvSpPr/>
              <p:nvPr/>
            </p:nvSpPr>
            <p:spPr bwMode="auto">
              <a:xfrm>
                <a:off x="1249363" y="3476625"/>
                <a:ext cx="676275" cy="428625"/>
              </a:xfrm>
              <a:custGeom>
                <a:gdLst>
                  <a:gd fmla="*/ 18 w 426" name="T0"/>
                  <a:gd fmla="*/ 270 h 270" name="T1"/>
                  <a:gd fmla="*/ 426 w 426" name="T2"/>
                  <a:gd fmla="*/ 33 h 270" name="T3"/>
                  <a:gd fmla="*/ 407 w 426" name="T4"/>
                  <a:gd fmla="*/ 0 h 270" name="T5"/>
                  <a:gd fmla="*/ 0 w 426" name="T6"/>
                  <a:gd fmla="*/ 235 h 270" name="T7"/>
                  <a:gd fmla="*/ 18 w 426" name="T8"/>
                  <a:gd fmla="*/ 270 h 270" name="T9"/>
                  <a:gd fmla="*/ 18 w 426" name="T10"/>
                  <a:gd fmla="*/ 270 h 270" name="T11"/>
                </a:gdLst>
                <a:cxnLst>
                  <a:cxn ang="0">
                    <a:pos x="T0" y="T1"/>
                  </a:cxn>
                  <a:cxn ang="0">
                    <a:pos x="T2" y="T3"/>
                  </a:cxn>
                  <a:cxn ang="0">
                    <a:pos x="T4" y="T5"/>
                  </a:cxn>
                  <a:cxn ang="0">
                    <a:pos x="T6" y="T7"/>
                  </a:cxn>
                  <a:cxn ang="0">
                    <a:pos x="T8" y="T9"/>
                  </a:cxn>
                  <a:cxn ang="0">
                    <a:pos x="T10" y="T11"/>
                  </a:cxn>
                </a:cxnLst>
                <a:rect b="b" l="0" r="r" t="0"/>
                <a:pathLst>
                  <a:path h="270" w="426">
                    <a:moveTo>
                      <a:pt x="18" y="270"/>
                    </a:moveTo>
                    <a:lnTo>
                      <a:pt x="426" y="33"/>
                    </a:lnTo>
                    <a:lnTo>
                      <a:pt x="407" y="0"/>
                    </a:lnTo>
                    <a:lnTo>
                      <a:pt x="0" y="235"/>
                    </a:lnTo>
                    <a:lnTo>
                      <a:pt x="18" y="270"/>
                    </a:lnTo>
                    <a:lnTo>
                      <a:pt x="18" y="270"/>
                    </a:lnTo>
                    <a:close/>
                  </a:path>
                </a:pathLst>
              </a:custGeom>
              <a:solidFill>
                <a:srgbClr val="E0E0E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4" name="Freeform 271"/>
              <p:cNvSpPr/>
              <p:nvPr/>
            </p:nvSpPr>
            <p:spPr bwMode="auto">
              <a:xfrm>
                <a:off x="1249363" y="3476625"/>
                <a:ext cx="676275" cy="428625"/>
              </a:xfrm>
              <a:custGeom>
                <a:gdLst>
                  <a:gd fmla="*/ 18 w 426" name="T0"/>
                  <a:gd fmla="*/ 270 h 270" name="T1"/>
                  <a:gd fmla="*/ 426 w 426" name="T2"/>
                  <a:gd fmla="*/ 33 h 270" name="T3"/>
                  <a:gd fmla="*/ 407 w 426" name="T4"/>
                  <a:gd fmla="*/ 0 h 270" name="T5"/>
                  <a:gd fmla="*/ 0 w 426" name="T6"/>
                  <a:gd fmla="*/ 235 h 270" name="T7"/>
                  <a:gd fmla="*/ 18 w 426" name="T8"/>
                  <a:gd fmla="*/ 270 h 270" name="T9"/>
                  <a:gd fmla="*/ 18 w 426" name="T10"/>
                  <a:gd fmla="*/ 270 h 270" name="T11"/>
                </a:gdLst>
                <a:cxnLst>
                  <a:cxn ang="0">
                    <a:pos x="T0" y="T1"/>
                  </a:cxn>
                  <a:cxn ang="0">
                    <a:pos x="T2" y="T3"/>
                  </a:cxn>
                  <a:cxn ang="0">
                    <a:pos x="T4" y="T5"/>
                  </a:cxn>
                  <a:cxn ang="0">
                    <a:pos x="T6" y="T7"/>
                  </a:cxn>
                  <a:cxn ang="0">
                    <a:pos x="T8" y="T9"/>
                  </a:cxn>
                  <a:cxn ang="0">
                    <a:pos x="T10" y="T11"/>
                  </a:cxn>
                </a:cxnLst>
                <a:rect b="b" l="0" r="r" t="0"/>
                <a:pathLst>
                  <a:path h="270" w="426">
                    <a:moveTo>
                      <a:pt x="18" y="270"/>
                    </a:moveTo>
                    <a:lnTo>
                      <a:pt x="426" y="33"/>
                    </a:lnTo>
                    <a:lnTo>
                      <a:pt x="407" y="0"/>
                    </a:lnTo>
                    <a:lnTo>
                      <a:pt x="0" y="235"/>
                    </a:lnTo>
                    <a:lnTo>
                      <a:pt x="18" y="270"/>
                    </a:lnTo>
                    <a:lnTo>
                      <a:pt x="18" y="270"/>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95" name="Freeform 272"/>
              <p:cNvSpPr/>
              <p:nvPr/>
            </p:nvSpPr>
            <p:spPr bwMode="auto">
              <a:xfrm>
                <a:off x="1319213" y="3598863"/>
                <a:ext cx="679450" cy="430213"/>
              </a:xfrm>
              <a:custGeom>
                <a:gdLst>
                  <a:gd fmla="*/ 19 w 428" name="T0"/>
                  <a:gd fmla="*/ 271 h 271" name="T1"/>
                  <a:gd fmla="*/ 428 w 428" name="T2"/>
                  <a:gd fmla="*/ 33 h 271" name="T3"/>
                  <a:gd fmla="*/ 409 w 428" name="T4"/>
                  <a:gd fmla="*/ 0 h 271" name="T5"/>
                  <a:gd fmla="*/ 0 w 428" name="T6"/>
                  <a:gd fmla="*/ 238 h 271" name="T7"/>
                  <a:gd fmla="*/ 19 w 428" name="T8"/>
                  <a:gd fmla="*/ 271 h 271" name="T9"/>
                  <a:gd fmla="*/ 19 w 428" name="T10"/>
                  <a:gd fmla="*/ 271 h 271" name="T11"/>
                </a:gdLst>
                <a:cxnLst>
                  <a:cxn ang="0">
                    <a:pos x="T0" y="T1"/>
                  </a:cxn>
                  <a:cxn ang="0">
                    <a:pos x="T2" y="T3"/>
                  </a:cxn>
                  <a:cxn ang="0">
                    <a:pos x="T4" y="T5"/>
                  </a:cxn>
                  <a:cxn ang="0">
                    <a:pos x="T6" y="T7"/>
                  </a:cxn>
                  <a:cxn ang="0">
                    <a:pos x="T8" y="T9"/>
                  </a:cxn>
                  <a:cxn ang="0">
                    <a:pos x="T10" y="T11"/>
                  </a:cxn>
                </a:cxnLst>
                <a:rect b="b" l="0" r="r" t="0"/>
                <a:pathLst>
                  <a:path h="271" w="428">
                    <a:moveTo>
                      <a:pt x="19" y="271"/>
                    </a:moveTo>
                    <a:lnTo>
                      <a:pt x="428" y="33"/>
                    </a:lnTo>
                    <a:lnTo>
                      <a:pt x="409" y="0"/>
                    </a:lnTo>
                    <a:lnTo>
                      <a:pt x="0" y="238"/>
                    </a:lnTo>
                    <a:lnTo>
                      <a:pt x="19" y="271"/>
                    </a:lnTo>
                    <a:lnTo>
                      <a:pt x="19" y="271"/>
                    </a:lnTo>
                    <a:close/>
                  </a:path>
                </a:pathLst>
              </a:custGeom>
              <a:solidFill>
                <a:srgbClr val="E0E0E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6" name="Freeform 273"/>
              <p:cNvSpPr/>
              <p:nvPr/>
            </p:nvSpPr>
            <p:spPr bwMode="auto">
              <a:xfrm>
                <a:off x="1319213" y="3598863"/>
                <a:ext cx="679450" cy="430213"/>
              </a:xfrm>
              <a:custGeom>
                <a:gdLst>
                  <a:gd fmla="*/ 19 w 428" name="T0"/>
                  <a:gd fmla="*/ 271 h 271" name="T1"/>
                  <a:gd fmla="*/ 428 w 428" name="T2"/>
                  <a:gd fmla="*/ 33 h 271" name="T3"/>
                  <a:gd fmla="*/ 409 w 428" name="T4"/>
                  <a:gd fmla="*/ 0 h 271" name="T5"/>
                  <a:gd fmla="*/ 0 w 428" name="T6"/>
                  <a:gd fmla="*/ 238 h 271" name="T7"/>
                  <a:gd fmla="*/ 19 w 428" name="T8"/>
                  <a:gd fmla="*/ 271 h 271" name="T9"/>
                  <a:gd fmla="*/ 19 w 428" name="T10"/>
                  <a:gd fmla="*/ 271 h 271" name="T11"/>
                </a:gdLst>
                <a:cxnLst>
                  <a:cxn ang="0">
                    <a:pos x="T0" y="T1"/>
                  </a:cxn>
                  <a:cxn ang="0">
                    <a:pos x="T2" y="T3"/>
                  </a:cxn>
                  <a:cxn ang="0">
                    <a:pos x="T4" y="T5"/>
                  </a:cxn>
                  <a:cxn ang="0">
                    <a:pos x="T6" y="T7"/>
                  </a:cxn>
                  <a:cxn ang="0">
                    <a:pos x="T8" y="T9"/>
                  </a:cxn>
                  <a:cxn ang="0">
                    <a:pos x="T10" y="T11"/>
                  </a:cxn>
                </a:cxnLst>
                <a:rect b="b" l="0" r="r" t="0"/>
                <a:pathLst>
                  <a:path h="271" w="428">
                    <a:moveTo>
                      <a:pt x="19" y="271"/>
                    </a:moveTo>
                    <a:lnTo>
                      <a:pt x="428" y="33"/>
                    </a:lnTo>
                    <a:lnTo>
                      <a:pt x="409" y="0"/>
                    </a:lnTo>
                    <a:lnTo>
                      <a:pt x="0" y="238"/>
                    </a:lnTo>
                    <a:lnTo>
                      <a:pt x="19" y="271"/>
                    </a:lnTo>
                    <a:lnTo>
                      <a:pt x="19" y="271"/>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97" name="Freeform 274"/>
              <p:cNvSpPr/>
              <p:nvPr/>
            </p:nvSpPr>
            <p:spPr bwMode="auto">
              <a:xfrm>
                <a:off x="1574800" y="3722688"/>
                <a:ext cx="495300" cy="323850"/>
              </a:xfrm>
              <a:custGeom>
                <a:gdLst>
                  <a:gd fmla="*/ 18 w 312" name="T0"/>
                  <a:gd fmla="*/ 204 h 204" name="T1"/>
                  <a:gd fmla="*/ 312 w 312" name="T2"/>
                  <a:gd fmla="*/ 32 h 204" name="T3"/>
                  <a:gd fmla="*/ 293 w 312" name="T4"/>
                  <a:gd fmla="*/ 0 h 204" name="T5"/>
                  <a:gd fmla="*/ 0 w 312" name="T6"/>
                  <a:gd fmla="*/ 169 h 204" name="T7"/>
                  <a:gd fmla="*/ 18 w 312" name="T8"/>
                  <a:gd fmla="*/ 204 h 204" name="T9"/>
                  <a:gd fmla="*/ 18 w 312" name="T10"/>
                  <a:gd fmla="*/ 204 h 204" name="T11"/>
                </a:gdLst>
                <a:cxnLst>
                  <a:cxn ang="0">
                    <a:pos x="T0" y="T1"/>
                  </a:cxn>
                  <a:cxn ang="0">
                    <a:pos x="T2" y="T3"/>
                  </a:cxn>
                  <a:cxn ang="0">
                    <a:pos x="T4" y="T5"/>
                  </a:cxn>
                  <a:cxn ang="0">
                    <a:pos x="T6" y="T7"/>
                  </a:cxn>
                  <a:cxn ang="0">
                    <a:pos x="T8" y="T9"/>
                  </a:cxn>
                  <a:cxn ang="0">
                    <a:pos x="T10" y="T11"/>
                  </a:cxn>
                </a:cxnLst>
                <a:rect b="b" l="0" r="r" t="0"/>
                <a:pathLst>
                  <a:path h="204" w="312">
                    <a:moveTo>
                      <a:pt x="18" y="204"/>
                    </a:moveTo>
                    <a:lnTo>
                      <a:pt x="312" y="32"/>
                    </a:lnTo>
                    <a:lnTo>
                      <a:pt x="293" y="0"/>
                    </a:lnTo>
                    <a:lnTo>
                      <a:pt x="0" y="169"/>
                    </a:lnTo>
                    <a:lnTo>
                      <a:pt x="18" y="204"/>
                    </a:lnTo>
                    <a:lnTo>
                      <a:pt x="18" y="204"/>
                    </a:lnTo>
                    <a:close/>
                  </a:path>
                </a:pathLst>
              </a:custGeom>
              <a:solidFill>
                <a:srgbClr val="E0E0E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8" name="Freeform 275"/>
              <p:cNvSpPr/>
              <p:nvPr/>
            </p:nvSpPr>
            <p:spPr bwMode="auto">
              <a:xfrm>
                <a:off x="1574800" y="3722688"/>
                <a:ext cx="495300" cy="323850"/>
              </a:xfrm>
              <a:custGeom>
                <a:gdLst>
                  <a:gd fmla="*/ 18 w 312" name="T0"/>
                  <a:gd fmla="*/ 204 h 204" name="T1"/>
                  <a:gd fmla="*/ 312 w 312" name="T2"/>
                  <a:gd fmla="*/ 32 h 204" name="T3"/>
                  <a:gd fmla="*/ 293 w 312" name="T4"/>
                  <a:gd fmla="*/ 0 h 204" name="T5"/>
                  <a:gd fmla="*/ 0 w 312" name="T6"/>
                  <a:gd fmla="*/ 169 h 204" name="T7"/>
                  <a:gd fmla="*/ 18 w 312" name="T8"/>
                  <a:gd fmla="*/ 204 h 204" name="T9"/>
                  <a:gd fmla="*/ 18 w 312" name="T10"/>
                  <a:gd fmla="*/ 204 h 204" name="T11"/>
                </a:gdLst>
                <a:cxnLst>
                  <a:cxn ang="0">
                    <a:pos x="T0" y="T1"/>
                  </a:cxn>
                  <a:cxn ang="0">
                    <a:pos x="T2" y="T3"/>
                  </a:cxn>
                  <a:cxn ang="0">
                    <a:pos x="T4" y="T5"/>
                  </a:cxn>
                  <a:cxn ang="0">
                    <a:pos x="T6" y="T7"/>
                  </a:cxn>
                  <a:cxn ang="0">
                    <a:pos x="T8" y="T9"/>
                  </a:cxn>
                  <a:cxn ang="0">
                    <a:pos x="T10" y="T11"/>
                  </a:cxn>
                </a:cxnLst>
                <a:rect b="b" l="0" r="r" t="0"/>
                <a:pathLst>
                  <a:path h="204" w="312">
                    <a:moveTo>
                      <a:pt x="18" y="204"/>
                    </a:moveTo>
                    <a:lnTo>
                      <a:pt x="312" y="32"/>
                    </a:lnTo>
                    <a:lnTo>
                      <a:pt x="293" y="0"/>
                    </a:lnTo>
                    <a:lnTo>
                      <a:pt x="0" y="169"/>
                    </a:lnTo>
                    <a:lnTo>
                      <a:pt x="18" y="204"/>
                    </a:lnTo>
                    <a:lnTo>
                      <a:pt x="18" y="204"/>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99" name="Freeform 276"/>
              <p:cNvSpPr/>
              <p:nvPr/>
            </p:nvSpPr>
            <p:spPr bwMode="auto">
              <a:xfrm>
                <a:off x="731838" y="2917825"/>
                <a:ext cx="1381125" cy="1474788"/>
              </a:xfrm>
              <a:custGeom>
                <a:gdLst>
                  <a:gd fmla="*/ 368 w 870" name="T0"/>
                  <a:gd fmla="*/ 929 h 929" name="T1"/>
                  <a:gd fmla="*/ 442 w 870" name="T2"/>
                  <a:gd fmla="*/ 910 h 929" name="T3"/>
                  <a:gd fmla="*/ 870 w 870" name="T4"/>
                  <a:gd fmla="*/ 518 h 929" name="T5"/>
                  <a:gd fmla="*/ 389 w 870" name="T6"/>
                  <a:gd fmla="*/ 0 h 929" name="T7"/>
                  <a:gd fmla="*/ 0 w 870" name="T8"/>
                  <a:gd fmla="*/ 449 h 929" name="T9"/>
                  <a:gd fmla="*/ 368 w 870" name="T10"/>
                  <a:gd fmla="*/ 929 h 929" name="T11"/>
                  <a:gd fmla="*/ 368 w 870" name="T12"/>
                  <a:gd fmla="*/ 929 h 929" name="T13"/>
                </a:gdLst>
                <a:cxnLst>
                  <a:cxn ang="0">
                    <a:pos x="T0" y="T1"/>
                  </a:cxn>
                  <a:cxn ang="0">
                    <a:pos x="T2" y="T3"/>
                  </a:cxn>
                  <a:cxn ang="0">
                    <a:pos x="T4" y="T5"/>
                  </a:cxn>
                  <a:cxn ang="0">
                    <a:pos x="T6" y="T7"/>
                  </a:cxn>
                  <a:cxn ang="0">
                    <a:pos x="T8" y="T9"/>
                  </a:cxn>
                  <a:cxn ang="0">
                    <a:pos x="T10" y="T11"/>
                  </a:cxn>
                  <a:cxn ang="0">
                    <a:pos x="T12" y="T13"/>
                  </a:cxn>
                </a:cxnLst>
                <a:rect b="b" l="0" r="r" t="0"/>
                <a:pathLst>
                  <a:path h="929" w="870">
                    <a:moveTo>
                      <a:pt x="368" y="929"/>
                    </a:moveTo>
                    <a:lnTo>
                      <a:pt x="442" y="910"/>
                    </a:lnTo>
                    <a:lnTo>
                      <a:pt x="870" y="518"/>
                    </a:lnTo>
                    <a:lnTo>
                      <a:pt x="389" y="0"/>
                    </a:lnTo>
                    <a:lnTo>
                      <a:pt x="0" y="449"/>
                    </a:lnTo>
                    <a:lnTo>
                      <a:pt x="368" y="929"/>
                    </a:lnTo>
                    <a:lnTo>
                      <a:pt x="368" y="929"/>
                    </a:lnTo>
                    <a:close/>
                  </a:path>
                </a:pathLst>
              </a:custGeom>
              <a:solidFill>
                <a:srgbClr val="CE632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0" name="Freeform 277"/>
              <p:cNvSpPr/>
              <p:nvPr/>
            </p:nvSpPr>
            <p:spPr bwMode="auto">
              <a:xfrm>
                <a:off x="731838" y="2917825"/>
                <a:ext cx="1381125" cy="1474788"/>
              </a:xfrm>
              <a:custGeom>
                <a:gdLst>
                  <a:gd fmla="*/ 368 w 870" name="T0"/>
                  <a:gd fmla="*/ 929 h 929" name="T1"/>
                  <a:gd fmla="*/ 442 w 870" name="T2"/>
                  <a:gd fmla="*/ 910 h 929" name="T3"/>
                  <a:gd fmla="*/ 870 w 870" name="T4"/>
                  <a:gd fmla="*/ 518 h 929" name="T5"/>
                  <a:gd fmla="*/ 389 w 870" name="T6"/>
                  <a:gd fmla="*/ 0 h 929" name="T7"/>
                  <a:gd fmla="*/ 0 w 870" name="T8"/>
                  <a:gd fmla="*/ 449 h 929" name="T9"/>
                  <a:gd fmla="*/ 368 w 870" name="T10"/>
                  <a:gd fmla="*/ 929 h 929" name="T11"/>
                  <a:gd fmla="*/ 368 w 870" name="T12"/>
                  <a:gd fmla="*/ 929 h 929" name="T13"/>
                </a:gdLst>
                <a:cxnLst>
                  <a:cxn ang="0">
                    <a:pos x="T0" y="T1"/>
                  </a:cxn>
                  <a:cxn ang="0">
                    <a:pos x="T2" y="T3"/>
                  </a:cxn>
                  <a:cxn ang="0">
                    <a:pos x="T4" y="T5"/>
                  </a:cxn>
                  <a:cxn ang="0">
                    <a:pos x="T6" y="T7"/>
                  </a:cxn>
                  <a:cxn ang="0">
                    <a:pos x="T8" y="T9"/>
                  </a:cxn>
                  <a:cxn ang="0">
                    <a:pos x="T10" y="T11"/>
                  </a:cxn>
                  <a:cxn ang="0">
                    <a:pos x="T12" y="T13"/>
                  </a:cxn>
                </a:cxnLst>
                <a:rect b="b" l="0" r="r" t="0"/>
                <a:pathLst>
                  <a:path h="929" w="870">
                    <a:moveTo>
                      <a:pt x="368" y="929"/>
                    </a:moveTo>
                    <a:lnTo>
                      <a:pt x="442" y="910"/>
                    </a:lnTo>
                    <a:lnTo>
                      <a:pt x="870" y="518"/>
                    </a:lnTo>
                    <a:lnTo>
                      <a:pt x="389" y="0"/>
                    </a:lnTo>
                    <a:lnTo>
                      <a:pt x="0" y="449"/>
                    </a:lnTo>
                    <a:lnTo>
                      <a:pt x="368" y="929"/>
                    </a:lnTo>
                    <a:lnTo>
                      <a:pt x="368" y="929"/>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01" name="Freeform 278"/>
              <p:cNvSpPr/>
              <p:nvPr/>
            </p:nvSpPr>
            <p:spPr bwMode="auto">
              <a:xfrm>
                <a:off x="868363" y="3040063"/>
                <a:ext cx="1158875" cy="1246188"/>
              </a:xfrm>
              <a:custGeom>
                <a:gdLst>
                  <a:gd fmla="*/ 730 w 730" name="T0"/>
                  <a:gd fmla="*/ 444 h 785" name="T1"/>
                  <a:gd fmla="*/ 317 w 730" name="T2"/>
                  <a:gd fmla="*/ 0 h 785" name="T3"/>
                  <a:gd fmla="*/ 0 w 730" name="T4"/>
                  <a:gd fmla="*/ 342 h 785" name="T5"/>
                  <a:gd fmla="*/ 362 w 730" name="T6"/>
                  <a:gd fmla="*/ 785 h 785" name="T7"/>
                  <a:gd fmla="*/ 730 w 730" name="T8"/>
                  <a:gd fmla="*/ 444 h 785" name="T9"/>
                  <a:gd fmla="*/ 730 w 730" name="T10"/>
                  <a:gd fmla="*/ 444 h 785" name="T11"/>
                </a:gdLst>
                <a:cxnLst>
                  <a:cxn ang="0">
                    <a:pos x="T0" y="T1"/>
                  </a:cxn>
                  <a:cxn ang="0">
                    <a:pos x="T2" y="T3"/>
                  </a:cxn>
                  <a:cxn ang="0">
                    <a:pos x="T4" y="T5"/>
                  </a:cxn>
                  <a:cxn ang="0">
                    <a:pos x="T6" y="T7"/>
                  </a:cxn>
                  <a:cxn ang="0">
                    <a:pos x="T8" y="T9"/>
                  </a:cxn>
                  <a:cxn ang="0">
                    <a:pos x="T10" y="T11"/>
                  </a:cxn>
                </a:cxnLst>
                <a:rect b="b" l="0" r="r" t="0"/>
                <a:pathLst>
                  <a:path h="785" w="730">
                    <a:moveTo>
                      <a:pt x="730" y="444"/>
                    </a:moveTo>
                    <a:lnTo>
                      <a:pt x="317" y="0"/>
                    </a:lnTo>
                    <a:lnTo>
                      <a:pt x="0" y="342"/>
                    </a:lnTo>
                    <a:lnTo>
                      <a:pt x="362" y="785"/>
                    </a:lnTo>
                    <a:lnTo>
                      <a:pt x="730" y="444"/>
                    </a:lnTo>
                    <a:lnTo>
                      <a:pt x="730" y="444"/>
                    </a:lnTo>
                    <a:close/>
                  </a:path>
                </a:pathLst>
              </a:custGeom>
              <a:solidFill>
                <a:srgbClr val="EDEDE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2" name="Freeform 279"/>
              <p:cNvSpPr/>
              <p:nvPr/>
            </p:nvSpPr>
            <p:spPr bwMode="auto">
              <a:xfrm>
                <a:off x="868363" y="3040063"/>
                <a:ext cx="1158875" cy="1246188"/>
              </a:xfrm>
              <a:custGeom>
                <a:gdLst>
                  <a:gd fmla="*/ 730 w 730" name="T0"/>
                  <a:gd fmla="*/ 444 h 785" name="T1"/>
                  <a:gd fmla="*/ 317 w 730" name="T2"/>
                  <a:gd fmla="*/ 0 h 785" name="T3"/>
                  <a:gd fmla="*/ 0 w 730" name="T4"/>
                  <a:gd fmla="*/ 342 h 785" name="T5"/>
                  <a:gd fmla="*/ 362 w 730" name="T6"/>
                  <a:gd fmla="*/ 785 h 785" name="T7"/>
                  <a:gd fmla="*/ 730 w 730" name="T8"/>
                  <a:gd fmla="*/ 444 h 785" name="T9"/>
                  <a:gd fmla="*/ 730 w 730" name="T10"/>
                  <a:gd fmla="*/ 444 h 785" name="T11"/>
                </a:gdLst>
                <a:cxnLst>
                  <a:cxn ang="0">
                    <a:pos x="T0" y="T1"/>
                  </a:cxn>
                  <a:cxn ang="0">
                    <a:pos x="T2" y="T3"/>
                  </a:cxn>
                  <a:cxn ang="0">
                    <a:pos x="T4" y="T5"/>
                  </a:cxn>
                  <a:cxn ang="0">
                    <a:pos x="T6" y="T7"/>
                  </a:cxn>
                  <a:cxn ang="0">
                    <a:pos x="T8" y="T9"/>
                  </a:cxn>
                  <a:cxn ang="0">
                    <a:pos x="T10" y="T11"/>
                  </a:cxn>
                </a:cxnLst>
                <a:rect b="b" l="0" r="r" t="0"/>
                <a:pathLst>
                  <a:path h="785" w="730">
                    <a:moveTo>
                      <a:pt x="730" y="444"/>
                    </a:moveTo>
                    <a:lnTo>
                      <a:pt x="317" y="0"/>
                    </a:lnTo>
                    <a:lnTo>
                      <a:pt x="0" y="342"/>
                    </a:lnTo>
                    <a:lnTo>
                      <a:pt x="362" y="785"/>
                    </a:lnTo>
                    <a:lnTo>
                      <a:pt x="730" y="444"/>
                    </a:lnTo>
                    <a:lnTo>
                      <a:pt x="730" y="444"/>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03" name="Freeform 280"/>
              <p:cNvSpPr/>
              <p:nvPr/>
            </p:nvSpPr>
            <p:spPr bwMode="auto">
              <a:xfrm>
                <a:off x="765175" y="3057525"/>
                <a:ext cx="1157288" cy="1270000"/>
              </a:xfrm>
              <a:custGeom>
                <a:gdLst>
                  <a:gd fmla="*/ 729 w 729" name="T0"/>
                  <a:gd fmla="*/ 468 h 800" name="T1"/>
                  <a:gd fmla="*/ 318 w 729" name="T2"/>
                  <a:gd fmla="*/ 0 h 800" name="T3"/>
                  <a:gd fmla="*/ 0 w 729" name="T4"/>
                  <a:gd fmla="*/ 337 h 800" name="T5"/>
                  <a:gd fmla="*/ 379 w 729" name="T6"/>
                  <a:gd fmla="*/ 800 h 800" name="T7"/>
                  <a:gd fmla="*/ 729 w 729" name="T8"/>
                  <a:gd fmla="*/ 468 h 800" name="T9"/>
                  <a:gd fmla="*/ 729 w 729" name="T10"/>
                  <a:gd fmla="*/ 468 h 800" name="T11"/>
                </a:gdLst>
                <a:cxnLst>
                  <a:cxn ang="0">
                    <a:pos x="T0" y="T1"/>
                  </a:cxn>
                  <a:cxn ang="0">
                    <a:pos x="T2" y="T3"/>
                  </a:cxn>
                  <a:cxn ang="0">
                    <a:pos x="T4" y="T5"/>
                  </a:cxn>
                  <a:cxn ang="0">
                    <a:pos x="T6" y="T7"/>
                  </a:cxn>
                  <a:cxn ang="0">
                    <a:pos x="T8" y="T9"/>
                  </a:cxn>
                  <a:cxn ang="0">
                    <a:pos x="T10" y="T11"/>
                  </a:cxn>
                </a:cxnLst>
                <a:rect b="b" l="0" r="r" t="0"/>
                <a:pathLst>
                  <a:path h="800" w="729">
                    <a:moveTo>
                      <a:pt x="729" y="468"/>
                    </a:moveTo>
                    <a:lnTo>
                      <a:pt x="318" y="0"/>
                    </a:lnTo>
                    <a:lnTo>
                      <a:pt x="0" y="337"/>
                    </a:lnTo>
                    <a:lnTo>
                      <a:pt x="379" y="800"/>
                    </a:lnTo>
                    <a:lnTo>
                      <a:pt x="729" y="468"/>
                    </a:lnTo>
                    <a:lnTo>
                      <a:pt x="729" y="468"/>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4" name="Freeform 281"/>
              <p:cNvSpPr/>
              <p:nvPr/>
            </p:nvSpPr>
            <p:spPr bwMode="auto">
              <a:xfrm>
                <a:off x="765175" y="3057525"/>
                <a:ext cx="1157288" cy="1270000"/>
              </a:xfrm>
              <a:custGeom>
                <a:gdLst>
                  <a:gd fmla="*/ 729 w 729" name="T0"/>
                  <a:gd fmla="*/ 468 h 800" name="T1"/>
                  <a:gd fmla="*/ 318 w 729" name="T2"/>
                  <a:gd fmla="*/ 0 h 800" name="T3"/>
                  <a:gd fmla="*/ 0 w 729" name="T4"/>
                  <a:gd fmla="*/ 337 h 800" name="T5"/>
                  <a:gd fmla="*/ 379 w 729" name="T6"/>
                  <a:gd fmla="*/ 800 h 800" name="T7"/>
                  <a:gd fmla="*/ 729 w 729" name="T8"/>
                  <a:gd fmla="*/ 468 h 800" name="T9"/>
                  <a:gd fmla="*/ 729 w 729" name="T10"/>
                  <a:gd fmla="*/ 468 h 800" name="T11"/>
                </a:gdLst>
                <a:cxnLst>
                  <a:cxn ang="0">
                    <a:pos x="T0" y="T1"/>
                  </a:cxn>
                  <a:cxn ang="0">
                    <a:pos x="T2" y="T3"/>
                  </a:cxn>
                  <a:cxn ang="0">
                    <a:pos x="T4" y="T5"/>
                  </a:cxn>
                  <a:cxn ang="0">
                    <a:pos x="T6" y="T7"/>
                  </a:cxn>
                  <a:cxn ang="0">
                    <a:pos x="T8" y="T9"/>
                  </a:cxn>
                  <a:cxn ang="0">
                    <a:pos x="T10" y="T11"/>
                  </a:cxn>
                </a:cxnLst>
                <a:rect b="b" l="0" r="r" t="0"/>
                <a:pathLst>
                  <a:path h="800" w="729">
                    <a:moveTo>
                      <a:pt x="729" y="468"/>
                    </a:moveTo>
                    <a:lnTo>
                      <a:pt x="318" y="0"/>
                    </a:lnTo>
                    <a:lnTo>
                      <a:pt x="0" y="337"/>
                    </a:lnTo>
                    <a:lnTo>
                      <a:pt x="379" y="800"/>
                    </a:lnTo>
                    <a:lnTo>
                      <a:pt x="729" y="468"/>
                    </a:lnTo>
                    <a:lnTo>
                      <a:pt x="729" y="468"/>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05" name="Freeform 282"/>
              <p:cNvSpPr/>
              <p:nvPr/>
            </p:nvSpPr>
            <p:spPr bwMode="auto">
              <a:xfrm>
                <a:off x="663575" y="3028950"/>
                <a:ext cx="1258888" cy="1354138"/>
              </a:xfrm>
              <a:custGeom>
                <a:gdLst>
                  <a:gd fmla="*/ 304 w 793" name="T0"/>
                  <a:gd fmla="*/ 0 h 853" name="T1"/>
                  <a:gd fmla="*/ 611 w 793" name="T2"/>
                  <a:gd fmla="*/ 352 h 853" name="T3"/>
                  <a:gd fmla="*/ 664 w 793" name="T4"/>
                  <a:gd fmla="*/ 287 h 853" name="T5"/>
                  <a:gd fmla="*/ 793 w 793" name="T6"/>
                  <a:gd fmla="*/ 435 h 853" name="T7"/>
                  <a:gd fmla="*/ 404 w 793" name="T8"/>
                  <a:gd fmla="*/ 853 h 853" name="T9"/>
                  <a:gd fmla="*/ 0 w 793" name="T10"/>
                  <a:gd fmla="*/ 344 h 853" name="T11"/>
                  <a:gd fmla="*/ 304 w 793" name="T12"/>
                  <a:gd fmla="*/ 0 h 853" name="T13"/>
                  <a:gd fmla="*/ 304 w 793" name="T14"/>
                  <a:gd fmla="*/ 0 h 85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53" w="793">
                    <a:moveTo>
                      <a:pt x="304" y="0"/>
                    </a:moveTo>
                    <a:lnTo>
                      <a:pt x="611" y="352"/>
                    </a:lnTo>
                    <a:lnTo>
                      <a:pt x="664" y="287"/>
                    </a:lnTo>
                    <a:lnTo>
                      <a:pt x="793" y="435"/>
                    </a:lnTo>
                    <a:lnTo>
                      <a:pt x="404" y="853"/>
                    </a:lnTo>
                    <a:lnTo>
                      <a:pt x="0" y="344"/>
                    </a:lnTo>
                    <a:lnTo>
                      <a:pt x="304" y="0"/>
                    </a:lnTo>
                    <a:lnTo>
                      <a:pt x="304" y="0"/>
                    </a:lnTo>
                    <a:close/>
                  </a:path>
                </a:pathLst>
              </a:custGeom>
              <a:solidFill>
                <a:srgbClr val="DE6E2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6" name="Freeform 283"/>
              <p:cNvSpPr/>
              <p:nvPr/>
            </p:nvSpPr>
            <p:spPr bwMode="auto">
              <a:xfrm>
                <a:off x="663575" y="3028950"/>
                <a:ext cx="1258888" cy="1354138"/>
              </a:xfrm>
              <a:custGeom>
                <a:gdLst>
                  <a:gd fmla="*/ 304 w 793" name="T0"/>
                  <a:gd fmla="*/ 0 h 853" name="T1"/>
                  <a:gd fmla="*/ 611 w 793" name="T2"/>
                  <a:gd fmla="*/ 352 h 853" name="T3"/>
                  <a:gd fmla="*/ 664 w 793" name="T4"/>
                  <a:gd fmla="*/ 287 h 853" name="T5"/>
                  <a:gd fmla="*/ 793 w 793" name="T6"/>
                  <a:gd fmla="*/ 435 h 853" name="T7"/>
                  <a:gd fmla="*/ 404 w 793" name="T8"/>
                  <a:gd fmla="*/ 853 h 853" name="T9"/>
                  <a:gd fmla="*/ 0 w 793" name="T10"/>
                  <a:gd fmla="*/ 344 h 853" name="T11"/>
                  <a:gd fmla="*/ 304 w 793" name="T12"/>
                  <a:gd fmla="*/ 0 h 853" name="T13"/>
                  <a:gd fmla="*/ 304 w 793" name="T14"/>
                  <a:gd fmla="*/ 0 h 85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53" w="793">
                    <a:moveTo>
                      <a:pt x="304" y="0"/>
                    </a:moveTo>
                    <a:lnTo>
                      <a:pt x="611" y="352"/>
                    </a:lnTo>
                    <a:lnTo>
                      <a:pt x="664" y="287"/>
                    </a:lnTo>
                    <a:lnTo>
                      <a:pt x="793" y="435"/>
                    </a:lnTo>
                    <a:lnTo>
                      <a:pt x="404" y="853"/>
                    </a:lnTo>
                    <a:lnTo>
                      <a:pt x="0" y="344"/>
                    </a:lnTo>
                    <a:lnTo>
                      <a:pt x="304" y="0"/>
                    </a:lnTo>
                    <a:lnTo>
                      <a:pt x="304" y="0"/>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07" name="Freeform 284"/>
              <p:cNvSpPr/>
              <p:nvPr/>
            </p:nvSpPr>
            <p:spPr bwMode="auto">
              <a:xfrm>
                <a:off x="1277938" y="3859213"/>
                <a:ext cx="147638" cy="160338"/>
              </a:xfrm>
              <a:custGeom>
                <a:gdLst>
                  <a:gd fmla="*/ 69 w 93" name="T0"/>
                  <a:gd fmla="*/ 0 h 101" name="T1"/>
                  <a:gd fmla="*/ 93 w 93" name="T2"/>
                  <a:gd fmla="*/ 101 h 101" name="T3"/>
                  <a:gd fmla="*/ 0 w 93" name="T4"/>
                  <a:gd fmla="*/ 63 h 101" name="T5"/>
                  <a:gd fmla="*/ 69 w 93" name="T6"/>
                  <a:gd fmla="*/ 0 h 101" name="T7"/>
                  <a:gd fmla="*/ 69 w 93" name="T8"/>
                  <a:gd fmla="*/ 0 h 101" name="T9"/>
                </a:gdLst>
                <a:cxnLst>
                  <a:cxn ang="0">
                    <a:pos x="T0" y="T1"/>
                  </a:cxn>
                  <a:cxn ang="0">
                    <a:pos x="T2" y="T3"/>
                  </a:cxn>
                  <a:cxn ang="0">
                    <a:pos x="T4" y="T5"/>
                  </a:cxn>
                  <a:cxn ang="0">
                    <a:pos x="T6" y="T7"/>
                  </a:cxn>
                  <a:cxn ang="0">
                    <a:pos x="T8" y="T9"/>
                  </a:cxn>
                </a:cxnLst>
                <a:rect b="b" l="0" r="r" t="0"/>
                <a:pathLst>
                  <a:path h="100" w="93">
                    <a:moveTo>
                      <a:pt x="69" y="0"/>
                    </a:moveTo>
                    <a:lnTo>
                      <a:pt x="93" y="101"/>
                    </a:lnTo>
                    <a:lnTo>
                      <a:pt x="0" y="63"/>
                    </a:lnTo>
                    <a:lnTo>
                      <a:pt x="69" y="0"/>
                    </a:lnTo>
                    <a:lnTo>
                      <a:pt x="69" y="0"/>
                    </a:lnTo>
                    <a:close/>
                  </a:path>
                </a:pathLst>
              </a:custGeom>
              <a:solidFill>
                <a:srgbClr val="AAAAA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8" name="Freeform 285"/>
              <p:cNvSpPr/>
              <p:nvPr/>
            </p:nvSpPr>
            <p:spPr bwMode="auto">
              <a:xfrm>
                <a:off x="1277938" y="3859213"/>
                <a:ext cx="147638" cy="160338"/>
              </a:xfrm>
              <a:custGeom>
                <a:gdLst>
                  <a:gd fmla="*/ 69 w 93" name="T0"/>
                  <a:gd fmla="*/ 0 h 101" name="T1"/>
                  <a:gd fmla="*/ 93 w 93" name="T2"/>
                  <a:gd fmla="*/ 101 h 101" name="T3"/>
                  <a:gd fmla="*/ 0 w 93" name="T4"/>
                  <a:gd fmla="*/ 63 h 101" name="T5"/>
                  <a:gd fmla="*/ 69 w 93" name="T6"/>
                  <a:gd fmla="*/ 0 h 101" name="T7"/>
                  <a:gd fmla="*/ 69 w 93" name="T8"/>
                  <a:gd fmla="*/ 0 h 101" name="T9"/>
                </a:gdLst>
                <a:cxnLst>
                  <a:cxn ang="0">
                    <a:pos x="T0" y="T1"/>
                  </a:cxn>
                  <a:cxn ang="0">
                    <a:pos x="T2" y="T3"/>
                  </a:cxn>
                  <a:cxn ang="0">
                    <a:pos x="T4" y="T5"/>
                  </a:cxn>
                  <a:cxn ang="0">
                    <a:pos x="T6" y="T7"/>
                  </a:cxn>
                  <a:cxn ang="0">
                    <a:pos x="T8" y="T9"/>
                  </a:cxn>
                </a:cxnLst>
                <a:rect b="b" l="0" r="r" t="0"/>
                <a:pathLst>
                  <a:path h="100" w="93">
                    <a:moveTo>
                      <a:pt x="69" y="0"/>
                    </a:moveTo>
                    <a:lnTo>
                      <a:pt x="93" y="101"/>
                    </a:lnTo>
                    <a:lnTo>
                      <a:pt x="0" y="63"/>
                    </a:lnTo>
                    <a:lnTo>
                      <a:pt x="69" y="0"/>
                    </a:lnTo>
                    <a:lnTo>
                      <a:pt x="69" y="0"/>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09" name="Freeform 286"/>
              <p:cNvSpPr/>
              <p:nvPr/>
            </p:nvSpPr>
            <p:spPr bwMode="auto">
              <a:xfrm>
                <a:off x="874713" y="3376613"/>
                <a:ext cx="527050" cy="592138"/>
              </a:xfrm>
              <a:custGeom>
                <a:gdLst>
                  <a:gd fmla="*/ 254 w 332" name="T0"/>
                  <a:gd fmla="*/ 373 h 373" name="T1"/>
                  <a:gd fmla="*/ 332 w 332" name="T2"/>
                  <a:gd fmla="*/ 309 h 373" name="T3"/>
                  <a:gd fmla="*/ 78 w 332" name="T4"/>
                  <a:gd fmla="*/ 0 h 373" name="T5"/>
                  <a:gd fmla="*/ 0 w 332" name="T6"/>
                  <a:gd fmla="*/ 63 h 373" name="T7"/>
                  <a:gd fmla="*/ 254 w 332" name="T8"/>
                  <a:gd fmla="*/ 373 h 373" name="T9"/>
                  <a:gd fmla="*/ 254 w 332" name="T10"/>
                  <a:gd fmla="*/ 373 h 373" name="T11"/>
                </a:gdLst>
                <a:cxnLst>
                  <a:cxn ang="0">
                    <a:pos x="T0" y="T1"/>
                  </a:cxn>
                  <a:cxn ang="0">
                    <a:pos x="T2" y="T3"/>
                  </a:cxn>
                  <a:cxn ang="0">
                    <a:pos x="T4" y="T5"/>
                  </a:cxn>
                  <a:cxn ang="0">
                    <a:pos x="T6" y="T7"/>
                  </a:cxn>
                  <a:cxn ang="0">
                    <a:pos x="T8" y="T9"/>
                  </a:cxn>
                  <a:cxn ang="0">
                    <a:pos x="T10" y="T11"/>
                  </a:cxn>
                </a:cxnLst>
                <a:rect b="b" l="0" r="r" t="0"/>
                <a:pathLst>
                  <a:path h="373" w="332">
                    <a:moveTo>
                      <a:pt x="254" y="373"/>
                    </a:moveTo>
                    <a:lnTo>
                      <a:pt x="332" y="309"/>
                    </a:lnTo>
                    <a:lnTo>
                      <a:pt x="78" y="0"/>
                    </a:lnTo>
                    <a:lnTo>
                      <a:pt x="0" y="63"/>
                    </a:lnTo>
                    <a:lnTo>
                      <a:pt x="254" y="373"/>
                    </a:lnTo>
                    <a:lnTo>
                      <a:pt x="254" y="373"/>
                    </a:lnTo>
                    <a:close/>
                  </a:path>
                </a:pathLst>
              </a:custGeom>
              <a:solidFill>
                <a:srgbClr val="33363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0" name="Freeform 287"/>
              <p:cNvSpPr/>
              <p:nvPr/>
            </p:nvSpPr>
            <p:spPr bwMode="auto">
              <a:xfrm>
                <a:off x="874713" y="3376613"/>
                <a:ext cx="527050" cy="592138"/>
              </a:xfrm>
              <a:custGeom>
                <a:gdLst>
                  <a:gd fmla="*/ 254 w 332" name="T0"/>
                  <a:gd fmla="*/ 373 h 373" name="T1"/>
                  <a:gd fmla="*/ 332 w 332" name="T2"/>
                  <a:gd fmla="*/ 309 h 373" name="T3"/>
                  <a:gd fmla="*/ 78 w 332" name="T4"/>
                  <a:gd fmla="*/ 0 h 373" name="T5"/>
                  <a:gd fmla="*/ 0 w 332" name="T6"/>
                  <a:gd fmla="*/ 63 h 373" name="T7"/>
                  <a:gd fmla="*/ 254 w 332" name="T8"/>
                  <a:gd fmla="*/ 373 h 373" name="T9"/>
                  <a:gd fmla="*/ 254 w 332" name="T10"/>
                  <a:gd fmla="*/ 373 h 373" name="T11"/>
                </a:gdLst>
                <a:cxnLst>
                  <a:cxn ang="0">
                    <a:pos x="T0" y="T1"/>
                  </a:cxn>
                  <a:cxn ang="0">
                    <a:pos x="T2" y="T3"/>
                  </a:cxn>
                  <a:cxn ang="0">
                    <a:pos x="T4" y="T5"/>
                  </a:cxn>
                  <a:cxn ang="0">
                    <a:pos x="T6" y="T7"/>
                  </a:cxn>
                  <a:cxn ang="0">
                    <a:pos x="T8" y="T9"/>
                  </a:cxn>
                  <a:cxn ang="0">
                    <a:pos x="T10" y="T11"/>
                  </a:cxn>
                </a:cxnLst>
                <a:rect b="b" l="0" r="r" t="0"/>
                <a:pathLst>
                  <a:path h="373" w="332">
                    <a:moveTo>
                      <a:pt x="254" y="373"/>
                    </a:moveTo>
                    <a:lnTo>
                      <a:pt x="332" y="309"/>
                    </a:lnTo>
                    <a:lnTo>
                      <a:pt x="78" y="0"/>
                    </a:lnTo>
                    <a:lnTo>
                      <a:pt x="0" y="63"/>
                    </a:lnTo>
                    <a:lnTo>
                      <a:pt x="254" y="373"/>
                    </a:lnTo>
                    <a:lnTo>
                      <a:pt x="254" y="373"/>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11" name="Freeform 288"/>
              <p:cNvSpPr/>
              <p:nvPr/>
            </p:nvSpPr>
            <p:spPr bwMode="auto">
              <a:xfrm>
                <a:off x="1395413" y="3990975"/>
                <a:ext cx="52388" cy="49213"/>
              </a:xfrm>
              <a:custGeom>
                <a:gdLst>
                  <a:gd fmla="*/ 14 w 27" name="T0"/>
                  <a:gd fmla="*/ 0 h 26" name="T1"/>
                  <a:gd fmla="*/ 25 w 27" name="T2"/>
                  <a:gd fmla="*/ 13 h 26" name="T3"/>
                  <a:gd fmla="*/ 23 w 27" name="T4"/>
                  <a:gd fmla="*/ 24 h 26" name="T5"/>
                  <a:gd fmla="*/ 12 w 27" name="T6"/>
                  <a:gd fmla="*/ 24 h 26" name="T7"/>
                  <a:gd fmla="*/ 0 w 27" name="T8"/>
                  <a:gd fmla="*/ 11 h 26" name="T9"/>
                  <a:gd fmla="*/ 14 w 27" name="T10"/>
                  <a:gd fmla="*/ 0 h 26" name="T11"/>
                </a:gdLst>
                <a:cxnLst>
                  <a:cxn ang="0">
                    <a:pos x="T0" y="T1"/>
                  </a:cxn>
                  <a:cxn ang="0">
                    <a:pos x="T2" y="T3"/>
                  </a:cxn>
                  <a:cxn ang="0">
                    <a:pos x="T4" y="T5"/>
                  </a:cxn>
                  <a:cxn ang="0">
                    <a:pos x="T6" y="T7"/>
                  </a:cxn>
                  <a:cxn ang="0">
                    <a:pos x="T8" y="T9"/>
                  </a:cxn>
                  <a:cxn ang="0">
                    <a:pos x="T10" y="T11"/>
                  </a:cxn>
                </a:cxnLst>
                <a:rect b="b" l="0" r="r" t="0"/>
                <a:pathLst>
                  <a:path h="26" w="27">
                    <a:moveTo>
                      <a:pt x="14" y="0"/>
                    </a:moveTo>
                    <a:cubicBezTo>
                      <a:pt x="25" y="13"/>
                      <a:pt x="25" y="13"/>
                      <a:pt x="25" y="13"/>
                    </a:cubicBezTo>
                    <a:cubicBezTo>
                      <a:pt x="27" y="15"/>
                      <a:pt x="27" y="22"/>
                      <a:pt x="23" y="24"/>
                    </a:cubicBezTo>
                    <a:cubicBezTo>
                      <a:pt x="20" y="26"/>
                      <a:pt x="14" y="26"/>
                      <a:pt x="12" y="24"/>
                    </a:cubicBezTo>
                    <a:cubicBezTo>
                      <a:pt x="0" y="11"/>
                      <a:pt x="0" y="11"/>
                      <a:pt x="0" y="11"/>
                    </a:cubicBezTo>
                    <a:lnTo>
                      <a:pt x="14" y="0"/>
                    </a:lnTo>
                    <a:close/>
                  </a:path>
                </a:pathLst>
              </a:custGeom>
              <a:solidFill>
                <a:srgbClr val="AAAAA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2" name="Freeform 289"/>
              <p:cNvSpPr/>
              <p:nvPr/>
            </p:nvSpPr>
            <p:spPr bwMode="auto">
              <a:xfrm>
                <a:off x="660400" y="3179763"/>
                <a:ext cx="401638" cy="407988"/>
              </a:xfrm>
              <a:custGeom>
                <a:gdLst>
                  <a:gd fmla="*/ 2 w 211" name="T0"/>
                  <a:gd fmla="*/ 83 h 214" name="T1"/>
                  <a:gd fmla="*/ 13 w 211" name="T2"/>
                  <a:gd fmla="*/ 74 h 214" name="T3"/>
                  <a:gd fmla="*/ 24 w 211" name="T4"/>
                  <a:gd fmla="*/ 65 h 214" name="T5"/>
                  <a:gd fmla="*/ 44 w 211" name="T6"/>
                  <a:gd fmla="*/ 47 h 214" name="T7"/>
                  <a:gd fmla="*/ 102 w 211" name="T8"/>
                  <a:gd fmla="*/ 0 h 214" name="T9"/>
                  <a:gd fmla="*/ 211 w 211" name="T10"/>
                  <a:gd fmla="*/ 132 h 214" name="T11"/>
                  <a:gd fmla="*/ 133 w 211" name="T12"/>
                  <a:gd fmla="*/ 194 h 214" name="T13"/>
                  <a:gd fmla="*/ 33 w 211" name="T14"/>
                  <a:gd fmla="*/ 74 h 214" name="T15"/>
                  <a:gd fmla="*/ 22 w 211" name="T16"/>
                  <a:gd fmla="*/ 83 h 214" name="T17"/>
                  <a:gd fmla="*/ 102 w 211" name="T18"/>
                  <a:gd fmla="*/ 180 h 214" name="T19"/>
                  <a:gd fmla="*/ 118 w 211" name="T20"/>
                  <a:gd fmla="*/ 183 h 214" name="T21"/>
                  <a:gd fmla="*/ 118 w 211" name="T22"/>
                  <a:gd fmla="*/ 198 h 214" name="T23"/>
                  <a:gd fmla="*/ 122 w 211" name="T24"/>
                  <a:gd fmla="*/ 203 h 214" name="T25"/>
                  <a:gd fmla="*/ 109 w 211" name="T26"/>
                  <a:gd fmla="*/ 214 h 214" name="T27"/>
                  <a:gd fmla="*/ 0 w 211" name="T28"/>
                  <a:gd fmla="*/ 83 h 214" name="T29"/>
                  <a:gd fmla="*/ 2 w 211" name="T30"/>
                  <a:gd fmla="*/ 83 h 214"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14" w="211">
                    <a:moveTo>
                      <a:pt x="2" y="83"/>
                    </a:moveTo>
                    <a:cubicBezTo>
                      <a:pt x="13" y="74"/>
                      <a:pt x="13" y="74"/>
                      <a:pt x="13" y="74"/>
                    </a:cubicBezTo>
                    <a:cubicBezTo>
                      <a:pt x="24" y="65"/>
                      <a:pt x="24" y="65"/>
                      <a:pt x="24" y="65"/>
                    </a:cubicBezTo>
                    <a:cubicBezTo>
                      <a:pt x="44" y="47"/>
                      <a:pt x="44" y="47"/>
                      <a:pt x="44" y="47"/>
                    </a:cubicBezTo>
                    <a:cubicBezTo>
                      <a:pt x="102" y="0"/>
                      <a:pt x="102" y="0"/>
                      <a:pt x="102" y="0"/>
                    </a:cubicBezTo>
                    <a:cubicBezTo>
                      <a:pt x="211" y="132"/>
                      <a:pt x="211" y="132"/>
                      <a:pt x="211" y="132"/>
                    </a:cubicBezTo>
                    <a:cubicBezTo>
                      <a:pt x="133" y="194"/>
                      <a:pt x="133" y="194"/>
                      <a:pt x="133" y="194"/>
                    </a:cubicBezTo>
                    <a:cubicBezTo>
                      <a:pt x="33" y="74"/>
                      <a:pt x="33" y="74"/>
                      <a:pt x="33" y="74"/>
                    </a:cubicBezTo>
                    <a:cubicBezTo>
                      <a:pt x="22" y="83"/>
                      <a:pt x="22" y="83"/>
                      <a:pt x="22" y="83"/>
                    </a:cubicBezTo>
                    <a:cubicBezTo>
                      <a:pt x="102" y="180"/>
                      <a:pt x="102" y="180"/>
                      <a:pt x="102" y="180"/>
                    </a:cubicBezTo>
                    <a:cubicBezTo>
                      <a:pt x="107" y="178"/>
                      <a:pt x="113" y="178"/>
                      <a:pt x="118" y="183"/>
                    </a:cubicBezTo>
                    <a:cubicBezTo>
                      <a:pt x="120" y="187"/>
                      <a:pt x="120" y="194"/>
                      <a:pt x="118" y="198"/>
                    </a:cubicBezTo>
                    <a:cubicBezTo>
                      <a:pt x="122" y="203"/>
                      <a:pt x="122" y="203"/>
                      <a:pt x="122" y="203"/>
                    </a:cubicBezTo>
                    <a:cubicBezTo>
                      <a:pt x="109" y="214"/>
                      <a:pt x="109" y="214"/>
                      <a:pt x="109" y="214"/>
                    </a:cubicBezTo>
                    <a:cubicBezTo>
                      <a:pt x="0" y="83"/>
                      <a:pt x="0" y="83"/>
                      <a:pt x="0" y="83"/>
                    </a:cubicBezTo>
                    <a:lnTo>
                      <a:pt x="2" y="83"/>
                    </a:lnTo>
                    <a:close/>
                  </a:path>
                </a:pathLst>
              </a:custGeom>
              <a:solidFill>
                <a:srgbClr val="AAAAA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3" name="Freeform 290"/>
              <p:cNvSpPr/>
              <p:nvPr/>
            </p:nvSpPr>
            <p:spPr bwMode="auto">
              <a:xfrm>
                <a:off x="1065213" y="3730625"/>
                <a:ext cx="1200150" cy="1047750"/>
              </a:xfrm>
              <a:custGeom>
                <a:gdLst>
                  <a:gd fmla="*/ 0 w 756" name="T0"/>
                  <a:gd fmla="*/ 603 h 660" name="T1"/>
                  <a:gd fmla="*/ 684 w 756" name="T2"/>
                  <a:gd fmla="*/ 660 h 660" name="T3"/>
                  <a:gd fmla="*/ 756 w 756" name="T4"/>
                  <a:gd fmla="*/ 37 h 660" name="T5"/>
                  <a:gd fmla="*/ 79 w 756" name="T6"/>
                  <a:gd fmla="*/ 0 h 660" name="T7"/>
                  <a:gd fmla="*/ 0 w 756" name="T8"/>
                  <a:gd fmla="*/ 603 h 660" name="T9"/>
                  <a:gd fmla="*/ 0 w 756" name="T10"/>
                  <a:gd fmla="*/ 603 h 660" name="T11"/>
                </a:gdLst>
                <a:cxnLst>
                  <a:cxn ang="0">
                    <a:pos x="T0" y="T1"/>
                  </a:cxn>
                  <a:cxn ang="0">
                    <a:pos x="T2" y="T3"/>
                  </a:cxn>
                  <a:cxn ang="0">
                    <a:pos x="T4" y="T5"/>
                  </a:cxn>
                  <a:cxn ang="0">
                    <a:pos x="T6" y="T7"/>
                  </a:cxn>
                  <a:cxn ang="0">
                    <a:pos x="T8" y="T9"/>
                  </a:cxn>
                  <a:cxn ang="0">
                    <a:pos x="T10" y="T11"/>
                  </a:cxn>
                </a:cxnLst>
                <a:rect b="b" l="0" r="r" t="0"/>
                <a:pathLst>
                  <a:path h="660" w="756">
                    <a:moveTo>
                      <a:pt x="0" y="603"/>
                    </a:moveTo>
                    <a:lnTo>
                      <a:pt x="684" y="660"/>
                    </a:lnTo>
                    <a:lnTo>
                      <a:pt x="756" y="37"/>
                    </a:lnTo>
                    <a:lnTo>
                      <a:pt x="79" y="0"/>
                    </a:lnTo>
                    <a:lnTo>
                      <a:pt x="0" y="603"/>
                    </a:lnTo>
                    <a:lnTo>
                      <a:pt x="0" y="603"/>
                    </a:lnTo>
                    <a:close/>
                  </a:path>
                </a:pathLst>
              </a:custGeom>
              <a:solidFill>
                <a:srgbClr val="FCB33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5" name="Freeform 292"/>
              <p:cNvSpPr/>
              <p:nvPr/>
            </p:nvSpPr>
            <p:spPr bwMode="auto">
              <a:xfrm>
                <a:off x="727075" y="3730625"/>
                <a:ext cx="474663" cy="954088"/>
              </a:xfrm>
              <a:custGeom>
                <a:gdLst>
                  <a:gd fmla="*/ 299 w 299" name="T0"/>
                  <a:gd fmla="*/ 0 h 601" name="T1"/>
                  <a:gd fmla="*/ 216 w 299" name="T2"/>
                  <a:gd fmla="*/ 601 h 601" name="T3"/>
                  <a:gd fmla="*/ 0 w 299" name="T4"/>
                  <a:gd fmla="*/ 513 h 601" name="T5"/>
                  <a:gd fmla="*/ 38 w 299" name="T6"/>
                  <a:gd fmla="*/ 37 h 601" name="T7"/>
                  <a:gd fmla="*/ 299 w 299" name="T8"/>
                  <a:gd fmla="*/ 0 h 601" name="T9"/>
                  <a:gd fmla="*/ 299 w 299" name="T10"/>
                  <a:gd fmla="*/ 0 h 601" name="T11"/>
                </a:gdLst>
                <a:cxnLst>
                  <a:cxn ang="0">
                    <a:pos x="T0" y="T1"/>
                  </a:cxn>
                  <a:cxn ang="0">
                    <a:pos x="T2" y="T3"/>
                  </a:cxn>
                  <a:cxn ang="0">
                    <a:pos x="T4" y="T5"/>
                  </a:cxn>
                  <a:cxn ang="0">
                    <a:pos x="T6" y="T7"/>
                  </a:cxn>
                  <a:cxn ang="0">
                    <a:pos x="T8" y="T9"/>
                  </a:cxn>
                  <a:cxn ang="0">
                    <a:pos x="T10" y="T11"/>
                  </a:cxn>
                </a:cxnLst>
                <a:rect b="b" l="0" r="r" t="0"/>
                <a:pathLst>
                  <a:path h="601" w="299">
                    <a:moveTo>
                      <a:pt x="299" y="0"/>
                    </a:moveTo>
                    <a:lnTo>
                      <a:pt x="216" y="601"/>
                    </a:lnTo>
                    <a:lnTo>
                      <a:pt x="0" y="513"/>
                    </a:lnTo>
                    <a:lnTo>
                      <a:pt x="38" y="37"/>
                    </a:lnTo>
                    <a:lnTo>
                      <a:pt x="299" y="0"/>
                    </a:lnTo>
                    <a:lnTo>
                      <a:pt x="299" y="0"/>
                    </a:lnTo>
                    <a:close/>
                  </a:path>
                </a:pathLst>
              </a:custGeom>
              <a:solidFill>
                <a:srgbClr val="E8A0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6" name="Freeform 293"/>
              <p:cNvSpPr/>
              <p:nvPr/>
            </p:nvSpPr>
            <p:spPr bwMode="auto">
              <a:xfrm>
                <a:off x="727075" y="3730625"/>
                <a:ext cx="474663" cy="954088"/>
              </a:xfrm>
              <a:custGeom>
                <a:gdLst>
                  <a:gd fmla="*/ 299 w 299" name="T0"/>
                  <a:gd fmla="*/ 0 h 601" name="T1"/>
                  <a:gd fmla="*/ 216 w 299" name="T2"/>
                  <a:gd fmla="*/ 601 h 601" name="T3"/>
                  <a:gd fmla="*/ 0 w 299" name="T4"/>
                  <a:gd fmla="*/ 513 h 601" name="T5"/>
                  <a:gd fmla="*/ 38 w 299" name="T6"/>
                  <a:gd fmla="*/ 37 h 601" name="T7"/>
                  <a:gd fmla="*/ 299 w 299" name="T8"/>
                  <a:gd fmla="*/ 0 h 601" name="T9"/>
                  <a:gd fmla="*/ 299 w 299" name="T10"/>
                  <a:gd fmla="*/ 0 h 601" name="T11"/>
                </a:gdLst>
                <a:cxnLst>
                  <a:cxn ang="0">
                    <a:pos x="T0" y="T1"/>
                  </a:cxn>
                  <a:cxn ang="0">
                    <a:pos x="T2" y="T3"/>
                  </a:cxn>
                  <a:cxn ang="0">
                    <a:pos x="T4" y="T5"/>
                  </a:cxn>
                  <a:cxn ang="0">
                    <a:pos x="T6" y="T7"/>
                  </a:cxn>
                  <a:cxn ang="0">
                    <a:pos x="T8" y="T9"/>
                  </a:cxn>
                  <a:cxn ang="0">
                    <a:pos x="T10" y="T11"/>
                  </a:cxn>
                </a:cxnLst>
                <a:rect b="b" l="0" r="r" t="0"/>
                <a:pathLst>
                  <a:path h="601" w="299">
                    <a:moveTo>
                      <a:pt x="299" y="0"/>
                    </a:moveTo>
                    <a:lnTo>
                      <a:pt x="216" y="601"/>
                    </a:lnTo>
                    <a:lnTo>
                      <a:pt x="0" y="513"/>
                    </a:lnTo>
                    <a:lnTo>
                      <a:pt x="38" y="37"/>
                    </a:lnTo>
                    <a:lnTo>
                      <a:pt x="299" y="0"/>
                    </a:lnTo>
                    <a:lnTo>
                      <a:pt x="299" y="0"/>
                    </a:lnTo>
                    <a:close/>
                  </a:path>
                </a:pathLst>
              </a:custGeom>
              <a:noFill/>
              <a:ln cap="rnd" w="1588">
                <a:solidFill>
                  <a:schemeClr val="accent4"/>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17" name="Freeform 294"/>
              <p:cNvSpPr/>
              <p:nvPr/>
            </p:nvSpPr>
            <p:spPr bwMode="auto">
              <a:xfrm>
                <a:off x="1401763" y="4189413"/>
                <a:ext cx="307975" cy="325438"/>
              </a:xfrm>
              <a:custGeom>
                <a:gdLst>
                  <a:gd fmla="*/ 144 w 162" name="T0"/>
                  <a:gd fmla="*/ 169 h 171" name="T1"/>
                  <a:gd fmla="*/ 35 w 162" name="T2"/>
                  <a:gd fmla="*/ 162 h 171" name="T3"/>
                  <a:gd fmla="*/ 2 w 162" name="T4"/>
                  <a:gd fmla="*/ 140 h 171" name="T5"/>
                  <a:gd fmla="*/ 22 w 162" name="T6"/>
                  <a:gd fmla="*/ 122 h 171" name="T7"/>
                  <a:gd fmla="*/ 4 w 162" name="T8"/>
                  <a:gd fmla="*/ 109 h 171" name="T9"/>
                  <a:gd fmla="*/ 4 w 162" name="T10"/>
                  <a:gd fmla="*/ 107 h 171" name="T11"/>
                  <a:gd fmla="*/ 4 w 162" name="T12"/>
                  <a:gd fmla="*/ 107 h 171" name="T13"/>
                  <a:gd fmla="*/ 11 w 162" name="T14"/>
                  <a:gd fmla="*/ 87 h 171" name="T15"/>
                  <a:gd fmla="*/ 20 w 162" name="T16"/>
                  <a:gd fmla="*/ 82 h 171" name="T17"/>
                  <a:gd fmla="*/ 6 w 162" name="T18"/>
                  <a:gd fmla="*/ 62 h 171" name="T19"/>
                  <a:gd fmla="*/ 6 w 162" name="T20"/>
                  <a:gd fmla="*/ 62 h 171" name="T21"/>
                  <a:gd fmla="*/ 17 w 162" name="T22"/>
                  <a:gd fmla="*/ 44 h 171" name="T23"/>
                  <a:gd fmla="*/ 13 w 162" name="T24"/>
                  <a:gd fmla="*/ 40 h 171" name="T25"/>
                  <a:gd fmla="*/ 9 w 162" name="T26"/>
                  <a:gd fmla="*/ 22 h 171" name="T27"/>
                  <a:gd fmla="*/ 106 w 162" name="T28"/>
                  <a:gd fmla="*/ 9 h 171" name="T29"/>
                  <a:gd fmla="*/ 133 w 162" name="T30"/>
                  <a:gd fmla="*/ 16 h 171" name="T31"/>
                  <a:gd fmla="*/ 133 w 162" name="T32"/>
                  <a:gd fmla="*/ 40 h 171" name="T33"/>
                  <a:gd fmla="*/ 100 w 162" name="T34"/>
                  <a:gd fmla="*/ 29 h 171" name="T35"/>
                  <a:gd fmla="*/ 31 w 162" name="T36"/>
                  <a:gd fmla="*/ 27 h 171" name="T37"/>
                  <a:gd fmla="*/ 31 w 162" name="T38"/>
                  <a:gd fmla="*/ 29 h 171" name="T39"/>
                  <a:gd fmla="*/ 84 w 162" name="T40"/>
                  <a:gd fmla="*/ 44 h 171" name="T41"/>
                  <a:gd fmla="*/ 86 w 162" name="T42"/>
                  <a:gd fmla="*/ 64 h 171" name="T43"/>
                  <a:gd fmla="*/ 53 w 162" name="T44"/>
                  <a:gd fmla="*/ 64 h 171" name="T45"/>
                  <a:gd fmla="*/ 29 w 162" name="T46"/>
                  <a:gd fmla="*/ 64 h 171" name="T47"/>
                  <a:gd fmla="*/ 82 w 162" name="T48"/>
                  <a:gd fmla="*/ 82 h 171" name="T49"/>
                  <a:gd fmla="*/ 82 w 162" name="T50"/>
                  <a:gd fmla="*/ 102 h 171" name="T51"/>
                  <a:gd fmla="*/ 62 w 162" name="T52"/>
                  <a:gd fmla="*/ 102 h 171" name="T53"/>
                  <a:gd fmla="*/ 29 w 162" name="T54"/>
                  <a:gd fmla="*/ 102 h 171" name="T55"/>
                  <a:gd fmla="*/ 66 w 162" name="T56"/>
                  <a:gd fmla="*/ 111 h 171" name="T57"/>
                  <a:gd fmla="*/ 68 w 162" name="T58"/>
                  <a:gd fmla="*/ 131 h 171" name="T59"/>
                  <a:gd fmla="*/ 66 w 162" name="T60"/>
                  <a:gd fmla="*/ 131 h 171" name="T61"/>
                  <a:gd fmla="*/ 31 w 162" name="T62"/>
                  <a:gd fmla="*/ 140 h 171" name="T63"/>
                  <a:gd fmla="*/ 40 w 162" name="T64"/>
                  <a:gd fmla="*/ 142 h 171" name="T65"/>
                  <a:gd fmla="*/ 155 w 162" name="T66"/>
                  <a:gd fmla="*/ 147 h 171" name="T67"/>
                  <a:gd fmla="*/ 162 w 162" name="T68"/>
                  <a:gd fmla="*/ 167 h 171" name="T69"/>
                  <a:gd fmla="*/ 144 w 162" name="T70"/>
                  <a:gd fmla="*/ 169 h 171"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71" w="162">
                    <a:moveTo>
                      <a:pt x="144" y="169"/>
                    </a:moveTo>
                    <a:cubicBezTo>
                      <a:pt x="113" y="171"/>
                      <a:pt x="62" y="169"/>
                      <a:pt x="35" y="162"/>
                    </a:cubicBezTo>
                    <a:cubicBezTo>
                      <a:pt x="20" y="158"/>
                      <a:pt x="2" y="153"/>
                      <a:pt x="2" y="140"/>
                    </a:cubicBezTo>
                    <a:cubicBezTo>
                      <a:pt x="0" y="131"/>
                      <a:pt x="9" y="127"/>
                      <a:pt x="22" y="122"/>
                    </a:cubicBezTo>
                    <a:cubicBezTo>
                      <a:pt x="6" y="116"/>
                      <a:pt x="6" y="111"/>
                      <a:pt x="4" y="109"/>
                    </a:cubicBezTo>
                    <a:cubicBezTo>
                      <a:pt x="4" y="107"/>
                      <a:pt x="4" y="107"/>
                      <a:pt x="4" y="107"/>
                    </a:cubicBezTo>
                    <a:cubicBezTo>
                      <a:pt x="4" y="107"/>
                      <a:pt x="4" y="107"/>
                      <a:pt x="4" y="107"/>
                    </a:cubicBezTo>
                    <a:cubicBezTo>
                      <a:pt x="2" y="98"/>
                      <a:pt x="6" y="91"/>
                      <a:pt x="11" y="87"/>
                    </a:cubicBezTo>
                    <a:cubicBezTo>
                      <a:pt x="13" y="84"/>
                      <a:pt x="15" y="84"/>
                      <a:pt x="20" y="82"/>
                    </a:cubicBezTo>
                    <a:cubicBezTo>
                      <a:pt x="11" y="78"/>
                      <a:pt x="6" y="71"/>
                      <a:pt x="6" y="62"/>
                    </a:cubicBezTo>
                    <a:cubicBezTo>
                      <a:pt x="6" y="62"/>
                      <a:pt x="6" y="62"/>
                      <a:pt x="6" y="62"/>
                    </a:cubicBezTo>
                    <a:cubicBezTo>
                      <a:pt x="6" y="53"/>
                      <a:pt x="11" y="49"/>
                      <a:pt x="17" y="44"/>
                    </a:cubicBezTo>
                    <a:cubicBezTo>
                      <a:pt x="15" y="44"/>
                      <a:pt x="15" y="42"/>
                      <a:pt x="13" y="40"/>
                    </a:cubicBezTo>
                    <a:cubicBezTo>
                      <a:pt x="9" y="36"/>
                      <a:pt x="6" y="29"/>
                      <a:pt x="9" y="22"/>
                    </a:cubicBezTo>
                    <a:cubicBezTo>
                      <a:pt x="13" y="0"/>
                      <a:pt x="60" y="5"/>
                      <a:pt x="106" y="9"/>
                    </a:cubicBezTo>
                    <a:cubicBezTo>
                      <a:pt x="111" y="11"/>
                      <a:pt x="133" y="16"/>
                      <a:pt x="133" y="16"/>
                    </a:cubicBezTo>
                    <a:cubicBezTo>
                      <a:pt x="133" y="40"/>
                      <a:pt x="133" y="40"/>
                      <a:pt x="133" y="40"/>
                    </a:cubicBezTo>
                    <a:cubicBezTo>
                      <a:pt x="131" y="40"/>
                      <a:pt x="108" y="29"/>
                      <a:pt x="100" y="29"/>
                    </a:cubicBezTo>
                    <a:cubicBezTo>
                      <a:pt x="46" y="22"/>
                      <a:pt x="33" y="25"/>
                      <a:pt x="31" y="27"/>
                    </a:cubicBezTo>
                    <a:cubicBezTo>
                      <a:pt x="31" y="29"/>
                      <a:pt x="31" y="29"/>
                      <a:pt x="31" y="29"/>
                    </a:cubicBezTo>
                    <a:cubicBezTo>
                      <a:pt x="37" y="38"/>
                      <a:pt x="66" y="42"/>
                      <a:pt x="84" y="44"/>
                    </a:cubicBezTo>
                    <a:cubicBezTo>
                      <a:pt x="86" y="64"/>
                      <a:pt x="86" y="64"/>
                      <a:pt x="86" y="64"/>
                    </a:cubicBezTo>
                    <a:cubicBezTo>
                      <a:pt x="75" y="67"/>
                      <a:pt x="64" y="64"/>
                      <a:pt x="53" y="64"/>
                    </a:cubicBezTo>
                    <a:cubicBezTo>
                      <a:pt x="40" y="62"/>
                      <a:pt x="31" y="62"/>
                      <a:pt x="29" y="64"/>
                    </a:cubicBezTo>
                    <a:cubicBezTo>
                      <a:pt x="33" y="69"/>
                      <a:pt x="57" y="80"/>
                      <a:pt x="82" y="82"/>
                    </a:cubicBezTo>
                    <a:cubicBezTo>
                      <a:pt x="82" y="102"/>
                      <a:pt x="82" y="102"/>
                      <a:pt x="82" y="102"/>
                    </a:cubicBezTo>
                    <a:cubicBezTo>
                      <a:pt x="77" y="102"/>
                      <a:pt x="68" y="102"/>
                      <a:pt x="62" y="102"/>
                    </a:cubicBezTo>
                    <a:cubicBezTo>
                      <a:pt x="51" y="100"/>
                      <a:pt x="33" y="100"/>
                      <a:pt x="29" y="102"/>
                    </a:cubicBezTo>
                    <a:cubicBezTo>
                      <a:pt x="35" y="104"/>
                      <a:pt x="48" y="109"/>
                      <a:pt x="66" y="111"/>
                    </a:cubicBezTo>
                    <a:cubicBezTo>
                      <a:pt x="68" y="131"/>
                      <a:pt x="68" y="131"/>
                      <a:pt x="68" y="131"/>
                    </a:cubicBezTo>
                    <a:cubicBezTo>
                      <a:pt x="66" y="131"/>
                      <a:pt x="66" y="131"/>
                      <a:pt x="66" y="131"/>
                    </a:cubicBezTo>
                    <a:cubicBezTo>
                      <a:pt x="57" y="133"/>
                      <a:pt x="42" y="138"/>
                      <a:pt x="31" y="140"/>
                    </a:cubicBezTo>
                    <a:cubicBezTo>
                      <a:pt x="33" y="142"/>
                      <a:pt x="35" y="142"/>
                      <a:pt x="40" y="142"/>
                    </a:cubicBezTo>
                    <a:cubicBezTo>
                      <a:pt x="68" y="149"/>
                      <a:pt x="131" y="151"/>
                      <a:pt x="155" y="147"/>
                    </a:cubicBezTo>
                    <a:cubicBezTo>
                      <a:pt x="162" y="167"/>
                      <a:pt x="162" y="167"/>
                      <a:pt x="162" y="167"/>
                    </a:cubicBezTo>
                    <a:cubicBezTo>
                      <a:pt x="157" y="167"/>
                      <a:pt x="151" y="169"/>
                      <a:pt x="144" y="169"/>
                    </a:cubicBezTo>
                    <a:close/>
                  </a:path>
                </a:pathLst>
              </a:custGeom>
              <a:solidFill>
                <a:srgbClr val="EDE4D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8" name="Freeform 295"/>
              <p:cNvSpPr/>
              <p:nvPr/>
            </p:nvSpPr>
            <p:spPr bwMode="auto">
              <a:xfrm>
                <a:off x="1430338" y="4198938"/>
                <a:ext cx="287338" cy="290513"/>
              </a:xfrm>
              <a:custGeom>
                <a:gdLst>
                  <a:gd fmla="*/ 151 w 151" name="T0"/>
                  <a:gd fmla="*/ 153 h 153" name="T1"/>
                  <a:gd fmla="*/ 2 w 151" name="T2"/>
                  <a:gd fmla="*/ 137 h 153" name="T3"/>
                  <a:gd fmla="*/ 71 w 151" name="T4"/>
                  <a:gd fmla="*/ 122 h 153" name="T5"/>
                  <a:gd fmla="*/ 7 w 151" name="T6"/>
                  <a:gd fmla="*/ 97 h 153" name="T7"/>
                  <a:gd fmla="*/ 69 w 151" name="T8"/>
                  <a:gd fmla="*/ 86 h 153" name="T9"/>
                  <a:gd fmla="*/ 7 w 151" name="T10"/>
                  <a:gd fmla="*/ 59 h 153" name="T11"/>
                  <a:gd fmla="*/ 76 w 151" name="T12"/>
                  <a:gd fmla="*/ 51 h 153" name="T13"/>
                  <a:gd fmla="*/ 5 w 151" name="T14"/>
                  <a:gd fmla="*/ 20 h 153" name="T15"/>
                  <a:gd fmla="*/ 149 w 151" name="T16"/>
                  <a:gd fmla="*/ 28 h 153" name="T17"/>
                  <a:gd fmla="*/ 151 w 151" name="T18"/>
                  <a:gd fmla="*/ 153 h 15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53" w="151">
                    <a:moveTo>
                      <a:pt x="151" y="153"/>
                    </a:moveTo>
                    <a:cubicBezTo>
                      <a:pt x="151" y="153"/>
                      <a:pt x="5" y="148"/>
                      <a:pt x="2" y="137"/>
                    </a:cubicBezTo>
                    <a:cubicBezTo>
                      <a:pt x="0" y="113"/>
                      <a:pt x="71" y="122"/>
                      <a:pt x="71" y="122"/>
                    </a:cubicBezTo>
                    <a:cubicBezTo>
                      <a:pt x="71" y="122"/>
                      <a:pt x="7" y="113"/>
                      <a:pt x="7" y="97"/>
                    </a:cubicBezTo>
                    <a:cubicBezTo>
                      <a:pt x="5" y="84"/>
                      <a:pt x="69" y="86"/>
                      <a:pt x="69" y="86"/>
                    </a:cubicBezTo>
                    <a:cubicBezTo>
                      <a:pt x="69" y="86"/>
                      <a:pt x="7" y="75"/>
                      <a:pt x="7" y="59"/>
                    </a:cubicBezTo>
                    <a:cubicBezTo>
                      <a:pt x="7" y="44"/>
                      <a:pt x="76" y="51"/>
                      <a:pt x="76" y="51"/>
                    </a:cubicBezTo>
                    <a:cubicBezTo>
                      <a:pt x="76" y="51"/>
                      <a:pt x="9" y="42"/>
                      <a:pt x="5" y="20"/>
                    </a:cubicBezTo>
                    <a:cubicBezTo>
                      <a:pt x="0" y="0"/>
                      <a:pt x="149" y="28"/>
                      <a:pt x="149" y="28"/>
                    </a:cubicBezTo>
                    <a:lnTo>
                      <a:pt x="151" y="153"/>
                    </a:lnTo>
                    <a:close/>
                  </a:path>
                </a:pathLst>
              </a:custGeom>
              <a:solidFill>
                <a:srgbClr val="F2BA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9" name="Freeform 296"/>
              <p:cNvSpPr/>
              <p:nvPr/>
            </p:nvSpPr>
            <p:spPr bwMode="auto">
              <a:xfrm>
                <a:off x="1641475" y="4213225"/>
                <a:ext cx="111125" cy="311150"/>
              </a:xfrm>
              <a:custGeom>
                <a:gdLst>
                  <a:gd fmla="*/ 54 w 70" name="T0"/>
                  <a:gd fmla="*/ 196 h 196" name="T1"/>
                  <a:gd fmla="*/ 0 w 70" name="T2"/>
                  <a:gd fmla="*/ 192 h 196" name="T3"/>
                  <a:gd fmla="*/ 3 w 70" name="T4"/>
                  <a:gd fmla="*/ 0 h 196" name="T5"/>
                  <a:gd fmla="*/ 70 w 70" name="T6"/>
                  <a:gd fmla="*/ 19 h 196" name="T7"/>
                  <a:gd fmla="*/ 54 w 70" name="T8"/>
                  <a:gd fmla="*/ 196 h 196" name="T9"/>
                  <a:gd fmla="*/ 54 w 70" name="T10"/>
                  <a:gd fmla="*/ 196 h 196" name="T11"/>
                </a:gdLst>
                <a:cxnLst>
                  <a:cxn ang="0">
                    <a:pos x="T0" y="T1"/>
                  </a:cxn>
                  <a:cxn ang="0">
                    <a:pos x="T2" y="T3"/>
                  </a:cxn>
                  <a:cxn ang="0">
                    <a:pos x="T4" y="T5"/>
                  </a:cxn>
                  <a:cxn ang="0">
                    <a:pos x="T6" y="T7"/>
                  </a:cxn>
                  <a:cxn ang="0">
                    <a:pos x="T8" y="T9"/>
                  </a:cxn>
                  <a:cxn ang="0">
                    <a:pos x="T10" y="T11"/>
                  </a:cxn>
                </a:cxnLst>
                <a:rect b="b" l="0" r="r" t="0"/>
                <a:pathLst>
                  <a:path h="196" w="70">
                    <a:moveTo>
                      <a:pt x="54" y="196"/>
                    </a:moveTo>
                    <a:lnTo>
                      <a:pt x="0" y="192"/>
                    </a:lnTo>
                    <a:lnTo>
                      <a:pt x="3" y="0"/>
                    </a:lnTo>
                    <a:lnTo>
                      <a:pt x="70" y="19"/>
                    </a:lnTo>
                    <a:lnTo>
                      <a:pt x="54" y="196"/>
                    </a:lnTo>
                    <a:lnTo>
                      <a:pt x="54" y="19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0" name="Freeform 297"/>
              <p:cNvSpPr/>
              <p:nvPr/>
            </p:nvSpPr>
            <p:spPr bwMode="auto">
              <a:xfrm>
                <a:off x="1641475" y="4213225"/>
                <a:ext cx="111125" cy="311150"/>
              </a:xfrm>
              <a:custGeom>
                <a:gdLst>
                  <a:gd fmla="*/ 54 w 70" name="T0"/>
                  <a:gd fmla="*/ 196 h 196" name="T1"/>
                  <a:gd fmla="*/ 0 w 70" name="T2"/>
                  <a:gd fmla="*/ 192 h 196" name="T3"/>
                  <a:gd fmla="*/ 3 w 70" name="T4"/>
                  <a:gd fmla="*/ 0 h 196" name="T5"/>
                  <a:gd fmla="*/ 70 w 70" name="T6"/>
                  <a:gd fmla="*/ 19 h 196" name="T7"/>
                  <a:gd fmla="*/ 54 w 70" name="T8"/>
                  <a:gd fmla="*/ 196 h 196" name="T9"/>
                  <a:gd fmla="*/ 54 w 70" name="T10"/>
                  <a:gd fmla="*/ 196 h 196" name="T11"/>
                </a:gdLst>
                <a:cxnLst>
                  <a:cxn ang="0">
                    <a:pos x="T0" y="T1"/>
                  </a:cxn>
                  <a:cxn ang="0">
                    <a:pos x="T2" y="T3"/>
                  </a:cxn>
                  <a:cxn ang="0">
                    <a:pos x="T4" y="T5"/>
                  </a:cxn>
                  <a:cxn ang="0">
                    <a:pos x="T6" y="T7"/>
                  </a:cxn>
                  <a:cxn ang="0">
                    <a:pos x="T8" y="T9"/>
                  </a:cxn>
                  <a:cxn ang="0">
                    <a:pos x="T10" y="T11"/>
                  </a:cxn>
                </a:cxnLst>
                <a:rect b="b" l="0" r="r" t="0"/>
                <a:pathLst>
                  <a:path h="196" w="70">
                    <a:moveTo>
                      <a:pt x="54" y="196"/>
                    </a:moveTo>
                    <a:lnTo>
                      <a:pt x="0" y="192"/>
                    </a:lnTo>
                    <a:lnTo>
                      <a:pt x="3" y="0"/>
                    </a:lnTo>
                    <a:lnTo>
                      <a:pt x="70" y="19"/>
                    </a:lnTo>
                    <a:lnTo>
                      <a:pt x="54" y="196"/>
                    </a:lnTo>
                    <a:lnTo>
                      <a:pt x="54" y="196"/>
                    </a:lnTo>
                    <a:close/>
                  </a:path>
                </a:pathLst>
              </a:custGeom>
              <a:noFill/>
              <a:ln cap="rnd" w="1588">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21" name="Freeform 298"/>
              <p:cNvSpPr/>
              <p:nvPr/>
            </p:nvSpPr>
            <p:spPr bwMode="auto">
              <a:xfrm>
                <a:off x="1671638" y="3946525"/>
                <a:ext cx="1630363" cy="620713"/>
              </a:xfrm>
              <a:custGeom>
                <a:gdLst>
                  <a:gd fmla="*/ 189 w 855" name="T0"/>
                  <a:gd fmla="*/ 325 h 325" name="T1"/>
                  <a:gd fmla="*/ 855 w 855" name="T2"/>
                  <a:gd fmla="*/ 134 h 325" name="T3"/>
                  <a:gd fmla="*/ 731 w 855" name="T4"/>
                  <a:gd fmla="*/ 0 h 325" name="T5"/>
                  <a:gd fmla="*/ 731 w 855" name="T6"/>
                  <a:gd fmla="*/ 0 h 325" name="T7"/>
                  <a:gd fmla="*/ 18 w 855" name="T8"/>
                  <a:gd fmla="*/ 132 h 325" name="T9"/>
                  <a:gd fmla="*/ 0 w 855" name="T10"/>
                  <a:gd fmla="*/ 316 h 325" name="T11"/>
                  <a:gd fmla="*/ 189 w 855" name="T12"/>
                  <a:gd fmla="*/ 325 h 325" name="T13"/>
                </a:gdLst>
                <a:cxnLst>
                  <a:cxn ang="0">
                    <a:pos x="T0" y="T1"/>
                  </a:cxn>
                  <a:cxn ang="0">
                    <a:pos x="T2" y="T3"/>
                  </a:cxn>
                  <a:cxn ang="0">
                    <a:pos x="T4" y="T5"/>
                  </a:cxn>
                  <a:cxn ang="0">
                    <a:pos x="T6" y="T7"/>
                  </a:cxn>
                  <a:cxn ang="0">
                    <a:pos x="T8" y="T9"/>
                  </a:cxn>
                  <a:cxn ang="0">
                    <a:pos x="T10" y="T11"/>
                  </a:cxn>
                  <a:cxn ang="0">
                    <a:pos x="T12" y="T13"/>
                  </a:cxn>
                </a:cxnLst>
                <a:rect b="b" l="0" r="r" t="0"/>
                <a:pathLst>
                  <a:path h="325" w="855">
                    <a:moveTo>
                      <a:pt x="189" y="325"/>
                    </a:moveTo>
                    <a:cubicBezTo>
                      <a:pt x="646" y="325"/>
                      <a:pt x="846" y="143"/>
                      <a:pt x="855" y="134"/>
                    </a:cubicBezTo>
                    <a:cubicBezTo>
                      <a:pt x="731" y="0"/>
                      <a:pt x="731" y="0"/>
                      <a:pt x="731" y="0"/>
                    </a:cubicBezTo>
                    <a:cubicBezTo>
                      <a:pt x="731" y="0"/>
                      <a:pt x="731" y="0"/>
                      <a:pt x="731" y="0"/>
                    </a:cubicBezTo>
                    <a:cubicBezTo>
                      <a:pt x="728" y="0"/>
                      <a:pt x="520" y="183"/>
                      <a:pt x="18" y="132"/>
                    </a:cubicBezTo>
                    <a:cubicBezTo>
                      <a:pt x="0" y="316"/>
                      <a:pt x="0" y="316"/>
                      <a:pt x="0" y="316"/>
                    </a:cubicBezTo>
                    <a:cubicBezTo>
                      <a:pt x="66" y="323"/>
                      <a:pt x="129" y="325"/>
                      <a:pt x="189" y="325"/>
                    </a:cubicBez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22" name="Freeform 299"/>
              <p:cNvSpPr/>
              <p:nvPr/>
            </p:nvSpPr>
            <p:spPr bwMode="auto">
              <a:xfrm>
                <a:off x="2168525" y="4248150"/>
                <a:ext cx="1223963" cy="373063"/>
              </a:xfrm>
              <a:custGeom>
                <a:gdLst>
                  <a:gd fmla="*/ 619 w 642" name="T0"/>
                  <a:gd fmla="*/ 0 h 196" name="T1"/>
                  <a:gd fmla="*/ 642 w 642" name="T2"/>
                  <a:gd fmla="*/ 13 h 196" name="T3"/>
                  <a:gd fmla="*/ 0 w 642" name="T4"/>
                  <a:gd fmla="*/ 196 h 196" name="T5"/>
                  <a:gd fmla="*/ 2 w 642" name="T6"/>
                  <a:gd fmla="*/ 167 h 196" name="T7"/>
                  <a:gd fmla="*/ 619 w 642" name="T8"/>
                  <a:gd fmla="*/ 0 h 196" name="T9"/>
                </a:gdLst>
                <a:cxnLst>
                  <a:cxn ang="0">
                    <a:pos x="T0" y="T1"/>
                  </a:cxn>
                  <a:cxn ang="0">
                    <a:pos x="T2" y="T3"/>
                  </a:cxn>
                  <a:cxn ang="0">
                    <a:pos x="T4" y="T5"/>
                  </a:cxn>
                  <a:cxn ang="0">
                    <a:pos x="T6" y="T7"/>
                  </a:cxn>
                  <a:cxn ang="0">
                    <a:pos x="T8" y="T9"/>
                  </a:cxn>
                </a:cxnLst>
                <a:rect b="b" l="0" r="r" t="0"/>
                <a:pathLst>
                  <a:path h="196" w="642">
                    <a:moveTo>
                      <a:pt x="619" y="0"/>
                    </a:moveTo>
                    <a:cubicBezTo>
                      <a:pt x="642" y="13"/>
                      <a:pt x="642" y="13"/>
                      <a:pt x="642" y="13"/>
                    </a:cubicBezTo>
                    <a:cubicBezTo>
                      <a:pt x="608" y="69"/>
                      <a:pt x="344" y="193"/>
                      <a:pt x="0" y="196"/>
                    </a:cubicBezTo>
                    <a:cubicBezTo>
                      <a:pt x="2" y="167"/>
                      <a:pt x="2" y="167"/>
                      <a:pt x="2" y="167"/>
                    </a:cubicBezTo>
                    <a:cubicBezTo>
                      <a:pt x="397" y="165"/>
                      <a:pt x="617" y="0"/>
                      <a:pt x="619" y="0"/>
                    </a:cubicBezTo>
                    <a:close/>
                  </a:path>
                </a:pathLst>
              </a:custGeom>
              <a:solidFill>
                <a:srgbClr val="1F314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40" name="组合 339"/>
            <p:cNvGrpSpPr/>
            <p:nvPr/>
          </p:nvGrpSpPr>
          <p:grpSpPr>
            <a:xfrm>
              <a:off x="10129485" y="1892300"/>
              <a:ext cx="1771356" cy="1773238"/>
              <a:chOff x="10352088" y="1473200"/>
              <a:chExt cx="1493838" cy="1495425"/>
            </a:xfrm>
          </p:grpSpPr>
          <p:sp>
            <p:nvSpPr>
              <p:cNvPr id="257" name="Freeform 234"/>
              <p:cNvSpPr/>
              <p:nvPr/>
            </p:nvSpPr>
            <p:spPr bwMode="auto">
              <a:xfrm>
                <a:off x="10352088" y="1473200"/>
                <a:ext cx="1493838" cy="1495425"/>
              </a:xfrm>
              <a:custGeom>
                <a:gdLst>
                  <a:gd fmla="*/ 317 w 784" name="T0"/>
                  <a:gd fmla="*/ 743 h 784" name="T1"/>
                  <a:gd fmla="*/ 743 w 784" name="T2"/>
                  <a:gd fmla="*/ 466 h 784" name="T3"/>
                  <a:gd fmla="*/ 466 w 784" name="T4"/>
                  <a:gd fmla="*/ 41 h 784" name="T5"/>
                  <a:gd fmla="*/ 41 w 784" name="T6"/>
                  <a:gd fmla="*/ 317 h 784" name="T7"/>
                  <a:gd fmla="*/ 317 w 784" name="T8"/>
                  <a:gd fmla="*/ 743 h 784" name="T9"/>
                </a:gdLst>
                <a:cxnLst>
                  <a:cxn ang="0">
                    <a:pos x="T0" y="T1"/>
                  </a:cxn>
                  <a:cxn ang="0">
                    <a:pos x="T2" y="T3"/>
                  </a:cxn>
                  <a:cxn ang="0">
                    <a:pos x="T4" y="T5"/>
                  </a:cxn>
                  <a:cxn ang="0">
                    <a:pos x="T6" y="T7"/>
                  </a:cxn>
                  <a:cxn ang="0">
                    <a:pos x="T8" y="T9"/>
                  </a:cxn>
                </a:cxnLst>
                <a:rect b="b" l="0" r="r" t="0"/>
                <a:pathLst>
                  <a:path h="784" w="784">
                    <a:moveTo>
                      <a:pt x="317" y="743"/>
                    </a:moveTo>
                    <a:cubicBezTo>
                      <a:pt x="511" y="784"/>
                      <a:pt x="702" y="660"/>
                      <a:pt x="743" y="466"/>
                    </a:cubicBezTo>
                    <a:cubicBezTo>
                      <a:pt x="784" y="273"/>
                      <a:pt x="660" y="82"/>
                      <a:pt x="466" y="41"/>
                    </a:cubicBezTo>
                    <a:cubicBezTo>
                      <a:pt x="273" y="0"/>
                      <a:pt x="82" y="124"/>
                      <a:pt x="41" y="317"/>
                    </a:cubicBezTo>
                    <a:cubicBezTo>
                      <a:pt x="0" y="511"/>
                      <a:pt x="124" y="702"/>
                      <a:pt x="317" y="743"/>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8" name="Freeform 235"/>
              <p:cNvSpPr/>
              <p:nvPr/>
            </p:nvSpPr>
            <p:spPr bwMode="auto">
              <a:xfrm>
                <a:off x="10439400" y="1560513"/>
                <a:ext cx="1319213" cy="1317625"/>
              </a:xfrm>
              <a:custGeom>
                <a:gdLst>
                  <a:gd fmla="*/ 37 w 692" name="T0"/>
                  <a:gd fmla="*/ 280 h 691" name="T1"/>
                  <a:gd fmla="*/ 280 w 692" name="T2"/>
                  <a:gd fmla="*/ 655 h 691" name="T3"/>
                  <a:gd fmla="*/ 655 w 692" name="T4"/>
                  <a:gd fmla="*/ 411 h 691" name="T5"/>
                  <a:gd fmla="*/ 412 w 692" name="T6"/>
                  <a:gd fmla="*/ 36 h 691" name="T7"/>
                  <a:gd fmla="*/ 37 w 692" name="T8"/>
                  <a:gd fmla="*/ 280 h 691" name="T9"/>
                </a:gdLst>
                <a:cxnLst>
                  <a:cxn ang="0">
                    <a:pos x="T0" y="T1"/>
                  </a:cxn>
                  <a:cxn ang="0">
                    <a:pos x="T2" y="T3"/>
                  </a:cxn>
                  <a:cxn ang="0">
                    <a:pos x="T4" y="T5"/>
                  </a:cxn>
                  <a:cxn ang="0">
                    <a:pos x="T6" y="T7"/>
                  </a:cxn>
                  <a:cxn ang="0">
                    <a:pos x="T8" y="T9"/>
                  </a:cxn>
                </a:cxnLst>
                <a:rect b="b" l="0" r="r" t="0"/>
                <a:pathLst>
                  <a:path h="691" w="692">
                    <a:moveTo>
                      <a:pt x="37" y="280"/>
                    </a:moveTo>
                    <a:cubicBezTo>
                      <a:pt x="0" y="451"/>
                      <a:pt x="109" y="619"/>
                      <a:pt x="280" y="655"/>
                    </a:cubicBezTo>
                    <a:cubicBezTo>
                      <a:pt x="451" y="691"/>
                      <a:pt x="619" y="582"/>
                      <a:pt x="655" y="411"/>
                    </a:cubicBezTo>
                    <a:cubicBezTo>
                      <a:pt x="692" y="241"/>
                      <a:pt x="582" y="73"/>
                      <a:pt x="412" y="36"/>
                    </a:cubicBezTo>
                    <a:cubicBezTo>
                      <a:pt x="241" y="0"/>
                      <a:pt x="73" y="109"/>
                      <a:pt x="37" y="280"/>
                    </a:cubicBez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59" name="Freeform 236"/>
              <p:cNvSpPr/>
              <p:nvPr/>
            </p:nvSpPr>
            <p:spPr bwMode="auto">
              <a:xfrm>
                <a:off x="11366500" y="1979613"/>
                <a:ext cx="76200" cy="84138"/>
              </a:xfrm>
              <a:custGeom>
                <a:gdLst>
                  <a:gd fmla="*/ 3 w 40" name="T0"/>
                  <a:gd fmla="*/ 12 h 44" name="T1"/>
                  <a:gd fmla="*/ 26 w 40" name="T2"/>
                  <a:gd fmla="*/ 4 h 44" name="T3"/>
                  <a:gd fmla="*/ 38 w 40" name="T4"/>
                  <a:gd fmla="*/ 17 h 44" name="T5"/>
                  <a:gd fmla="*/ 39 w 40" name="T6"/>
                  <a:gd fmla="*/ 21 h 44" name="T7"/>
                  <a:gd fmla="*/ 39 w 40" name="T8"/>
                  <a:gd fmla="*/ 21 h 44" name="T9"/>
                  <a:gd fmla="*/ 39 w 40" name="T10"/>
                  <a:gd fmla="*/ 21 h 44" name="T11"/>
                  <a:gd fmla="*/ 39 w 40" name="T12"/>
                  <a:gd fmla="*/ 22 h 44" name="T13"/>
                  <a:gd fmla="*/ 39 w 40" name="T14"/>
                  <a:gd fmla="*/ 22 h 44" name="T15"/>
                  <a:gd fmla="*/ 39 w 40" name="T16"/>
                  <a:gd fmla="*/ 30 h 44" name="T17"/>
                  <a:gd fmla="*/ 34 w 40" name="T18"/>
                  <a:gd fmla="*/ 39 h 44" name="T19"/>
                  <a:gd fmla="*/ 28 w 40" name="T20"/>
                  <a:gd fmla="*/ 43 h 44" name="T21"/>
                  <a:gd fmla="*/ 18 w 40" name="T22"/>
                  <a:gd fmla="*/ 43 h 44" name="T23"/>
                  <a:gd fmla="*/ 7 w 40" name="T24"/>
                  <a:gd fmla="*/ 38 h 44" name="T25"/>
                  <a:gd fmla="*/ 1 w 40" name="T26"/>
                  <a:gd fmla="*/ 24 h 44" name="T27"/>
                  <a:gd fmla="*/ 3 w 40" name="T28"/>
                  <a:gd fmla="*/ 12 h 44"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44" w="40">
                    <a:moveTo>
                      <a:pt x="3" y="12"/>
                    </a:moveTo>
                    <a:cubicBezTo>
                      <a:pt x="7" y="3"/>
                      <a:pt x="18" y="0"/>
                      <a:pt x="26" y="4"/>
                    </a:cubicBezTo>
                    <a:cubicBezTo>
                      <a:pt x="32" y="7"/>
                      <a:pt x="36" y="11"/>
                      <a:pt x="38" y="17"/>
                    </a:cubicBezTo>
                    <a:cubicBezTo>
                      <a:pt x="38" y="18"/>
                      <a:pt x="39" y="20"/>
                      <a:pt x="39" y="21"/>
                    </a:cubicBezTo>
                    <a:cubicBezTo>
                      <a:pt x="39" y="21"/>
                      <a:pt x="39" y="21"/>
                      <a:pt x="39" y="21"/>
                    </a:cubicBezTo>
                    <a:cubicBezTo>
                      <a:pt x="39" y="21"/>
                      <a:pt x="39" y="21"/>
                      <a:pt x="39" y="21"/>
                    </a:cubicBezTo>
                    <a:cubicBezTo>
                      <a:pt x="39" y="22"/>
                      <a:pt x="39" y="22"/>
                      <a:pt x="39" y="22"/>
                    </a:cubicBezTo>
                    <a:cubicBezTo>
                      <a:pt x="39" y="22"/>
                      <a:pt x="39" y="22"/>
                      <a:pt x="39" y="22"/>
                    </a:cubicBezTo>
                    <a:cubicBezTo>
                      <a:pt x="40" y="25"/>
                      <a:pt x="40" y="28"/>
                      <a:pt x="39" y="30"/>
                    </a:cubicBezTo>
                    <a:cubicBezTo>
                      <a:pt x="39" y="34"/>
                      <a:pt x="36" y="37"/>
                      <a:pt x="34" y="39"/>
                    </a:cubicBezTo>
                    <a:cubicBezTo>
                      <a:pt x="32" y="41"/>
                      <a:pt x="30" y="42"/>
                      <a:pt x="28" y="43"/>
                    </a:cubicBezTo>
                    <a:cubicBezTo>
                      <a:pt x="25" y="44"/>
                      <a:pt x="21" y="44"/>
                      <a:pt x="18" y="43"/>
                    </a:cubicBezTo>
                    <a:cubicBezTo>
                      <a:pt x="14" y="42"/>
                      <a:pt x="10" y="41"/>
                      <a:pt x="7" y="38"/>
                    </a:cubicBezTo>
                    <a:cubicBezTo>
                      <a:pt x="3" y="34"/>
                      <a:pt x="2" y="29"/>
                      <a:pt x="1" y="24"/>
                    </a:cubicBezTo>
                    <a:cubicBezTo>
                      <a:pt x="0" y="20"/>
                      <a:pt x="2" y="15"/>
                      <a:pt x="3" y="12"/>
                    </a:cubicBezTo>
                    <a:close/>
                  </a:path>
                </a:pathLst>
              </a:custGeom>
              <a:solidFill>
                <a:srgbClr val="49475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0" name="Freeform 237"/>
              <p:cNvSpPr/>
              <p:nvPr/>
            </p:nvSpPr>
            <p:spPr bwMode="auto">
              <a:xfrm>
                <a:off x="10818813" y="1852613"/>
                <a:ext cx="69850" cy="84138"/>
              </a:xfrm>
              <a:custGeom>
                <a:gdLst>
                  <a:gd fmla="*/ 3 w 37" name="T0"/>
                  <a:gd fmla="*/ 14 h 44" name="T1"/>
                  <a:gd fmla="*/ 3 w 37" name="T2"/>
                  <a:gd fmla="*/ 14 h 44" name="T3"/>
                  <a:gd fmla="*/ 3 w 37" name="T4"/>
                  <a:gd fmla="*/ 14 h 44" name="T5"/>
                  <a:gd fmla="*/ 3 w 37" name="T6"/>
                  <a:gd fmla="*/ 14 h 44" name="T7"/>
                  <a:gd fmla="*/ 3 w 37" name="T8"/>
                  <a:gd fmla="*/ 14 h 44" name="T9"/>
                  <a:gd fmla="*/ 3 w 37" name="T10"/>
                  <a:gd fmla="*/ 14 h 44" name="T11"/>
                  <a:gd fmla="*/ 5 w 37" name="T12"/>
                  <a:gd fmla="*/ 9 h 44" name="T13"/>
                  <a:gd fmla="*/ 14 w 37" name="T14"/>
                  <a:gd fmla="*/ 1 h 44" name="T15"/>
                  <a:gd fmla="*/ 26 w 37" name="T16"/>
                  <a:gd fmla="*/ 2 h 44" name="T17"/>
                  <a:gd fmla="*/ 37 w 37" name="T18"/>
                  <a:gd fmla="*/ 19 h 44" name="T19"/>
                  <a:gd fmla="*/ 31 w 37" name="T20"/>
                  <a:gd fmla="*/ 37 h 44" name="T21"/>
                  <a:gd fmla="*/ 14 w 37" name="T22"/>
                  <a:gd fmla="*/ 42 h 44" name="T23"/>
                  <a:gd fmla="*/ 2 w 37" name="T24"/>
                  <a:gd fmla="*/ 31 h 44" name="T25"/>
                  <a:gd fmla="*/ 0 w 37" name="T26"/>
                  <a:gd fmla="*/ 25 h 44" name="T27"/>
                  <a:gd fmla="*/ 1 w 37" name="T28"/>
                  <a:gd fmla="*/ 19 h 44" name="T29"/>
                  <a:gd fmla="*/ 3 w 37" name="T30"/>
                  <a:gd fmla="*/ 14 h 44"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44" w="37">
                    <a:moveTo>
                      <a:pt x="3" y="14"/>
                    </a:moveTo>
                    <a:cubicBezTo>
                      <a:pt x="3" y="14"/>
                      <a:pt x="3" y="14"/>
                      <a:pt x="3" y="14"/>
                    </a:cubicBezTo>
                    <a:cubicBezTo>
                      <a:pt x="3" y="14"/>
                      <a:pt x="3" y="14"/>
                      <a:pt x="3" y="14"/>
                    </a:cubicBezTo>
                    <a:cubicBezTo>
                      <a:pt x="3" y="14"/>
                      <a:pt x="3" y="14"/>
                      <a:pt x="3" y="14"/>
                    </a:cubicBezTo>
                    <a:cubicBezTo>
                      <a:pt x="3" y="14"/>
                      <a:pt x="3" y="14"/>
                      <a:pt x="3" y="14"/>
                    </a:cubicBezTo>
                    <a:cubicBezTo>
                      <a:pt x="3" y="14"/>
                      <a:pt x="3" y="14"/>
                      <a:pt x="3" y="14"/>
                    </a:cubicBezTo>
                    <a:cubicBezTo>
                      <a:pt x="3" y="12"/>
                      <a:pt x="4" y="11"/>
                      <a:pt x="5" y="9"/>
                    </a:cubicBezTo>
                    <a:cubicBezTo>
                      <a:pt x="7" y="5"/>
                      <a:pt x="10" y="2"/>
                      <a:pt x="14" y="1"/>
                    </a:cubicBezTo>
                    <a:cubicBezTo>
                      <a:pt x="18" y="0"/>
                      <a:pt x="22" y="1"/>
                      <a:pt x="26" y="2"/>
                    </a:cubicBezTo>
                    <a:cubicBezTo>
                      <a:pt x="32" y="4"/>
                      <a:pt x="37" y="13"/>
                      <a:pt x="37" y="19"/>
                    </a:cubicBezTo>
                    <a:cubicBezTo>
                      <a:pt x="37" y="26"/>
                      <a:pt x="36" y="32"/>
                      <a:pt x="31" y="37"/>
                    </a:cubicBezTo>
                    <a:cubicBezTo>
                      <a:pt x="26" y="41"/>
                      <a:pt x="21" y="44"/>
                      <a:pt x="14" y="42"/>
                    </a:cubicBezTo>
                    <a:cubicBezTo>
                      <a:pt x="8" y="41"/>
                      <a:pt x="4" y="37"/>
                      <a:pt x="2" y="31"/>
                    </a:cubicBezTo>
                    <a:cubicBezTo>
                      <a:pt x="1" y="29"/>
                      <a:pt x="0" y="27"/>
                      <a:pt x="0" y="25"/>
                    </a:cubicBezTo>
                    <a:cubicBezTo>
                      <a:pt x="1" y="23"/>
                      <a:pt x="1" y="21"/>
                      <a:pt x="1" y="19"/>
                    </a:cubicBezTo>
                    <a:cubicBezTo>
                      <a:pt x="1" y="17"/>
                      <a:pt x="2" y="16"/>
                      <a:pt x="3" y="14"/>
                    </a:cubicBezTo>
                    <a:close/>
                  </a:path>
                </a:pathLst>
              </a:custGeom>
              <a:solidFill>
                <a:srgbClr val="49475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1" name="Freeform 238"/>
              <p:cNvSpPr/>
              <p:nvPr/>
            </p:nvSpPr>
            <p:spPr bwMode="auto">
              <a:xfrm>
                <a:off x="11034713" y="1984375"/>
                <a:ext cx="115888" cy="106363"/>
              </a:xfrm>
              <a:custGeom>
                <a:gdLst>
                  <a:gd fmla="*/ 18 w 61" name="T0"/>
                  <a:gd fmla="*/ 7 h 56" name="T1"/>
                  <a:gd fmla="*/ 43 w 61" name="T2"/>
                  <a:gd fmla="*/ 8 h 56" name="T3"/>
                  <a:gd fmla="*/ 53 w 61" name="T4"/>
                  <a:gd fmla="*/ 44 h 56" name="T5"/>
                  <a:gd fmla="*/ 43 w 61" name="T6"/>
                  <a:gd fmla="*/ 42 h 56" name="T7"/>
                  <a:gd fmla="*/ 32 w 61" name="T8"/>
                  <a:gd fmla="*/ 21 h 56" name="T9"/>
                  <a:gd fmla="*/ 29 w 61" name="T10"/>
                  <a:gd fmla="*/ 20 h 56" name="T11"/>
                  <a:gd fmla="*/ 28 w 61" name="T12"/>
                  <a:gd fmla="*/ 21 h 56" name="T13"/>
                  <a:gd fmla="*/ 26 w 61" name="T14"/>
                  <a:gd fmla="*/ 44 h 56" name="T15"/>
                  <a:gd fmla="*/ 15 w 61" name="T16"/>
                  <a:gd fmla="*/ 53 h 56" name="T17"/>
                  <a:gd fmla="*/ 18 w 61" name="T18"/>
                  <a:gd fmla="*/ 7 h 5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6" w="61">
                    <a:moveTo>
                      <a:pt x="18" y="7"/>
                    </a:moveTo>
                    <a:cubicBezTo>
                      <a:pt x="26" y="0"/>
                      <a:pt x="35" y="2"/>
                      <a:pt x="43" y="8"/>
                    </a:cubicBezTo>
                    <a:cubicBezTo>
                      <a:pt x="53" y="15"/>
                      <a:pt x="61" y="35"/>
                      <a:pt x="53" y="44"/>
                    </a:cubicBezTo>
                    <a:cubicBezTo>
                      <a:pt x="50" y="48"/>
                      <a:pt x="44" y="46"/>
                      <a:pt x="43" y="42"/>
                    </a:cubicBezTo>
                    <a:cubicBezTo>
                      <a:pt x="40" y="35"/>
                      <a:pt x="37" y="27"/>
                      <a:pt x="32" y="21"/>
                    </a:cubicBezTo>
                    <a:cubicBezTo>
                      <a:pt x="31" y="21"/>
                      <a:pt x="29" y="20"/>
                      <a:pt x="29" y="20"/>
                    </a:cubicBezTo>
                    <a:cubicBezTo>
                      <a:pt x="29" y="20"/>
                      <a:pt x="29" y="20"/>
                      <a:pt x="28" y="21"/>
                    </a:cubicBezTo>
                    <a:cubicBezTo>
                      <a:pt x="23" y="29"/>
                      <a:pt x="24" y="37"/>
                      <a:pt x="26" y="44"/>
                    </a:cubicBezTo>
                    <a:cubicBezTo>
                      <a:pt x="29" y="50"/>
                      <a:pt x="21" y="56"/>
                      <a:pt x="15" y="53"/>
                    </a:cubicBezTo>
                    <a:cubicBezTo>
                      <a:pt x="0" y="46"/>
                      <a:pt x="8" y="16"/>
                      <a:pt x="18" y="7"/>
                    </a:cubicBezTo>
                    <a:close/>
                  </a:path>
                </a:pathLst>
              </a:custGeom>
              <a:solidFill>
                <a:srgbClr val="49475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2" name="Freeform 239"/>
              <p:cNvSpPr/>
              <p:nvPr/>
            </p:nvSpPr>
            <p:spPr bwMode="auto">
              <a:xfrm>
                <a:off x="11409363" y="2082800"/>
                <a:ext cx="76200" cy="57150"/>
              </a:xfrm>
              <a:custGeom>
                <a:gdLst>
                  <a:gd fmla="*/ 2 w 40" name="T0"/>
                  <a:gd fmla="*/ 18 h 30" name="T1"/>
                  <a:gd fmla="*/ 20 w 40" name="T2"/>
                  <a:gd fmla="*/ 15 h 30" name="T3"/>
                  <a:gd fmla="*/ 38 w 40" name="T4"/>
                  <a:gd fmla="*/ 1 h 30" name="T5"/>
                  <a:gd fmla="*/ 40 w 40" name="T6"/>
                  <a:gd fmla="*/ 2 h 30" name="T7"/>
                  <a:gd fmla="*/ 27 w 40" name="T8"/>
                  <a:gd fmla="*/ 21 h 30" name="T9"/>
                  <a:gd fmla="*/ 1 w 40" name="T10"/>
                  <a:gd fmla="*/ 23 h 30" name="T11"/>
                  <a:gd fmla="*/ 2 w 40" name="T12"/>
                  <a:gd fmla="*/ 18 h 30" name="T13"/>
                </a:gdLst>
                <a:cxnLst>
                  <a:cxn ang="0">
                    <a:pos x="T0" y="T1"/>
                  </a:cxn>
                  <a:cxn ang="0">
                    <a:pos x="T2" y="T3"/>
                  </a:cxn>
                  <a:cxn ang="0">
                    <a:pos x="T4" y="T5"/>
                  </a:cxn>
                  <a:cxn ang="0">
                    <a:pos x="T6" y="T7"/>
                  </a:cxn>
                  <a:cxn ang="0">
                    <a:pos x="T8" y="T9"/>
                  </a:cxn>
                  <a:cxn ang="0">
                    <a:pos x="T10" y="T11"/>
                  </a:cxn>
                  <a:cxn ang="0">
                    <a:pos x="T12" y="T13"/>
                  </a:cxn>
                </a:cxnLst>
                <a:rect b="b" l="0" r="r" t="0"/>
                <a:pathLst>
                  <a:path h="30" w="40">
                    <a:moveTo>
                      <a:pt x="2" y="18"/>
                    </a:moveTo>
                    <a:cubicBezTo>
                      <a:pt x="7" y="14"/>
                      <a:pt x="15" y="17"/>
                      <a:pt x="20" y="15"/>
                    </a:cubicBezTo>
                    <a:cubicBezTo>
                      <a:pt x="27" y="12"/>
                      <a:pt x="36" y="8"/>
                      <a:pt x="38" y="1"/>
                    </a:cubicBezTo>
                    <a:cubicBezTo>
                      <a:pt x="38" y="0"/>
                      <a:pt x="40" y="0"/>
                      <a:pt x="40" y="2"/>
                    </a:cubicBezTo>
                    <a:cubicBezTo>
                      <a:pt x="39" y="11"/>
                      <a:pt x="34" y="16"/>
                      <a:pt x="27" y="21"/>
                    </a:cubicBezTo>
                    <a:cubicBezTo>
                      <a:pt x="21" y="26"/>
                      <a:pt x="7" y="30"/>
                      <a:pt x="1" y="23"/>
                    </a:cubicBezTo>
                    <a:cubicBezTo>
                      <a:pt x="0" y="21"/>
                      <a:pt x="1" y="19"/>
                      <a:pt x="2" y="18"/>
                    </a:cubicBezTo>
                    <a:close/>
                  </a:path>
                </a:pathLst>
              </a:custGeom>
              <a:solidFill>
                <a:srgbClr val="49475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3" name="Freeform 240"/>
              <p:cNvSpPr/>
              <p:nvPr/>
            </p:nvSpPr>
            <p:spPr bwMode="auto">
              <a:xfrm>
                <a:off x="11436350" y="2127250"/>
                <a:ext cx="65088" cy="42863"/>
              </a:xfrm>
              <a:custGeom>
                <a:gdLst>
                  <a:gd fmla="*/ 3 w 34" name="T0"/>
                  <a:gd fmla="*/ 13 h 23" name="T1"/>
                  <a:gd fmla="*/ 8 w 34" name="T2"/>
                  <a:gd fmla="*/ 12 h 23" name="T3"/>
                  <a:gd fmla="*/ 13 w 34" name="T4"/>
                  <a:gd fmla="*/ 11 h 23" name="T5"/>
                  <a:gd fmla="*/ 23 w 34" name="T6"/>
                  <a:gd fmla="*/ 5 h 23" name="T7"/>
                  <a:gd fmla="*/ 31 w 34" name="T8"/>
                  <a:gd fmla="*/ 10 h 23" name="T9"/>
                  <a:gd fmla="*/ 18 w 34" name="T10"/>
                  <a:gd fmla="*/ 21 h 23" name="T11"/>
                  <a:gd fmla="*/ 2 w 34" name="T12"/>
                  <a:gd fmla="*/ 20 h 23" name="T13"/>
                  <a:gd fmla="*/ 3 w 34" name="T14"/>
                  <a:gd fmla="*/ 13 h 2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3" w="34">
                    <a:moveTo>
                      <a:pt x="3" y="13"/>
                    </a:moveTo>
                    <a:cubicBezTo>
                      <a:pt x="5" y="13"/>
                      <a:pt x="6" y="12"/>
                      <a:pt x="8" y="12"/>
                    </a:cubicBezTo>
                    <a:cubicBezTo>
                      <a:pt x="10" y="12"/>
                      <a:pt x="11" y="11"/>
                      <a:pt x="13" y="11"/>
                    </a:cubicBezTo>
                    <a:cubicBezTo>
                      <a:pt x="16" y="10"/>
                      <a:pt x="21" y="8"/>
                      <a:pt x="23" y="5"/>
                    </a:cubicBezTo>
                    <a:cubicBezTo>
                      <a:pt x="26" y="0"/>
                      <a:pt x="34" y="4"/>
                      <a:pt x="31" y="10"/>
                    </a:cubicBezTo>
                    <a:cubicBezTo>
                      <a:pt x="29" y="15"/>
                      <a:pt x="24" y="19"/>
                      <a:pt x="18" y="21"/>
                    </a:cubicBezTo>
                    <a:cubicBezTo>
                      <a:pt x="13" y="23"/>
                      <a:pt x="7" y="23"/>
                      <a:pt x="2" y="20"/>
                    </a:cubicBezTo>
                    <a:cubicBezTo>
                      <a:pt x="0" y="18"/>
                      <a:pt x="1" y="14"/>
                      <a:pt x="3" y="13"/>
                    </a:cubicBezTo>
                    <a:close/>
                  </a:path>
                </a:pathLst>
              </a:custGeom>
              <a:solidFill>
                <a:srgbClr val="49475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4" name="Freeform 241"/>
              <p:cNvSpPr/>
              <p:nvPr/>
            </p:nvSpPr>
            <p:spPr bwMode="auto">
              <a:xfrm>
                <a:off x="10755313" y="1936750"/>
                <a:ext cx="71438" cy="60325"/>
              </a:xfrm>
              <a:custGeom>
                <a:gdLst>
                  <a:gd fmla="*/ 2 w 37" name="T0"/>
                  <a:gd fmla="*/ 6 h 32" name="T1"/>
                  <a:gd fmla="*/ 11 w 37" name="T2"/>
                  <a:gd fmla="*/ 4 h 32" name="T3"/>
                  <a:gd fmla="*/ 15 w 37" name="T4"/>
                  <a:gd fmla="*/ 9 h 32" name="T5"/>
                  <a:gd fmla="*/ 19 w 37" name="T6"/>
                  <a:gd fmla="*/ 17 h 32" name="T7"/>
                  <a:gd fmla="*/ 25 w 37" name="T8"/>
                  <a:gd fmla="*/ 22 h 32" name="T9"/>
                  <a:gd fmla="*/ 34 w 37" name="T10"/>
                  <a:gd fmla="*/ 23 h 32" name="T11"/>
                  <a:gd fmla="*/ 33 w 37" name="T12"/>
                  <a:gd fmla="*/ 30 h 32" name="T13"/>
                  <a:gd fmla="*/ 21 w 37" name="T14"/>
                  <a:gd fmla="*/ 31 h 32" name="T15"/>
                  <a:gd fmla="*/ 9 w 37" name="T16"/>
                  <a:gd fmla="*/ 27 h 32" name="T17"/>
                  <a:gd fmla="*/ 2 w 37" name="T18"/>
                  <a:gd fmla="*/ 18 h 32" name="T19"/>
                  <a:gd fmla="*/ 2 w 37" name="T20"/>
                  <a:gd fmla="*/ 6 h 3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2" w="37">
                    <a:moveTo>
                      <a:pt x="2" y="6"/>
                    </a:moveTo>
                    <a:cubicBezTo>
                      <a:pt x="3" y="2"/>
                      <a:pt x="8" y="0"/>
                      <a:pt x="11" y="4"/>
                    </a:cubicBezTo>
                    <a:cubicBezTo>
                      <a:pt x="12" y="6"/>
                      <a:pt x="14" y="7"/>
                      <a:pt x="15" y="9"/>
                    </a:cubicBezTo>
                    <a:cubicBezTo>
                      <a:pt x="16" y="12"/>
                      <a:pt x="17" y="15"/>
                      <a:pt x="19" y="17"/>
                    </a:cubicBezTo>
                    <a:cubicBezTo>
                      <a:pt x="21" y="19"/>
                      <a:pt x="22" y="21"/>
                      <a:pt x="25" y="22"/>
                    </a:cubicBezTo>
                    <a:cubicBezTo>
                      <a:pt x="28" y="23"/>
                      <a:pt x="31" y="23"/>
                      <a:pt x="34" y="23"/>
                    </a:cubicBezTo>
                    <a:cubicBezTo>
                      <a:pt x="37" y="24"/>
                      <a:pt x="37" y="30"/>
                      <a:pt x="33" y="30"/>
                    </a:cubicBezTo>
                    <a:cubicBezTo>
                      <a:pt x="29" y="30"/>
                      <a:pt x="25" y="31"/>
                      <a:pt x="21" y="31"/>
                    </a:cubicBezTo>
                    <a:cubicBezTo>
                      <a:pt x="17" y="32"/>
                      <a:pt x="12" y="30"/>
                      <a:pt x="9" y="27"/>
                    </a:cubicBezTo>
                    <a:cubicBezTo>
                      <a:pt x="6" y="25"/>
                      <a:pt x="3" y="21"/>
                      <a:pt x="2" y="18"/>
                    </a:cubicBezTo>
                    <a:cubicBezTo>
                      <a:pt x="0" y="13"/>
                      <a:pt x="1" y="10"/>
                      <a:pt x="2" y="6"/>
                    </a:cubicBezTo>
                    <a:close/>
                  </a:path>
                </a:pathLst>
              </a:custGeom>
              <a:solidFill>
                <a:srgbClr val="49475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5" name="Freeform 242"/>
              <p:cNvSpPr/>
              <p:nvPr/>
            </p:nvSpPr>
            <p:spPr bwMode="auto">
              <a:xfrm>
                <a:off x="10737850" y="1984375"/>
                <a:ext cx="47625" cy="42863"/>
              </a:xfrm>
              <a:custGeom>
                <a:gdLst>
                  <a:gd fmla="*/ 4 w 25" name="T0"/>
                  <a:gd fmla="*/ 1 h 23" name="T1"/>
                  <a:gd fmla="*/ 13 w 25" name="T2"/>
                  <a:gd fmla="*/ 11 h 23" name="T3"/>
                  <a:gd fmla="*/ 23 w 25" name="T4"/>
                  <a:gd fmla="*/ 18 h 23" name="T5"/>
                  <a:gd fmla="*/ 22 w 25" name="T6"/>
                  <a:gd fmla="*/ 23 h 23" name="T7"/>
                  <a:gd fmla="*/ 8 w 25" name="T8"/>
                  <a:gd fmla="*/ 18 h 23" name="T9"/>
                  <a:gd fmla="*/ 0 w 25" name="T10"/>
                  <a:gd fmla="*/ 4 h 23" name="T11"/>
                  <a:gd fmla="*/ 4 w 25" name="T12"/>
                  <a:gd fmla="*/ 1 h 23" name="T13"/>
                </a:gdLst>
                <a:cxnLst>
                  <a:cxn ang="0">
                    <a:pos x="T0" y="T1"/>
                  </a:cxn>
                  <a:cxn ang="0">
                    <a:pos x="T2" y="T3"/>
                  </a:cxn>
                  <a:cxn ang="0">
                    <a:pos x="T4" y="T5"/>
                  </a:cxn>
                  <a:cxn ang="0">
                    <a:pos x="T6" y="T7"/>
                  </a:cxn>
                  <a:cxn ang="0">
                    <a:pos x="T8" y="T9"/>
                  </a:cxn>
                  <a:cxn ang="0">
                    <a:pos x="T10" y="T11"/>
                  </a:cxn>
                  <a:cxn ang="0">
                    <a:pos x="T12" y="T13"/>
                  </a:cxn>
                </a:cxnLst>
                <a:rect b="b" l="0" r="r" t="0"/>
                <a:pathLst>
                  <a:path h="23" w="25">
                    <a:moveTo>
                      <a:pt x="4" y="1"/>
                    </a:moveTo>
                    <a:cubicBezTo>
                      <a:pt x="8" y="3"/>
                      <a:pt x="10" y="7"/>
                      <a:pt x="13" y="11"/>
                    </a:cubicBezTo>
                    <a:cubicBezTo>
                      <a:pt x="16" y="14"/>
                      <a:pt x="20" y="16"/>
                      <a:pt x="23" y="18"/>
                    </a:cubicBezTo>
                    <a:cubicBezTo>
                      <a:pt x="25" y="19"/>
                      <a:pt x="25" y="23"/>
                      <a:pt x="22" y="23"/>
                    </a:cubicBezTo>
                    <a:cubicBezTo>
                      <a:pt x="17" y="23"/>
                      <a:pt x="13" y="21"/>
                      <a:pt x="8" y="18"/>
                    </a:cubicBezTo>
                    <a:cubicBezTo>
                      <a:pt x="4" y="14"/>
                      <a:pt x="0" y="9"/>
                      <a:pt x="0" y="4"/>
                    </a:cubicBezTo>
                    <a:cubicBezTo>
                      <a:pt x="0" y="1"/>
                      <a:pt x="2" y="0"/>
                      <a:pt x="4" y="1"/>
                    </a:cubicBezTo>
                    <a:close/>
                  </a:path>
                </a:pathLst>
              </a:custGeom>
              <a:solidFill>
                <a:srgbClr val="49475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6" name="Freeform 243"/>
              <p:cNvSpPr/>
              <p:nvPr/>
            </p:nvSpPr>
            <p:spPr bwMode="auto">
              <a:xfrm>
                <a:off x="10852150" y="2211388"/>
                <a:ext cx="395288" cy="482600"/>
              </a:xfrm>
              <a:custGeom>
                <a:gdLst>
                  <a:gd fmla="*/ 12 w 207" name="T0"/>
                  <a:gd fmla="*/ 180 h 253" name="T1"/>
                  <a:gd fmla="*/ 105 w 207" name="T2"/>
                  <a:gd fmla="*/ 251 h 253" name="T3"/>
                  <a:gd fmla="*/ 124 w 207" name="T4"/>
                  <a:gd fmla="*/ 28 h 253" name="T5"/>
                  <a:gd fmla="*/ 18 w 207" name="T6"/>
                  <a:gd fmla="*/ 77 h 253" name="T7"/>
                  <a:gd fmla="*/ 12 w 207" name="T8"/>
                  <a:gd fmla="*/ 180 h 253" name="T9"/>
                </a:gdLst>
                <a:cxnLst>
                  <a:cxn ang="0">
                    <a:pos x="T0" y="T1"/>
                  </a:cxn>
                  <a:cxn ang="0">
                    <a:pos x="T2" y="T3"/>
                  </a:cxn>
                  <a:cxn ang="0">
                    <a:pos x="T4" y="T5"/>
                  </a:cxn>
                  <a:cxn ang="0">
                    <a:pos x="T6" y="T7"/>
                  </a:cxn>
                  <a:cxn ang="0">
                    <a:pos x="T8" y="T9"/>
                  </a:cxn>
                </a:cxnLst>
                <a:rect b="b" l="0" r="r" t="0"/>
                <a:pathLst>
                  <a:path h="253" w="206">
                    <a:moveTo>
                      <a:pt x="12" y="180"/>
                    </a:moveTo>
                    <a:cubicBezTo>
                      <a:pt x="27" y="215"/>
                      <a:pt x="64" y="253"/>
                      <a:pt x="105" y="251"/>
                    </a:cubicBezTo>
                    <a:cubicBezTo>
                      <a:pt x="207" y="244"/>
                      <a:pt x="195" y="68"/>
                      <a:pt x="124" y="28"/>
                    </a:cubicBezTo>
                    <a:cubicBezTo>
                      <a:pt x="76" y="0"/>
                      <a:pt x="38" y="33"/>
                      <a:pt x="18" y="77"/>
                    </a:cubicBezTo>
                    <a:cubicBezTo>
                      <a:pt x="4" y="112"/>
                      <a:pt x="0" y="153"/>
                      <a:pt x="12" y="180"/>
                    </a:cubicBezTo>
                    <a:close/>
                  </a:path>
                </a:pathLst>
              </a:custGeom>
              <a:solidFill>
                <a:srgbClr val="49475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244"/>
              <p:cNvSpPr/>
              <p:nvPr/>
            </p:nvSpPr>
            <p:spPr bwMode="auto">
              <a:xfrm>
                <a:off x="10950575" y="2268538"/>
                <a:ext cx="176213" cy="106363"/>
              </a:xfrm>
              <a:custGeom>
                <a:gdLst>
                  <a:gd fmla="*/ 34 w 93" name="T0"/>
                  <a:gd fmla="*/ 8 h 56" name="T1"/>
                  <a:gd fmla="*/ 0 w 93" name="T2"/>
                  <a:gd fmla="*/ 35 h 56" name="T3"/>
                  <a:gd fmla="*/ 13 w 93" name="T4"/>
                  <a:gd fmla="*/ 42 h 56" name="T5"/>
                  <a:gd fmla="*/ 46 w 93" name="T6"/>
                  <a:gd fmla="*/ 51 h 56" name="T7"/>
                  <a:gd fmla="*/ 93 w 93" name="T8"/>
                  <a:gd fmla="*/ 50 h 56" name="T9"/>
                  <a:gd fmla="*/ 93 w 93" name="T10"/>
                  <a:gd fmla="*/ 50 h 56" name="T11"/>
                  <a:gd fmla="*/ 34 w 93" name="T12"/>
                  <a:gd fmla="*/ 8 h 56" name="T13"/>
                </a:gdLst>
                <a:cxnLst>
                  <a:cxn ang="0">
                    <a:pos x="T0" y="T1"/>
                  </a:cxn>
                  <a:cxn ang="0">
                    <a:pos x="T2" y="T3"/>
                  </a:cxn>
                  <a:cxn ang="0">
                    <a:pos x="T4" y="T5"/>
                  </a:cxn>
                  <a:cxn ang="0">
                    <a:pos x="T6" y="T7"/>
                  </a:cxn>
                  <a:cxn ang="0">
                    <a:pos x="T8" y="T9"/>
                  </a:cxn>
                  <a:cxn ang="0">
                    <a:pos x="T10" y="T11"/>
                  </a:cxn>
                  <a:cxn ang="0">
                    <a:pos x="T12" y="T13"/>
                  </a:cxn>
                </a:cxnLst>
                <a:rect b="b" l="0" r="r" t="0"/>
                <a:pathLst>
                  <a:path h="56" w="93">
                    <a:moveTo>
                      <a:pt x="34" y="8"/>
                    </a:moveTo>
                    <a:cubicBezTo>
                      <a:pt x="20" y="13"/>
                      <a:pt x="9" y="23"/>
                      <a:pt x="0" y="35"/>
                    </a:cubicBezTo>
                    <a:cubicBezTo>
                      <a:pt x="4" y="37"/>
                      <a:pt x="9" y="41"/>
                      <a:pt x="13" y="42"/>
                    </a:cubicBezTo>
                    <a:cubicBezTo>
                      <a:pt x="23" y="47"/>
                      <a:pt x="35" y="49"/>
                      <a:pt x="46" y="51"/>
                    </a:cubicBezTo>
                    <a:cubicBezTo>
                      <a:pt x="62" y="55"/>
                      <a:pt x="78" y="56"/>
                      <a:pt x="93" y="50"/>
                    </a:cubicBezTo>
                    <a:cubicBezTo>
                      <a:pt x="93" y="50"/>
                      <a:pt x="93" y="50"/>
                      <a:pt x="93" y="50"/>
                    </a:cubicBezTo>
                    <a:cubicBezTo>
                      <a:pt x="82" y="25"/>
                      <a:pt x="63" y="0"/>
                      <a:pt x="34" y="8"/>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
        <p:nvSpPr>
          <p:cNvPr id="2" name="文本框 1"/>
          <p:cNvSpPr txBox="1"/>
          <p:nvPr/>
        </p:nvSpPr>
        <p:spPr>
          <a:xfrm>
            <a:off x="6800852" y="6384410"/>
            <a:ext cx="5114068" cy="365760"/>
          </a:xfrm>
          <a:prstGeom prst="rect">
            <a:avLst/>
          </a:prstGeom>
          <a:noFill/>
        </p:spPr>
        <p:txBody>
          <a:bodyPr rtlCol="0" wrap="square">
            <a:spAutoFit/>
          </a:bodyPr>
          <a:lstStyle/>
          <a:p>
            <a:r>
              <a:rPr altLang="en-US" lang="zh-CN" smtClean="0">
                <a:solidFill>
                  <a:schemeClr val="accent1">
                    <a:lumMod val="50000"/>
                  </a:schemeClr>
                </a:solidFill>
              </a:rPr>
              <a:t>汇报人：优页PPT          汇报时间：201X年XX月</a:t>
            </a:r>
          </a:p>
        </p:txBody>
      </p:sp>
    </p:spTree>
    <p:extLst>
      <p:ext uri="{BB962C8B-B14F-4D97-AF65-F5344CB8AC3E}">
        <p14:creationId val="2371362820"/>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6" name="空心弧 35"/>
          <p:cNvSpPr/>
          <p:nvPr/>
        </p:nvSpPr>
        <p:spPr>
          <a:xfrm rot="19668466">
            <a:off x="2084889" y="1270758"/>
            <a:ext cx="8022222" cy="8022222"/>
          </a:xfrm>
          <a:prstGeom prst="blockArc">
            <a:avLst>
              <a:gd fmla="val 10800000" name="adj1"/>
              <a:gd fmla="val 3851512" name="adj2"/>
              <a:gd fmla="val 12056" name="adj3"/>
            </a:avLst>
          </a:prstGeom>
          <a:solidFill>
            <a:schemeClr val="accent1">
              <a:lumMod val="60000"/>
              <a:lumOff val="40000"/>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 name="文本框 7">
            <a:extLst>
              <a:ext uri="{FF2B5EF4-FFF2-40B4-BE49-F238E27FC236}">
                <a16:creationId xmlns:a16="http://schemas.microsoft.com/office/drawing/2014/main" id="{AB9B6E3F-FB89-447F-9AA9-D9D7BF973860}"/>
              </a:ext>
            </a:extLst>
          </p:cNvPr>
          <p:cNvSpPr txBox="1"/>
          <p:nvPr/>
        </p:nvSpPr>
        <p:spPr>
          <a:xfrm>
            <a:off x="572147" y="2109665"/>
            <a:ext cx="2660050" cy="1847088"/>
          </a:xfrm>
          <a:prstGeom prst="rect">
            <a:avLst/>
          </a:prstGeom>
          <a:solidFill>
            <a:schemeClr val="accent3"/>
          </a:solidFill>
        </p:spPr>
        <p:txBody>
          <a:bodyPr rtlCol="0" wrap="square">
            <a:spAutoFit/>
          </a:bodyPr>
          <a:lstStyle>
            <a:defPPr>
              <a:defRPr lang="zh-CN"/>
            </a:defPPr>
            <a:lvl1pPr>
              <a:lnSpc>
                <a:spcPct val="120000"/>
              </a:lnSpc>
            </a:lvl1pPr>
          </a:lstStyle>
          <a:p>
            <a:r>
              <a:rPr altLang="en-US" lang="zh-CN" sz="2400"/>
              <a:t>“是否对完成目标有益”为判断准则而不是揣摩“他是否在针对我”。</a:t>
            </a:r>
          </a:p>
        </p:txBody>
      </p:sp>
      <p:sp>
        <p:nvSpPr>
          <p:cNvPr id="9" name="文本框 8">
            <a:extLst>
              <a:ext uri="{FF2B5EF4-FFF2-40B4-BE49-F238E27FC236}">
                <a16:creationId xmlns:a16="http://schemas.microsoft.com/office/drawing/2014/main" id="{961298A6-5AD1-4A48-9972-C5D7690296FE}"/>
              </a:ext>
            </a:extLst>
          </p:cNvPr>
          <p:cNvSpPr txBox="1"/>
          <p:nvPr/>
        </p:nvSpPr>
        <p:spPr>
          <a:xfrm>
            <a:off x="8850356" y="2139531"/>
            <a:ext cx="2646878" cy="3163824"/>
          </a:xfrm>
          <a:prstGeom prst="rect">
            <a:avLst/>
          </a:prstGeom>
          <a:solidFill>
            <a:schemeClr val="accent3"/>
          </a:solidFill>
        </p:spPr>
        <p:txBody>
          <a:bodyPr rIns="108000" rtlCol="0" wrap="square">
            <a:spAutoFit/>
          </a:bodyPr>
          <a:lstStyle/>
          <a:p>
            <a:pPr>
              <a:lnSpc>
                <a:spcPct val="120000"/>
              </a:lnSpc>
            </a:pPr>
            <a:r>
              <a:rPr altLang="en-US" lang="zh-CN" smtClean="0" sz="2400"/>
              <a:t>很多人情绪失控的时候，动作都会相对比较激烈，比如说拍桌子、跺脚等以为这样的动作会让对方感到愤怒恐惧。</a:t>
            </a:r>
          </a:p>
        </p:txBody>
      </p:sp>
      <p:sp>
        <p:nvSpPr>
          <p:cNvPr id="3" name="矩形 2"/>
          <p:cNvSpPr/>
          <p:nvPr/>
        </p:nvSpPr>
        <p:spPr>
          <a:xfrm>
            <a:off x="585319" y="1610840"/>
            <a:ext cx="2621280" cy="457200"/>
          </a:xfrm>
          <a:prstGeom prst="rect">
            <a:avLst/>
          </a:prstGeom>
          <a:solidFill>
            <a:schemeClr val="accent1">
              <a:lumMod val="75000"/>
            </a:schemeClr>
          </a:solidFill>
        </p:spPr>
        <p:txBody>
          <a:bodyPr wrap="none">
            <a:spAutoFit/>
          </a:bodyPr>
          <a:lstStyle/>
          <a:p>
            <a:r>
              <a:rPr altLang="en-US" b="1" lang="zh-CN" smtClean="0" sz="2400">
                <a:solidFill>
                  <a:schemeClr val="bg1"/>
                </a:solidFill>
              </a:rPr>
              <a:t>正确面对批评质疑</a:t>
            </a:r>
          </a:p>
        </p:txBody>
      </p:sp>
      <p:sp>
        <p:nvSpPr>
          <p:cNvPr id="4" name="矩形 3"/>
          <p:cNvSpPr/>
          <p:nvPr/>
        </p:nvSpPr>
        <p:spPr>
          <a:xfrm>
            <a:off x="8850355" y="1610840"/>
            <a:ext cx="2621280" cy="457200"/>
          </a:xfrm>
          <a:prstGeom prst="rect">
            <a:avLst/>
          </a:prstGeom>
          <a:solidFill>
            <a:schemeClr val="accent1">
              <a:lumMod val="75000"/>
            </a:schemeClr>
          </a:solidFill>
        </p:spPr>
        <p:txBody>
          <a:bodyPr wrap="none">
            <a:spAutoFit/>
          </a:bodyPr>
          <a:lstStyle/>
          <a:p>
            <a:r>
              <a:rPr altLang="en-US" b="1" lang="zh-CN" smtClean="0" sz="2400">
                <a:solidFill>
                  <a:schemeClr val="bg1"/>
                </a:solidFill>
              </a:rPr>
              <a:t>注意控制肢体动作</a:t>
            </a:r>
          </a:p>
        </p:txBody>
      </p:sp>
      <p:grpSp>
        <p:nvGrpSpPr>
          <p:cNvPr id="11" name="组合 10"/>
          <p:cNvGrpSpPr/>
          <p:nvPr/>
        </p:nvGrpSpPr>
        <p:grpSpPr>
          <a:xfrm>
            <a:off x="3619571" y="1823277"/>
            <a:ext cx="4904782" cy="5725518"/>
            <a:chOff x="3902416" y="2599285"/>
            <a:chExt cx="4339091" cy="5065171"/>
          </a:xfrm>
        </p:grpSpPr>
        <p:grpSp>
          <p:nvGrpSpPr>
            <p:cNvPr id="5" name="组合 4"/>
            <p:cNvGrpSpPr/>
            <p:nvPr/>
          </p:nvGrpSpPr>
          <p:grpSpPr>
            <a:xfrm>
              <a:off x="3902416" y="2599285"/>
              <a:ext cx="4339091" cy="5065171"/>
              <a:chOff x="3614738" y="3287713"/>
              <a:chExt cx="4752976" cy="5548313"/>
            </a:xfrm>
          </p:grpSpPr>
          <p:sp>
            <p:nvSpPr>
              <p:cNvPr id="1059" name="Freeform 63"/>
              <p:cNvSpPr/>
              <p:nvPr/>
            </p:nvSpPr>
            <p:spPr bwMode="auto">
              <a:xfrm>
                <a:off x="4203701" y="3287713"/>
                <a:ext cx="3773488" cy="1500188"/>
              </a:xfrm>
              <a:custGeom>
                <a:gdLst>
                  <a:gd fmla="*/ 1361 w 1467" name="T0"/>
                  <a:gd fmla="*/ 151 h 584" name="T1"/>
                  <a:gd fmla="*/ 1252 w 1467" name="T2"/>
                  <a:gd fmla="*/ 82 h 584" name="T3"/>
                  <a:gd fmla="*/ 578 w 1467" name="T4"/>
                  <a:gd fmla="*/ 6 h 584" name="T5"/>
                  <a:gd fmla="*/ 82 w 1467" name="T6"/>
                  <a:gd fmla="*/ 163 h 584" name="T7"/>
                  <a:gd fmla="*/ 22 w 1467" name="T8"/>
                  <a:gd fmla="*/ 374 h 584" name="T9"/>
                  <a:gd fmla="*/ 456 w 1467" name="T10"/>
                  <a:gd fmla="*/ 454 h 584" name="T11"/>
                  <a:gd fmla="*/ 1001 w 1467" name="T12"/>
                  <a:gd fmla="*/ 377 h 584" name="T13"/>
                  <a:gd fmla="*/ 1140 w 1467" name="T14"/>
                  <a:gd fmla="*/ 444 h 584" name="T15"/>
                  <a:gd fmla="*/ 1142 w 1467" name="T16"/>
                  <a:gd fmla="*/ 575 h 584" name="T17"/>
                  <a:gd fmla="*/ 1255 w 1467" name="T18"/>
                  <a:gd fmla="*/ 429 h 584" name="T19"/>
                  <a:gd fmla="*/ 1396 w 1467" name="T20"/>
                  <a:gd fmla="*/ 443 h 584" name="T21"/>
                  <a:gd fmla="*/ 1361 w 1467" name="T22"/>
                  <a:gd fmla="*/ 151 h 58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84" w="1467">
                    <a:moveTo>
                      <a:pt x="1361" y="151"/>
                    </a:moveTo>
                    <a:cubicBezTo>
                      <a:pt x="1297" y="101"/>
                      <a:pt x="1297" y="101"/>
                      <a:pt x="1252" y="82"/>
                    </a:cubicBezTo>
                    <a:cubicBezTo>
                      <a:pt x="1052" y="0"/>
                      <a:pt x="786" y="6"/>
                      <a:pt x="578" y="6"/>
                    </a:cubicBezTo>
                    <a:cubicBezTo>
                      <a:pt x="437" y="5"/>
                      <a:pt x="197" y="43"/>
                      <a:pt x="82" y="163"/>
                    </a:cubicBezTo>
                    <a:cubicBezTo>
                      <a:pt x="42" y="204"/>
                      <a:pt x="0" y="301"/>
                      <a:pt x="22" y="374"/>
                    </a:cubicBezTo>
                    <a:cubicBezTo>
                      <a:pt x="69" y="532"/>
                      <a:pt x="355" y="479"/>
                      <a:pt x="456" y="454"/>
                    </a:cubicBezTo>
                    <a:cubicBezTo>
                      <a:pt x="637" y="411"/>
                      <a:pt x="816" y="366"/>
                      <a:pt x="1001" y="377"/>
                    </a:cubicBezTo>
                    <a:cubicBezTo>
                      <a:pt x="1056" y="381"/>
                      <a:pt x="1109" y="382"/>
                      <a:pt x="1140" y="444"/>
                    </a:cubicBezTo>
                    <a:cubicBezTo>
                      <a:pt x="1157" y="476"/>
                      <a:pt x="1173" y="551"/>
                      <a:pt x="1142" y="575"/>
                    </a:cubicBezTo>
                    <a:cubicBezTo>
                      <a:pt x="1232" y="584"/>
                      <a:pt x="1256" y="536"/>
                      <a:pt x="1255" y="429"/>
                    </a:cubicBezTo>
                    <a:cubicBezTo>
                      <a:pt x="1291" y="454"/>
                      <a:pt x="1333" y="486"/>
                      <a:pt x="1396" y="443"/>
                    </a:cubicBezTo>
                    <a:cubicBezTo>
                      <a:pt x="1452" y="390"/>
                      <a:pt x="1467" y="277"/>
                      <a:pt x="1361" y="151"/>
                    </a:cubicBezTo>
                  </a:path>
                </a:pathLst>
              </a:cu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060" name="Freeform 64"/>
              <p:cNvSpPr/>
              <p:nvPr/>
            </p:nvSpPr>
            <p:spPr bwMode="auto">
              <a:xfrm>
                <a:off x="3614738" y="5268913"/>
                <a:ext cx="995363" cy="1771650"/>
              </a:xfrm>
              <a:custGeom>
                <a:gdLst>
                  <a:gd fmla="*/ 254 w 387" name="T0"/>
                  <a:gd fmla="*/ 349 h 689" name="T1"/>
                  <a:gd fmla="*/ 304 w 387" name="T2"/>
                  <a:gd fmla="*/ 147 h 689" name="T3"/>
                  <a:gd fmla="*/ 269 w 387" name="T4"/>
                  <a:gd fmla="*/ 180 h 689" name="T5"/>
                  <a:gd fmla="*/ 254 w 387" name="T6"/>
                  <a:gd fmla="*/ 125 h 689" name="T7"/>
                  <a:gd fmla="*/ 236 w 387" name="T8"/>
                  <a:gd fmla="*/ 24 h 689" name="T9"/>
                  <a:gd fmla="*/ 200 w 387" name="T10"/>
                  <a:gd fmla="*/ 128 h 689" name="T11"/>
                  <a:gd fmla="*/ 178 w 387" name="T12"/>
                  <a:gd fmla="*/ 76 h 689" name="T13"/>
                  <a:gd fmla="*/ 149 w 387" name="T14"/>
                  <a:gd fmla="*/ 24 h 689" name="T15"/>
                  <a:gd fmla="*/ 119 w 387" name="T16"/>
                  <a:gd fmla="*/ 10 h 689" name="T17"/>
                  <a:gd fmla="*/ 147 w 387" name="T18"/>
                  <a:gd fmla="*/ 153 h 689" name="T19"/>
                  <a:gd fmla="*/ 60 w 387" name="T20"/>
                  <a:gd fmla="*/ 64 h 689" name="T21"/>
                  <a:gd fmla="*/ 95 w 387" name="T22"/>
                  <a:gd fmla="*/ 184 h 689" name="T23"/>
                  <a:gd fmla="*/ 36 w 387" name="T24"/>
                  <a:gd fmla="*/ 183 h 689" name="T25"/>
                  <a:gd fmla="*/ 73 w 387" name="T26"/>
                  <a:gd fmla="*/ 216 h 689" name="T27"/>
                  <a:gd fmla="*/ 88 w 387" name="T28"/>
                  <a:gd fmla="*/ 260 h 689" name="T29"/>
                  <a:gd fmla="*/ 152 w 387" name="T30"/>
                  <a:gd fmla="*/ 360 h 689" name="T31"/>
                  <a:gd fmla="*/ 182 w 387" name="T32"/>
                  <a:gd fmla="*/ 368 h 689" name="T33"/>
                  <a:gd fmla="*/ 195 w 387" name="T34"/>
                  <a:gd fmla="*/ 425 h 689" name="T35"/>
                  <a:gd fmla="*/ 246 w 387" name="T36"/>
                  <a:gd fmla="*/ 569 h 689" name="T37"/>
                  <a:gd fmla="*/ 307 w 387" name="T38"/>
                  <a:gd fmla="*/ 689 h 689" name="T39"/>
                  <a:gd fmla="*/ 384 w 387" name="T40"/>
                  <a:gd fmla="*/ 564 h 689" name="T41"/>
                  <a:gd fmla="*/ 254 w 387" name="T42"/>
                  <a:gd fmla="*/ 349 h 689" name="T43"/>
                  <a:gd fmla="*/ 255 w 387" name="T44"/>
                  <a:gd fmla="*/ 349 h 689" name="T45"/>
                  <a:gd fmla="*/ 254 w 387" name="T46"/>
                  <a:gd fmla="*/ 349 h 689"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689" w="387">
                    <a:moveTo>
                      <a:pt x="254" y="349"/>
                    </a:moveTo>
                    <a:cubicBezTo>
                      <a:pt x="329" y="307"/>
                      <a:pt x="323" y="185"/>
                      <a:pt x="304" y="147"/>
                    </a:cubicBezTo>
                    <a:cubicBezTo>
                      <a:pt x="291" y="130"/>
                      <a:pt x="278" y="168"/>
                      <a:pt x="269" y="180"/>
                    </a:cubicBezTo>
                    <a:cubicBezTo>
                      <a:pt x="260" y="165"/>
                      <a:pt x="256" y="144"/>
                      <a:pt x="254" y="125"/>
                    </a:cubicBezTo>
                    <a:cubicBezTo>
                      <a:pt x="250" y="92"/>
                      <a:pt x="250" y="31"/>
                      <a:pt x="236" y="24"/>
                    </a:cubicBezTo>
                    <a:cubicBezTo>
                      <a:pt x="202" y="11"/>
                      <a:pt x="203" y="107"/>
                      <a:pt x="200" y="128"/>
                    </a:cubicBezTo>
                    <a:cubicBezTo>
                      <a:pt x="191" y="110"/>
                      <a:pt x="190" y="97"/>
                      <a:pt x="178" y="76"/>
                    </a:cubicBezTo>
                    <a:cubicBezTo>
                      <a:pt x="172" y="65"/>
                      <a:pt x="157" y="34"/>
                      <a:pt x="149" y="24"/>
                    </a:cubicBezTo>
                    <a:cubicBezTo>
                      <a:pt x="140" y="12"/>
                      <a:pt x="131" y="0"/>
                      <a:pt x="119" y="10"/>
                    </a:cubicBezTo>
                    <a:cubicBezTo>
                      <a:pt x="95" y="33"/>
                      <a:pt x="143" y="127"/>
                      <a:pt x="147" y="153"/>
                    </a:cubicBezTo>
                    <a:cubicBezTo>
                      <a:pt x="129" y="122"/>
                      <a:pt x="90" y="39"/>
                      <a:pt x="60" y="64"/>
                    </a:cubicBezTo>
                    <a:cubicBezTo>
                      <a:pt x="45" y="68"/>
                      <a:pt x="89" y="142"/>
                      <a:pt x="95" y="184"/>
                    </a:cubicBezTo>
                    <a:cubicBezTo>
                      <a:pt x="81" y="164"/>
                      <a:pt x="0" y="135"/>
                      <a:pt x="36" y="183"/>
                    </a:cubicBezTo>
                    <a:cubicBezTo>
                      <a:pt x="46" y="197"/>
                      <a:pt x="64" y="200"/>
                      <a:pt x="73" y="216"/>
                    </a:cubicBezTo>
                    <a:cubicBezTo>
                      <a:pt x="80" y="230"/>
                      <a:pt x="82" y="246"/>
                      <a:pt x="88" y="260"/>
                    </a:cubicBezTo>
                    <a:cubicBezTo>
                      <a:pt x="102" y="292"/>
                      <a:pt x="121" y="340"/>
                      <a:pt x="152" y="360"/>
                    </a:cubicBezTo>
                    <a:cubicBezTo>
                      <a:pt x="159" y="365"/>
                      <a:pt x="170" y="368"/>
                      <a:pt x="182" y="368"/>
                    </a:cubicBezTo>
                    <a:cubicBezTo>
                      <a:pt x="182" y="387"/>
                      <a:pt x="190" y="409"/>
                      <a:pt x="195" y="425"/>
                    </a:cubicBezTo>
                    <a:cubicBezTo>
                      <a:pt x="210" y="474"/>
                      <a:pt x="230" y="521"/>
                      <a:pt x="246" y="569"/>
                    </a:cubicBezTo>
                    <a:cubicBezTo>
                      <a:pt x="256" y="596"/>
                      <a:pt x="272" y="688"/>
                      <a:pt x="307" y="689"/>
                    </a:cubicBezTo>
                    <a:cubicBezTo>
                      <a:pt x="362" y="689"/>
                      <a:pt x="387" y="622"/>
                      <a:pt x="384" y="564"/>
                    </a:cubicBezTo>
                    <a:cubicBezTo>
                      <a:pt x="357" y="521"/>
                      <a:pt x="298" y="418"/>
                      <a:pt x="254" y="349"/>
                    </a:cubicBezTo>
                    <a:cubicBezTo>
                      <a:pt x="251" y="345"/>
                      <a:pt x="253" y="347"/>
                      <a:pt x="255" y="349"/>
                    </a:cubicBezTo>
                    <a:cubicBezTo>
                      <a:pt x="256" y="350"/>
                      <a:pt x="257" y="352"/>
                      <a:pt x="254" y="349"/>
                    </a:cubicBezTo>
                  </a:path>
                </a:pathLst>
              </a:custGeom>
              <a:solidFill>
                <a:srgbClr val="F1CCB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1" name="Freeform 65"/>
              <p:cNvSpPr/>
              <p:nvPr/>
            </p:nvSpPr>
            <p:spPr bwMode="auto">
              <a:xfrm>
                <a:off x="4116388" y="5734051"/>
                <a:ext cx="201813" cy="352425"/>
              </a:xfrm>
              <a:custGeom>
                <a:gdLst>
                  <a:gd fmla="*/ 74 w 78" name="T0"/>
                  <a:gd fmla="*/ 0 h 137" name="T1"/>
                  <a:gd fmla="*/ 74 w 78" name="T2"/>
                  <a:gd fmla="*/ 0 h 137" name="T3"/>
                  <a:gd fmla="*/ 70 w 78" name="T4"/>
                  <a:gd fmla="*/ 4 h 137" name="T5"/>
                  <a:gd fmla="*/ 70 w 78" name="T6"/>
                  <a:gd fmla="*/ 6 h 137" name="T7"/>
                  <a:gd fmla="*/ 64 w 78" name="T8"/>
                  <a:gd fmla="*/ 23 h 137" name="T9"/>
                  <a:gd fmla="*/ 49 w 78" name="T10"/>
                  <a:gd fmla="*/ 38 h 137" name="T11"/>
                  <a:gd fmla="*/ 15 w 78" name="T12"/>
                  <a:gd fmla="*/ 77 h 137" name="T13"/>
                  <a:gd fmla="*/ 1 w 78" name="T14"/>
                  <a:gd fmla="*/ 106 h 137" name="T15"/>
                  <a:gd fmla="*/ 0 w 78" name="T16"/>
                  <a:gd fmla="*/ 112 h 137" name="T17"/>
                  <a:gd fmla="*/ 3 w 78" name="T18"/>
                  <a:gd fmla="*/ 126 h 137" name="T19"/>
                  <a:gd fmla="*/ 13 w 78" name="T20"/>
                  <a:gd fmla="*/ 137 h 137" name="T21"/>
                  <a:gd fmla="*/ 15 w 78" name="T22"/>
                  <a:gd fmla="*/ 137 h 137" name="T23"/>
                  <a:gd fmla="*/ 18 w 78" name="T24"/>
                  <a:gd fmla="*/ 136 h 137" name="T25"/>
                  <a:gd fmla="*/ 17 w 78" name="T26"/>
                  <a:gd fmla="*/ 130 h 137" name="T27"/>
                  <a:gd fmla="*/ 11 w 78" name="T28"/>
                  <a:gd fmla="*/ 122 h 137" name="T29"/>
                  <a:gd fmla="*/ 8 w 78" name="T30"/>
                  <a:gd fmla="*/ 112 h 137" name="T31"/>
                  <a:gd fmla="*/ 9 w 78" name="T32"/>
                  <a:gd fmla="*/ 107 h 137" name="T33"/>
                  <a:gd fmla="*/ 21 w 78" name="T34"/>
                  <a:gd fmla="*/ 82 h 137" name="T35"/>
                  <a:gd fmla="*/ 55 w 78" name="T36"/>
                  <a:gd fmla="*/ 44 h 137" name="T37"/>
                  <a:gd fmla="*/ 70 w 78" name="T38"/>
                  <a:gd fmla="*/ 27 h 137" name="T39"/>
                  <a:gd fmla="*/ 78 w 78" name="T40"/>
                  <a:gd fmla="*/ 6 h 137" name="T41"/>
                  <a:gd fmla="*/ 78 w 78" name="T42"/>
                  <a:gd fmla="*/ 4 h 137" name="T43"/>
                  <a:gd fmla="*/ 74 w 78" name="T44"/>
                  <a:gd fmla="*/ 0 h 137"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37" w="78">
                    <a:moveTo>
                      <a:pt x="74" y="0"/>
                    </a:moveTo>
                    <a:cubicBezTo>
                      <a:pt x="74" y="0"/>
                      <a:pt x="74" y="0"/>
                      <a:pt x="74" y="0"/>
                    </a:cubicBezTo>
                    <a:cubicBezTo>
                      <a:pt x="72" y="0"/>
                      <a:pt x="70" y="2"/>
                      <a:pt x="70" y="4"/>
                    </a:cubicBezTo>
                    <a:cubicBezTo>
                      <a:pt x="70" y="5"/>
                      <a:pt x="70" y="6"/>
                      <a:pt x="70" y="6"/>
                    </a:cubicBezTo>
                    <a:cubicBezTo>
                      <a:pt x="70" y="12"/>
                      <a:pt x="68" y="17"/>
                      <a:pt x="64" y="23"/>
                    </a:cubicBezTo>
                    <a:cubicBezTo>
                      <a:pt x="60" y="28"/>
                      <a:pt x="54" y="33"/>
                      <a:pt x="49" y="38"/>
                    </a:cubicBezTo>
                    <a:cubicBezTo>
                      <a:pt x="36" y="50"/>
                      <a:pt x="25" y="63"/>
                      <a:pt x="15" y="77"/>
                    </a:cubicBezTo>
                    <a:cubicBezTo>
                      <a:pt x="9" y="86"/>
                      <a:pt x="3" y="95"/>
                      <a:pt x="1" y="106"/>
                    </a:cubicBezTo>
                    <a:cubicBezTo>
                      <a:pt x="0" y="108"/>
                      <a:pt x="0" y="110"/>
                      <a:pt x="0" y="112"/>
                    </a:cubicBezTo>
                    <a:cubicBezTo>
                      <a:pt x="0" y="116"/>
                      <a:pt x="1" y="121"/>
                      <a:pt x="3" y="126"/>
                    </a:cubicBezTo>
                    <a:cubicBezTo>
                      <a:pt x="5" y="130"/>
                      <a:pt x="9" y="134"/>
                      <a:pt x="13" y="137"/>
                    </a:cubicBezTo>
                    <a:cubicBezTo>
                      <a:pt x="14" y="137"/>
                      <a:pt x="14" y="137"/>
                      <a:pt x="15" y="137"/>
                    </a:cubicBezTo>
                    <a:cubicBezTo>
                      <a:pt x="16" y="137"/>
                      <a:pt x="18" y="137"/>
                      <a:pt x="18" y="136"/>
                    </a:cubicBezTo>
                    <a:cubicBezTo>
                      <a:pt x="20" y="134"/>
                      <a:pt x="19" y="131"/>
                      <a:pt x="17" y="130"/>
                    </a:cubicBezTo>
                    <a:cubicBezTo>
                      <a:pt x="14" y="128"/>
                      <a:pt x="12" y="126"/>
                      <a:pt x="11" y="122"/>
                    </a:cubicBezTo>
                    <a:cubicBezTo>
                      <a:pt x="9" y="119"/>
                      <a:pt x="8" y="115"/>
                      <a:pt x="8" y="112"/>
                    </a:cubicBezTo>
                    <a:cubicBezTo>
                      <a:pt x="8" y="110"/>
                      <a:pt x="8" y="109"/>
                      <a:pt x="9" y="107"/>
                    </a:cubicBezTo>
                    <a:cubicBezTo>
                      <a:pt x="10" y="98"/>
                      <a:pt x="15" y="90"/>
                      <a:pt x="21" y="82"/>
                    </a:cubicBezTo>
                    <a:cubicBezTo>
                      <a:pt x="31" y="68"/>
                      <a:pt x="42" y="55"/>
                      <a:pt x="55" y="44"/>
                    </a:cubicBezTo>
                    <a:cubicBezTo>
                      <a:pt x="60" y="39"/>
                      <a:pt x="66" y="34"/>
                      <a:pt x="70" y="27"/>
                    </a:cubicBezTo>
                    <a:cubicBezTo>
                      <a:pt x="75" y="21"/>
                      <a:pt x="78" y="14"/>
                      <a:pt x="78" y="6"/>
                    </a:cubicBezTo>
                    <a:cubicBezTo>
                      <a:pt x="78" y="5"/>
                      <a:pt x="78" y="5"/>
                      <a:pt x="78" y="4"/>
                    </a:cubicBezTo>
                    <a:cubicBezTo>
                      <a:pt x="78" y="2"/>
                      <a:pt x="76" y="0"/>
                      <a:pt x="74" y="0"/>
                    </a:cubicBezTo>
                  </a:path>
                </a:pathLst>
              </a:custGeom>
              <a:solidFill>
                <a:srgbClr val="E9BDA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2" name="Freeform 66"/>
              <p:cNvSpPr/>
              <p:nvPr/>
            </p:nvSpPr>
            <p:spPr bwMode="auto">
              <a:xfrm>
                <a:off x="4278313" y="6602413"/>
                <a:ext cx="1244600" cy="1730375"/>
              </a:xfrm>
              <a:custGeom>
                <a:gdLst>
                  <a:gd fmla="*/ 124 w 484" name="T0"/>
                  <a:gd fmla="*/ 15 h 673" name="T1"/>
                  <a:gd fmla="*/ 407 w 484" name="T2"/>
                  <a:gd fmla="*/ 426 h 673" name="T3"/>
                  <a:gd fmla="*/ 441 w 484" name="T4"/>
                  <a:gd fmla="*/ 482 h 673" name="T5"/>
                  <a:gd fmla="*/ 482 w 484" name="T6"/>
                  <a:gd fmla="*/ 556 h 673" name="T7"/>
                  <a:gd fmla="*/ 420 w 484" name="T8"/>
                  <a:gd fmla="*/ 603 h 673" name="T9"/>
                  <a:gd fmla="*/ 330 w 484" name="T10"/>
                  <a:gd fmla="*/ 645 h 673" name="T11"/>
                  <a:gd fmla="*/ 275 w 484" name="T12"/>
                  <a:gd fmla="*/ 669 h 673" name="T13"/>
                  <a:gd fmla="*/ 242 w 484" name="T14"/>
                  <a:gd fmla="*/ 625 h 673" name="T15"/>
                  <a:gd fmla="*/ 164 w 484" name="T16"/>
                  <a:gd fmla="*/ 506 h 673" name="T17"/>
                  <a:gd fmla="*/ 16 w 484" name="T18"/>
                  <a:gd fmla="*/ 167 h 673" name="T19"/>
                  <a:gd fmla="*/ 41 w 484" name="T20"/>
                  <a:gd fmla="*/ 31 h 673" name="T21"/>
                  <a:gd fmla="*/ 124 w 484" name="T22"/>
                  <a:gd fmla="*/ 15 h 67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73" w="482">
                    <a:moveTo>
                      <a:pt x="124" y="15"/>
                    </a:moveTo>
                    <a:cubicBezTo>
                      <a:pt x="210" y="158"/>
                      <a:pt x="315" y="289"/>
                      <a:pt x="407" y="426"/>
                    </a:cubicBezTo>
                    <a:cubicBezTo>
                      <a:pt x="419" y="444"/>
                      <a:pt x="430" y="463"/>
                      <a:pt x="441" y="482"/>
                    </a:cubicBezTo>
                    <a:cubicBezTo>
                      <a:pt x="449" y="496"/>
                      <a:pt x="484" y="540"/>
                      <a:pt x="482" y="556"/>
                    </a:cubicBezTo>
                    <a:cubicBezTo>
                      <a:pt x="479" y="573"/>
                      <a:pt x="432" y="595"/>
                      <a:pt x="420" y="603"/>
                    </a:cubicBezTo>
                    <a:cubicBezTo>
                      <a:pt x="391" y="620"/>
                      <a:pt x="361" y="632"/>
                      <a:pt x="330" y="645"/>
                    </a:cubicBezTo>
                    <a:cubicBezTo>
                      <a:pt x="318" y="650"/>
                      <a:pt x="289" y="673"/>
                      <a:pt x="275" y="669"/>
                    </a:cubicBezTo>
                    <a:cubicBezTo>
                      <a:pt x="263" y="665"/>
                      <a:pt x="249" y="636"/>
                      <a:pt x="242" y="625"/>
                    </a:cubicBezTo>
                    <a:cubicBezTo>
                      <a:pt x="215" y="582"/>
                      <a:pt x="185" y="554"/>
                      <a:pt x="164" y="506"/>
                    </a:cubicBezTo>
                    <a:cubicBezTo>
                      <a:pt x="118" y="401"/>
                      <a:pt x="52" y="277"/>
                      <a:pt x="16" y="167"/>
                    </a:cubicBezTo>
                    <a:cubicBezTo>
                      <a:pt x="0" y="119"/>
                      <a:pt x="3" y="64"/>
                      <a:pt x="41" y="31"/>
                    </a:cubicBezTo>
                    <a:cubicBezTo>
                      <a:pt x="62" y="13"/>
                      <a:pt x="96" y="0"/>
                      <a:pt x="124" y="15"/>
                    </a:cubicBezTo>
                    <a:close/>
                  </a:path>
                </a:pathLst>
              </a:custGeom>
              <a:solidFill>
                <a:srgbClr val="55E5D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3" name="Freeform 67"/>
              <p:cNvSpPr/>
              <p:nvPr/>
            </p:nvSpPr>
            <p:spPr bwMode="auto">
              <a:xfrm>
                <a:off x="4257676" y="6750051"/>
                <a:ext cx="542925" cy="574675"/>
              </a:xfrm>
              <a:custGeom>
                <a:gdLst>
                  <a:gd fmla="*/ 30 w 211" name="T0"/>
                  <a:gd fmla="*/ 98 h 224" name="T1"/>
                  <a:gd fmla="*/ 99 w 211" name="T2"/>
                  <a:gd fmla="*/ 24 h 224" name="T3"/>
                  <a:gd fmla="*/ 125 w 211" name="T4"/>
                  <a:gd fmla="*/ 6 h 224" name="T5"/>
                  <a:gd fmla="*/ 168 w 211" name="T6"/>
                  <a:gd fmla="*/ 1 h 224" name="T7"/>
                  <a:gd fmla="*/ 184 w 211" name="T8"/>
                  <a:gd fmla="*/ 4 h 224" name="T9"/>
                  <a:gd fmla="*/ 196 w 211" name="T10"/>
                  <a:gd fmla="*/ 18 h 224" name="T11"/>
                  <a:gd fmla="*/ 210 w 211" name="T12"/>
                  <a:gd fmla="*/ 62 h 224" name="T13"/>
                  <a:gd fmla="*/ 209 w 211" name="T14"/>
                  <a:gd fmla="*/ 78 h 224" name="T15"/>
                  <a:gd fmla="*/ 185 w 211" name="T16"/>
                  <a:gd fmla="*/ 99 h 224" name="T17"/>
                  <a:gd fmla="*/ 129 w 211" name="T18"/>
                  <a:gd fmla="*/ 143 h 224" name="T19"/>
                  <a:gd fmla="*/ 101 w 211" name="T20"/>
                  <a:gd fmla="*/ 186 h 224" name="T21"/>
                  <a:gd fmla="*/ 64 w 211" name="T22"/>
                  <a:gd fmla="*/ 219 h 224" name="T23"/>
                  <a:gd fmla="*/ 19 w 211" name="T24"/>
                  <a:gd fmla="*/ 206 h 224" name="T25"/>
                  <a:gd fmla="*/ 30 w 211" name="T26"/>
                  <a:gd fmla="*/ 98 h 22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24" w="211">
                    <a:moveTo>
                      <a:pt x="30" y="98"/>
                    </a:moveTo>
                    <a:cubicBezTo>
                      <a:pt x="51" y="72"/>
                      <a:pt x="75" y="48"/>
                      <a:pt x="99" y="24"/>
                    </a:cubicBezTo>
                    <a:cubicBezTo>
                      <a:pt x="107" y="17"/>
                      <a:pt x="115" y="10"/>
                      <a:pt x="125" y="6"/>
                    </a:cubicBezTo>
                    <a:cubicBezTo>
                      <a:pt x="138" y="0"/>
                      <a:pt x="153" y="0"/>
                      <a:pt x="168" y="1"/>
                    </a:cubicBezTo>
                    <a:cubicBezTo>
                      <a:pt x="173" y="1"/>
                      <a:pt x="179" y="1"/>
                      <a:pt x="184" y="4"/>
                    </a:cubicBezTo>
                    <a:cubicBezTo>
                      <a:pt x="189" y="7"/>
                      <a:pt x="193" y="12"/>
                      <a:pt x="196" y="18"/>
                    </a:cubicBezTo>
                    <a:cubicBezTo>
                      <a:pt x="204" y="32"/>
                      <a:pt x="208" y="47"/>
                      <a:pt x="210" y="62"/>
                    </a:cubicBezTo>
                    <a:cubicBezTo>
                      <a:pt x="211" y="67"/>
                      <a:pt x="211" y="73"/>
                      <a:pt x="209" y="78"/>
                    </a:cubicBezTo>
                    <a:cubicBezTo>
                      <a:pt x="205" y="88"/>
                      <a:pt x="194" y="94"/>
                      <a:pt x="185" y="99"/>
                    </a:cubicBezTo>
                    <a:cubicBezTo>
                      <a:pt x="164" y="110"/>
                      <a:pt x="143" y="124"/>
                      <a:pt x="129" y="143"/>
                    </a:cubicBezTo>
                    <a:cubicBezTo>
                      <a:pt x="118" y="156"/>
                      <a:pt x="111" y="172"/>
                      <a:pt x="101" y="186"/>
                    </a:cubicBezTo>
                    <a:cubicBezTo>
                      <a:pt x="92" y="200"/>
                      <a:pt x="80" y="213"/>
                      <a:pt x="64" y="219"/>
                    </a:cubicBezTo>
                    <a:cubicBezTo>
                      <a:pt x="48" y="224"/>
                      <a:pt x="27" y="220"/>
                      <a:pt x="19" y="206"/>
                    </a:cubicBezTo>
                    <a:cubicBezTo>
                      <a:pt x="0" y="175"/>
                      <a:pt x="9" y="125"/>
                      <a:pt x="30" y="98"/>
                    </a:cubicBezTo>
                    <a:close/>
                  </a:path>
                </a:pathLst>
              </a:custGeom>
              <a:solidFill>
                <a:srgbClr val="2EB7A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4" name="Freeform 68"/>
              <p:cNvSpPr/>
              <p:nvPr/>
            </p:nvSpPr>
            <p:spPr bwMode="auto">
              <a:xfrm>
                <a:off x="4386263" y="7169151"/>
                <a:ext cx="928688" cy="595313"/>
              </a:xfrm>
              <a:custGeom>
                <a:gdLst>
                  <a:gd fmla="*/ 52 w 361" name="T0"/>
                  <a:gd fmla="*/ 102 h 232" name="T1"/>
                  <a:gd fmla="*/ 170 w 361" name="T2"/>
                  <a:gd fmla="*/ 25 h 232" name="T3"/>
                  <a:gd fmla="*/ 213 w 361" name="T4"/>
                  <a:gd fmla="*/ 6 h 232" name="T5"/>
                  <a:gd fmla="*/ 287 w 361" name="T6"/>
                  <a:gd fmla="*/ 1 h 232" name="T7"/>
                  <a:gd fmla="*/ 315 w 361" name="T8"/>
                  <a:gd fmla="*/ 4 h 232" name="T9"/>
                  <a:gd fmla="*/ 336 w 361" name="T10"/>
                  <a:gd fmla="*/ 19 h 232" name="T11"/>
                  <a:gd fmla="*/ 359 w 361" name="T12"/>
                  <a:gd fmla="*/ 64 h 232" name="T13"/>
                  <a:gd fmla="*/ 357 w 361" name="T14"/>
                  <a:gd fmla="*/ 81 h 232" name="T15"/>
                  <a:gd fmla="*/ 316 w 361" name="T16"/>
                  <a:gd fmla="*/ 103 h 232" name="T17"/>
                  <a:gd fmla="*/ 220 w 361" name="T18"/>
                  <a:gd fmla="*/ 148 h 232" name="T19"/>
                  <a:gd fmla="*/ 173 w 361" name="T20"/>
                  <a:gd fmla="*/ 192 h 232" name="T21"/>
                  <a:gd fmla="*/ 109 w 361" name="T22"/>
                  <a:gd fmla="*/ 226 h 232" name="T23"/>
                  <a:gd fmla="*/ 32 w 361" name="T24"/>
                  <a:gd fmla="*/ 213 h 232" name="T25"/>
                  <a:gd fmla="*/ 52 w 361" name="T26"/>
                  <a:gd fmla="*/ 102 h 23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31" w="361">
                    <a:moveTo>
                      <a:pt x="52" y="102"/>
                    </a:moveTo>
                    <a:cubicBezTo>
                      <a:pt x="88" y="75"/>
                      <a:pt x="128" y="49"/>
                      <a:pt x="170" y="25"/>
                    </a:cubicBezTo>
                    <a:cubicBezTo>
                      <a:pt x="183" y="18"/>
                      <a:pt x="197" y="11"/>
                      <a:pt x="213" y="6"/>
                    </a:cubicBezTo>
                    <a:cubicBezTo>
                      <a:pt x="236" y="0"/>
                      <a:pt x="262" y="1"/>
                      <a:pt x="287" y="1"/>
                    </a:cubicBezTo>
                    <a:cubicBezTo>
                      <a:pt x="296" y="1"/>
                      <a:pt x="306" y="2"/>
                      <a:pt x="315" y="4"/>
                    </a:cubicBezTo>
                    <a:cubicBezTo>
                      <a:pt x="324" y="7"/>
                      <a:pt x="331" y="13"/>
                      <a:pt x="336" y="19"/>
                    </a:cubicBezTo>
                    <a:cubicBezTo>
                      <a:pt x="348" y="33"/>
                      <a:pt x="356" y="48"/>
                      <a:pt x="359" y="64"/>
                    </a:cubicBezTo>
                    <a:cubicBezTo>
                      <a:pt x="360" y="70"/>
                      <a:pt x="361" y="76"/>
                      <a:pt x="357" y="81"/>
                    </a:cubicBezTo>
                    <a:cubicBezTo>
                      <a:pt x="351" y="92"/>
                      <a:pt x="333" y="97"/>
                      <a:pt x="316" y="103"/>
                    </a:cubicBezTo>
                    <a:cubicBezTo>
                      <a:pt x="280" y="114"/>
                      <a:pt x="245" y="129"/>
                      <a:pt x="220" y="148"/>
                    </a:cubicBezTo>
                    <a:cubicBezTo>
                      <a:pt x="202" y="162"/>
                      <a:pt x="189" y="178"/>
                      <a:pt x="173" y="192"/>
                    </a:cubicBezTo>
                    <a:cubicBezTo>
                      <a:pt x="157" y="207"/>
                      <a:pt x="136" y="221"/>
                      <a:pt x="109" y="226"/>
                    </a:cubicBezTo>
                    <a:cubicBezTo>
                      <a:pt x="81" y="232"/>
                      <a:pt x="47" y="228"/>
                      <a:pt x="32" y="213"/>
                    </a:cubicBezTo>
                    <a:cubicBezTo>
                      <a:pt x="0" y="181"/>
                      <a:pt x="15" y="129"/>
                      <a:pt x="52" y="102"/>
                    </a:cubicBezTo>
                    <a:close/>
                  </a:path>
                </a:pathLst>
              </a:custGeom>
              <a:solidFill>
                <a:srgbClr val="2EB7A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5" name="Freeform 69"/>
              <p:cNvSpPr/>
              <p:nvPr/>
            </p:nvSpPr>
            <p:spPr bwMode="auto">
              <a:xfrm>
                <a:off x="4595813" y="7615238"/>
                <a:ext cx="827088" cy="579438"/>
              </a:xfrm>
              <a:custGeom>
                <a:gdLst>
                  <a:gd fmla="*/ 33 w 322" name="T0"/>
                  <a:gd fmla="*/ 144 h 225" name="T1"/>
                  <a:gd fmla="*/ 130 w 322" name="T2"/>
                  <a:gd fmla="*/ 59 h 225" name="T3"/>
                  <a:gd fmla="*/ 167 w 322" name="T4"/>
                  <a:gd fmla="*/ 34 h 225" name="T5"/>
                  <a:gd fmla="*/ 237 w 322" name="T6"/>
                  <a:gd fmla="*/ 8 h 225" name="T7"/>
                  <a:gd fmla="*/ 263 w 322" name="T8"/>
                  <a:gd fmla="*/ 1 h 225" name="T9"/>
                  <a:gd fmla="*/ 286 w 322" name="T10"/>
                  <a:gd fmla="*/ 4 h 225" name="T11"/>
                  <a:gd fmla="*/ 318 w 322" name="T12"/>
                  <a:gd fmla="*/ 25 h 225" name="T13"/>
                  <a:gd fmla="*/ 320 w 322" name="T14"/>
                  <a:gd fmla="*/ 36 h 225" name="T15"/>
                  <a:gd fmla="*/ 285 w 322" name="T16"/>
                  <a:gd fmla="*/ 63 h 225" name="T17"/>
                  <a:gd fmla="*/ 203 w 322" name="T18"/>
                  <a:gd fmla="*/ 121 h 225" name="T19"/>
                  <a:gd fmla="*/ 167 w 322" name="T20"/>
                  <a:gd fmla="*/ 163 h 225" name="T21"/>
                  <a:gd fmla="*/ 113 w 322" name="T22"/>
                  <a:gd fmla="*/ 205 h 225" name="T23"/>
                  <a:gd fmla="*/ 37 w 322" name="T24"/>
                  <a:gd fmla="*/ 220 h 225" name="T25"/>
                  <a:gd fmla="*/ 33 w 322" name="T26"/>
                  <a:gd fmla="*/ 144 h 22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25" w="322">
                    <a:moveTo>
                      <a:pt x="33" y="144"/>
                    </a:moveTo>
                    <a:cubicBezTo>
                      <a:pt x="62" y="116"/>
                      <a:pt x="95" y="87"/>
                      <a:pt x="130" y="59"/>
                    </a:cubicBezTo>
                    <a:cubicBezTo>
                      <a:pt x="141" y="51"/>
                      <a:pt x="153" y="42"/>
                      <a:pt x="167" y="34"/>
                    </a:cubicBezTo>
                    <a:cubicBezTo>
                      <a:pt x="188" y="23"/>
                      <a:pt x="213" y="15"/>
                      <a:pt x="237" y="8"/>
                    </a:cubicBezTo>
                    <a:cubicBezTo>
                      <a:pt x="246" y="5"/>
                      <a:pt x="255" y="2"/>
                      <a:pt x="263" y="1"/>
                    </a:cubicBezTo>
                    <a:cubicBezTo>
                      <a:pt x="273" y="0"/>
                      <a:pt x="280" y="2"/>
                      <a:pt x="286" y="4"/>
                    </a:cubicBezTo>
                    <a:cubicBezTo>
                      <a:pt x="301" y="9"/>
                      <a:pt x="312" y="16"/>
                      <a:pt x="318" y="25"/>
                    </a:cubicBezTo>
                    <a:cubicBezTo>
                      <a:pt x="320" y="28"/>
                      <a:pt x="322" y="32"/>
                      <a:pt x="320" y="36"/>
                    </a:cubicBezTo>
                    <a:cubicBezTo>
                      <a:pt x="316" y="45"/>
                      <a:pt x="300" y="54"/>
                      <a:pt x="285" y="63"/>
                    </a:cubicBezTo>
                    <a:cubicBezTo>
                      <a:pt x="253" y="81"/>
                      <a:pt x="223" y="101"/>
                      <a:pt x="203" y="121"/>
                    </a:cubicBezTo>
                    <a:cubicBezTo>
                      <a:pt x="189" y="135"/>
                      <a:pt x="180" y="149"/>
                      <a:pt x="167" y="163"/>
                    </a:cubicBezTo>
                    <a:cubicBezTo>
                      <a:pt x="155" y="177"/>
                      <a:pt x="138" y="192"/>
                      <a:pt x="113" y="205"/>
                    </a:cubicBezTo>
                    <a:cubicBezTo>
                      <a:pt x="88" y="217"/>
                      <a:pt x="54" y="225"/>
                      <a:pt x="37" y="220"/>
                    </a:cubicBezTo>
                    <a:cubicBezTo>
                      <a:pt x="0" y="209"/>
                      <a:pt x="4" y="172"/>
                      <a:pt x="33" y="144"/>
                    </a:cubicBezTo>
                    <a:close/>
                  </a:path>
                </a:pathLst>
              </a:custGeom>
              <a:solidFill>
                <a:srgbClr val="2EB7A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6" name="Freeform 70"/>
              <p:cNvSpPr/>
              <p:nvPr/>
            </p:nvSpPr>
            <p:spPr bwMode="auto">
              <a:xfrm>
                <a:off x="7372351" y="5346701"/>
                <a:ext cx="995363" cy="1770063"/>
              </a:xfrm>
              <a:custGeom>
                <a:gdLst>
                  <a:gd fmla="*/ 133 w 387" name="T0"/>
                  <a:gd fmla="*/ 349 h 689" name="T1"/>
                  <a:gd fmla="*/ 83 w 387" name="T2"/>
                  <a:gd fmla="*/ 147 h 689" name="T3"/>
                  <a:gd fmla="*/ 118 w 387" name="T4"/>
                  <a:gd fmla="*/ 179 h 689" name="T5"/>
                  <a:gd fmla="*/ 133 w 387" name="T6"/>
                  <a:gd fmla="*/ 125 h 689" name="T7"/>
                  <a:gd fmla="*/ 151 w 387" name="T8"/>
                  <a:gd fmla="*/ 24 h 689" name="T9"/>
                  <a:gd fmla="*/ 187 w 387" name="T10"/>
                  <a:gd fmla="*/ 128 h 689" name="T11"/>
                  <a:gd fmla="*/ 210 w 387" name="T12"/>
                  <a:gd fmla="*/ 76 h 689" name="T13"/>
                  <a:gd fmla="*/ 238 w 387" name="T14"/>
                  <a:gd fmla="*/ 24 h 689" name="T15"/>
                  <a:gd fmla="*/ 268 w 387" name="T16"/>
                  <a:gd fmla="*/ 10 h 689" name="T17"/>
                  <a:gd fmla="*/ 240 w 387" name="T18"/>
                  <a:gd fmla="*/ 153 h 689" name="T19"/>
                  <a:gd fmla="*/ 327 w 387" name="T20"/>
                  <a:gd fmla="*/ 63 h 689" name="T21"/>
                  <a:gd fmla="*/ 292 w 387" name="T22"/>
                  <a:gd fmla="*/ 184 h 689" name="T23"/>
                  <a:gd fmla="*/ 351 w 387" name="T24"/>
                  <a:gd fmla="*/ 183 h 689" name="T25"/>
                  <a:gd fmla="*/ 314 w 387" name="T26"/>
                  <a:gd fmla="*/ 216 h 689" name="T27"/>
                  <a:gd fmla="*/ 299 w 387" name="T28"/>
                  <a:gd fmla="*/ 260 h 689" name="T29"/>
                  <a:gd fmla="*/ 235 w 387" name="T30"/>
                  <a:gd fmla="*/ 360 h 689" name="T31"/>
                  <a:gd fmla="*/ 206 w 387" name="T32"/>
                  <a:gd fmla="*/ 368 h 689" name="T33"/>
                  <a:gd fmla="*/ 192 w 387" name="T34"/>
                  <a:gd fmla="*/ 425 h 689" name="T35"/>
                  <a:gd fmla="*/ 141 w 387" name="T36"/>
                  <a:gd fmla="*/ 569 h 689" name="T37"/>
                  <a:gd fmla="*/ 80 w 387" name="T38"/>
                  <a:gd fmla="*/ 688 h 689" name="T39"/>
                  <a:gd fmla="*/ 3 w 387" name="T40"/>
                  <a:gd fmla="*/ 564 h 689" name="T41"/>
                  <a:gd fmla="*/ 133 w 387" name="T42"/>
                  <a:gd fmla="*/ 349 h 689" name="T43"/>
                  <a:gd fmla="*/ 132 w 387" name="T44"/>
                  <a:gd fmla="*/ 348 h 689" name="T45"/>
                  <a:gd fmla="*/ 133 w 387" name="T46"/>
                  <a:gd fmla="*/ 349 h 689"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689" w="387">
                    <a:moveTo>
                      <a:pt x="133" y="349"/>
                    </a:moveTo>
                    <a:cubicBezTo>
                      <a:pt x="58" y="307"/>
                      <a:pt x="64" y="184"/>
                      <a:pt x="83" y="147"/>
                    </a:cubicBezTo>
                    <a:cubicBezTo>
                      <a:pt x="96" y="130"/>
                      <a:pt x="109" y="167"/>
                      <a:pt x="118" y="179"/>
                    </a:cubicBezTo>
                    <a:cubicBezTo>
                      <a:pt x="127" y="165"/>
                      <a:pt x="131" y="144"/>
                      <a:pt x="133" y="125"/>
                    </a:cubicBezTo>
                    <a:cubicBezTo>
                      <a:pt x="137" y="92"/>
                      <a:pt x="137" y="31"/>
                      <a:pt x="151" y="24"/>
                    </a:cubicBezTo>
                    <a:cubicBezTo>
                      <a:pt x="185" y="10"/>
                      <a:pt x="184" y="107"/>
                      <a:pt x="187" y="128"/>
                    </a:cubicBezTo>
                    <a:cubicBezTo>
                      <a:pt x="196" y="110"/>
                      <a:pt x="198" y="97"/>
                      <a:pt x="210" y="76"/>
                    </a:cubicBezTo>
                    <a:cubicBezTo>
                      <a:pt x="216" y="65"/>
                      <a:pt x="231" y="33"/>
                      <a:pt x="238" y="24"/>
                    </a:cubicBezTo>
                    <a:cubicBezTo>
                      <a:pt x="248" y="12"/>
                      <a:pt x="257" y="0"/>
                      <a:pt x="268" y="10"/>
                    </a:cubicBezTo>
                    <a:cubicBezTo>
                      <a:pt x="292" y="33"/>
                      <a:pt x="244" y="127"/>
                      <a:pt x="240" y="153"/>
                    </a:cubicBezTo>
                    <a:cubicBezTo>
                      <a:pt x="258" y="121"/>
                      <a:pt x="297" y="39"/>
                      <a:pt x="327" y="63"/>
                    </a:cubicBezTo>
                    <a:cubicBezTo>
                      <a:pt x="342" y="68"/>
                      <a:pt x="298" y="142"/>
                      <a:pt x="292" y="184"/>
                    </a:cubicBezTo>
                    <a:cubicBezTo>
                      <a:pt x="306" y="164"/>
                      <a:pt x="387" y="135"/>
                      <a:pt x="351" y="183"/>
                    </a:cubicBezTo>
                    <a:cubicBezTo>
                      <a:pt x="341" y="196"/>
                      <a:pt x="323" y="199"/>
                      <a:pt x="314" y="216"/>
                    </a:cubicBezTo>
                    <a:cubicBezTo>
                      <a:pt x="307" y="229"/>
                      <a:pt x="305" y="246"/>
                      <a:pt x="299" y="260"/>
                    </a:cubicBezTo>
                    <a:cubicBezTo>
                      <a:pt x="285" y="292"/>
                      <a:pt x="266" y="340"/>
                      <a:pt x="235" y="360"/>
                    </a:cubicBezTo>
                    <a:cubicBezTo>
                      <a:pt x="229" y="365"/>
                      <a:pt x="217" y="368"/>
                      <a:pt x="206" y="368"/>
                    </a:cubicBezTo>
                    <a:cubicBezTo>
                      <a:pt x="205" y="387"/>
                      <a:pt x="197" y="409"/>
                      <a:pt x="192" y="425"/>
                    </a:cubicBezTo>
                    <a:cubicBezTo>
                      <a:pt x="177" y="474"/>
                      <a:pt x="157" y="521"/>
                      <a:pt x="141" y="569"/>
                    </a:cubicBezTo>
                    <a:cubicBezTo>
                      <a:pt x="131" y="595"/>
                      <a:pt x="115" y="688"/>
                      <a:pt x="80" y="688"/>
                    </a:cubicBezTo>
                    <a:cubicBezTo>
                      <a:pt x="25" y="689"/>
                      <a:pt x="0" y="622"/>
                      <a:pt x="3" y="564"/>
                    </a:cubicBezTo>
                    <a:cubicBezTo>
                      <a:pt x="30" y="520"/>
                      <a:pt x="89" y="417"/>
                      <a:pt x="133" y="349"/>
                    </a:cubicBezTo>
                    <a:cubicBezTo>
                      <a:pt x="136" y="345"/>
                      <a:pt x="134" y="347"/>
                      <a:pt x="132" y="348"/>
                    </a:cubicBezTo>
                    <a:cubicBezTo>
                      <a:pt x="131" y="350"/>
                      <a:pt x="130" y="351"/>
                      <a:pt x="133" y="349"/>
                    </a:cubicBezTo>
                  </a:path>
                </a:pathLst>
              </a:custGeom>
              <a:solidFill>
                <a:srgbClr val="F1CCB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7" name="Freeform 71"/>
              <p:cNvSpPr/>
              <p:nvPr/>
            </p:nvSpPr>
            <p:spPr bwMode="auto">
              <a:xfrm>
                <a:off x="7672388" y="5800726"/>
                <a:ext cx="6350" cy="6350"/>
              </a:xfrm>
              <a:custGeom>
                <a:gdLst>
                  <a:gd fmla="*/ 2 w 2" name="T0"/>
                  <a:gd fmla="*/ 0 h 2" name="T1"/>
                  <a:gd fmla="*/ 0 w 2" name="T2"/>
                  <a:gd fmla="*/ 1 h 2" name="T3"/>
                  <a:gd fmla="*/ 1 w 2" name="T4"/>
                  <a:gd fmla="*/ 2 h 2" name="T5"/>
                  <a:gd fmla="*/ 2 w 2" name="T6"/>
                  <a:gd fmla="*/ 0 h 2" name="T7"/>
                </a:gdLst>
                <a:cxnLst>
                  <a:cxn ang="0">
                    <a:pos x="T0" y="T1"/>
                  </a:cxn>
                  <a:cxn ang="0">
                    <a:pos x="T2" y="T3"/>
                  </a:cxn>
                  <a:cxn ang="0">
                    <a:pos x="T4" y="T5"/>
                  </a:cxn>
                  <a:cxn ang="0">
                    <a:pos x="T6" y="T7"/>
                  </a:cxn>
                </a:cxnLst>
                <a:rect b="b" l="0" r="r" t="0"/>
                <a:pathLst>
                  <a:path h="2" w="2">
                    <a:moveTo>
                      <a:pt x="2" y="0"/>
                    </a:moveTo>
                    <a:cubicBezTo>
                      <a:pt x="1" y="0"/>
                      <a:pt x="1" y="1"/>
                      <a:pt x="0" y="1"/>
                    </a:cubicBezTo>
                    <a:cubicBezTo>
                      <a:pt x="0" y="2"/>
                      <a:pt x="1" y="2"/>
                      <a:pt x="1" y="2"/>
                    </a:cubicBezTo>
                    <a:cubicBezTo>
                      <a:pt x="1" y="2"/>
                      <a:pt x="2" y="1"/>
                      <a:pt x="2" y="0"/>
                    </a:cubicBezTo>
                  </a:path>
                </a:pathLst>
              </a:custGeom>
              <a:solidFill>
                <a:srgbClr val="F1DBD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8" name="Freeform 72"/>
              <p:cNvSpPr/>
              <p:nvPr/>
            </p:nvSpPr>
            <p:spPr bwMode="auto">
              <a:xfrm>
                <a:off x="7670801" y="5800726"/>
                <a:ext cx="225425" cy="352425"/>
              </a:xfrm>
              <a:custGeom>
                <a:gdLst>
                  <a:gd fmla="*/ 4 w 88" name="T0"/>
                  <a:gd fmla="*/ 0 h 137" name="T1"/>
                  <a:gd fmla="*/ 3 w 88" name="T2"/>
                  <a:gd fmla="*/ 0 h 137" name="T3"/>
                  <a:gd fmla="*/ 2 w 88" name="T4"/>
                  <a:gd fmla="*/ 2 h 137" name="T5"/>
                  <a:gd fmla="*/ 1 w 88" name="T6"/>
                  <a:gd fmla="*/ 1 h 137" name="T7"/>
                  <a:gd fmla="*/ 0 w 88" name="T8"/>
                  <a:gd fmla="*/ 4 h 137" name="T9"/>
                  <a:gd fmla="*/ 0 w 88" name="T10"/>
                  <a:gd fmla="*/ 4 h 137" name="T11"/>
                  <a:gd fmla="*/ 0 w 88" name="T12"/>
                  <a:gd fmla="*/ 6 h 137" name="T13"/>
                  <a:gd fmla="*/ 2 w 88" name="T14"/>
                  <a:gd fmla="*/ 18 h 137" name="T15"/>
                  <a:gd fmla="*/ 13 w 88" name="T16"/>
                  <a:gd fmla="*/ 32 h 137" name="T17"/>
                  <a:gd fmla="*/ 27 w 88" name="T18"/>
                  <a:gd fmla="*/ 44 h 137" name="T19"/>
                  <a:gd fmla="*/ 66 w 88" name="T20"/>
                  <a:gd fmla="*/ 81 h 137" name="T21"/>
                  <a:gd fmla="*/ 80 w 88" name="T22"/>
                  <a:gd fmla="*/ 106 h 137" name="T23"/>
                  <a:gd fmla="*/ 80 w 88" name="T24"/>
                  <a:gd fmla="*/ 110 h 137" name="T25"/>
                  <a:gd fmla="*/ 78 w 88" name="T26"/>
                  <a:gd fmla="*/ 121 h 137" name="T27"/>
                  <a:gd fmla="*/ 69 w 88" name="T28"/>
                  <a:gd fmla="*/ 129 h 137" name="T29"/>
                  <a:gd fmla="*/ 68 w 88" name="T30"/>
                  <a:gd fmla="*/ 135 h 137" name="T31"/>
                  <a:gd fmla="*/ 71 w 88" name="T32"/>
                  <a:gd fmla="*/ 137 h 137" name="T33"/>
                  <a:gd fmla="*/ 73 w 88" name="T34"/>
                  <a:gd fmla="*/ 136 h 137" name="T35"/>
                  <a:gd fmla="*/ 85 w 88" name="T36"/>
                  <a:gd fmla="*/ 125 h 137" name="T37"/>
                  <a:gd fmla="*/ 88 w 88" name="T38"/>
                  <a:gd fmla="*/ 110 h 137" name="T39"/>
                  <a:gd fmla="*/ 88 w 88" name="T40"/>
                  <a:gd fmla="*/ 105 h 137" name="T41"/>
                  <a:gd fmla="*/ 72 w 88" name="T42"/>
                  <a:gd fmla="*/ 76 h 137" name="T43"/>
                  <a:gd fmla="*/ 32 w 88" name="T44"/>
                  <a:gd fmla="*/ 37 h 137" name="T45"/>
                  <a:gd fmla="*/ 15 w 88" name="T46"/>
                  <a:gd fmla="*/ 22 h 137" name="T47"/>
                  <a:gd fmla="*/ 10 w 88" name="T48"/>
                  <a:gd fmla="*/ 14 h 137" name="T49"/>
                  <a:gd fmla="*/ 8 w 88" name="T50"/>
                  <a:gd fmla="*/ 6 h 137" name="T51"/>
                  <a:gd fmla="*/ 8 w 88" name="T52"/>
                  <a:gd fmla="*/ 5 h 137" name="T53"/>
                  <a:gd fmla="*/ 4 w 88" name="T54"/>
                  <a:gd fmla="*/ 0 h 137" name="T55"/>
                  <a:gd fmla="*/ 4 w 88" name="T56"/>
                  <a:gd fmla="*/ 0 h 137"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37" w="88">
                    <a:moveTo>
                      <a:pt x="4" y="0"/>
                    </a:moveTo>
                    <a:cubicBezTo>
                      <a:pt x="4" y="0"/>
                      <a:pt x="3" y="0"/>
                      <a:pt x="3" y="0"/>
                    </a:cubicBezTo>
                    <a:cubicBezTo>
                      <a:pt x="3" y="1"/>
                      <a:pt x="2" y="2"/>
                      <a:pt x="2" y="2"/>
                    </a:cubicBezTo>
                    <a:cubicBezTo>
                      <a:pt x="2" y="2"/>
                      <a:pt x="1" y="2"/>
                      <a:pt x="1" y="1"/>
                    </a:cubicBezTo>
                    <a:cubicBezTo>
                      <a:pt x="0" y="2"/>
                      <a:pt x="0" y="3"/>
                      <a:pt x="0" y="4"/>
                    </a:cubicBezTo>
                    <a:cubicBezTo>
                      <a:pt x="0" y="4"/>
                      <a:pt x="0" y="4"/>
                      <a:pt x="0" y="4"/>
                    </a:cubicBezTo>
                    <a:cubicBezTo>
                      <a:pt x="0" y="5"/>
                      <a:pt x="0" y="5"/>
                      <a:pt x="0" y="6"/>
                    </a:cubicBezTo>
                    <a:cubicBezTo>
                      <a:pt x="0" y="10"/>
                      <a:pt x="1" y="14"/>
                      <a:pt x="2" y="18"/>
                    </a:cubicBezTo>
                    <a:cubicBezTo>
                      <a:pt x="5" y="23"/>
                      <a:pt x="9" y="28"/>
                      <a:pt x="13" y="32"/>
                    </a:cubicBezTo>
                    <a:cubicBezTo>
                      <a:pt x="18" y="36"/>
                      <a:pt x="23" y="40"/>
                      <a:pt x="27" y="44"/>
                    </a:cubicBezTo>
                    <a:cubicBezTo>
                      <a:pt x="41" y="55"/>
                      <a:pt x="54" y="68"/>
                      <a:pt x="66" y="81"/>
                    </a:cubicBezTo>
                    <a:cubicBezTo>
                      <a:pt x="73" y="89"/>
                      <a:pt x="79" y="98"/>
                      <a:pt x="80" y="106"/>
                    </a:cubicBezTo>
                    <a:cubicBezTo>
                      <a:pt x="80" y="108"/>
                      <a:pt x="80" y="109"/>
                      <a:pt x="80" y="110"/>
                    </a:cubicBezTo>
                    <a:cubicBezTo>
                      <a:pt x="80" y="114"/>
                      <a:pt x="79" y="118"/>
                      <a:pt x="78" y="121"/>
                    </a:cubicBezTo>
                    <a:cubicBezTo>
                      <a:pt x="76" y="124"/>
                      <a:pt x="73" y="127"/>
                      <a:pt x="69" y="129"/>
                    </a:cubicBezTo>
                    <a:cubicBezTo>
                      <a:pt x="68" y="130"/>
                      <a:pt x="67" y="133"/>
                      <a:pt x="68" y="135"/>
                    </a:cubicBezTo>
                    <a:cubicBezTo>
                      <a:pt x="69" y="136"/>
                      <a:pt x="70" y="137"/>
                      <a:pt x="71" y="137"/>
                    </a:cubicBezTo>
                    <a:cubicBezTo>
                      <a:pt x="72" y="137"/>
                      <a:pt x="73" y="137"/>
                      <a:pt x="73" y="136"/>
                    </a:cubicBezTo>
                    <a:cubicBezTo>
                      <a:pt x="78" y="134"/>
                      <a:pt x="82" y="129"/>
                      <a:pt x="85" y="125"/>
                    </a:cubicBezTo>
                    <a:cubicBezTo>
                      <a:pt x="87" y="120"/>
                      <a:pt x="88" y="115"/>
                      <a:pt x="88" y="110"/>
                    </a:cubicBezTo>
                    <a:cubicBezTo>
                      <a:pt x="88" y="108"/>
                      <a:pt x="88" y="107"/>
                      <a:pt x="88" y="105"/>
                    </a:cubicBezTo>
                    <a:cubicBezTo>
                      <a:pt x="86" y="94"/>
                      <a:pt x="79" y="84"/>
                      <a:pt x="72" y="76"/>
                    </a:cubicBezTo>
                    <a:cubicBezTo>
                      <a:pt x="60" y="62"/>
                      <a:pt x="47" y="49"/>
                      <a:pt x="32" y="37"/>
                    </a:cubicBezTo>
                    <a:cubicBezTo>
                      <a:pt x="26" y="33"/>
                      <a:pt x="20" y="28"/>
                      <a:pt x="15" y="22"/>
                    </a:cubicBezTo>
                    <a:cubicBezTo>
                      <a:pt x="13" y="20"/>
                      <a:pt x="11" y="17"/>
                      <a:pt x="10" y="14"/>
                    </a:cubicBezTo>
                    <a:cubicBezTo>
                      <a:pt x="8" y="12"/>
                      <a:pt x="8" y="9"/>
                      <a:pt x="8" y="6"/>
                    </a:cubicBezTo>
                    <a:cubicBezTo>
                      <a:pt x="8" y="6"/>
                      <a:pt x="8" y="5"/>
                      <a:pt x="8" y="5"/>
                    </a:cubicBezTo>
                    <a:cubicBezTo>
                      <a:pt x="8" y="2"/>
                      <a:pt x="6" y="0"/>
                      <a:pt x="4" y="0"/>
                    </a:cubicBezTo>
                    <a:cubicBezTo>
                      <a:pt x="4" y="0"/>
                      <a:pt x="4" y="0"/>
                      <a:pt x="4" y="0"/>
                    </a:cubicBezTo>
                  </a:path>
                </a:pathLst>
              </a:custGeom>
              <a:solidFill>
                <a:srgbClr val="E9BDA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9" name="Freeform 73"/>
              <p:cNvSpPr/>
              <p:nvPr/>
            </p:nvSpPr>
            <p:spPr bwMode="auto">
              <a:xfrm>
                <a:off x="6459538" y="6680201"/>
                <a:ext cx="1244600" cy="1730375"/>
              </a:xfrm>
              <a:custGeom>
                <a:gdLst>
                  <a:gd fmla="*/ 360 w 484" name="T0"/>
                  <a:gd fmla="*/ 15 h 673" name="T1"/>
                  <a:gd fmla="*/ 77 w 484" name="T2"/>
                  <a:gd fmla="*/ 426 h 673" name="T3"/>
                  <a:gd fmla="*/ 43 w 484" name="T4"/>
                  <a:gd fmla="*/ 482 h 673" name="T5"/>
                  <a:gd fmla="*/ 3 w 484" name="T6"/>
                  <a:gd fmla="*/ 555 h 673" name="T7"/>
                  <a:gd fmla="*/ 64 w 484" name="T8"/>
                  <a:gd fmla="*/ 602 h 673" name="T9"/>
                  <a:gd fmla="*/ 154 w 484" name="T10"/>
                  <a:gd fmla="*/ 644 h 673" name="T11"/>
                  <a:gd fmla="*/ 209 w 484" name="T12"/>
                  <a:gd fmla="*/ 669 h 673" name="T13"/>
                  <a:gd fmla="*/ 242 w 484" name="T14"/>
                  <a:gd fmla="*/ 625 h 673" name="T15"/>
                  <a:gd fmla="*/ 321 w 484" name="T16"/>
                  <a:gd fmla="*/ 506 h 673" name="T17"/>
                  <a:gd fmla="*/ 468 w 484" name="T18"/>
                  <a:gd fmla="*/ 167 h 673" name="T19"/>
                  <a:gd fmla="*/ 443 w 484" name="T20"/>
                  <a:gd fmla="*/ 31 h 673" name="T21"/>
                  <a:gd fmla="*/ 360 w 484" name="T22"/>
                  <a:gd fmla="*/ 15 h 67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73" w="482">
                    <a:moveTo>
                      <a:pt x="360" y="15"/>
                    </a:moveTo>
                    <a:cubicBezTo>
                      <a:pt x="274" y="158"/>
                      <a:pt x="169" y="289"/>
                      <a:pt x="77" y="426"/>
                    </a:cubicBezTo>
                    <a:cubicBezTo>
                      <a:pt x="65" y="444"/>
                      <a:pt x="54" y="463"/>
                      <a:pt x="43" y="482"/>
                    </a:cubicBezTo>
                    <a:cubicBezTo>
                      <a:pt x="35" y="496"/>
                      <a:pt x="0" y="540"/>
                      <a:pt x="3" y="555"/>
                    </a:cubicBezTo>
                    <a:cubicBezTo>
                      <a:pt x="5" y="573"/>
                      <a:pt x="52" y="595"/>
                      <a:pt x="64" y="602"/>
                    </a:cubicBezTo>
                    <a:cubicBezTo>
                      <a:pt x="93" y="620"/>
                      <a:pt x="123" y="632"/>
                      <a:pt x="154" y="644"/>
                    </a:cubicBezTo>
                    <a:cubicBezTo>
                      <a:pt x="167" y="650"/>
                      <a:pt x="195" y="673"/>
                      <a:pt x="209" y="669"/>
                    </a:cubicBezTo>
                    <a:cubicBezTo>
                      <a:pt x="221" y="665"/>
                      <a:pt x="235" y="636"/>
                      <a:pt x="242" y="625"/>
                    </a:cubicBezTo>
                    <a:cubicBezTo>
                      <a:pt x="270" y="582"/>
                      <a:pt x="299" y="554"/>
                      <a:pt x="321" y="506"/>
                    </a:cubicBezTo>
                    <a:cubicBezTo>
                      <a:pt x="366" y="401"/>
                      <a:pt x="432" y="276"/>
                      <a:pt x="468" y="167"/>
                    </a:cubicBezTo>
                    <a:cubicBezTo>
                      <a:pt x="484" y="119"/>
                      <a:pt x="482" y="64"/>
                      <a:pt x="443" y="31"/>
                    </a:cubicBezTo>
                    <a:cubicBezTo>
                      <a:pt x="422" y="12"/>
                      <a:pt x="388" y="0"/>
                      <a:pt x="360" y="15"/>
                    </a:cubicBezTo>
                    <a:close/>
                  </a:path>
                </a:pathLst>
              </a:custGeom>
              <a:solidFill>
                <a:srgbClr val="55E5D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0" name="Freeform 74"/>
              <p:cNvSpPr/>
              <p:nvPr/>
            </p:nvSpPr>
            <p:spPr bwMode="auto">
              <a:xfrm>
                <a:off x="7231063" y="6762751"/>
                <a:ext cx="542925" cy="577850"/>
              </a:xfrm>
              <a:custGeom>
                <a:gdLst>
                  <a:gd fmla="*/ 181 w 211" name="T0"/>
                  <a:gd fmla="*/ 99 h 225" name="T1"/>
                  <a:gd fmla="*/ 112 w 211" name="T2"/>
                  <a:gd fmla="*/ 25 h 225" name="T3"/>
                  <a:gd fmla="*/ 86 w 211" name="T4"/>
                  <a:gd fmla="*/ 6 h 225" name="T5"/>
                  <a:gd fmla="*/ 43 w 211" name="T6"/>
                  <a:gd fmla="*/ 1 h 225" name="T7"/>
                  <a:gd fmla="*/ 27 w 211" name="T8"/>
                  <a:gd fmla="*/ 4 h 225" name="T9"/>
                  <a:gd fmla="*/ 15 w 211" name="T10"/>
                  <a:gd fmla="*/ 18 h 225" name="T11"/>
                  <a:gd fmla="*/ 1 w 211" name="T12"/>
                  <a:gd fmla="*/ 62 h 225" name="T13"/>
                  <a:gd fmla="*/ 2 w 211" name="T14"/>
                  <a:gd fmla="*/ 79 h 225" name="T15"/>
                  <a:gd fmla="*/ 26 w 211" name="T16"/>
                  <a:gd fmla="*/ 99 h 225" name="T17"/>
                  <a:gd fmla="*/ 82 w 211" name="T18"/>
                  <a:gd fmla="*/ 143 h 225" name="T19"/>
                  <a:gd fmla="*/ 110 w 211" name="T20"/>
                  <a:gd fmla="*/ 186 h 225" name="T21"/>
                  <a:gd fmla="*/ 147 w 211" name="T22"/>
                  <a:gd fmla="*/ 219 h 225" name="T23"/>
                  <a:gd fmla="*/ 192 w 211" name="T24"/>
                  <a:gd fmla="*/ 206 h 225" name="T25"/>
                  <a:gd fmla="*/ 181 w 211" name="T26"/>
                  <a:gd fmla="*/ 99 h 22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25" w="211">
                    <a:moveTo>
                      <a:pt x="181" y="99"/>
                    </a:moveTo>
                    <a:cubicBezTo>
                      <a:pt x="159" y="73"/>
                      <a:pt x="136" y="48"/>
                      <a:pt x="112" y="25"/>
                    </a:cubicBezTo>
                    <a:cubicBezTo>
                      <a:pt x="104" y="18"/>
                      <a:pt x="96" y="10"/>
                      <a:pt x="86" y="6"/>
                    </a:cubicBezTo>
                    <a:cubicBezTo>
                      <a:pt x="73" y="0"/>
                      <a:pt x="58" y="1"/>
                      <a:pt x="43" y="1"/>
                    </a:cubicBezTo>
                    <a:cubicBezTo>
                      <a:pt x="38" y="1"/>
                      <a:pt x="32" y="2"/>
                      <a:pt x="27" y="4"/>
                    </a:cubicBezTo>
                    <a:cubicBezTo>
                      <a:pt x="21" y="7"/>
                      <a:pt x="18" y="13"/>
                      <a:pt x="15" y="18"/>
                    </a:cubicBezTo>
                    <a:cubicBezTo>
                      <a:pt x="7" y="32"/>
                      <a:pt x="3" y="47"/>
                      <a:pt x="1" y="62"/>
                    </a:cubicBezTo>
                    <a:cubicBezTo>
                      <a:pt x="0" y="68"/>
                      <a:pt x="0" y="73"/>
                      <a:pt x="2" y="79"/>
                    </a:cubicBezTo>
                    <a:cubicBezTo>
                      <a:pt x="6" y="89"/>
                      <a:pt x="16" y="94"/>
                      <a:pt x="26" y="99"/>
                    </a:cubicBezTo>
                    <a:cubicBezTo>
                      <a:pt x="47" y="111"/>
                      <a:pt x="67" y="125"/>
                      <a:pt x="82" y="143"/>
                    </a:cubicBezTo>
                    <a:cubicBezTo>
                      <a:pt x="93" y="157"/>
                      <a:pt x="100" y="172"/>
                      <a:pt x="110" y="186"/>
                    </a:cubicBezTo>
                    <a:cubicBezTo>
                      <a:pt x="119" y="200"/>
                      <a:pt x="131" y="214"/>
                      <a:pt x="147" y="219"/>
                    </a:cubicBezTo>
                    <a:cubicBezTo>
                      <a:pt x="163" y="225"/>
                      <a:pt x="184" y="221"/>
                      <a:pt x="192" y="206"/>
                    </a:cubicBezTo>
                    <a:cubicBezTo>
                      <a:pt x="211" y="175"/>
                      <a:pt x="202" y="125"/>
                      <a:pt x="181" y="99"/>
                    </a:cubicBezTo>
                    <a:close/>
                  </a:path>
                </a:pathLst>
              </a:custGeom>
              <a:solidFill>
                <a:srgbClr val="2EB7A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1" name="Freeform 75"/>
              <p:cNvSpPr/>
              <p:nvPr/>
            </p:nvSpPr>
            <p:spPr bwMode="auto">
              <a:xfrm>
                <a:off x="6716713" y="7183438"/>
                <a:ext cx="928688" cy="596900"/>
              </a:xfrm>
              <a:custGeom>
                <a:gdLst>
                  <a:gd fmla="*/ 309 w 361" name="T0"/>
                  <a:gd fmla="*/ 101 h 232" name="T1"/>
                  <a:gd fmla="*/ 191 w 361" name="T2"/>
                  <a:gd fmla="*/ 25 h 232" name="T3"/>
                  <a:gd fmla="*/ 147 w 361" name="T4"/>
                  <a:gd fmla="*/ 6 h 232" name="T5"/>
                  <a:gd fmla="*/ 74 w 361" name="T6"/>
                  <a:gd fmla="*/ 0 h 232" name="T7"/>
                  <a:gd fmla="*/ 46 w 361" name="T8"/>
                  <a:gd fmla="*/ 4 h 232" name="T9"/>
                  <a:gd fmla="*/ 25 w 361" name="T10"/>
                  <a:gd fmla="*/ 18 h 232" name="T11"/>
                  <a:gd fmla="*/ 1 w 361" name="T12"/>
                  <a:gd fmla="*/ 64 h 232" name="T13"/>
                  <a:gd fmla="*/ 3 w 361" name="T14"/>
                  <a:gd fmla="*/ 81 h 232" name="T15"/>
                  <a:gd fmla="*/ 44 w 361" name="T16"/>
                  <a:gd fmla="*/ 102 h 232" name="T17"/>
                  <a:gd fmla="*/ 141 w 361" name="T18"/>
                  <a:gd fmla="*/ 147 h 232" name="T19"/>
                  <a:gd fmla="*/ 188 w 361" name="T20"/>
                  <a:gd fmla="*/ 192 h 232" name="T21"/>
                  <a:gd fmla="*/ 252 w 361" name="T22"/>
                  <a:gd fmla="*/ 226 h 232" name="T23"/>
                  <a:gd fmla="*/ 329 w 361" name="T24"/>
                  <a:gd fmla="*/ 212 h 232" name="T25"/>
                  <a:gd fmla="*/ 309 w 361" name="T26"/>
                  <a:gd fmla="*/ 101 h 23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31" w="361">
                    <a:moveTo>
                      <a:pt x="309" y="101"/>
                    </a:moveTo>
                    <a:cubicBezTo>
                      <a:pt x="273" y="74"/>
                      <a:pt x="233" y="49"/>
                      <a:pt x="191" y="25"/>
                    </a:cubicBezTo>
                    <a:cubicBezTo>
                      <a:pt x="178" y="17"/>
                      <a:pt x="164" y="10"/>
                      <a:pt x="147" y="6"/>
                    </a:cubicBezTo>
                    <a:cubicBezTo>
                      <a:pt x="125" y="0"/>
                      <a:pt x="99" y="0"/>
                      <a:pt x="74" y="0"/>
                    </a:cubicBezTo>
                    <a:cubicBezTo>
                      <a:pt x="64" y="1"/>
                      <a:pt x="55" y="1"/>
                      <a:pt x="46" y="4"/>
                    </a:cubicBezTo>
                    <a:cubicBezTo>
                      <a:pt x="37" y="7"/>
                      <a:pt x="30" y="12"/>
                      <a:pt x="25" y="18"/>
                    </a:cubicBezTo>
                    <a:cubicBezTo>
                      <a:pt x="12" y="32"/>
                      <a:pt x="4" y="48"/>
                      <a:pt x="1" y="64"/>
                    </a:cubicBezTo>
                    <a:cubicBezTo>
                      <a:pt x="0" y="69"/>
                      <a:pt x="0" y="75"/>
                      <a:pt x="3" y="81"/>
                    </a:cubicBezTo>
                    <a:cubicBezTo>
                      <a:pt x="10" y="91"/>
                      <a:pt x="28" y="97"/>
                      <a:pt x="44" y="102"/>
                    </a:cubicBezTo>
                    <a:cubicBezTo>
                      <a:pt x="80" y="114"/>
                      <a:pt x="115" y="128"/>
                      <a:pt x="141" y="147"/>
                    </a:cubicBezTo>
                    <a:cubicBezTo>
                      <a:pt x="159" y="161"/>
                      <a:pt x="171" y="177"/>
                      <a:pt x="188" y="192"/>
                    </a:cubicBezTo>
                    <a:cubicBezTo>
                      <a:pt x="204" y="206"/>
                      <a:pt x="224" y="220"/>
                      <a:pt x="252" y="226"/>
                    </a:cubicBezTo>
                    <a:cubicBezTo>
                      <a:pt x="279" y="232"/>
                      <a:pt x="314" y="227"/>
                      <a:pt x="329" y="212"/>
                    </a:cubicBezTo>
                    <a:cubicBezTo>
                      <a:pt x="361" y="180"/>
                      <a:pt x="346" y="128"/>
                      <a:pt x="309" y="101"/>
                    </a:cubicBezTo>
                    <a:close/>
                  </a:path>
                </a:pathLst>
              </a:custGeom>
              <a:solidFill>
                <a:srgbClr val="2EB7A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2" name="Freeform 76"/>
              <p:cNvSpPr/>
              <p:nvPr/>
            </p:nvSpPr>
            <p:spPr bwMode="auto">
              <a:xfrm>
                <a:off x="6608763" y="7631113"/>
                <a:ext cx="827088" cy="576263"/>
              </a:xfrm>
              <a:custGeom>
                <a:gdLst>
                  <a:gd fmla="*/ 289 w 322" name="T0"/>
                  <a:gd fmla="*/ 143 h 224" name="T1"/>
                  <a:gd fmla="*/ 192 w 322" name="T2"/>
                  <a:gd fmla="*/ 59 h 224" name="T3"/>
                  <a:gd fmla="*/ 154 w 322" name="T4"/>
                  <a:gd fmla="*/ 33 h 224" name="T5"/>
                  <a:gd fmla="*/ 85 w 322" name="T6"/>
                  <a:gd fmla="*/ 7 h 224" name="T7"/>
                  <a:gd fmla="*/ 58 w 322" name="T8"/>
                  <a:gd fmla="*/ 1 h 224" name="T9"/>
                  <a:gd fmla="*/ 35 w 322" name="T10"/>
                  <a:gd fmla="*/ 3 h 224" name="T11"/>
                  <a:gd fmla="*/ 4 w 322" name="T12"/>
                  <a:gd fmla="*/ 24 h 224" name="T13"/>
                  <a:gd fmla="*/ 2 w 322" name="T14"/>
                  <a:gd fmla="*/ 36 h 224" name="T15"/>
                  <a:gd fmla="*/ 36 w 322" name="T16"/>
                  <a:gd fmla="*/ 62 h 224" name="T17"/>
                  <a:gd fmla="*/ 119 w 322" name="T18"/>
                  <a:gd fmla="*/ 120 h 224" name="T19"/>
                  <a:gd fmla="*/ 154 w 322" name="T20"/>
                  <a:gd fmla="*/ 163 h 224" name="T21"/>
                  <a:gd fmla="*/ 209 w 322" name="T22"/>
                  <a:gd fmla="*/ 204 h 224" name="T23"/>
                  <a:gd fmla="*/ 285 w 322" name="T24"/>
                  <a:gd fmla="*/ 219 h 224" name="T25"/>
                  <a:gd fmla="*/ 289 w 322" name="T26"/>
                  <a:gd fmla="*/ 143 h 22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24" w="322">
                    <a:moveTo>
                      <a:pt x="289" y="143"/>
                    </a:moveTo>
                    <a:cubicBezTo>
                      <a:pt x="259" y="115"/>
                      <a:pt x="227" y="87"/>
                      <a:pt x="192" y="59"/>
                    </a:cubicBezTo>
                    <a:cubicBezTo>
                      <a:pt x="181" y="50"/>
                      <a:pt x="169" y="41"/>
                      <a:pt x="154" y="33"/>
                    </a:cubicBezTo>
                    <a:cubicBezTo>
                      <a:pt x="134" y="22"/>
                      <a:pt x="109" y="15"/>
                      <a:pt x="85" y="7"/>
                    </a:cubicBezTo>
                    <a:cubicBezTo>
                      <a:pt x="76" y="4"/>
                      <a:pt x="67" y="2"/>
                      <a:pt x="58" y="1"/>
                    </a:cubicBezTo>
                    <a:cubicBezTo>
                      <a:pt x="49" y="0"/>
                      <a:pt x="41" y="1"/>
                      <a:pt x="35" y="3"/>
                    </a:cubicBezTo>
                    <a:cubicBezTo>
                      <a:pt x="20" y="8"/>
                      <a:pt x="10" y="15"/>
                      <a:pt x="4" y="24"/>
                    </a:cubicBezTo>
                    <a:cubicBezTo>
                      <a:pt x="1" y="28"/>
                      <a:pt x="0" y="31"/>
                      <a:pt x="2" y="36"/>
                    </a:cubicBezTo>
                    <a:cubicBezTo>
                      <a:pt x="6" y="44"/>
                      <a:pt x="22" y="54"/>
                      <a:pt x="36" y="62"/>
                    </a:cubicBezTo>
                    <a:cubicBezTo>
                      <a:pt x="68" y="80"/>
                      <a:pt x="99" y="100"/>
                      <a:pt x="119" y="120"/>
                    </a:cubicBezTo>
                    <a:cubicBezTo>
                      <a:pt x="133" y="134"/>
                      <a:pt x="142" y="148"/>
                      <a:pt x="154" y="163"/>
                    </a:cubicBezTo>
                    <a:cubicBezTo>
                      <a:pt x="167" y="177"/>
                      <a:pt x="184" y="192"/>
                      <a:pt x="209" y="204"/>
                    </a:cubicBezTo>
                    <a:cubicBezTo>
                      <a:pt x="233" y="216"/>
                      <a:pt x="267" y="224"/>
                      <a:pt x="285" y="219"/>
                    </a:cubicBezTo>
                    <a:cubicBezTo>
                      <a:pt x="322" y="209"/>
                      <a:pt x="318" y="172"/>
                      <a:pt x="289" y="143"/>
                    </a:cubicBezTo>
                    <a:close/>
                  </a:path>
                </a:pathLst>
              </a:custGeom>
              <a:solidFill>
                <a:srgbClr val="2EB7A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3" name="Freeform 77"/>
              <p:cNvSpPr/>
              <p:nvPr/>
            </p:nvSpPr>
            <p:spPr bwMode="auto">
              <a:xfrm>
                <a:off x="4762501" y="7646988"/>
                <a:ext cx="2449513" cy="1189038"/>
              </a:xfrm>
              <a:custGeom>
                <a:gdLst>
                  <a:gd fmla="*/ 479 w 953" name="T0"/>
                  <a:gd fmla="*/ 11 h 463" name="T1"/>
                  <a:gd fmla="*/ 436 w 953" name="T2"/>
                  <a:gd fmla="*/ 4 h 463" name="T3"/>
                  <a:gd fmla="*/ 339 w 953" name="T4"/>
                  <a:gd fmla="*/ 4 h 463" name="T5"/>
                  <a:gd fmla="*/ 215 w 953" name="T6"/>
                  <a:gd fmla="*/ 61 h 463" name="T7"/>
                  <a:gd fmla="*/ 38 w 953" name="T8"/>
                  <a:gd fmla="*/ 256 h 463" name="T9"/>
                  <a:gd fmla="*/ 12 w 953" name="T10"/>
                  <a:gd fmla="*/ 452 h 463" name="T11"/>
                  <a:gd fmla="*/ 5 w 953" name="T12"/>
                  <a:gd fmla="*/ 339 h 463" name="T13"/>
                  <a:gd fmla="*/ 41 w 953" name="T14"/>
                  <a:gd fmla="*/ 351 h 463" name="T15"/>
                  <a:gd fmla="*/ 128 w 953" name="T16"/>
                  <a:gd fmla="*/ 361 h 463" name="T17"/>
                  <a:gd fmla="*/ 366 w 953" name="T18"/>
                  <a:gd fmla="*/ 364 h 463" name="T19"/>
                  <a:gd fmla="*/ 528 w 953" name="T20"/>
                  <a:gd fmla="*/ 362 h 463" name="T21"/>
                  <a:gd fmla="*/ 658 w 953" name="T22"/>
                  <a:gd fmla="*/ 351 h 463" name="T23"/>
                  <a:gd fmla="*/ 878 w 953" name="T24"/>
                  <a:gd fmla="*/ 337 h 463" name="T25"/>
                  <a:gd fmla="*/ 951 w 953" name="T26"/>
                  <a:gd fmla="*/ 432 h 463" name="T27"/>
                  <a:gd fmla="*/ 930 w 953" name="T28"/>
                  <a:gd fmla="*/ 259 h 463" name="T29"/>
                  <a:gd fmla="*/ 860 w 953" name="T30"/>
                  <a:gd fmla="*/ 150 h 463" name="T31"/>
                  <a:gd fmla="*/ 730 w 953" name="T32"/>
                  <a:gd fmla="*/ 54 h 463" name="T33"/>
                  <a:gd fmla="*/ 479 w 953" name="T34"/>
                  <a:gd fmla="*/ 11 h 463"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62" w="953">
                    <a:moveTo>
                      <a:pt x="479" y="11"/>
                    </a:moveTo>
                    <a:cubicBezTo>
                      <a:pt x="465" y="5"/>
                      <a:pt x="449" y="5"/>
                      <a:pt x="436" y="4"/>
                    </a:cubicBezTo>
                    <a:cubicBezTo>
                      <a:pt x="405" y="0"/>
                      <a:pt x="370" y="0"/>
                      <a:pt x="339" y="4"/>
                    </a:cubicBezTo>
                    <a:cubicBezTo>
                      <a:pt x="295" y="10"/>
                      <a:pt x="254" y="32"/>
                      <a:pt x="215" y="61"/>
                    </a:cubicBezTo>
                    <a:cubicBezTo>
                      <a:pt x="147" y="111"/>
                      <a:pt x="90" y="177"/>
                      <a:pt x="38" y="256"/>
                    </a:cubicBezTo>
                    <a:cubicBezTo>
                      <a:pt x="28" y="272"/>
                      <a:pt x="16" y="429"/>
                      <a:pt x="12" y="452"/>
                    </a:cubicBezTo>
                    <a:cubicBezTo>
                      <a:pt x="9" y="463"/>
                      <a:pt x="0" y="332"/>
                      <a:pt x="5" y="339"/>
                    </a:cubicBezTo>
                    <a:cubicBezTo>
                      <a:pt x="13" y="348"/>
                      <a:pt x="32" y="349"/>
                      <a:pt x="41" y="351"/>
                    </a:cubicBezTo>
                    <a:cubicBezTo>
                      <a:pt x="70" y="357"/>
                      <a:pt x="99" y="360"/>
                      <a:pt x="128" y="361"/>
                    </a:cubicBezTo>
                    <a:cubicBezTo>
                      <a:pt x="207" y="364"/>
                      <a:pt x="286" y="364"/>
                      <a:pt x="366" y="364"/>
                    </a:cubicBezTo>
                    <a:cubicBezTo>
                      <a:pt x="420" y="364"/>
                      <a:pt x="474" y="363"/>
                      <a:pt x="528" y="362"/>
                    </a:cubicBezTo>
                    <a:cubicBezTo>
                      <a:pt x="572" y="361"/>
                      <a:pt x="615" y="353"/>
                      <a:pt x="658" y="351"/>
                    </a:cubicBezTo>
                    <a:cubicBezTo>
                      <a:pt x="731" y="347"/>
                      <a:pt x="805" y="345"/>
                      <a:pt x="878" y="337"/>
                    </a:cubicBezTo>
                    <a:cubicBezTo>
                      <a:pt x="905" y="335"/>
                      <a:pt x="924" y="439"/>
                      <a:pt x="951" y="432"/>
                    </a:cubicBezTo>
                    <a:cubicBezTo>
                      <a:pt x="953" y="405"/>
                      <a:pt x="940" y="278"/>
                      <a:pt x="930" y="259"/>
                    </a:cubicBezTo>
                    <a:cubicBezTo>
                      <a:pt x="908" y="220"/>
                      <a:pt x="885" y="184"/>
                      <a:pt x="860" y="150"/>
                    </a:cubicBezTo>
                    <a:cubicBezTo>
                      <a:pt x="824" y="100"/>
                      <a:pt x="777" y="74"/>
                      <a:pt x="730" y="54"/>
                    </a:cubicBezTo>
                    <a:cubicBezTo>
                      <a:pt x="647" y="18"/>
                      <a:pt x="560" y="10"/>
                      <a:pt x="479" y="11"/>
                    </a:cubicBezTo>
                    <a:close/>
                  </a:path>
                </a:pathLst>
              </a:custGeom>
              <a:solidFill>
                <a:srgbClr val="55E5D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4" name="Freeform 78"/>
              <p:cNvSpPr/>
              <p:nvPr/>
            </p:nvSpPr>
            <p:spPr bwMode="auto">
              <a:xfrm>
                <a:off x="4749801" y="7850188"/>
                <a:ext cx="2395538" cy="465138"/>
              </a:xfrm>
              <a:custGeom>
                <a:gdLst>
                  <a:gd fmla="*/ 146 w 932" name="T0"/>
                  <a:gd fmla="*/ 13 h 181" name="T1"/>
                  <a:gd fmla="*/ 468 w 932" name="T2"/>
                  <a:gd fmla="*/ 12 h 181" name="T3"/>
                  <a:gd fmla="*/ 604 w 932" name="T4"/>
                  <a:gd fmla="*/ 12 h 181" name="T5"/>
                  <a:gd fmla="*/ 788 w 932" name="T6"/>
                  <a:gd fmla="*/ 26 h 181" name="T7"/>
                  <a:gd fmla="*/ 830 w 932" name="T8"/>
                  <a:gd fmla="*/ 46 h 181" name="T9"/>
                  <a:gd fmla="*/ 881 w 932" name="T10"/>
                  <a:gd fmla="*/ 78 h 181" name="T11"/>
                  <a:gd fmla="*/ 931 w 932" name="T12"/>
                  <a:gd fmla="*/ 150 h 181" name="T13"/>
                  <a:gd fmla="*/ 923 w 932" name="T14"/>
                  <a:gd fmla="*/ 171 h 181" name="T15"/>
                  <a:gd fmla="*/ 815 w 932" name="T16"/>
                  <a:gd fmla="*/ 174 h 181" name="T17"/>
                  <a:gd fmla="*/ 563 w 932" name="T18"/>
                  <a:gd fmla="*/ 174 h 181" name="T19"/>
                  <a:gd fmla="*/ 74 w 932" name="T20"/>
                  <a:gd fmla="*/ 143 h 181" name="T21"/>
                  <a:gd fmla="*/ 146 w 932" name="T22"/>
                  <a:gd fmla="*/ 13 h 18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81" w="932">
                    <a:moveTo>
                      <a:pt x="146" y="13"/>
                    </a:moveTo>
                    <a:cubicBezTo>
                      <a:pt x="244" y="0"/>
                      <a:pt x="357" y="17"/>
                      <a:pt x="468" y="12"/>
                    </a:cubicBezTo>
                    <a:cubicBezTo>
                      <a:pt x="503" y="10"/>
                      <a:pt x="562" y="7"/>
                      <a:pt x="604" y="12"/>
                    </a:cubicBezTo>
                    <a:cubicBezTo>
                      <a:pt x="663" y="18"/>
                      <a:pt x="725" y="11"/>
                      <a:pt x="788" y="26"/>
                    </a:cubicBezTo>
                    <a:cubicBezTo>
                      <a:pt x="812" y="32"/>
                      <a:pt x="810" y="38"/>
                      <a:pt x="830" y="46"/>
                    </a:cubicBezTo>
                    <a:cubicBezTo>
                      <a:pt x="854" y="56"/>
                      <a:pt x="869" y="67"/>
                      <a:pt x="881" y="78"/>
                    </a:cubicBezTo>
                    <a:cubicBezTo>
                      <a:pt x="910" y="103"/>
                      <a:pt x="927" y="128"/>
                      <a:pt x="931" y="150"/>
                    </a:cubicBezTo>
                    <a:cubicBezTo>
                      <a:pt x="932" y="158"/>
                      <a:pt x="932" y="166"/>
                      <a:pt x="923" y="171"/>
                    </a:cubicBezTo>
                    <a:cubicBezTo>
                      <a:pt x="905" y="180"/>
                      <a:pt x="858" y="177"/>
                      <a:pt x="815" y="174"/>
                    </a:cubicBezTo>
                    <a:cubicBezTo>
                      <a:pt x="721" y="167"/>
                      <a:pt x="631" y="164"/>
                      <a:pt x="563" y="174"/>
                    </a:cubicBezTo>
                    <a:cubicBezTo>
                      <a:pt x="514" y="181"/>
                      <a:pt x="109" y="171"/>
                      <a:pt x="74" y="143"/>
                    </a:cubicBezTo>
                    <a:cubicBezTo>
                      <a:pt x="0" y="83"/>
                      <a:pt x="49" y="26"/>
                      <a:pt x="146" y="13"/>
                    </a:cubicBezTo>
                    <a:close/>
                  </a:path>
                </a:pathLst>
              </a:custGeom>
              <a:solidFill>
                <a:srgbClr val="2EB7A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7" name="Freeform 79"/>
              <p:cNvSpPr/>
              <p:nvPr/>
            </p:nvSpPr>
            <p:spPr bwMode="auto">
              <a:xfrm>
                <a:off x="5803901" y="7432676"/>
                <a:ext cx="369888" cy="365125"/>
              </a:xfrm>
              <a:custGeom>
                <a:gdLst>
                  <a:gd fmla="*/ 8 w 144" name="T0"/>
                  <a:gd fmla="*/ 37 h 142" name="T1"/>
                  <a:gd fmla="*/ 3 w 144" name="T2"/>
                  <a:gd fmla="*/ 84 h 142" name="T3"/>
                  <a:gd fmla="*/ 136 w 144" name="T4"/>
                  <a:gd fmla="*/ 98 h 142" name="T5"/>
                  <a:gd fmla="*/ 138 w 144" name="T6"/>
                  <a:gd fmla="*/ 32 h 142" name="T7"/>
                  <a:gd fmla="*/ 81 w 144" name="T8"/>
                  <a:gd fmla="*/ 24 h 142" name="T9"/>
                  <a:gd fmla="*/ 8 w 144" name="T10"/>
                  <a:gd fmla="*/ 37 h 142" name="T11"/>
                </a:gdLst>
                <a:cxnLst>
                  <a:cxn ang="0">
                    <a:pos x="T0" y="T1"/>
                  </a:cxn>
                  <a:cxn ang="0">
                    <a:pos x="T2" y="T3"/>
                  </a:cxn>
                  <a:cxn ang="0">
                    <a:pos x="T4" y="T5"/>
                  </a:cxn>
                  <a:cxn ang="0">
                    <a:pos x="T6" y="T7"/>
                  </a:cxn>
                  <a:cxn ang="0">
                    <a:pos x="T8" y="T9"/>
                  </a:cxn>
                  <a:cxn ang="0">
                    <a:pos x="T10" y="T11"/>
                  </a:cxn>
                </a:cxnLst>
                <a:rect b="b" l="0" r="r" t="0"/>
                <a:pathLst>
                  <a:path h="142" w="144">
                    <a:moveTo>
                      <a:pt x="8" y="37"/>
                    </a:moveTo>
                    <a:cubicBezTo>
                      <a:pt x="0" y="62"/>
                      <a:pt x="8" y="37"/>
                      <a:pt x="3" y="84"/>
                    </a:cubicBezTo>
                    <a:cubicBezTo>
                      <a:pt x="20" y="126"/>
                      <a:pt x="103" y="142"/>
                      <a:pt x="136" y="98"/>
                    </a:cubicBezTo>
                    <a:cubicBezTo>
                      <a:pt x="139" y="94"/>
                      <a:pt x="144" y="52"/>
                      <a:pt x="138" y="32"/>
                    </a:cubicBezTo>
                    <a:cubicBezTo>
                      <a:pt x="130" y="0"/>
                      <a:pt x="112" y="25"/>
                      <a:pt x="81" y="24"/>
                    </a:cubicBezTo>
                    <a:cubicBezTo>
                      <a:pt x="64" y="23"/>
                      <a:pt x="28" y="22"/>
                      <a:pt x="8" y="37"/>
                    </a:cubicBezTo>
                    <a:close/>
                  </a:path>
                </a:pathLst>
              </a:custGeom>
              <a:solidFill>
                <a:srgbClr val="F1CCB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8" name="Freeform 80"/>
              <p:cNvSpPr/>
              <p:nvPr/>
            </p:nvSpPr>
            <p:spPr bwMode="auto">
              <a:xfrm>
                <a:off x="4572001" y="4870451"/>
                <a:ext cx="2768600" cy="2711450"/>
              </a:xfrm>
              <a:custGeom>
                <a:gdLst>
                  <a:gd fmla="*/ 169 w 1077" name="T0"/>
                  <a:gd fmla="*/ 251 h 1055" name="T1"/>
                  <a:gd fmla="*/ 72 w 1077" name="T2"/>
                  <a:gd fmla="*/ 597 h 1055" name="T3"/>
                  <a:gd fmla="*/ 21 w 1077" name="T4"/>
                  <a:gd fmla="*/ 734 h 1055" name="T5"/>
                  <a:gd fmla="*/ 51 w 1077" name="T6"/>
                  <a:gd fmla="*/ 897 h 1055" name="T7"/>
                  <a:gd fmla="*/ 456 w 1077" name="T8"/>
                  <a:gd fmla="*/ 1042 h 1055" name="T9"/>
                  <a:gd fmla="*/ 999 w 1077" name="T10"/>
                  <a:gd fmla="*/ 953 h 1055" name="T11"/>
                  <a:gd fmla="*/ 1066 w 1077" name="T12"/>
                  <a:gd fmla="*/ 646 h 1055" name="T13"/>
                  <a:gd fmla="*/ 931 w 1077" name="T14"/>
                  <a:gd fmla="*/ 190 h 1055" name="T15"/>
                  <a:gd fmla="*/ 675 w 1077" name="T16"/>
                  <a:gd fmla="*/ 70 h 1055" name="T17"/>
                  <a:gd fmla="*/ 388 w 1077" name="T18"/>
                  <a:gd fmla="*/ 51 h 1055" name="T19"/>
                  <a:gd fmla="*/ 261 w 1077" name="T20"/>
                  <a:gd fmla="*/ 133 h 1055" name="T21"/>
                  <a:gd fmla="*/ 202 w 1077" name="T22"/>
                  <a:gd fmla="*/ 247 h 1055" name="T23"/>
                  <a:gd fmla="*/ 169 w 1077" name="T24"/>
                  <a:gd fmla="*/ 251 h 105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055" w="1077">
                    <a:moveTo>
                      <a:pt x="169" y="251"/>
                    </a:moveTo>
                    <a:cubicBezTo>
                      <a:pt x="64" y="363"/>
                      <a:pt x="109" y="468"/>
                      <a:pt x="72" y="597"/>
                    </a:cubicBezTo>
                    <a:cubicBezTo>
                      <a:pt x="57" y="652"/>
                      <a:pt x="36" y="673"/>
                      <a:pt x="21" y="734"/>
                    </a:cubicBezTo>
                    <a:cubicBezTo>
                      <a:pt x="0" y="817"/>
                      <a:pt x="13" y="857"/>
                      <a:pt x="51" y="897"/>
                    </a:cubicBezTo>
                    <a:cubicBezTo>
                      <a:pt x="123" y="973"/>
                      <a:pt x="357" y="1032"/>
                      <a:pt x="456" y="1042"/>
                    </a:cubicBezTo>
                    <a:cubicBezTo>
                      <a:pt x="598" y="1055"/>
                      <a:pt x="913" y="1042"/>
                      <a:pt x="999" y="953"/>
                    </a:cubicBezTo>
                    <a:cubicBezTo>
                      <a:pt x="1077" y="871"/>
                      <a:pt x="1072" y="816"/>
                      <a:pt x="1066" y="646"/>
                    </a:cubicBezTo>
                    <a:cubicBezTo>
                      <a:pt x="1060" y="508"/>
                      <a:pt x="999" y="299"/>
                      <a:pt x="931" y="190"/>
                    </a:cubicBezTo>
                    <a:cubicBezTo>
                      <a:pt x="878" y="105"/>
                      <a:pt x="762" y="95"/>
                      <a:pt x="675" y="70"/>
                    </a:cubicBezTo>
                    <a:cubicBezTo>
                      <a:pt x="568" y="40"/>
                      <a:pt x="488" y="0"/>
                      <a:pt x="388" y="51"/>
                    </a:cubicBezTo>
                    <a:cubicBezTo>
                      <a:pt x="343" y="73"/>
                      <a:pt x="298" y="99"/>
                      <a:pt x="261" y="133"/>
                    </a:cubicBezTo>
                    <a:cubicBezTo>
                      <a:pt x="222" y="169"/>
                      <a:pt x="224" y="204"/>
                      <a:pt x="202" y="247"/>
                    </a:cubicBezTo>
                    <a:cubicBezTo>
                      <a:pt x="169" y="251"/>
                      <a:pt x="169" y="251"/>
                      <a:pt x="169" y="251"/>
                    </a:cubicBezTo>
                  </a:path>
                </a:pathLst>
              </a:custGeom>
              <a:solidFill>
                <a:srgbClr val="F1CCB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9" name="Freeform 81"/>
              <p:cNvSpPr/>
              <p:nvPr/>
            </p:nvSpPr>
            <p:spPr bwMode="auto">
              <a:xfrm>
                <a:off x="4479926" y="4459288"/>
                <a:ext cx="3033713" cy="1889125"/>
              </a:xfrm>
              <a:custGeom>
                <a:gdLst>
                  <a:gd fmla="*/ 1169 w 1180" name="T0"/>
                  <a:gd fmla="*/ 438 h 735" name="T1"/>
                  <a:gd fmla="*/ 1069 w 1180" name="T2"/>
                  <a:gd fmla="*/ 203 h 735" name="T3"/>
                  <a:gd fmla="*/ 1069 w 1180" name="T4"/>
                  <a:gd fmla="*/ 203 h 735" name="T5"/>
                  <a:gd fmla="*/ 994 w 1180" name="T6"/>
                  <a:gd fmla="*/ 131 h 735" name="T7"/>
                  <a:gd fmla="*/ 728 w 1180" name="T8"/>
                  <a:gd fmla="*/ 25 h 735" name="T9"/>
                  <a:gd fmla="*/ 408 w 1180" name="T10"/>
                  <a:gd fmla="*/ 23 h 735" name="T11"/>
                  <a:gd fmla="*/ 198 w 1180" name="T12"/>
                  <a:gd fmla="*/ 112 h 735" name="T13"/>
                  <a:gd fmla="*/ 13 w 1180" name="T14"/>
                  <a:gd fmla="*/ 508 h 735" name="T15"/>
                  <a:gd fmla="*/ 74 w 1180" name="T16"/>
                  <a:gd fmla="*/ 678 h 735" name="T17"/>
                  <a:gd fmla="*/ 323 w 1180" name="T18"/>
                  <a:gd fmla="*/ 682 h 735" name="T19"/>
                  <a:gd fmla="*/ 359 w 1180" name="T20"/>
                  <a:gd fmla="*/ 492 h 735" name="T21"/>
                  <a:gd fmla="*/ 398 w 1180" name="T22"/>
                  <a:gd fmla="*/ 421 h 735" name="T23"/>
                  <a:gd fmla="*/ 410 w 1180" name="T24"/>
                  <a:gd fmla="*/ 695 h 735" name="T25"/>
                  <a:gd fmla="*/ 662 w 1180" name="T26"/>
                  <a:gd fmla="*/ 700 h 735" name="T27"/>
                  <a:gd fmla="*/ 779 w 1180" name="T28"/>
                  <a:gd fmla="*/ 699 h 735" name="T29"/>
                  <a:gd fmla="*/ 781 w 1180" name="T30"/>
                  <a:gd fmla="*/ 433 h 735" name="T31"/>
                  <a:gd fmla="*/ 841 w 1180" name="T32"/>
                  <a:gd fmla="*/ 607 h 735" name="T33"/>
                  <a:gd fmla="*/ 846 w 1180" name="T34"/>
                  <a:gd fmla="*/ 711 h 735" name="T35"/>
                  <a:gd fmla="*/ 897 w 1180" name="T36"/>
                  <a:gd fmla="*/ 713 h 735" name="T37"/>
                  <a:gd fmla="*/ 892 w 1180" name="T38"/>
                  <a:gd fmla="*/ 478 h 735" name="T39"/>
                  <a:gd fmla="*/ 938 w 1180" name="T40"/>
                  <a:gd fmla="*/ 713 h 735" name="T41"/>
                  <a:gd fmla="*/ 1139 w 1180" name="T42"/>
                  <a:gd fmla="*/ 717 h 735" name="T43"/>
                  <a:gd fmla="*/ 1169 w 1180" name="T44"/>
                  <a:gd fmla="*/ 438 h 73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735" w="1180">
                    <a:moveTo>
                      <a:pt x="1169" y="438"/>
                    </a:moveTo>
                    <a:cubicBezTo>
                      <a:pt x="1161" y="373"/>
                      <a:pt x="1171" y="308"/>
                      <a:pt x="1069" y="203"/>
                    </a:cubicBezTo>
                    <a:cubicBezTo>
                      <a:pt x="1069" y="203"/>
                      <a:pt x="1069" y="203"/>
                      <a:pt x="1069" y="203"/>
                    </a:cubicBezTo>
                    <a:cubicBezTo>
                      <a:pt x="1050" y="178"/>
                      <a:pt x="1026" y="156"/>
                      <a:pt x="994" y="131"/>
                    </a:cubicBezTo>
                    <a:cubicBezTo>
                      <a:pt x="947" y="93"/>
                      <a:pt x="856" y="47"/>
                      <a:pt x="728" y="25"/>
                    </a:cubicBezTo>
                    <a:cubicBezTo>
                      <a:pt x="634" y="8"/>
                      <a:pt x="515" y="0"/>
                      <a:pt x="408" y="23"/>
                    </a:cubicBezTo>
                    <a:cubicBezTo>
                      <a:pt x="332" y="40"/>
                      <a:pt x="259" y="61"/>
                      <a:pt x="198" y="112"/>
                    </a:cubicBezTo>
                    <a:cubicBezTo>
                      <a:pt x="149" y="153"/>
                      <a:pt x="0" y="237"/>
                      <a:pt x="13" y="508"/>
                    </a:cubicBezTo>
                    <a:cubicBezTo>
                      <a:pt x="16" y="560"/>
                      <a:pt x="42" y="647"/>
                      <a:pt x="74" y="678"/>
                    </a:cubicBezTo>
                    <a:cubicBezTo>
                      <a:pt x="151" y="678"/>
                      <a:pt x="249" y="661"/>
                      <a:pt x="323" y="682"/>
                    </a:cubicBezTo>
                    <a:cubicBezTo>
                      <a:pt x="327" y="615"/>
                      <a:pt x="334" y="555"/>
                      <a:pt x="359" y="492"/>
                    </a:cubicBezTo>
                    <a:cubicBezTo>
                      <a:pt x="372" y="461"/>
                      <a:pt x="384" y="452"/>
                      <a:pt x="398" y="421"/>
                    </a:cubicBezTo>
                    <a:cubicBezTo>
                      <a:pt x="402" y="520"/>
                      <a:pt x="410" y="595"/>
                      <a:pt x="410" y="695"/>
                    </a:cubicBezTo>
                    <a:cubicBezTo>
                      <a:pt x="485" y="718"/>
                      <a:pt x="583" y="700"/>
                      <a:pt x="662" y="700"/>
                    </a:cubicBezTo>
                    <a:cubicBezTo>
                      <a:pt x="700" y="700"/>
                      <a:pt x="742" y="704"/>
                      <a:pt x="779" y="699"/>
                    </a:cubicBezTo>
                    <a:cubicBezTo>
                      <a:pt x="790" y="612"/>
                      <a:pt x="777" y="521"/>
                      <a:pt x="781" y="433"/>
                    </a:cubicBezTo>
                    <a:cubicBezTo>
                      <a:pt x="809" y="478"/>
                      <a:pt x="830" y="546"/>
                      <a:pt x="841" y="607"/>
                    </a:cubicBezTo>
                    <a:cubicBezTo>
                      <a:pt x="847" y="642"/>
                      <a:pt x="843" y="677"/>
                      <a:pt x="846" y="711"/>
                    </a:cubicBezTo>
                    <a:cubicBezTo>
                      <a:pt x="863" y="713"/>
                      <a:pt x="880" y="714"/>
                      <a:pt x="897" y="713"/>
                    </a:cubicBezTo>
                    <a:cubicBezTo>
                      <a:pt x="898" y="666"/>
                      <a:pt x="894" y="525"/>
                      <a:pt x="892" y="478"/>
                    </a:cubicBezTo>
                    <a:cubicBezTo>
                      <a:pt x="903" y="527"/>
                      <a:pt x="945" y="650"/>
                      <a:pt x="938" y="713"/>
                    </a:cubicBezTo>
                    <a:cubicBezTo>
                      <a:pt x="1010" y="735"/>
                      <a:pt x="1062" y="725"/>
                      <a:pt x="1139" y="717"/>
                    </a:cubicBezTo>
                    <a:cubicBezTo>
                      <a:pt x="1160" y="678"/>
                      <a:pt x="1180" y="531"/>
                      <a:pt x="1169" y="438"/>
                    </a:cubicBezTo>
                  </a:path>
                </a:pathLst>
              </a:custGeom>
              <a:solidFill>
                <a:srgbClr val="434C5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0" name="Freeform 82"/>
              <p:cNvSpPr/>
              <p:nvPr/>
            </p:nvSpPr>
            <p:spPr bwMode="auto">
              <a:xfrm>
                <a:off x="6438901" y="6443663"/>
                <a:ext cx="415925" cy="179388"/>
              </a:xfrm>
              <a:custGeom>
                <a:gdLst>
                  <a:gd fmla="*/ 16 w 162" name="T0"/>
                  <a:gd fmla="*/ 52 h 70" name="T1"/>
                  <a:gd fmla="*/ 23 w 162" name="T2"/>
                  <a:gd fmla="*/ 35 h 70" name="T3"/>
                  <a:gd fmla="*/ 49 w 162" name="T4"/>
                  <a:gd fmla="*/ 20 h 70" name="T5"/>
                  <a:gd fmla="*/ 82 w 162" name="T6"/>
                  <a:gd fmla="*/ 16 h 70" name="T7"/>
                  <a:gd fmla="*/ 99 w 162" name="T8"/>
                  <a:gd fmla="*/ 17 h 70" name="T9"/>
                  <a:gd fmla="*/ 129 w 162" name="T10"/>
                  <a:gd fmla="*/ 31 h 70" name="T11"/>
                  <a:gd fmla="*/ 145 w 162" name="T12"/>
                  <a:gd fmla="*/ 63 h 70" name="T13"/>
                  <a:gd fmla="*/ 155 w 162" name="T14"/>
                  <a:gd fmla="*/ 68 h 70" name="T15"/>
                  <a:gd fmla="*/ 161 w 162" name="T16"/>
                  <a:gd fmla="*/ 59 h 70" name="T17"/>
                  <a:gd fmla="*/ 140 w 162" name="T18"/>
                  <a:gd fmla="*/ 20 h 70" name="T19"/>
                  <a:gd fmla="*/ 102 w 162" name="T20"/>
                  <a:gd fmla="*/ 1 h 70" name="T21"/>
                  <a:gd fmla="*/ 82 w 162" name="T22"/>
                  <a:gd fmla="*/ 0 h 70" name="T23"/>
                  <a:gd fmla="*/ 32 w 162" name="T24"/>
                  <a:gd fmla="*/ 9 h 70" name="T25"/>
                  <a:gd fmla="*/ 11 w 162" name="T26"/>
                  <a:gd fmla="*/ 24 h 70" name="T27"/>
                  <a:gd fmla="*/ 0 w 162" name="T28"/>
                  <a:gd fmla="*/ 50 h 70" name="T29"/>
                  <a:gd fmla="*/ 7 w 162" name="T30"/>
                  <a:gd fmla="*/ 59 h 70" name="T31"/>
                  <a:gd fmla="*/ 16 w 162" name="T32"/>
                  <a:gd fmla="*/ 52 h 70"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70" w="162">
                    <a:moveTo>
                      <a:pt x="16" y="52"/>
                    </a:moveTo>
                    <a:cubicBezTo>
                      <a:pt x="17" y="44"/>
                      <a:pt x="19" y="39"/>
                      <a:pt x="23" y="35"/>
                    </a:cubicBezTo>
                    <a:cubicBezTo>
                      <a:pt x="29" y="28"/>
                      <a:pt x="38" y="23"/>
                      <a:pt x="49" y="20"/>
                    </a:cubicBezTo>
                    <a:cubicBezTo>
                      <a:pt x="60" y="17"/>
                      <a:pt x="72" y="16"/>
                      <a:pt x="82" y="16"/>
                    </a:cubicBezTo>
                    <a:cubicBezTo>
                      <a:pt x="89" y="16"/>
                      <a:pt x="95" y="16"/>
                      <a:pt x="99" y="17"/>
                    </a:cubicBezTo>
                    <a:cubicBezTo>
                      <a:pt x="112" y="19"/>
                      <a:pt x="122" y="24"/>
                      <a:pt x="129" y="31"/>
                    </a:cubicBezTo>
                    <a:cubicBezTo>
                      <a:pt x="136" y="39"/>
                      <a:pt x="142" y="49"/>
                      <a:pt x="145" y="63"/>
                    </a:cubicBezTo>
                    <a:cubicBezTo>
                      <a:pt x="147" y="67"/>
                      <a:pt x="151" y="70"/>
                      <a:pt x="155" y="68"/>
                    </a:cubicBezTo>
                    <a:cubicBezTo>
                      <a:pt x="160" y="67"/>
                      <a:pt x="162" y="63"/>
                      <a:pt x="161" y="59"/>
                    </a:cubicBezTo>
                    <a:cubicBezTo>
                      <a:pt x="157" y="43"/>
                      <a:pt x="150" y="30"/>
                      <a:pt x="140" y="20"/>
                    </a:cubicBezTo>
                    <a:cubicBezTo>
                      <a:pt x="131" y="10"/>
                      <a:pt x="118" y="3"/>
                      <a:pt x="102" y="1"/>
                    </a:cubicBezTo>
                    <a:cubicBezTo>
                      <a:pt x="96" y="0"/>
                      <a:pt x="89" y="0"/>
                      <a:pt x="82" y="0"/>
                    </a:cubicBezTo>
                    <a:cubicBezTo>
                      <a:pt x="67" y="0"/>
                      <a:pt x="48" y="2"/>
                      <a:pt x="32" y="9"/>
                    </a:cubicBezTo>
                    <a:cubicBezTo>
                      <a:pt x="24" y="12"/>
                      <a:pt x="17" y="17"/>
                      <a:pt x="11" y="24"/>
                    </a:cubicBezTo>
                    <a:cubicBezTo>
                      <a:pt x="5" y="31"/>
                      <a:pt x="1" y="40"/>
                      <a:pt x="0" y="50"/>
                    </a:cubicBezTo>
                    <a:cubicBezTo>
                      <a:pt x="0" y="54"/>
                      <a:pt x="3" y="58"/>
                      <a:pt x="7" y="59"/>
                    </a:cubicBezTo>
                    <a:cubicBezTo>
                      <a:pt x="11" y="59"/>
                      <a:pt x="15" y="56"/>
                      <a:pt x="16" y="52"/>
                    </a:cubicBezTo>
                    <a:close/>
                  </a:path>
                </a:pathLst>
              </a:custGeom>
              <a:solidFill>
                <a:srgbClr val="37434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1" name="Freeform 83"/>
              <p:cNvSpPr/>
              <p:nvPr/>
            </p:nvSpPr>
            <p:spPr bwMode="auto">
              <a:xfrm>
                <a:off x="5197476" y="6407151"/>
                <a:ext cx="415925" cy="176213"/>
              </a:xfrm>
              <a:custGeom>
                <a:gdLst>
                  <a:gd fmla="*/ 162 w 162" name="T0"/>
                  <a:gd fmla="*/ 60 h 68" name="T1"/>
                  <a:gd fmla="*/ 162 w 162" name="T2"/>
                  <a:gd fmla="*/ 60 h 68" name="T3"/>
                  <a:gd fmla="*/ 159 w 162" name="T4"/>
                  <a:gd fmla="*/ 43 h 68" name="T5"/>
                  <a:gd fmla="*/ 142 w 162" name="T6"/>
                  <a:gd fmla="*/ 21 h 68" name="T7"/>
                  <a:gd fmla="*/ 105 w 162" name="T8"/>
                  <a:gd fmla="*/ 4 h 68" name="T9"/>
                  <a:gd fmla="*/ 70 w 162" name="T10"/>
                  <a:gd fmla="*/ 0 h 68" name="T11"/>
                  <a:gd fmla="*/ 68 w 162" name="T12"/>
                  <a:gd fmla="*/ 0 h 68" name="T13"/>
                  <a:gd fmla="*/ 27 w 162" name="T14"/>
                  <a:gd fmla="*/ 14 h 68" name="T15"/>
                  <a:gd fmla="*/ 2 w 162" name="T16"/>
                  <a:gd fmla="*/ 50 h 68" name="T17"/>
                  <a:gd fmla="*/ 6 w 162" name="T18"/>
                  <a:gd fmla="*/ 60 h 68" name="T19"/>
                  <a:gd fmla="*/ 17 w 162" name="T20"/>
                  <a:gd fmla="*/ 56 h 68" name="T21"/>
                  <a:gd fmla="*/ 37 w 162" name="T22"/>
                  <a:gd fmla="*/ 26 h 68" name="T23"/>
                  <a:gd fmla="*/ 68 w 162" name="T24"/>
                  <a:gd fmla="*/ 16 h 68" name="T25"/>
                  <a:gd fmla="*/ 70 w 162" name="T26"/>
                  <a:gd fmla="*/ 16 h 68" name="T27"/>
                  <a:gd fmla="*/ 119 w 162" name="T28"/>
                  <a:gd fmla="*/ 26 h 68" name="T29"/>
                  <a:gd fmla="*/ 139 w 162" name="T30"/>
                  <a:gd fmla="*/ 40 h 68" name="T31"/>
                  <a:gd fmla="*/ 144 w 162" name="T32"/>
                  <a:gd fmla="*/ 49 h 68" name="T33"/>
                  <a:gd fmla="*/ 146 w 162" name="T34"/>
                  <a:gd fmla="*/ 60 h 68" name="T35"/>
                  <a:gd fmla="*/ 146 w 162" name="T36"/>
                  <a:gd fmla="*/ 60 h 68" name="T37"/>
                  <a:gd fmla="*/ 154 w 162" name="T38"/>
                  <a:gd fmla="*/ 68 h 68" name="T39"/>
                  <a:gd fmla="*/ 162 w 162" name="T40"/>
                  <a:gd fmla="*/ 60 h 68"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68" w="162">
                    <a:moveTo>
                      <a:pt x="162" y="60"/>
                    </a:moveTo>
                    <a:cubicBezTo>
                      <a:pt x="162" y="60"/>
                      <a:pt x="162" y="60"/>
                      <a:pt x="162" y="60"/>
                    </a:cubicBezTo>
                    <a:cubicBezTo>
                      <a:pt x="162" y="54"/>
                      <a:pt x="161" y="48"/>
                      <a:pt x="159" y="43"/>
                    </a:cubicBezTo>
                    <a:cubicBezTo>
                      <a:pt x="156" y="34"/>
                      <a:pt x="150" y="27"/>
                      <a:pt x="142" y="21"/>
                    </a:cubicBezTo>
                    <a:cubicBezTo>
                      <a:pt x="132" y="13"/>
                      <a:pt x="118" y="7"/>
                      <a:pt x="105" y="4"/>
                    </a:cubicBezTo>
                    <a:cubicBezTo>
                      <a:pt x="92" y="1"/>
                      <a:pt x="80" y="0"/>
                      <a:pt x="70" y="0"/>
                    </a:cubicBezTo>
                    <a:cubicBezTo>
                      <a:pt x="69" y="0"/>
                      <a:pt x="68" y="0"/>
                      <a:pt x="68" y="0"/>
                    </a:cubicBezTo>
                    <a:cubicBezTo>
                      <a:pt x="51" y="0"/>
                      <a:pt x="38" y="5"/>
                      <a:pt x="27" y="14"/>
                    </a:cubicBezTo>
                    <a:cubicBezTo>
                      <a:pt x="16" y="23"/>
                      <a:pt x="8" y="35"/>
                      <a:pt x="2" y="50"/>
                    </a:cubicBezTo>
                    <a:cubicBezTo>
                      <a:pt x="0" y="54"/>
                      <a:pt x="2" y="58"/>
                      <a:pt x="6" y="60"/>
                    </a:cubicBezTo>
                    <a:cubicBezTo>
                      <a:pt x="10" y="62"/>
                      <a:pt x="15" y="60"/>
                      <a:pt x="17" y="56"/>
                    </a:cubicBezTo>
                    <a:cubicBezTo>
                      <a:pt x="22" y="43"/>
                      <a:pt x="29" y="33"/>
                      <a:pt x="37" y="26"/>
                    </a:cubicBezTo>
                    <a:cubicBezTo>
                      <a:pt x="45" y="20"/>
                      <a:pt x="55" y="16"/>
                      <a:pt x="68" y="16"/>
                    </a:cubicBezTo>
                    <a:cubicBezTo>
                      <a:pt x="69" y="16"/>
                      <a:pt x="69" y="16"/>
                      <a:pt x="70" y="16"/>
                    </a:cubicBezTo>
                    <a:cubicBezTo>
                      <a:pt x="83" y="16"/>
                      <a:pt x="103" y="18"/>
                      <a:pt x="119" y="26"/>
                    </a:cubicBezTo>
                    <a:cubicBezTo>
                      <a:pt x="127" y="29"/>
                      <a:pt x="134" y="34"/>
                      <a:pt x="139" y="40"/>
                    </a:cubicBezTo>
                    <a:cubicBezTo>
                      <a:pt x="141" y="42"/>
                      <a:pt x="143" y="45"/>
                      <a:pt x="144" y="49"/>
                    </a:cubicBezTo>
                    <a:cubicBezTo>
                      <a:pt x="146" y="52"/>
                      <a:pt x="146" y="56"/>
                      <a:pt x="146" y="60"/>
                    </a:cubicBezTo>
                    <a:cubicBezTo>
                      <a:pt x="146" y="60"/>
                      <a:pt x="146" y="60"/>
                      <a:pt x="146" y="60"/>
                    </a:cubicBezTo>
                    <a:cubicBezTo>
                      <a:pt x="146" y="65"/>
                      <a:pt x="150" y="68"/>
                      <a:pt x="154" y="68"/>
                    </a:cubicBezTo>
                    <a:cubicBezTo>
                      <a:pt x="159" y="68"/>
                      <a:pt x="162" y="65"/>
                      <a:pt x="162" y="60"/>
                    </a:cubicBezTo>
                    <a:close/>
                  </a:path>
                </a:pathLst>
              </a:custGeom>
              <a:solidFill>
                <a:srgbClr val="37434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2" name="Freeform 84"/>
              <p:cNvSpPr/>
              <p:nvPr/>
            </p:nvSpPr>
            <p:spPr bwMode="auto">
              <a:xfrm>
                <a:off x="4633913" y="4686301"/>
                <a:ext cx="2862263" cy="1063625"/>
              </a:xfrm>
              <a:custGeom>
                <a:gdLst>
                  <a:gd fmla="*/ 289 w 1113" name="T0"/>
                  <a:gd fmla="*/ 0 h 414" name="T1"/>
                  <a:gd fmla="*/ 223 w 1113" name="T2"/>
                  <a:gd fmla="*/ 15 h 414" name="T3"/>
                  <a:gd fmla="*/ 160 w 1113" name="T4"/>
                  <a:gd fmla="*/ 58 h 414" name="T5"/>
                  <a:gd fmla="*/ 161 w 1113" name="T6"/>
                  <a:gd fmla="*/ 57 h 414" name="T7"/>
                  <a:gd fmla="*/ 22 w 1113" name="T8"/>
                  <a:gd fmla="*/ 237 h 414" name="T9"/>
                  <a:gd fmla="*/ 10 w 1113" name="T10"/>
                  <a:gd fmla="*/ 408 h 414" name="T11"/>
                  <a:gd fmla="*/ 105 w 1113" name="T12"/>
                  <a:gd fmla="*/ 414 h 414" name="T13"/>
                  <a:gd fmla="*/ 126 w 1113" name="T14"/>
                  <a:gd fmla="*/ 328 h 414" name="T15"/>
                  <a:gd fmla="*/ 212 w 1113" name="T16"/>
                  <a:gd fmla="*/ 201 h 414" name="T17"/>
                  <a:gd fmla="*/ 183 w 1113" name="T18"/>
                  <a:gd fmla="*/ 269 h 414" name="T19"/>
                  <a:gd fmla="*/ 159 w 1113" name="T20"/>
                  <a:gd fmla="*/ 392 h 414" name="T21"/>
                  <a:gd fmla="*/ 211 w 1113" name="T22"/>
                  <a:gd fmla="*/ 401 h 414" name="T23"/>
                  <a:gd fmla="*/ 226 w 1113" name="T24"/>
                  <a:gd fmla="*/ 398 h 414" name="T25"/>
                  <a:gd fmla="*/ 249 w 1113" name="T26"/>
                  <a:gd fmla="*/ 331 h 414" name="T27"/>
                  <a:gd fmla="*/ 302 w 1113" name="T28"/>
                  <a:gd fmla="*/ 242 h 414" name="T29"/>
                  <a:gd fmla="*/ 347 w 1113" name="T30"/>
                  <a:gd fmla="*/ 197 h 414" name="T31"/>
                  <a:gd fmla="*/ 351 w 1113" name="T32"/>
                  <a:gd fmla="*/ 197 h 414" name="T33"/>
                  <a:gd fmla="*/ 406 w 1113" name="T34"/>
                  <a:gd fmla="*/ 215 h 414" name="T35"/>
                  <a:gd fmla="*/ 485 w 1113" name="T36"/>
                  <a:gd fmla="*/ 227 h 414" name="T37"/>
                  <a:gd fmla="*/ 598 w 1113" name="T38"/>
                  <a:gd fmla="*/ 230 h 414" name="T39"/>
                  <a:gd fmla="*/ 700 w 1113" name="T40"/>
                  <a:gd fmla="*/ 227 h 414" name="T41"/>
                  <a:gd fmla="*/ 821 w 1113" name="T42"/>
                  <a:gd fmla="*/ 201 h 414" name="T43"/>
                  <a:gd fmla="*/ 847 w 1113" name="T44"/>
                  <a:gd fmla="*/ 198 h 414" name="T45"/>
                  <a:gd fmla="*/ 983 w 1113" name="T46"/>
                  <a:gd fmla="*/ 318 h 414" name="T47"/>
                  <a:gd fmla="*/ 1002 w 1113" name="T48"/>
                  <a:gd fmla="*/ 310 h 414" name="T49"/>
                  <a:gd fmla="*/ 990 w 1113" name="T50"/>
                  <a:gd fmla="*/ 222 h 414" name="T51"/>
                  <a:gd fmla="*/ 1038 w 1113" name="T52"/>
                  <a:gd fmla="*/ 364 h 414" name="T53"/>
                  <a:gd fmla="*/ 1010 w 1113" name="T54"/>
                  <a:gd fmla="*/ 218 h 414" name="T55"/>
                  <a:gd fmla="*/ 819 w 1113" name="T56"/>
                  <a:gd fmla="*/ 78 h 414" name="T57"/>
                  <a:gd fmla="*/ 884 w 1113" name="T58"/>
                  <a:gd fmla="*/ 158 h 414" name="T59"/>
                  <a:gd fmla="*/ 837 w 1113" name="T60"/>
                  <a:gd fmla="*/ 150 h 414" name="T61"/>
                  <a:gd fmla="*/ 767 w 1113" name="T62"/>
                  <a:gd fmla="*/ 165 h 414" name="T63"/>
                  <a:gd fmla="*/ 582 w 1113" name="T64"/>
                  <a:gd fmla="*/ 184 h 414" name="T65"/>
                  <a:gd fmla="*/ 540 w 1113" name="T66"/>
                  <a:gd fmla="*/ 184 h 414" name="T67"/>
                  <a:gd fmla="*/ 513 w 1113" name="T68"/>
                  <a:gd fmla="*/ 185 h 414" name="T69"/>
                  <a:gd fmla="*/ 478 w 1113" name="T70"/>
                  <a:gd fmla="*/ 186 h 414" name="T71"/>
                  <a:gd fmla="*/ 407 w 1113" name="T72"/>
                  <a:gd fmla="*/ 172 h 414" name="T73"/>
                  <a:gd fmla="*/ 421 w 1113" name="T74"/>
                  <a:gd fmla="*/ 95 h 414" name="T75"/>
                  <a:gd fmla="*/ 368 w 1113" name="T76"/>
                  <a:gd fmla="*/ 74 h 414" name="T77"/>
                  <a:gd fmla="*/ 346 w 1113" name="T78"/>
                  <a:gd fmla="*/ 79 h 414" name="T79"/>
                  <a:gd fmla="*/ 238 w 1113" name="T80"/>
                  <a:gd fmla="*/ 126 h 414" name="T81"/>
                  <a:gd fmla="*/ 285 w 1113" name="T82"/>
                  <a:gd fmla="*/ 53 h 414" name="T83"/>
                  <a:gd fmla="*/ 344 w 1113" name="T84"/>
                  <a:gd fmla="*/ 3 h 414" name="T85"/>
                  <a:gd fmla="*/ 289 w 1113" name="T86"/>
                  <a:gd fmla="*/ 0 h 414"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412" w="1113">
                    <a:moveTo>
                      <a:pt x="289" y="0"/>
                    </a:moveTo>
                    <a:cubicBezTo>
                      <a:pt x="267" y="0"/>
                      <a:pt x="248" y="3"/>
                      <a:pt x="223" y="15"/>
                    </a:cubicBezTo>
                    <a:cubicBezTo>
                      <a:pt x="196" y="28"/>
                      <a:pt x="158" y="58"/>
                      <a:pt x="160" y="58"/>
                    </a:cubicBezTo>
                    <a:cubicBezTo>
                      <a:pt x="160" y="58"/>
                      <a:pt x="160" y="58"/>
                      <a:pt x="161" y="57"/>
                    </a:cubicBezTo>
                    <a:cubicBezTo>
                      <a:pt x="94" y="104"/>
                      <a:pt x="59" y="157"/>
                      <a:pt x="22" y="237"/>
                    </a:cubicBezTo>
                    <a:cubicBezTo>
                      <a:pt x="2" y="282"/>
                      <a:pt x="0" y="359"/>
                      <a:pt x="10" y="408"/>
                    </a:cubicBezTo>
                    <a:cubicBezTo>
                      <a:pt x="40" y="410"/>
                      <a:pt x="76" y="406"/>
                      <a:pt x="105" y="414"/>
                    </a:cubicBezTo>
                    <a:cubicBezTo>
                      <a:pt x="115" y="387"/>
                      <a:pt x="115" y="357"/>
                      <a:pt x="126" y="328"/>
                    </a:cubicBezTo>
                    <a:cubicBezTo>
                      <a:pt x="166" y="232"/>
                      <a:pt x="179" y="226"/>
                      <a:pt x="212" y="201"/>
                    </a:cubicBezTo>
                    <a:cubicBezTo>
                      <a:pt x="186" y="250"/>
                      <a:pt x="194" y="247"/>
                      <a:pt x="183" y="269"/>
                    </a:cubicBezTo>
                    <a:cubicBezTo>
                      <a:pt x="169" y="296"/>
                      <a:pt x="160" y="362"/>
                      <a:pt x="159" y="392"/>
                    </a:cubicBezTo>
                    <a:cubicBezTo>
                      <a:pt x="159" y="392"/>
                      <a:pt x="190" y="401"/>
                      <a:pt x="211" y="401"/>
                    </a:cubicBezTo>
                    <a:cubicBezTo>
                      <a:pt x="218" y="401"/>
                      <a:pt x="223" y="400"/>
                      <a:pt x="226" y="398"/>
                    </a:cubicBezTo>
                    <a:cubicBezTo>
                      <a:pt x="226" y="398"/>
                      <a:pt x="244" y="340"/>
                      <a:pt x="249" y="331"/>
                    </a:cubicBezTo>
                    <a:cubicBezTo>
                      <a:pt x="267" y="297"/>
                      <a:pt x="277" y="270"/>
                      <a:pt x="302" y="242"/>
                    </a:cubicBezTo>
                    <a:cubicBezTo>
                      <a:pt x="313" y="230"/>
                      <a:pt x="330" y="202"/>
                      <a:pt x="347" y="197"/>
                    </a:cubicBezTo>
                    <a:cubicBezTo>
                      <a:pt x="349" y="197"/>
                      <a:pt x="350" y="197"/>
                      <a:pt x="351" y="197"/>
                    </a:cubicBezTo>
                    <a:cubicBezTo>
                      <a:pt x="367" y="197"/>
                      <a:pt x="393" y="212"/>
                      <a:pt x="406" y="215"/>
                    </a:cubicBezTo>
                    <a:cubicBezTo>
                      <a:pt x="432" y="222"/>
                      <a:pt x="459" y="226"/>
                      <a:pt x="485" y="227"/>
                    </a:cubicBezTo>
                    <a:cubicBezTo>
                      <a:pt x="522" y="229"/>
                      <a:pt x="560" y="230"/>
                      <a:pt x="598" y="230"/>
                    </a:cubicBezTo>
                    <a:cubicBezTo>
                      <a:pt x="632" y="230"/>
                      <a:pt x="667" y="229"/>
                      <a:pt x="700" y="227"/>
                    </a:cubicBezTo>
                    <a:cubicBezTo>
                      <a:pt x="746" y="224"/>
                      <a:pt x="779" y="209"/>
                      <a:pt x="821" y="201"/>
                    </a:cubicBezTo>
                    <a:cubicBezTo>
                      <a:pt x="830" y="199"/>
                      <a:pt x="838" y="198"/>
                      <a:pt x="847" y="198"/>
                    </a:cubicBezTo>
                    <a:cubicBezTo>
                      <a:pt x="913" y="198"/>
                      <a:pt x="971" y="252"/>
                      <a:pt x="983" y="318"/>
                    </a:cubicBezTo>
                    <a:cubicBezTo>
                      <a:pt x="990" y="315"/>
                      <a:pt x="994" y="313"/>
                      <a:pt x="1002" y="310"/>
                    </a:cubicBezTo>
                    <a:cubicBezTo>
                      <a:pt x="1004" y="278"/>
                      <a:pt x="996" y="252"/>
                      <a:pt x="990" y="222"/>
                    </a:cubicBezTo>
                    <a:cubicBezTo>
                      <a:pt x="1014" y="265"/>
                      <a:pt x="1050" y="313"/>
                      <a:pt x="1038" y="364"/>
                    </a:cubicBezTo>
                    <a:cubicBezTo>
                      <a:pt x="1113" y="354"/>
                      <a:pt x="1031" y="244"/>
                      <a:pt x="1010" y="218"/>
                    </a:cubicBezTo>
                    <a:cubicBezTo>
                      <a:pt x="965" y="162"/>
                      <a:pt x="888" y="93"/>
                      <a:pt x="819" y="78"/>
                    </a:cubicBezTo>
                    <a:cubicBezTo>
                      <a:pt x="836" y="105"/>
                      <a:pt x="878" y="125"/>
                      <a:pt x="884" y="158"/>
                    </a:cubicBezTo>
                    <a:cubicBezTo>
                      <a:pt x="865" y="152"/>
                      <a:pt x="850" y="150"/>
                      <a:pt x="837" y="150"/>
                    </a:cubicBezTo>
                    <a:cubicBezTo>
                      <a:pt x="815" y="150"/>
                      <a:pt x="797" y="156"/>
                      <a:pt x="767" y="165"/>
                    </a:cubicBezTo>
                    <a:cubicBezTo>
                      <a:pt x="708" y="182"/>
                      <a:pt x="644" y="184"/>
                      <a:pt x="582" y="184"/>
                    </a:cubicBezTo>
                    <a:cubicBezTo>
                      <a:pt x="568" y="184"/>
                      <a:pt x="554" y="184"/>
                      <a:pt x="540" y="184"/>
                    </a:cubicBezTo>
                    <a:cubicBezTo>
                      <a:pt x="533" y="184"/>
                      <a:pt x="524" y="184"/>
                      <a:pt x="513" y="185"/>
                    </a:cubicBezTo>
                    <a:cubicBezTo>
                      <a:pt x="502" y="185"/>
                      <a:pt x="490" y="186"/>
                      <a:pt x="478" y="186"/>
                    </a:cubicBezTo>
                    <a:cubicBezTo>
                      <a:pt x="450" y="186"/>
                      <a:pt x="421" y="183"/>
                      <a:pt x="407" y="172"/>
                    </a:cubicBezTo>
                    <a:cubicBezTo>
                      <a:pt x="376" y="147"/>
                      <a:pt x="425" y="120"/>
                      <a:pt x="421" y="95"/>
                    </a:cubicBezTo>
                    <a:cubicBezTo>
                      <a:pt x="399" y="85"/>
                      <a:pt x="386" y="74"/>
                      <a:pt x="368" y="74"/>
                    </a:cubicBezTo>
                    <a:cubicBezTo>
                      <a:pt x="361" y="74"/>
                      <a:pt x="354" y="75"/>
                      <a:pt x="346" y="79"/>
                    </a:cubicBezTo>
                    <a:cubicBezTo>
                      <a:pt x="312" y="94"/>
                      <a:pt x="290" y="103"/>
                      <a:pt x="238" y="126"/>
                    </a:cubicBezTo>
                    <a:cubicBezTo>
                      <a:pt x="235" y="105"/>
                      <a:pt x="270" y="68"/>
                      <a:pt x="285" y="53"/>
                    </a:cubicBezTo>
                    <a:cubicBezTo>
                      <a:pt x="302" y="36"/>
                      <a:pt x="334" y="22"/>
                      <a:pt x="344" y="3"/>
                    </a:cubicBezTo>
                    <a:cubicBezTo>
                      <a:pt x="322" y="2"/>
                      <a:pt x="305" y="0"/>
                      <a:pt x="289" y="0"/>
                    </a:cubicBezTo>
                  </a:path>
                </a:pathLst>
              </a:custGeom>
              <a:solidFill>
                <a:srgbClr val="4F586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3" name="Freeform 85"/>
              <p:cNvSpPr/>
              <p:nvPr/>
            </p:nvSpPr>
            <p:spPr bwMode="auto">
              <a:xfrm>
                <a:off x="5299076" y="6750051"/>
                <a:ext cx="1338263" cy="598488"/>
              </a:xfrm>
              <a:custGeom>
                <a:gdLst>
                  <a:gd fmla="*/ 2 w 520" name="T0"/>
                  <a:gd fmla="*/ 1 h 233" name="T1"/>
                  <a:gd fmla="*/ 57 w 520" name="T2"/>
                  <a:gd fmla="*/ 12 h 233" name="T3"/>
                  <a:gd fmla="*/ 127 w 520" name="T4"/>
                  <a:gd fmla="*/ 18 h 233" name="T5"/>
                  <a:gd fmla="*/ 324 w 520" name="T6"/>
                  <a:gd fmla="*/ 26 h 233" name="T7"/>
                  <a:gd fmla="*/ 516 w 520" name="T8"/>
                  <a:gd fmla="*/ 19 h 233" name="T9"/>
                  <a:gd fmla="*/ 449 w 520" name="T10"/>
                  <a:gd fmla="*/ 164 h 233" name="T11"/>
                  <a:gd fmla="*/ 329 w 520" name="T12"/>
                  <a:gd fmla="*/ 226 h 233" name="T13"/>
                  <a:gd fmla="*/ 146 w 520" name="T14"/>
                  <a:gd fmla="*/ 208 h 233" name="T15"/>
                  <a:gd fmla="*/ 24 w 520" name="T16"/>
                  <a:gd fmla="*/ 98 h 233" name="T17"/>
                  <a:gd fmla="*/ 2 w 520" name="T18"/>
                  <a:gd fmla="*/ 1 h 233" name="T19"/>
                  <a:gd fmla="*/ 2 w 520" name="T20"/>
                  <a:gd fmla="*/ 1 h 233"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33" w="520">
                    <a:moveTo>
                      <a:pt x="2" y="1"/>
                    </a:moveTo>
                    <a:cubicBezTo>
                      <a:pt x="19" y="7"/>
                      <a:pt x="47" y="11"/>
                      <a:pt x="57" y="12"/>
                    </a:cubicBezTo>
                    <a:cubicBezTo>
                      <a:pt x="81" y="14"/>
                      <a:pt x="104" y="16"/>
                      <a:pt x="127" y="18"/>
                    </a:cubicBezTo>
                    <a:cubicBezTo>
                      <a:pt x="193" y="25"/>
                      <a:pt x="258" y="26"/>
                      <a:pt x="324" y="26"/>
                    </a:cubicBezTo>
                    <a:cubicBezTo>
                      <a:pt x="388" y="26"/>
                      <a:pt x="452" y="18"/>
                      <a:pt x="516" y="19"/>
                    </a:cubicBezTo>
                    <a:cubicBezTo>
                      <a:pt x="520" y="72"/>
                      <a:pt x="482" y="126"/>
                      <a:pt x="449" y="164"/>
                    </a:cubicBezTo>
                    <a:cubicBezTo>
                      <a:pt x="419" y="197"/>
                      <a:pt x="374" y="221"/>
                      <a:pt x="329" y="226"/>
                    </a:cubicBezTo>
                    <a:cubicBezTo>
                      <a:pt x="269" y="233"/>
                      <a:pt x="202" y="233"/>
                      <a:pt x="146" y="208"/>
                    </a:cubicBezTo>
                    <a:cubicBezTo>
                      <a:pt x="95" y="185"/>
                      <a:pt x="46" y="150"/>
                      <a:pt x="24" y="98"/>
                    </a:cubicBezTo>
                    <a:cubicBezTo>
                      <a:pt x="12" y="72"/>
                      <a:pt x="1" y="30"/>
                      <a:pt x="2" y="1"/>
                    </a:cubicBezTo>
                    <a:cubicBezTo>
                      <a:pt x="7" y="1"/>
                      <a:pt x="0" y="0"/>
                      <a:pt x="2" y="1"/>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4" name="Freeform 86"/>
              <p:cNvSpPr/>
              <p:nvPr/>
            </p:nvSpPr>
            <p:spPr bwMode="auto">
              <a:xfrm>
                <a:off x="5319713" y="6965951"/>
                <a:ext cx="1343025" cy="84138"/>
              </a:xfrm>
              <a:custGeom>
                <a:gdLst>
                  <a:gd fmla="*/ 5 w 522" name="T0"/>
                  <a:gd fmla="*/ 14 h 33" name="T1"/>
                  <a:gd fmla="*/ 118 w 522" name="T2"/>
                  <a:gd fmla="*/ 28 h 33" name="T3"/>
                  <a:gd fmla="*/ 258 w 522" name="T4"/>
                  <a:gd fmla="*/ 33 h 33" name="T5"/>
                  <a:gd fmla="*/ 266 w 522" name="T6"/>
                  <a:gd fmla="*/ 33 h 33" name="T7"/>
                  <a:gd fmla="*/ 404 w 522" name="T8"/>
                  <a:gd fmla="*/ 26 h 33" name="T9"/>
                  <a:gd fmla="*/ 471 w 522" name="T10"/>
                  <a:gd fmla="*/ 18 h 33" name="T11"/>
                  <a:gd fmla="*/ 497 w 522" name="T12"/>
                  <a:gd fmla="*/ 14 h 33" name="T13"/>
                  <a:gd fmla="*/ 513 w 522" name="T14"/>
                  <a:gd fmla="*/ 12 h 33" name="T15"/>
                  <a:gd fmla="*/ 514 w 522" name="T16"/>
                  <a:gd fmla="*/ 12 h 33" name="T17"/>
                  <a:gd fmla="*/ 514 w 522" name="T18"/>
                  <a:gd fmla="*/ 12 h 33" name="T19"/>
                  <a:gd fmla="*/ 514 w 522" name="T20"/>
                  <a:gd fmla="*/ 12 h 33" name="T21"/>
                  <a:gd fmla="*/ 514 w 522" name="T22"/>
                  <a:gd fmla="*/ 12 h 33" name="T23"/>
                  <a:gd fmla="*/ 514 w 522" name="T24"/>
                  <a:gd fmla="*/ 12 h 33" name="T25"/>
                  <a:gd fmla="*/ 514 w 522" name="T26"/>
                  <a:gd fmla="*/ 12 h 33" name="T27"/>
                  <a:gd fmla="*/ 514 w 522" name="T28"/>
                  <a:gd fmla="*/ 12 h 33" name="T29"/>
                  <a:gd fmla="*/ 514 w 522" name="T30"/>
                  <a:gd fmla="*/ 11 h 33" name="T31"/>
                  <a:gd fmla="*/ 514 w 522" name="T32"/>
                  <a:gd fmla="*/ 12 h 33" name="T33"/>
                  <a:gd fmla="*/ 514 w 522" name="T34"/>
                  <a:gd fmla="*/ 12 h 33" name="T35"/>
                  <a:gd fmla="*/ 514 w 522" name="T36"/>
                  <a:gd fmla="*/ 11 h 33" name="T37"/>
                  <a:gd fmla="*/ 514 w 522" name="T38"/>
                  <a:gd fmla="*/ 12 h 33" name="T39"/>
                  <a:gd fmla="*/ 521 w 522" name="T40"/>
                  <a:gd fmla="*/ 8 h 33" name="T41"/>
                  <a:gd fmla="*/ 517 w 522" name="T42"/>
                  <a:gd fmla="*/ 1 h 33" name="T43"/>
                  <a:gd fmla="*/ 513 w 522" name="T44"/>
                  <a:gd fmla="*/ 0 h 33" name="T45"/>
                  <a:gd fmla="*/ 495 w 522" name="T46"/>
                  <a:gd fmla="*/ 2 h 33" name="T47"/>
                  <a:gd fmla="*/ 403 w 522" name="T48"/>
                  <a:gd fmla="*/ 14 h 33" name="T49"/>
                  <a:gd fmla="*/ 266 w 522" name="T50"/>
                  <a:gd fmla="*/ 21 h 33" name="T51"/>
                  <a:gd fmla="*/ 258 w 522" name="T52"/>
                  <a:gd fmla="*/ 21 h 33" name="T53"/>
                  <a:gd fmla="*/ 119 w 522" name="T54"/>
                  <a:gd fmla="*/ 16 h 33" name="T55"/>
                  <a:gd fmla="*/ 8 w 522" name="T56"/>
                  <a:gd fmla="*/ 3 h 33" name="T57"/>
                  <a:gd fmla="*/ 1 w 522" name="T58"/>
                  <a:gd fmla="*/ 7 h 33" name="T59"/>
                  <a:gd fmla="*/ 5 w 522" name="T60"/>
                  <a:gd fmla="*/ 14 h 33"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33" w="522">
                    <a:moveTo>
                      <a:pt x="5" y="14"/>
                    </a:moveTo>
                    <a:cubicBezTo>
                      <a:pt x="45" y="23"/>
                      <a:pt x="81" y="25"/>
                      <a:pt x="118" y="28"/>
                    </a:cubicBezTo>
                    <a:cubicBezTo>
                      <a:pt x="164" y="32"/>
                      <a:pt x="212" y="33"/>
                      <a:pt x="258" y="33"/>
                    </a:cubicBezTo>
                    <a:cubicBezTo>
                      <a:pt x="261" y="33"/>
                      <a:pt x="263" y="33"/>
                      <a:pt x="266" y="33"/>
                    </a:cubicBezTo>
                    <a:cubicBezTo>
                      <a:pt x="312" y="33"/>
                      <a:pt x="358" y="30"/>
                      <a:pt x="404" y="26"/>
                    </a:cubicBezTo>
                    <a:cubicBezTo>
                      <a:pt x="428" y="24"/>
                      <a:pt x="452" y="21"/>
                      <a:pt x="471" y="18"/>
                    </a:cubicBezTo>
                    <a:cubicBezTo>
                      <a:pt x="481" y="16"/>
                      <a:pt x="490" y="15"/>
                      <a:pt x="497" y="14"/>
                    </a:cubicBezTo>
                    <a:cubicBezTo>
                      <a:pt x="504" y="13"/>
                      <a:pt x="510" y="12"/>
                      <a:pt x="513" y="12"/>
                    </a:cubicBezTo>
                    <a:cubicBezTo>
                      <a:pt x="513" y="12"/>
                      <a:pt x="514" y="12"/>
                      <a:pt x="514" y="12"/>
                    </a:cubicBezTo>
                    <a:cubicBezTo>
                      <a:pt x="514" y="12"/>
                      <a:pt x="514" y="12"/>
                      <a:pt x="514" y="12"/>
                    </a:cubicBezTo>
                    <a:cubicBezTo>
                      <a:pt x="514" y="12"/>
                      <a:pt x="514" y="12"/>
                      <a:pt x="514" y="12"/>
                    </a:cubicBezTo>
                    <a:cubicBezTo>
                      <a:pt x="514" y="12"/>
                      <a:pt x="514" y="12"/>
                      <a:pt x="514" y="12"/>
                    </a:cubicBezTo>
                    <a:cubicBezTo>
                      <a:pt x="514" y="12"/>
                      <a:pt x="514" y="12"/>
                      <a:pt x="514" y="12"/>
                    </a:cubicBezTo>
                    <a:cubicBezTo>
                      <a:pt x="514" y="12"/>
                      <a:pt x="514" y="12"/>
                      <a:pt x="514" y="12"/>
                    </a:cubicBezTo>
                    <a:cubicBezTo>
                      <a:pt x="514" y="12"/>
                      <a:pt x="514" y="12"/>
                      <a:pt x="514" y="12"/>
                    </a:cubicBezTo>
                    <a:cubicBezTo>
                      <a:pt x="514" y="11"/>
                      <a:pt x="514" y="11"/>
                      <a:pt x="514" y="11"/>
                    </a:cubicBezTo>
                    <a:cubicBezTo>
                      <a:pt x="514" y="12"/>
                      <a:pt x="514" y="12"/>
                      <a:pt x="514" y="12"/>
                    </a:cubicBezTo>
                    <a:cubicBezTo>
                      <a:pt x="514" y="12"/>
                      <a:pt x="514" y="12"/>
                      <a:pt x="514" y="12"/>
                    </a:cubicBezTo>
                    <a:cubicBezTo>
                      <a:pt x="514" y="11"/>
                      <a:pt x="514" y="11"/>
                      <a:pt x="514" y="11"/>
                    </a:cubicBezTo>
                    <a:cubicBezTo>
                      <a:pt x="514" y="12"/>
                      <a:pt x="514" y="12"/>
                      <a:pt x="514" y="12"/>
                    </a:cubicBezTo>
                    <a:cubicBezTo>
                      <a:pt x="517" y="13"/>
                      <a:pt x="520" y="11"/>
                      <a:pt x="521" y="8"/>
                    </a:cubicBezTo>
                    <a:cubicBezTo>
                      <a:pt x="522" y="5"/>
                      <a:pt x="520" y="2"/>
                      <a:pt x="517" y="1"/>
                    </a:cubicBezTo>
                    <a:cubicBezTo>
                      <a:pt x="516" y="0"/>
                      <a:pt x="514" y="0"/>
                      <a:pt x="513" y="0"/>
                    </a:cubicBezTo>
                    <a:cubicBezTo>
                      <a:pt x="508" y="0"/>
                      <a:pt x="503" y="1"/>
                      <a:pt x="495" y="2"/>
                    </a:cubicBezTo>
                    <a:cubicBezTo>
                      <a:pt x="474" y="5"/>
                      <a:pt x="438" y="11"/>
                      <a:pt x="403" y="14"/>
                    </a:cubicBezTo>
                    <a:cubicBezTo>
                      <a:pt x="358" y="18"/>
                      <a:pt x="312" y="21"/>
                      <a:pt x="266" y="21"/>
                    </a:cubicBezTo>
                    <a:cubicBezTo>
                      <a:pt x="263" y="21"/>
                      <a:pt x="261" y="21"/>
                      <a:pt x="258" y="21"/>
                    </a:cubicBezTo>
                    <a:cubicBezTo>
                      <a:pt x="212" y="21"/>
                      <a:pt x="165" y="20"/>
                      <a:pt x="119" y="16"/>
                    </a:cubicBezTo>
                    <a:cubicBezTo>
                      <a:pt x="82" y="13"/>
                      <a:pt x="46" y="11"/>
                      <a:pt x="8" y="3"/>
                    </a:cubicBezTo>
                    <a:cubicBezTo>
                      <a:pt x="5" y="2"/>
                      <a:pt x="1" y="4"/>
                      <a:pt x="1" y="7"/>
                    </a:cubicBezTo>
                    <a:cubicBezTo>
                      <a:pt x="0" y="10"/>
                      <a:pt x="2" y="14"/>
                      <a:pt x="5" y="14"/>
                    </a:cubicBezTo>
                    <a:close/>
                  </a:path>
                </a:pathLst>
              </a:custGeom>
              <a:solidFill>
                <a:srgbClr val="CCCDC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pic>
          <p:nvPicPr>
            <p:cNvPr id="10" name="图片 9"/>
            <p:cNvPicPr>
              <a:picLocks noChangeAspect="1"/>
            </p:cNvPicPr>
            <p:nvPr/>
          </p:nvPicPr>
          <p:blipFill>
            <a:blip r:embed="rId3"/>
            <a:stretch>
              <a:fillRect/>
            </a:stretch>
          </p:blipFill>
          <p:spPr>
            <a:xfrm>
              <a:off x="4788888" y="2652484"/>
              <a:ext cx="2700927" cy="972878"/>
            </a:xfrm>
            <a:prstGeom prst="rect">
              <a:avLst/>
            </a:prstGeom>
          </p:spPr>
        </p:pic>
      </p:grpSp>
      <p:sp>
        <p:nvSpPr>
          <p:cNvPr id="37" name="文本框 36">
            <a:extLst>
              <a:ext uri="{FF2B5EF4-FFF2-40B4-BE49-F238E27FC236}">
                <a16:creationId xmlns:a16="http://schemas.microsoft.com/office/drawing/2014/main" id="{ECFE0DA0-EA47-4E41-B510-FB0F58CC8358}"/>
              </a:ext>
            </a:extLst>
          </p:cNvPr>
          <p:cNvSpPr txBox="1"/>
          <p:nvPr/>
        </p:nvSpPr>
        <p:spPr>
          <a:xfrm>
            <a:off x="572146" y="4695239"/>
            <a:ext cx="2660051" cy="1554480"/>
          </a:xfrm>
          <a:prstGeom prst="rect">
            <a:avLst/>
          </a:prstGeom>
          <a:solidFill>
            <a:schemeClr val="accent3"/>
          </a:solidFill>
        </p:spPr>
        <p:txBody>
          <a:bodyPr rtlCol="0" wrap="square">
            <a:spAutoFit/>
          </a:bodyPr>
          <a:lstStyle/>
          <a:p>
            <a:r>
              <a:rPr altLang="en-US" lang="zh-CN" smtClean="0" sz="2400"/>
              <a:t>玻璃心，一碰就碎了，在激烈的竞争环境下，很难站稳脚跟。</a:t>
            </a:r>
          </a:p>
        </p:txBody>
      </p:sp>
      <p:sp>
        <p:nvSpPr>
          <p:cNvPr id="38" name="矩形 37"/>
          <p:cNvSpPr/>
          <p:nvPr/>
        </p:nvSpPr>
        <p:spPr>
          <a:xfrm>
            <a:off x="572146" y="4227247"/>
            <a:ext cx="2660051" cy="457200"/>
          </a:xfrm>
          <a:prstGeom prst="rect">
            <a:avLst/>
          </a:prstGeom>
          <a:solidFill>
            <a:schemeClr val="accent1">
              <a:lumMod val="75000"/>
            </a:schemeClr>
          </a:solidFill>
        </p:spPr>
        <p:txBody>
          <a:bodyPr wrap="square">
            <a:spAutoFit/>
          </a:bodyPr>
          <a:lstStyle/>
          <a:p>
            <a:r>
              <a:rPr altLang="en-US" b="1" lang="zh-CN" smtClean="0" sz="2400">
                <a:solidFill>
                  <a:schemeClr val="bg1"/>
                </a:solidFill>
              </a:rPr>
              <a:t>收起你的玻璃心</a:t>
            </a:r>
          </a:p>
        </p:txBody>
      </p:sp>
      <p:grpSp>
        <p:nvGrpSpPr>
          <p:cNvPr id="40" name="组合 39"/>
          <p:cNvGrpSpPr/>
          <p:nvPr/>
        </p:nvGrpSpPr>
        <p:grpSpPr>
          <a:xfrm>
            <a:off x="2816973" y="486446"/>
            <a:ext cx="6558054" cy="624446"/>
            <a:chOff x="3207365" y="316035"/>
            <a:chExt cx="6558054" cy="713951"/>
          </a:xfrm>
        </p:grpSpPr>
        <p:sp>
          <p:nvSpPr>
            <p:cNvPr id="41" name="Freeform 30"/>
            <p:cNvSpPr/>
            <p:nvPr/>
          </p:nvSpPr>
          <p:spPr bwMode="auto">
            <a:xfrm>
              <a:off x="3207365" y="392345"/>
              <a:ext cx="1052280" cy="637641"/>
            </a:xfrm>
            <a:custGeom>
              <a:gdLst>
                <a:gd fmla="*/ 759 w 759" name="T0"/>
                <a:gd fmla="*/ 493 h 493" name="T1"/>
                <a:gd fmla="*/ 0 w 759" name="T2"/>
                <a:gd fmla="*/ 493 h 493" name="T3"/>
                <a:gd fmla="*/ 253 w 759" name="T4"/>
                <a:gd fmla="*/ 246 h 493" name="T5"/>
                <a:gd fmla="*/ 0 w 759" name="T6"/>
                <a:gd fmla="*/ 0 h 493" name="T7"/>
                <a:gd fmla="*/ 759 w 759" name="T8"/>
                <a:gd fmla="*/ 0 h 493" name="T9"/>
                <a:gd fmla="*/ 759 w 759" name="T10"/>
                <a:gd fmla="*/ 493 h 493" name="T11"/>
              </a:gdLst>
              <a:cxnLst>
                <a:cxn ang="0">
                  <a:pos x="T0" y="T1"/>
                </a:cxn>
                <a:cxn ang="0">
                  <a:pos x="T2" y="T3"/>
                </a:cxn>
                <a:cxn ang="0">
                  <a:pos x="T4" y="T5"/>
                </a:cxn>
                <a:cxn ang="0">
                  <a:pos x="T6" y="T7"/>
                </a:cxn>
                <a:cxn ang="0">
                  <a:pos x="T8" y="T9"/>
                </a:cxn>
                <a:cxn ang="0">
                  <a:pos x="T10" y="T11"/>
                </a:cxn>
              </a:cxnLst>
              <a:rect b="b" l="0" r="r" t="0"/>
              <a:pathLst>
                <a:path h="492" w="759">
                  <a:moveTo>
                    <a:pt x="759" y="493"/>
                  </a:moveTo>
                  <a:lnTo>
                    <a:pt x="0" y="493"/>
                  </a:lnTo>
                  <a:lnTo>
                    <a:pt x="253" y="246"/>
                  </a:lnTo>
                  <a:lnTo>
                    <a:pt x="0" y="0"/>
                  </a:lnTo>
                  <a:lnTo>
                    <a:pt x="759" y="0"/>
                  </a:lnTo>
                  <a:lnTo>
                    <a:pt x="759" y="493"/>
                  </a:ln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normAutofit/>
            </a:bodyPr>
            <a:lstStyle/>
            <a:p>
              <a:endParaRPr altLang="en-US" lang="zh-CN"/>
            </a:p>
          </p:txBody>
        </p:sp>
        <p:sp>
          <p:nvSpPr>
            <p:cNvPr id="42" name="Freeform 35"/>
            <p:cNvSpPr/>
            <p:nvPr/>
          </p:nvSpPr>
          <p:spPr bwMode="auto">
            <a:xfrm>
              <a:off x="8713138" y="392345"/>
              <a:ext cx="1052281" cy="637641"/>
            </a:xfrm>
            <a:custGeom>
              <a:gdLst>
                <a:gd fmla="*/ 0 w 759" name="T0"/>
                <a:gd fmla="*/ 493 h 493" name="T1"/>
                <a:gd fmla="*/ 759 w 759" name="T2"/>
                <a:gd fmla="*/ 493 h 493" name="T3"/>
                <a:gd fmla="*/ 506 w 759" name="T4"/>
                <a:gd fmla="*/ 246 h 493" name="T5"/>
                <a:gd fmla="*/ 759 w 759" name="T6"/>
                <a:gd fmla="*/ 0 h 493" name="T7"/>
                <a:gd fmla="*/ 0 w 759" name="T8"/>
                <a:gd fmla="*/ 0 h 493" name="T9"/>
                <a:gd fmla="*/ 0 w 759" name="T10"/>
                <a:gd fmla="*/ 493 h 493" name="T11"/>
              </a:gdLst>
              <a:cxnLst>
                <a:cxn ang="0">
                  <a:pos x="T0" y="T1"/>
                </a:cxn>
                <a:cxn ang="0">
                  <a:pos x="T2" y="T3"/>
                </a:cxn>
                <a:cxn ang="0">
                  <a:pos x="T4" y="T5"/>
                </a:cxn>
                <a:cxn ang="0">
                  <a:pos x="T6" y="T7"/>
                </a:cxn>
                <a:cxn ang="0">
                  <a:pos x="T8" y="T9"/>
                </a:cxn>
                <a:cxn ang="0">
                  <a:pos x="T10" y="T11"/>
                </a:cxn>
              </a:cxnLst>
              <a:rect b="b" l="0" r="r" t="0"/>
              <a:pathLst>
                <a:path h="492" w="759">
                  <a:moveTo>
                    <a:pt x="0" y="493"/>
                  </a:moveTo>
                  <a:lnTo>
                    <a:pt x="759" y="493"/>
                  </a:lnTo>
                  <a:lnTo>
                    <a:pt x="506" y="246"/>
                  </a:lnTo>
                  <a:lnTo>
                    <a:pt x="759" y="0"/>
                  </a:lnTo>
                  <a:lnTo>
                    <a:pt x="0" y="0"/>
                  </a:lnTo>
                  <a:lnTo>
                    <a:pt x="0" y="493"/>
                  </a:ln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normAutofit/>
            </a:bodyPr>
            <a:lstStyle/>
            <a:p>
              <a:endParaRPr altLang="en-US" lang="zh-CN"/>
            </a:p>
          </p:txBody>
        </p:sp>
        <p:sp>
          <p:nvSpPr>
            <p:cNvPr id="43" name="Rectangle 41"/>
            <p:cNvSpPr>
              <a:spLocks noChangeArrowheads="1"/>
            </p:cNvSpPr>
            <p:nvPr/>
          </p:nvSpPr>
          <p:spPr bwMode="auto">
            <a:xfrm>
              <a:off x="3660830" y="316035"/>
              <a:ext cx="5625883" cy="637641"/>
            </a:xfrm>
            <a:prstGeom prst="rect">
              <a:avLst/>
            </a:prstGeom>
            <a:solidFill>
              <a:schemeClr val="accent2"/>
            </a:solidFill>
            <a:ln>
              <a:noFill/>
            </a:ln>
          </p:spPr>
          <p:txBody>
            <a:bodyPr anchor="ctr" anchorCtr="0" bIns="45720" compatLnSpc="1" lIns="91440" numCol="1" rIns="91440" tIns="45720" vert="horz" wrap="square">
              <a:prstTxWarp prst="textNoShape">
                <a:avLst/>
              </a:prstTxWarp>
              <a:normAutofit/>
            </a:bodyPr>
            <a:lstStyle/>
            <a:p>
              <a:pPr algn="ctr"/>
              <a:r>
                <a:rPr altLang="en-US" b="1" lang="zh-CN" smtClean="0" sz="2800">
                  <a:solidFill>
                    <a:schemeClr val="bg1"/>
                  </a:solidFill>
                </a:rPr>
                <a:t>如何控制住自己的负面情绪呢？</a:t>
              </a:r>
            </a:p>
          </p:txBody>
        </p:sp>
      </p:grpSp>
    </p:spTree>
    <p:extLst>
      <p:ext uri="{BB962C8B-B14F-4D97-AF65-F5344CB8AC3E}">
        <p14:creationId val="198337670"/>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1" name="圆角矩形 260"/>
          <p:cNvSpPr/>
          <p:nvPr/>
        </p:nvSpPr>
        <p:spPr>
          <a:xfrm>
            <a:off x="1333661" y="1868122"/>
            <a:ext cx="4475730" cy="308030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2" name="圆角矩形 261"/>
          <p:cNvSpPr/>
          <p:nvPr/>
        </p:nvSpPr>
        <p:spPr>
          <a:xfrm>
            <a:off x="6455436" y="1868122"/>
            <a:ext cx="4475730" cy="308030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a:extLst>
              <a:ext uri="{FF2B5EF4-FFF2-40B4-BE49-F238E27FC236}">
                <a16:creationId xmlns:a16="http://schemas.microsoft.com/office/drawing/2014/main" id="{961298A6-5AD1-4A48-9972-C5D7690296FE}"/>
              </a:ext>
            </a:extLst>
          </p:cNvPr>
          <p:cNvSpPr txBox="1"/>
          <p:nvPr/>
        </p:nvSpPr>
        <p:spPr>
          <a:xfrm>
            <a:off x="1333661" y="5415007"/>
            <a:ext cx="4475730" cy="896112"/>
          </a:xfrm>
          <a:prstGeom prst="rect">
            <a:avLst/>
          </a:prstGeom>
          <a:noFill/>
        </p:spPr>
        <p:txBody>
          <a:bodyPr rtlCol="0" wrap="square">
            <a:spAutoFit/>
          </a:bodyPr>
          <a:lstStyle>
            <a:defPPr>
              <a:defRPr lang="zh-CN"/>
            </a:defPPr>
            <a:lvl1pPr>
              <a:lnSpc>
                <a:spcPct val="120000"/>
              </a:lnSpc>
              <a:defRPr sz="2000"/>
            </a:lvl1pPr>
          </a:lstStyle>
          <a:p>
            <a:r>
              <a:rPr altLang="en-US" lang="zh-CN" sz="2200"/>
              <a:t>有些人就爱把话憋在心里，久而久之还可能会产生心理障碍。</a:t>
            </a:r>
          </a:p>
        </p:txBody>
      </p:sp>
      <p:sp>
        <p:nvSpPr>
          <p:cNvPr id="10" name="文本框 9">
            <a:extLst>
              <a:ext uri="{FF2B5EF4-FFF2-40B4-BE49-F238E27FC236}">
                <a16:creationId xmlns:a16="http://schemas.microsoft.com/office/drawing/2014/main" id="{8304D169-660D-4879-A3C3-C96EED63237F}"/>
              </a:ext>
            </a:extLst>
          </p:cNvPr>
          <p:cNvSpPr txBox="1"/>
          <p:nvPr/>
        </p:nvSpPr>
        <p:spPr>
          <a:xfrm>
            <a:off x="6413244" y="5415007"/>
            <a:ext cx="4444170" cy="896112"/>
          </a:xfrm>
          <a:prstGeom prst="rect">
            <a:avLst/>
          </a:prstGeom>
          <a:noFill/>
        </p:spPr>
        <p:txBody>
          <a:bodyPr rtlCol="0" wrap="square">
            <a:spAutoFit/>
          </a:bodyPr>
          <a:lstStyle>
            <a:defPPr>
              <a:defRPr lang="zh-CN"/>
            </a:defPPr>
            <a:lvl1pPr>
              <a:lnSpc>
                <a:spcPct val="120000"/>
              </a:lnSpc>
              <a:defRPr sz="2000"/>
            </a:lvl1pPr>
          </a:lstStyle>
          <a:p>
            <a:r>
              <a:rPr altLang="en-US" lang="zh-CN" smtClean="0" sz="2200"/>
              <a:t>心情烦躁时，不妨打一场球，出一身汗，心情自然也就得到放松了。</a:t>
            </a:r>
          </a:p>
        </p:txBody>
      </p:sp>
      <p:grpSp>
        <p:nvGrpSpPr>
          <p:cNvPr id="4" name="组合 3"/>
          <p:cNvGrpSpPr/>
          <p:nvPr/>
        </p:nvGrpSpPr>
        <p:grpSpPr>
          <a:xfrm rot="728715">
            <a:off x="7041474" y="1938114"/>
            <a:ext cx="3612195" cy="3039459"/>
            <a:chOff x="7534811" y="892942"/>
            <a:chExt cx="2133613" cy="1938326"/>
          </a:xfrm>
        </p:grpSpPr>
        <p:sp>
          <p:nvSpPr>
            <p:cNvPr id="8" name="Freeform 5"/>
            <p:cNvSpPr/>
            <p:nvPr/>
          </p:nvSpPr>
          <p:spPr bwMode="auto">
            <a:xfrm>
              <a:off x="8274588" y="892942"/>
              <a:ext cx="409577" cy="339723"/>
            </a:xfrm>
            <a:custGeom>
              <a:gdLst>
                <a:gd fmla="*/ 107 w 109" name="T0"/>
                <a:gd fmla="*/ 44 h 90" name="T1"/>
                <a:gd fmla="*/ 59 w 109" name="T2"/>
                <a:gd fmla="*/ 87 h 90" name="T3"/>
                <a:gd fmla="*/ 2 w 109" name="T4"/>
                <a:gd fmla="*/ 56 h 90" name="T5"/>
                <a:gd fmla="*/ 46 w 109" name="T6"/>
                <a:gd fmla="*/ 5 h 90" name="T7"/>
                <a:gd fmla="*/ 107 w 109" name="T8"/>
                <a:gd fmla="*/ 44 h 90" name="T9"/>
              </a:gdLst>
              <a:cxnLst>
                <a:cxn ang="0">
                  <a:pos x="T0" y="T1"/>
                </a:cxn>
                <a:cxn ang="0">
                  <a:pos x="T2" y="T3"/>
                </a:cxn>
                <a:cxn ang="0">
                  <a:pos x="T4" y="T5"/>
                </a:cxn>
                <a:cxn ang="0">
                  <a:pos x="T6" y="T7"/>
                </a:cxn>
                <a:cxn ang="0">
                  <a:pos x="T8" y="T9"/>
                </a:cxn>
              </a:cxnLst>
              <a:rect b="b" l="0" r="r" t="0"/>
              <a:pathLst>
                <a:path h="90" w="109">
                  <a:moveTo>
                    <a:pt x="107" y="44"/>
                  </a:moveTo>
                  <a:cubicBezTo>
                    <a:pt x="109" y="65"/>
                    <a:pt x="85" y="84"/>
                    <a:pt x="59" y="87"/>
                  </a:cubicBezTo>
                  <a:cubicBezTo>
                    <a:pt x="32" y="90"/>
                    <a:pt x="4" y="77"/>
                    <a:pt x="2" y="56"/>
                  </a:cubicBezTo>
                  <a:cubicBezTo>
                    <a:pt x="0" y="36"/>
                    <a:pt x="19" y="8"/>
                    <a:pt x="46" y="5"/>
                  </a:cubicBezTo>
                  <a:cubicBezTo>
                    <a:pt x="87" y="0"/>
                    <a:pt x="105" y="24"/>
                    <a:pt x="107" y="44"/>
                  </a:cubicBezTo>
                </a:path>
              </a:pathLst>
            </a:custGeom>
            <a:solidFill>
              <a:srgbClr val="1E13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pic>
          <p:nvPicPr>
            <p:cNvPr id="6150" name="Picture 6"/>
            <p:cNvPicPr>
              <a:picLocks noChangeArrowheads="1" noChangeAspect="1"/>
            </p:cNvPicPr>
            <p:nvPr/>
          </p:nvPicPr>
          <p:blipFill>
            <a:blip r:embed="rId3">
              <a:extLst>
                <a:ext uri="{28A0092B-C50C-407E-A947-70E740481C1C}">
                  <a14:useLocalDpi val="0"/>
                </a:ext>
              </a:extLst>
            </a:blip>
            <a:stretch>
              <a:fillRect/>
            </a:stretch>
          </p:blipFill>
          <p:spPr bwMode="auto">
            <a:xfrm>
              <a:off x="8217439" y="916753"/>
              <a:ext cx="350839" cy="26987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1" name="Freeform 7"/>
            <p:cNvSpPr/>
            <p:nvPr/>
          </p:nvSpPr>
          <p:spPr bwMode="auto">
            <a:xfrm>
              <a:off x="8458739" y="935803"/>
              <a:ext cx="26988" cy="3175"/>
            </a:xfrm>
            <a:custGeom>
              <a:gdLst>
                <a:gd fmla="*/ 6 w 7" name="T0"/>
                <a:gd fmla="*/ 0 h 1" name="T1"/>
                <a:gd fmla="*/ 0 w 7" name="T2"/>
                <a:gd fmla="*/ 0 h 1" name="T3"/>
                <a:gd fmla="*/ 3 w 7" name="T4"/>
                <a:gd fmla="*/ 1 h 1" name="T5"/>
                <a:gd fmla="*/ 7 w 7" name="T6"/>
                <a:gd fmla="*/ 0 h 1" name="T7"/>
                <a:gd fmla="*/ 6 w 7" name="T8"/>
                <a:gd fmla="*/ 0 h 1" name="T9"/>
              </a:gdLst>
              <a:cxnLst>
                <a:cxn ang="0">
                  <a:pos x="T0" y="T1"/>
                </a:cxn>
                <a:cxn ang="0">
                  <a:pos x="T2" y="T3"/>
                </a:cxn>
                <a:cxn ang="0">
                  <a:pos x="T4" y="T5"/>
                </a:cxn>
                <a:cxn ang="0">
                  <a:pos x="T6" y="T7"/>
                </a:cxn>
                <a:cxn ang="0">
                  <a:pos x="T8" y="T9"/>
                </a:cxn>
              </a:cxnLst>
              <a:rect b="b" l="0" r="r" t="0"/>
              <a:pathLst>
                <a:path h="1" w="7">
                  <a:moveTo>
                    <a:pt x="6" y="0"/>
                  </a:moveTo>
                  <a:cubicBezTo>
                    <a:pt x="4" y="0"/>
                    <a:pt x="2" y="0"/>
                    <a:pt x="0" y="0"/>
                  </a:cubicBezTo>
                  <a:cubicBezTo>
                    <a:pt x="1" y="0"/>
                    <a:pt x="2" y="0"/>
                    <a:pt x="3" y="1"/>
                  </a:cubicBezTo>
                  <a:cubicBezTo>
                    <a:pt x="6" y="0"/>
                    <a:pt x="7" y="0"/>
                    <a:pt x="7" y="0"/>
                  </a:cubicBezTo>
                  <a:cubicBezTo>
                    <a:pt x="7" y="0"/>
                    <a:pt x="6" y="0"/>
                    <a:pt x="6" y="0"/>
                  </a:cubicBezTo>
                </a:path>
              </a:pathLst>
            </a:custGeom>
            <a:solidFill>
              <a:srgbClr val="49311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pic>
          <p:nvPicPr>
            <p:cNvPr id="6152" name="Picture 8"/>
            <p:cNvPicPr>
              <a:picLocks noChangeArrowheads="1" noChangeAspect="1"/>
            </p:cNvPicPr>
            <p:nvPr/>
          </p:nvPicPr>
          <p:blipFill>
            <a:blip r:embed="rId4">
              <a:extLst>
                <a:ext uri="{28A0092B-C50C-407E-A947-70E740481C1C}">
                  <a14:useLocalDpi val="0"/>
                </a:ext>
              </a:extLst>
            </a:blip>
            <a:stretch>
              <a:fillRect/>
            </a:stretch>
          </p:blipFill>
          <p:spPr bwMode="auto">
            <a:xfrm>
              <a:off x="8288877" y="919928"/>
              <a:ext cx="192089" cy="1698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4" name="Freeform 13"/>
            <p:cNvSpPr/>
            <p:nvPr/>
          </p:nvSpPr>
          <p:spPr bwMode="auto">
            <a:xfrm>
              <a:off x="8096788" y="1578738"/>
              <a:ext cx="147638" cy="206374"/>
            </a:xfrm>
            <a:custGeom>
              <a:gdLst>
                <a:gd fmla="*/ 2 w 39" name="T0"/>
                <a:gd fmla="*/ 25 h 55" name="T1"/>
                <a:gd fmla="*/ 32 w 39" name="T2"/>
                <a:gd fmla="*/ 53 h 55" name="T3"/>
                <a:gd fmla="*/ 29 w 39" name="T4"/>
                <a:gd fmla="*/ 22 h 55" name="T5"/>
                <a:gd fmla="*/ 13 w 39" name="T6"/>
                <a:gd fmla="*/ 1 h 55" name="T7"/>
                <a:gd fmla="*/ 2 w 39" name="T8"/>
                <a:gd fmla="*/ 25 h 55" name="T9"/>
              </a:gdLst>
              <a:cxnLst>
                <a:cxn ang="0">
                  <a:pos x="T0" y="T1"/>
                </a:cxn>
                <a:cxn ang="0">
                  <a:pos x="T2" y="T3"/>
                </a:cxn>
                <a:cxn ang="0">
                  <a:pos x="T4" y="T5"/>
                </a:cxn>
                <a:cxn ang="0">
                  <a:pos x="T6" y="T7"/>
                </a:cxn>
                <a:cxn ang="0">
                  <a:pos x="T8" y="T9"/>
                </a:cxn>
              </a:cxnLst>
              <a:rect b="b" l="0" r="r" t="0"/>
              <a:pathLst>
                <a:path h="55" w="39">
                  <a:moveTo>
                    <a:pt x="2" y="25"/>
                  </a:moveTo>
                  <a:cubicBezTo>
                    <a:pt x="4" y="38"/>
                    <a:pt x="24" y="55"/>
                    <a:pt x="32" y="53"/>
                  </a:cubicBezTo>
                  <a:cubicBezTo>
                    <a:pt x="39" y="52"/>
                    <a:pt x="31" y="35"/>
                    <a:pt x="29" y="22"/>
                  </a:cubicBezTo>
                  <a:cubicBezTo>
                    <a:pt x="27" y="9"/>
                    <a:pt x="20" y="0"/>
                    <a:pt x="13" y="1"/>
                  </a:cubicBezTo>
                  <a:cubicBezTo>
                    <a:pt x="6" y="3"/>
                    <a:pt x="0" y="12"/>
                    <a:pt x="2" y="25"/>
                  </a:cubicBezTo>
                  <a:close/>
                </a:path>
              </a:pathLst>
            </a:custGeom>
            <a:solidFill>
              <a:srgbClr val="F8CF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 name="Freeform 14"/>
            <p:cNvSpPr/>
            <p:nvPr/>
          </p:nvSpPr>
          <p:spPr bwMode="auto">
            <a:xfrm>
              <a:off x="8126952" y="1586675"/>
              <a:ext cx="98426" cy="157161"/>
            </a:xfrm>
            <a:custGeom>
              <a:gdLst>
                <a:gd fmla="*/ 2 w 26" name="T0"/>
                <a:gd fmla="*/ 21 h 42" name="T1"/>
                <a:gd fmla="*/ 17 w 26" name="T2"/>
                <a:gd fmla="*/ 41 h 42" name="T3"/>
                <a:gd fmla="*/ 24 w 26" name="T4"/>
                <a:gd fmla="*/ 18 h 42" name="T5"/>
                <a:gd fmla="*/ 11 w 26" name="T6"/>
                <a:gd fmla="*/ 1 h 42" name="T7"/>
                <a:gd fmla="*/ 2 w 26" name="T8"/>
                <a:gd fmla="*/ 21 h 42" name="T9"/>
              </a:gdLst>
              <a:cxnLst>
                <a:cxn ang="0">
                  <a:pos x="T0" y="T1"/>
                </a:cxn>
                <a:cxn ang="0">
                  <a:pos x="T2" y="T3"/>
                </a:cxn>
                <a:cxn ang="0">
                  <a:pos x="T4" y="T5"/>
                </a:cxn>
                <a:cxn ang="0">
                  <a:pos x="T6" y="T7"/>
                </a:cxn>
                <a:cxn ang="0">
                  <a:pos x="T8" y="T9"/>
                </a:cxn>
              </a:cxnLst>
              <a:rect b="b" l="0" r="r" t="0"/>
              <a:pathLst>
                <a:path h="42" w="26">
                  <a:moveTo>
                    <a:pt x="2" y="21"/>
                  </a:moveTo>
                  <a:cubicBezTo>
                    <a:pt x="3" y="32"/>
                    <a:pt x="11" y="42"/>
                    <a:pt x="17" y="41"/>
                  </a:cubicBezTo>
                  <a:cubicBezTo>
                    <a:pt x="22" y="40"/>
                    <a:pt x="26" y="29"/>
                    <a:pt x="24" y="18"/>
                  </a:cubicBezTo>
                  <a:cubicBezTo>
                    <a:pt x="23" y="7"/>
                    <a:pt x="17" y="0"/>
                    <a:pt x="11" y="1"/>
                  </a:cubicBezTo>
                  <a:cubicBezTo>
                    <a:pt x="5" y="2"/>
                    <a:pt x="0" y="10"/>
                    <a:pt x="2" y="21"/>
                  </a:cubicBezTo>
                  <a:close/>
                </a:path>
              </a:pathLst>
            </a:custGeom>
            <a:solidFill>
              <a:srgbClr val="F9BD9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 name="Freeform 15"/>
            <p:cNvSpPr/>
            <p:nvPr/>
          </p:nvSpPr>
          <p:spPr bwMode="auto">
            <a:xfrm>
              <a:off x="8979442" y="1562863"/>
              <a:ext cx="138113" cy="200024"/>
            </a:xfrm>
            <a:custGeom>
              <a:gdLst>
                <a:gd fmla="*/ 35 w 37" name="T0"/>
                <a:gd fmla="*/ 25 h 53" name="T1"/>
                <a:gd fmla="*/ 7 w 37" name="T2"/>
                <a:gd fmla="*/ 51 h 53" name="T3"/>
                <a:gd fmla="*/ 8 w 37" name="T4"/>
                <a:gd fmla="*/ 22 h 53" name="T5"/>
                <a:gd fmla="*/ 24 w 37" name="T6"/>
                <a:gd fmla="*/ 2 h 53" name="T7"/>
                <a:gd fmla="*/ 35 w 37" name="T8"/>
                <a:gd fmla="*/ 25 h 53" name="T9"/>
              </a:gdLst>
              <a:cxnLst>
                <a:cxn ang="0">
                  <a:pos x="T0" y="T1"/>
                </a:cxn>
                <a:cxn ang="0">
                  <a:pos x="T2" y="T3"/>
                </a:cxn>
                <a:cxn ang="0">
                  <a:pos x="T4" y="T5"/>
                </a:cxn>
                <a:cxn ang="0">
                  <a:pos x="T6" y="T7"/>
                </a:cxn>
                <a:cxn ang="0">
                  <a:pos x="T8" y="T9"/>
                </a:cxn>
              </a:cxnLst>
              <a:rect b="b" l="0" r="r" t="0"/>
              <a:pathLst>
                <a:path h="52" w="37">
                  <a:moveTo>
                    <a:pt x="35" y="25"/>
                  </a:moveTo>
                  <a:cubicBezTo>
                    <a:pt x="33" y="38"/>
                    <a:pt x="14" y="53"/>
                    <a:pt x="7" y="51"/>
                  </a:cubicBezTo>
                  <a:cubicBezTo>
                    <a:pt x="0" y="50"/>
                    <a:pt x="6" y="36"/>
                    <a:pt x="8" y="22"/>
                  </a:cubicBezTo>
                  <a:cubicBezTo>
                    <a:pt x="10" y="9"/>
                    <a:pt x="17" y="0"/>
                    <a:pt x="24" y="2"/>
                  </a:cubicBezTo>
                  <a:cubicBezTo>
                    <a:pt x="31" y="3"/>
                    <a:pt x="37" y="12"/>
                    <a:pt x="35" y="25"/>
                  </a:cubicBezTo>
                  <a:close/>
                </a:path>
              </a:pathLst>
            </a:custGeom>
            <a:solidFill>
              <a:srgbClr val="F8CF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 name="Freeform 16"/>
            <p:cNvSpPr/>
            <p:nvPr/>
          </p:nvSpPr>
          <p:spPr bwMode="auto">
            <a:xfrm>
              <a:off x="8971504" y="1578738"/>
              <a:ext cx="115888" cy="161924"/>
            </a:xfrm>
            <a:custGeom>
              <a:gdLst>
                <a:gd fmla="*/ 29 w 31" name="T0"/>
                <a:gd fmla="*/ 22 h 43" name="T1"/>
                <a:gd fmla="*/ 12 w 31" name="T2"/>
                <a:gd fmla="*/ 41 h 43" name="T3"/>
                <a:gd fmla="*/ 2 w 31" name="T4"/>
                <a:gd fmla="*/ 19 h 43" name="T5"/>
                <a:gd fmla="*/ 17 w 31" name="T6"/>
                <a:gd fmla="*/ 2 h 43" name="T7"/>
                <a:gd fmla="*/ 29 w 31" name="T8"/>
                <a:gd fmla="*/ 22 h 43" name="T9"/>
              </a:gdLst>
              <a:cxnLst>
                <a:cxn ang="0">
                  <a:pos x="T0" y="T1"/>
                </a:cxn>
                <a:cxn ang="0">
                  <a:pos x="T2" y="T3"/>
                </a:cxn>
                <a:cxn ang="0">
                  <a:pos x="T4" y="T5"/>
                </a:cxn>
                <a:cxn ang="0">
                  <a:pos x="T6" y="T7"/>
                </a:cxn>
                <a:cxn ang="0">
                  <a:pos x="T8" y="T9"/>
                </a:cxn>
              </a:cxnLst>
              <a:rect b="b" l="0" r="r" t="0"/>
              <a:pathLst>
                <a:path h="43" w="31">
                  <a:moveTo>
                    <a:pt x="29" y="22"/>
                  </a:moveTo>
                  <a:cubicBezTo>
                    <a:pt x="28" y="33"/>
                    <a:pt x="19" y="43"/>
                    <a:pt x="12" y="41"/>
                  </a:cubicBezTo>
                  <a:cubicBezTo>
                    <a:pt x="5" y="39"/>
                    <a:pt x="0" y="29"/>
                    <a:pt x="2" y="19"/>
                  </a:cubicBezTo>
                  <a:cubicBezTo>
                    <a:pt x="3" y="8"/>
                    <a:pt x="10" y="0"/>
                    <a:pt x="17" y="2"/>
                  </a:cubicBezTo>
                  <a:cubicBezTo>
                    <a:pt x="25" y="3"/>
                    <a:pt x="31" y="11"/>
                    <a:pt x="29" y="22"/>
                  </a:cubicBezTo>
                  <a:close/>
                </a:path>
              </a:pathLst>
            </a:custGeom>
            <a:solidFill>
              <a:srgbClr val="F9BD9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pic>
          <p:nvPicPr>
            <p:cNvPr id="6161" name="Picture 17"/>
            <p:cNvPicPr>
              <a:picLocks noChangeArrowheads="1" noChangeAspect="1"/>
            </p:cNvPicPr>
            <p:nvPr/>
          </p:nvPicPr>
          <p:blipFill>
            <a:blip r:embed="rId5">
              <a:extLst>
                <a:ext uri="{28A0092B-C50C-407E-A947-70E740481C1C}">
                  <a14:useLocalDpi val="0"/>
                </a:ext>
              </a:extLst>
            </a:blip>
            <a:stretch>
              <a:fillRect/>
            </a:stretch>
          </p:blipFill>
          <p:spPr bwMode="auto">
            <a:xfrm>
              <a:off x="8515890" y="1966085"/>
              <a:ext cx="168276" cy="1698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6162" name="Picture 18"/>
            <p:cNvPicPr>
              <a:picLocks noChangeArrowheads="1" noChangeAspect="1"/>
            </p:cNvPicPr>
            <p:nvPr/>
          </p:nvPicPr>
          <p:blipFill>
            <a:blip r:embed="rId6">
              <a:extLst>
                <a:ext uri="{28A0092B-C50C-407E-A947-70E740481C1C}">
                  <a14:useLocalDpi val="0"/>
                </a:ext>
              </a:extLst>
            </a:blip>
            <a:stretch>
              <a:fillRect/>
            </a:stretch>
          </p:blipFill>
          <p:spPr bwMode="auto">
            <a:xfrm>
              <a:off x="8414289" y="2075622"/>
              <a:ext cx="360364" cy="19049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6163" name="Picture 19"/>
            <p:cNvPicPr>
              <a:picLocks noChangeArrowheads="1" noChangeAspect="1"/>
            </p:cNvPicPr>
            <p:nvPr/>
          </p:nvPicPr>
          <p:blipFill>
            <a:blip r:embed="rId7">
              <a:extLst>
                <a:ext uri="{28A0092B-C50C-407E-A947-70E740481C1C}">
                  <a14:useLocalDpi val="0"/>
                </a:ext>
              </a:extLst>
            </a:blip>
            <a:stretch>
              <a:fillRect/>
            </a:stretch>
          </p:blipFill>
          <p:spPr bwMode="auto">
            <a:xfrm>
              <a:off x="8134888" y="1065978"/>
              <a:ext cx="938216" cy="94931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8" name="Oval 20"/>
            <p:cNvSpPr>
              <a:spLocks noChangeArrowheads="1"/>
            </p:cNvSpPr>
            <p:nvPr/>
          </p:nvSpPr>
          <p:spPr bwMode="auto">
            <a:xfrm>
              <a:off x="8409527" y="1586675"/>
              <a:ext cx="49213" cy="66675"/>
            </a:xfrm>
            <a:prstGeom prst="ellipse">
              <a:avLst/>
            </a:prstGeom>
            <a:solidFill>
              <a:srgbClr val="1E13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Oval 21"/>
            <p:cNvSpPr>
              <a:spLocks noChangeArrowheads="1"/>
            </p:cNvSpPr>
            <p:nvPr/>
          </p:nvSpPr>
          <p:spPr bwMode="auto">
            <a:xfrm>
              <a:off x="8744491" y="1586675"/>
              <a:ext cx="49213" cy="71437"/>
            </a:xfrm>
            <a:prstGeom prst="ellipse">
              <a:avLst/>
            </a:prstGeom>
            <a:solidFill>
              <a:srgbClr val="1E13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 name="Freeform 23"/>
            <p:cNvSpPr/>
            <p:nvPr/>
          </p:nvSpPr>
          <p:spPr bwMode="auto">
            <a:xfrm>
              <a:off x="8119013" y="1085028"/>
              <a:ext cx="965203" cy="493710"/>
            </a:xfrm>
            <a:custGeom>
              <a:gdLst>
                <a:gd fmla="*/ 251 w 256" name="T0"/>
                <a:gd fmla="*/ 97 h 131" name="T1"/>
                <a:gd fmla="*/ 252 w 256" name="T2"/>
                <a:gd fmla="*/ 97 h 131" name="T3"/>
                <a:gd fmla="*/ 129 w 256" name="T4"/>
                <a:gd fmla="*/ 0 h 131" name="T5"/>
                <a:gd fmla="*/ 8 w 256" name="T6"/>
                <a:gd fmla="*/ 97 h 131" name="T7"/>
                <a:gd fmla="*/ 8 w 256" name="T8"/>
                <a:gd fmla="*/ 97 h 131" name="T9"/>
                <a:gd fmla="*/ 6 w 256" name="T10"/>
                <a:gd fmla="*/ 131 h 131" name="T11"/>
                <a:gd fmla="*/ 39 w 256" name="T12"/>
                <a:gd fmla="*/ 100 h 131" name="T13"/>
                <a:gd fmla="*/ 67 w 256" name="T14"/>
                <a:gd fmla="*/ 102 h 131" name="T15"/>
                <a:gd fmla="*/ 73 w 256" name="T16"/>
                <a:gd fmla="*/ 77 h 131" name="T17"/>
                <a:gd fmla="*/ 77 w 256" name="T18"/>
                <a:gd fmla="*/ 102 h 131" name="T19"/>
                <a:gd fmla="*/ 99 w 256" name="T20"/>
                <a:gd fmla="*/ 102 h 131" name="T21"/>
                <a:gd fmla="*/ 102 w 256" name="T22"/>
                <a:gd fmla="*/ 73 h 131" name="T23"/>
                <a:gd fmla="*/ 107 w 256" name="T24"/>
                <a:gd fmla="*/ 102 h 131" name="T25"/>
                <a:gd fmla="*/ 126 w 256" name="T26"/>
                <a:gd fmla="*/ 102 h 131" name="T27"/>
                <a:gd fmla="*/ 128 w 256" name="T28"/>
                <a:gd fmla="*/ 72 h 131" name="T29"/>
                <a:gd fmla="*/ 134 w 256" name="T30"/>
                <a:gd fmla="*/ 102 h 131" name="T31"/>
                <a:gd fmla="*/ 152 w 256" name="T32"/>
                <a:gd fmla="*/ 102 h 131" name="T33"/>
                <a:gd fmla="*/ 155 w 256" name="T34"/>
                <a:gd fmla="*/ 71 h 131" name="T35"/>
                <a:gd fmla="*/ 160 w 256" name="T36"/>
                <a:gd fmla="*/ 102 h 131" name="T37"/>
                <a:gd fmla="*/ 182 w 256" name="T38"/>
                <a:gd fmla="*/ 102 h 131" name="T39"/>
                <a:gd fmla="*/ 187 w 256" name="T40"/>
                <a:gd fmla="*/ 70 h 131" name="T41"/>
                <a:gd fmla="*/ 193 w 256" name="T42"/>
                <a:gd fmla="*/ 102 h 131" name="T43"/>
                <a:gd fmla="*/ 223 w 256" name="T44"/>
                <a:gd fmla="*/ 102 h 131" name="T45"/>
                <a:gd fmla="*/ 251 w 256" name="T46"/>
                <a:gd fmla="*/ 126 h 131" name="T47"/>
                <a:gd fmla="*/ 251 w 256" name="T48"/>
                <a:gd fmla="*/ 97 h 131"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1" w="256">
                  <a:moveTo>
                    <a:pt x="251" y="97"/>
                  </a:moveTo>
                  <a:cubicBezTo>
                    <a:pt x="252" y="97"/>
                    <a:pt x="252" y="97"/>
                    <a:pt x="252" y="97"/>
                  </a:cubicBezTo>
                  <a:cubicBezTo>
                    <a:pt x="239" y="43"/>
                    <a:pt x="188" y="0"/>
                    <a:pt x="129" y="0"/>
                  </a:cubicBezTo>
                  <a:cubicBezTo>
                    <a:pt x="70" y="0"/>
                    <a:pt x="21" y="43"/>
                    <a:pt x="8" y="97"/>
                  </a:cubicBezTo>
                  <a:cubicBezTo>
                    <a:pt x="8" y="97"/>
                    <a:pt x="8" y="97"/>
                    <a:pt x="8" y="97"/>
                  </a:cubicBezTo>
                  <a:cubicBezTo>
                    <a:pt x="0" y="122"/>
                    <a:pt x="6" y="131"/>
                    <a:pt x="6" y="131"/>
                  </a:cubicBezTo>
                  <a:cubicBezTo>
                    <a:pt x="8" y="119"/>
                    <a:pt x="31" y="105"/>
                    <a:pt x="39" y="100"/>
                  </a:cubicBezTo>
                  <a:cubicBezTo>
                    <a:pt x="51" y="101"/>
                    <a:pt x="62" y="105"/>
                    <a:pt x="67" y="102"/>
                  </a:cubicBezTo>
                  <a:cubicBezTo>
                    <a:pt x="74" y="97"/>
                    <a:pt x="74" y="81"/>
                    <a:pt x="73" y="77"/>
                  </a:cubicBezTo>
                  <a:cubicBezTo>
                    <a:pt x="77" y="102"/>
                    <a:pt x="77" y="102"/>
                    <a:pt x="77" y="102"/>
                  </a:cubicBezTo>
                  <a:cubicBezTo>
                    <a:pt x="99" y="102"/>
                    <a:pt x="99" y="102"/>
                    <a:pt x="99" y="102"/>
                  </a:cubicBezTo>
                  <a:cubicBezTo>
                    <a:pt x="102" y="73"/>
                    <a:pt x="102" y="73"/>
                    <a:pt x="102" y="73"/>
                  </a:cubicBezTo>
                  <a:cubicBezTo>
                    <a:pt x="107" y="102"/>
                    <a:pt x="107" y="102"/>
                    <a:pt x="107" y="102"/>
                  </a:cubicBezTo>
                  <a:cubicBezTo>
                    <a:pt x="126" y="102"/>
                    <a:pt x="126" y="102"/>
                    <a:pt x="126" y="102"/>
                  </a:cubicBezTo>
                  <a:cubicBezTo>
                    <a:pt x="128" y="72"/>
                    <a:pt x="128" y="72"/>
                    <a:pt x="128" y="72"/>
                  </a:cubicBezTo>
                  <a:cubicBezTo>
                    <a:pt x="134" y="102"/>
                    <a:pt x="134" y="102"/>
                    <a:pt x="134" y="102"/>
                  </a:cubicBezTo>
                  <a:cubicBezTo>
                    <a:pt x="152" y="102"/>
                    <a:pt x="152" y="102"/>
                    <a:pt x="152" y="102"/>
                  </a:cubicBezTo>
                  <a:cubicBezTo>
                    <a:pt x="155" y="71"/>
                    <a:pt x="155" y="71"/>
                    <a:pt x="155" y="71"/>
                  </a:cubicBezTo>
                  <a:cubicBezTo>
                    <a:pt x="160" y="102"/>
                    <a:pt x="160" y="102"/>
                    <a:pt x="160" y="102"/>
                  </a:cubicBezTo>
                  <a:cubicBezTo>
                    <a:pt x="182" y="102"/>
                    <a:pt x="182" y="102"/>
                    <a:pt x="182" y="102"/>
                  </a:cubicBezTo>
                  <a:cubicBezTo>
                    <a:pt x="182" y="102"/>
                    <a:pt x="188" y="84"/>
                    <a:pt x="187" y="70"/>
                  </a:cubicBezTo>
                  <a:cubicBezTo>
                    <a:pt x="193" y="80"/>
                    <a:pt x="193" y="102"/>
                    <a:pt x="193" y="102"/>
                  </a:cubicBezTo>
                  <a:cubicBezTo>
                    <a:pt x="223" y="102"/>
                    <a:pt x="223" y="102"/>
                    <a:pt x="223" y="102"/>
                  </a:cubicBezTo>
                  <a:cubicBezTo>
                    <a:pt x="233" y="108"/>
                    <a:pt x="250" y="115"/>
                    <a:pt x="251" y="126"/>
                  </a:cubicBezTo>
                  <a:cubicBezTo>
                    <a:pt x="251" y="126"/>
                    <a:pt x="256" y="118"/>
                    <a:pt x="251" y="97"/>
                  </a:cubicBezTo>
                  <a:close/>
                </a:path>
              </a:pathLst>
            </a:custGeom>
            <a:solidFill>
              <a:srgbClr val="1E13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 name="Freeform 24"/>
            <p:cNvSpPr/>
            <p:nvPr/>
          </p:nvSpPr>
          <p:spPr bwMode="auto">
            <a:xfrm>
              <a:off x="8549228" y="1669224"/>
              <a:ext cx="74613" cy="96836"/>
            </a:xfrm>
            <a:custGeom>
              <a:gdLst>
                <a:gd fmla="*/ 16 w 20" name="T0"/>
                <a:gd fmla="*/ 0 h 26" name="T1"/>
                <a:gd fmla="*/ 20 w 20" name="T2"/>
                <a:gd fmla="*/ 26 h 26" name="T3"/>
                <a:gd fmla="*/ 16 w 20" name="T4"/>
                <a:gd fmla="*/ 0 h 26" name="T5"/>
              </a:gdLst>
              <a:cxnLst>
                <a:cxn ang="0">
                  <a:pos x="T0" y="T1"/>
                </a:cxn>
                <a:cxn ang="0">
                  <a:pos x="T2" y="T3"/>
                </a:cxn>
                <a:cxn ang="0">
                  <a:pos x="T4" y="T5"/>
                </a:cxn>
              </a:cxnLst>
              <a:rect b="b" l="0" r="r" t="0"/>
              <a:pathLst>
                <a:path h="26" w="20">
                  <a:moveTo>
                    <a:pt x="16" y="0"/>
                  </a:moveTo>
                  <a:cubicBezTo>
                    <a:pt x="16" y="0"/>
                    <a:pt x="0" y="25"/>
                    <a:pt x="20" y="26"/>
                  </a:cubicBezTo>
                  <a:cubicBezTo>
                    <a:pt x="20" y="26"/>
                    <a:pt x="10" y="21"/>
                    <a:pt x="16" y="0"/>
                  </a:cubicBezTo>
                  <a:close/>
                </a:path>
              </a:pathLst>
            </a:custGeom>
            <a:solidFill>
              <a:srgbClr val="F6957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pic>
          <p:nvPicPr>
            <p:cNvPr id="6169" name="Picture 25"/>
            <p:cNvPicPr>
              <a:picLocks noChangeArrowheads="1" noChangeAspect="1"/>
            </p:cNvPicPr>
            <p:nvPr/>
          </p:nvPicPr>
          <p:blipFill>
            <a:blip r:embed="rId8">
              <a:extLst>
                <a:ext uri="{28A0092B-C50C-407E-A947-70E740481C1C}">
                  <a14:useLocalDpi val="0"/>
                </a:ext>
              </a:extLst>
            </a:blip>
            <a:stretch>
              <a:fillRect/>
            </a:stretch>
          </p:blipFill>
          <p:spPr bwMode="auto">
            <a:xfrm>
              <a:off x="8341264" y="2499483"/>
              <a:ext cx="520702" cy="26034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23" name="Oval 26"/>
            <p:cNvSpPr>
              <a:spLocks noChangeArrowheads="1"/>
            </p:cNvSpPr>
            <p:nvPr/>
          </p:nvSpPr>
          <p:spPr bwMode="auto">
            <a:xfrm>
              <a:off x="8601615" y="2661407"/>
              <a:ext cx="11113" cy="30162"/>
            </a:xfrm>
            <a:prstGeom prst="ellipse">
              <a:avLst/>
            </a:prstGeom>
            <a:solidFill>
              <a:srgbClr val="7C3F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72" name="Freeform 55"/>
            <p:cNvSpPr/>
            <p:nvPr/>
          </p:nvSpPr>
          <p:spPr bwMode="auto">
            <a:xfrm>
              <a:off x="7696737" y="1262826"/>
              <a:ext cx="811216" cy="1046156"/>
            </a:xfrm>
            <a:custGeom>
              <a:gdLst>
                <a:gd fmla="*/ 197 w 215" name="T0"/>
                <a:gd fmla="*/ 220 h 278" name="T1"/>
                <a:gd fmla="*/ 168 w 215" name="T2"/>
                <a:gd fmla="*/ 221 h 278" name="T3"/>
                <a:gd fmla="*/ 87 w 215" name="T4"/>
                <a:gd fmla="*/ 179 h 278" name="T5"/>
                <a:gd fmla="*/ 47 w 215" name="T6"/>
                <a:gd fmla="*/ 65 h 278" name="T7"/>
                <a:gd fmla="*/ 50 w 215" name="T8"/>
                <a:gd fmla="*/ 60 h 278" name="T9"/>
                <a:gd fmla="*/ 54 w 215" name="T10"/>
                <a:gd fmla="*/ 48 h 278" name="T11"/>
                <a:gd fmla="*/ 56 w 215" name="T12"/>
                <a:gd fmla="*/ 37 h 278" name="T13"/>
                <a:gd fmla="*/ 52 w 215" name="T14"/>
                <a:gd fmla="*/ 22 h 278" name="T15"/>
                <a:gd fmla="*/ 55 w 215" name="T16"/>
                <a:gd fmla="*/ 22 h 278" name="T17"/>
                <a:gd fmla="*/ 54 w 215" name="T18"/>
                <a:gd fmla="*/ 20 h 278" name="T19"/>
                <a:gd fmla="*/ 50 w 215" name="T20"/>
                <a:gd fmla="*/ 20 h 278" name="T21"/>
                <a:gd fmla="*/ 48 w 215" name="T22"/>
                <a:gd fmla="*/ 19 h 278" name="T23"/>
                <a:gd fmla="*/ 48 w 215" name="T24"/>
                <a:gd fmla="*/ 19 h 278" name="T25"/>
                <a:gd fmla="*/ 38 w 215" name="T26"/>
                <a:gd fmla="*/ 3 h 278" name="T27"/>
                <a:gd fmla="*/ 33 w 215" name="T28"/>
                <a:gd fmla="*/ 6 h 278" name="T29"/>
                <a:gd fmla="*/ 23 w 215" name="T30"/>
                <a:gd fmla="*/ 10 h 278" name="T31"/>
                <a:gd fmla="*/ 12 w 215" name="T32"/>
                <a:gd fmla="*/ 16 h 278" name="T33"/>
                <a:gd fmla="*/ 1 w 215" name="T34"/>
                <a:gd fmla="*/ 18 h 278" name="T35"/>
                <a:gd fmla="*/ 1 w 215" name="T36"/>
                <a:gd fmla="*/ 22 h 278" name="T37"/>
                <a:gd fmla="*/ 4 w 215" name="T38"/>
                <a:gd fmla="*/ 22 h 278" name="T39"/>
                <a:gd fmla="*/ 1 w 215" name="T40"/>
                <a:gd fmla="*/ 31 h 278" name="T41"/>
                <a:gd fmla="*/ 0 w 215" name="T42"/>
                <a:gd fmla="*/ 31 h 278" name="T43"/>
                <a:gd fmla="*/ 16 w 215" name="T44"/>
                <a:gd fmla="*/ 70 h 278" name="T45"/>
                <a:gd fmla="*/ 23 w 215" name="T46"/>
                <a:gd fmla="*/ 74 h 278" name="T47"/>
                <a:gd fmla="*/ 57 w 215" name="T48"/>
                <a:gd fmla="*/ 201 h 278" name="T49"/>
                <a:gd fmla="*/ 183 w 215" name="T50"/>
                <a:gd fmla="*/ 278 h 278" name="T51"/>
                <a:gd fmla="*/ 197 w 215" name="T52"/>
                <a:gd fmla="*/ 220 h 278"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278" w="215">
                  <a:moveTo>
                    <a:pt x="197" y="220"/>
                  </a:moveTo>
                  <a:cubicBezTo>
                    <a:pt x="168" y="221"/>
                    <a:pt x="168" y="221"/>
                    <a:pt x="168" y="221"/>
                  </a:cubicBezTo>
                  <a:cubicBezTo>
                    <a:pt x="143" y="199"/>
                    <a:pt x="87" y="179"/>
                    <a:pt x="87" y="179"/>
                  </a:cubicBezTo>
                  <a:cubicBezTo>
                    <a:pt x="47" y="65"/>
                    <a:pt x="47" y="65"/>
                    <a:pt x="47" y="65"/>
                  </a:cubicBezTo>
                  <a:cubicBezTo>
                    <a:pt x="48" y="64"/>
                    <a:pt x="49" y="62"/>
                    <a:pt x="50" y="60"/>
                  </a:cubicBezTo>
                  <a:cubicBezTo>
                    <a:pt x="52" y="56"/>
                    <a:pt x="53" y="52"/>
                    <a:pt x="54" y="48"/>
                  </a:cubicBezTo>
                  <a:cubicBezTo>
                    <a:pt x="54" y="46"/>
                    <a:pt x="56" y="42"/>
                    <a:pt x="56" y="37"/>
                  </a:cubicBezTo>
                  <a:cubicBezTo>
                    <a:pt x="58" y="30"/>
                    <a:pt x="56" y="25"/>
                    <a:pt x="52" y="22"/>
                  </a:cubicBezTo>
                  <a:cubicBezTo>
                    <a:pt x="55" y="22"/>
                    <a:pt x="55" y="22"/>
                    <a:pt x="55" y="22"/>
                  </a:cubicBezTo>
                  <a:cubicBezTo>
                    <a:pt x="55" y="21"/>
                    <a:pt x="54" y="21"/>
                    <a:pt x="54" y="20"/>
                  </a:cubicBezTo>
                  <a:cubicBezTo>
                    <a:pt x="53" y="20"/>
                    <a:pt x="51" y="20"/>
                    <a:pt x="50" y="20"/>
                  </a:cubicBezTo>
                  <a:cubicBezTo>
                    <a:pt x="49" y="20"/>
                    <a:pt x="49" y="19"/>
                    <a:pt x="48" y="19"/>
                  </a:cubicBezTo>
                  <a:cubicBezTo>
                    <a:pt x="48" y="19"/>
                    <a:pt x="48" y="19"/>
                    <a:pt x="48" y="19"/>
                  </a:cubicBezTo>
                  <a:cubicBezTo>
                    <a:pt x="45" y="8"/>
                    <a:pt x="41" y="3"/>
                    <a:pt x="38" y="3"/>
                  </a:cubicBezTo>
                  <a:cubicBezTo>
                    <a:pt x="35" y="2"/>
                    <a:pt x="33" y="6"/>
                    <a:pt x="33" y="6"/>
                  </a:cubicBezTo>
                  <a:cubicBezTo>
                    <a:pt x="25" y="0"/>
                    <a:pt x="23" y="10"/>
                    <a:pt x="23" y="10"/>
                  </a:cubicBezTo>
                  <a:cubicBezTo>
                    <a:pt x="15" y="1"/>
                    <a:pt x="12" y="16"/>
                    <a:pt x="12" y="16"/>
                  </a:cubicBezTo>
                  <a:cubicBezTo>
                    <a:pt x="8" y="8"/>
                    <a:pt x="1" y="18"/>
                    <a:pt x="1" y="18"/>
                  </a:cubicBezTo>
                  <a:cubicBezTo>
                    <a:pt x="1" y="19"/>
                    <a:pt x="1" y="21"/>
                    <a:pt x="1" y="22"/>
                  </a:cubicBezTo>
                  <a:cubicBezTo>
                    <a:pt x="4" y="22"/>
                    <a:pt x="4" y="22"/>
                    <a:pt x="4" y="22"/>
                  </a:cubicBezTo>
                  <a:cubicBezTo>
                    <a:pt x="2" y="24"/>
                    <a:pt x="1" y="27"/>
                    <a:pt x="1" y="31"/>
                  </a:cubicBezTo>
                  <a:cubicBezTo>
                    <a:pt x="0" y="31"/>
                    <a:pt x="0" y="31"/>
                    <a:pt x="0" y="31"/>
                  </a:cubicBezTo>
                  <a:cubicBezTo>
                    <a:pt x="0" y="49"/>
                    <a:pt x="16" y="70"/>
                    <a:pt x="16" y="70"/>
                  </a:cubicBezTo>
                  <a:cubicBezTo>
                    <a:pt x="18" y="72"/>
                    <a:pt x="20" y="73"/>
                    <a:pt x="23" y="74"/>
                  </a:cubicBezTo>
                  <a:cubicBezTo>
                    <a:pt x="57" y="201"/>
                    <a:pt x="57" y="201"/>
                    <a:pt x="57" y="201"/>
                  </a:cubicBezTo>
                  <a:cubicBezTo>
                    <a:pt x="87" y="235"/>
                    <a:pt x="183" y="278"/>
                    <a:pt x="183" y="278"/>
                  </a:cubicBezTo>
                  <a:cubicBezTo>
                    <a:pt x="215" y="255"/>
                    <a:pt x="197" y="220"/>
                    <a:pt x="197" y="220"/>
                  </a:cubicBezTo>
                </a:path>
              </a:pathLst>
            </a:custGeom>
            <a:solidFill>
              <a:srgbClr val="F8CF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73" name="Freeform 56"/>
            <p:cNvSpPr/>
            <p:nvPr/>
          </p:nvSpPr>
          <p:spPr bwMode="auto">
            <a:xfrm>
              <a:off x="7696737" y="1345376"/>
              <a:ext cx="215901" cy="33337"/>
            </a:xfrm>
            <a:custGeom>
              <a:gdLst>
                <a:gd fmla="*/ 1 w 57" name="T0"/>
                <a:gd fmla="*/ 0 h 9" name="T1"/>
                <a:gd fmla="*/ 0 w 57" name="T2"/>
                <a:gd fmla="*/ 9 h 9" name="T3"/>
                <a:gd fmla="*/ 57 w 57" name="T4"/>
                <a:gd fmla="*/ 9 h 9" name="T5"/>
                <a:gd fmla="*/ 55 w 57" name="T6"/>
                <a:gd fmla="*/ 0 h 9" name="T7"/>
                <a:gd fmla="*/ 1 w 57" name="T8"/>
                <a:gd fmla="*/ 0 h 9" name="T9"/>
              </a:gdLst>
              <a:cxnLst>
                <a:cxn ang="0">
                  <a:pos x="T0" y="T1"/>
                </a:cxn>
                <a:cxn ang="0">
                  <a:pos x="T2" y="T3"/>
                </a:cxn>
                <a:cxn ang="0">
                  <a:pos x="T4" y="T5"/>
                </a:cxn>
                <a:cxn ang="0">
                  <a:pos x="T6" y="T7"/>
                </a:cxn>
                <a:cxn ang="0">
                  <a:pos x="T8" y="T9"/>
                </a:cxn>
              </a:cxnLst>
              <a:rect b="b" l="0" r="r" t="0"/>
              <a:pathLst>
                <a:path h="9" w="57">
                  <a:moveTo>
                    <a:pt x="1" y="0"/>
                  </a:moveTo>
                  <a:cubicBezTo>
                    <a:pt x="0" y="3"/>
                    <a:pt x="0" y="6"/>
                    <a:pt x="0" y="9"/>
                  </a:cubicBezTo>
                  <a:cubicBezTo>
                    <a:pt x="57" y="9"/>
                    <a:pt x="57" y="9"/>
                    <a:pt x="57" y="9"/>
                  </a:cubicBezTo>
                  <a:cubicBezTo>
                    <a:pt x="57" y="5"/>
                    <a:pt x="56" y="2"/>
                    <a:pt x="55" y="0"/>
                  </a:cubicBezTo>
                  <a:cubicBezTo>
                    <a:pt x="1" y="0"/>
                    <a:pt x="1" y="0"/>
                    <a:pt x="1" y="0"/>
                  </a:cubicBezTo>
                </a:path>
              </a:pathLst>
            </a:custGeom>
            <a:solidFill>
              <a:srgbClr val="F8CF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pic>
          <p:nvPicPr>
            <p:cNvPr id="6201" name="Picture 57"/>
            <p:cNvPicPr>
              <a:picLocks noChangeArrowheads="1" noChangeAspect="1"/>
            </p:cNvPicPr>
            <p:nvPr/>
          </p:nvPicPr>
          <p:blipFill>
            <a:blip r:embed="rId9">
              <a:extLst>
                <a:ext uri="{28A0092B-C50C-407E-A947-70E740481C1C}">
                  <a14:useLocalDpi val="0"/>
                </a:ext>
              </a:extLst>
            </a:blip>
            <a:stretch>
              <a:fillRect/>
            </a:stretch>
          </p:blipFill>
          <p:spPr bwMode="auto">
            <a:xfrm>
              <a:off x="7622125" y="1323151"/>
              <a:ext cx="112713" cy="666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6174" name="Freeform 58"/>
            <p:cNvSpPr/>
            <p:nvPr/>
          </p:nvSpPr>
          <p:spPr bwMode="auto">
            <a:xfrm>
              <a:off x="7636412" y="1340614"/>
              <a:ext cx="84138" cy="38100"/>
            </a:xfrm>
            <a:custGeom>
              <a:gdLst>
                <a:gd fmla="*/ 19 w 22" name="T0"/>
                <a:gd fmla="*/ 1 h 10" name="T1"/>
                <a:gd fmla="*/ 19 w 22" name="T2"/>
                <a:gd fmla="*/ 0 h 10" name="T3"/>
                <a:gd fmla="*/ 6 w 22" name="T4"/>
                <a:gd fmla="*/ 0 h 10" name="T5"/>
                <a:gd fmla="*/ 0 w 22" name="T6"/>
                <a:gd fmla="*/ 5 h 10" name="T7"/>
                <a:gd fmla="*/ 6 w 22" name="T8"/>
                <a:gd fmla="*/ 10 h 10" name="T9"/>
                <a:gd fmla="*/ 22 w 22" name="T10"/>
                <a:gd fmla="*/ 10 h 10" name="T11"/>
                <a:gd fmla="*/ 22 w 22" name="T12"/>
                <a:gd fmla="*/ 9 h 10" name="T13"/>
                <a:gd fmla="*/ 19 w 22" name="T14"/>
                <a:gd fmla="*/ 1 h 10" name="T15"/>
                <a:gd fmla="*/ 19 w 22" name="T16"/>
                <a:gd fmla="*/ 0 h 10" name="T17"/>
                <a:gd fmla="*/ 19 w 22" name="T18"/>
                <a:gd fmla="*/ 0 h 10" name="T19"/>
                <a:gd fmla="*/ 19 w 22" name="T20"/>
                <a:gd fmla="*/ 1 h 10" name="T21"/>
                <a:gd fmla="*/ 18 w 22" name="T22"/>
                <a:gd fmla="*/ 1 h 10" name="T23"/>
                <a:gd fmla="*/ 20 w 22" name="T24"/>
                <a:gd fmla="*/ 10 h 10" name="T25"/>
                <a:gd fmla="*/ 21 w 22" name="T26"/>
                <a:gd fmla="*/ 10 h 10" name="T27"/>
                <a:gd fmla="*/ 21 w 22" name="T28"/>
                <a:gd fmla="*/ 9 h 10" name="T29"/>
                <a:gd fmla="*/ 6 w 22" name="T30"/>
                <a:gd fmla="*/ 9 h 10" name="T31"/>
                <a:gd fmla="*/ 3 w 22" name="T32"/>
                <a:gd fmla="*/ 8 h 10" name="T33"/>
                <a:gd fmla="*/ 1 w 22" name="T34"/>
                <a:gd fmla="*/ 5 h 10" name="T35"/>
                <a:gd fmla="*/ 3 w 22" name="T36"/>
                <a:gd fmla="*/ 3 h 10" name="T37"/>
                <a:gd fmla="*/ 6 w 22" name="T38"/>
                <a:gd fmla="*/ 2 h 10" name="T39"/>
                <a:gd fmla="*/ 19 w 22" name="T40"/>
                <a:gd fmla="*/ 2 h 10" name="T41"/>
                <a:gd fmla="*/ 19 w 22" name="T42"/>
                <a:gd fmla="*/ 1 h 10" name="T43"/>
                <a:gd fmla="*/ 18 w 22" name="T44"/>
                <a:gd fmla="*/ 1 h 10" name="T45"/>
                <a:gd fmla="*/ 19 w 22" name="T46"/>
                <a:gd fmla="*/ 1 h 10"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10" w="22">
                  <a:moveTo>
                    <a:pt x="19" y="1"/>
                  </a:moveTo>
                  <a:cubicBezTo>
                    <a:pt x="19" y="0"/>
                    <a:pt x="19" y="0"/>
                    <a:pt x="19" y="0"/>
                  </a:cubicBezTo>
                  <a:cubicBezTo>
                    <a:pt x="6" y="0"/>
                    <a:pt x="6" y="0"/>
                    <a:pt x="6" y="0"/>
                  </a:cubicBezTo>
                  <a:cubicBezTo>
                    <a:pt x="3" y="0"/>
                    <a:pt x="0" y="2"/>
                    <a:pt x="0" y="5"/>
                  </a:cubicBezTo>
                  <a:cubicBezTo>
                    <a:pt x="0" y="8"/>
                    <a:pt x="3" y="10"/>
                    <a:pt x="6" y="10"/>
                  </a:cubicBezTo>
                  <a:cubicBezTo>
                    <a:pt x="22" y="10"/>
                    <a:pt x="22" y="10"/>
                    <a:pt x="22" y="10"/>
                  </a:cubicBezTo>
                  <a:cubicBezTo>
                    <a:pt x="22" y="9"/>
                    <a:pt x="22" y="9"/>
                    <a:pt x="22" y="9"/>
                  </a:cubicBezTo>
                  <a:cubicBezTo>
                    <a:pt x="21" y="7"/>
                    <a:pt x="20" y="4"/>
                    <a:pt x="19" y="1"/>
                  </a:cubicBezTo>
                  <a:cubicBezTo>
                    <a:pt x="19" y="0"/>
                    <a:pt x="19" y="0"/>
                    <a:pt x="19" y="0"/>
                  </a:cubicBezTo>
                  <a:cubicBezTo>
                    <a:pt x="19" y="0"/>
                    <a:pt x="19" y="0"/>
                    <a:pt x="19" y="0"/>
                  </a:cubicBezTo>
                  <a:cubicBezTo>
                    <a:pt x="19" y="1"/>
                    <a:pt x="19" y="1"/>
                    <a:pt x="19" y="1"/>
                  </a:cubicBezTo>
                  <a:cubicBezTo>
                    <a:pt x="18" y="1"/>
                    <a:pt x="18" y="1"/>
                    <a:pt x="18" y="1"/>
                  </a:cubicBezTo>
                  <a:cubicBezTo>
                    <a:pt x="18" y="4"/>
                    <a:pt x="20" y="7"/>
                    <a:pt x="20" y="10"/>
                  </a:cubicBezTo>
                  <a:cubicBezTo>
                    <a:pt x="21" y="10"/>
                    <a:pt x="21" y="10"/>
                    <a:pt x="21" y="10"/>
                  </a:cubicBezTo>
                  <a:cubicBezTo>
                    <a:pt x="21" y="9"/>
                    <a:pt x="21" y="9"/>
                    <a:pt x="21" y="9"/>
                  </a:cubicBezTo>
                  <a:cubicBezTo>
                    <a:pt x="6" y="9"/>
                    <a:pt x="6" y="9"/>
                    <a:pt x="6" y="9"/>
                  </a:cubicBezTo>
                  <a:cubicBezTo>
                    <a:pt x="5" y="9"/>
                    <a:pt x="3" y="8"/>
                    <a:pt x="3" y="8"/>
                  </a:cubicBezTo>
                  <a:cubicBezTo>
                    <a:pt x="2" y="7"/>
                    <a:pt x="1" y="6"/>
                    <a:pt x="1" y="5"/>
                  </a:cubicBezTo>
                  <a:cubicBezTo>
                    <a:pt x="1" y="4"/>
                    <a:pt x="2" y="3"/>
                    <a:pt x="3" y="3"/>
                  </a:cubicBezTo>
                  <a:cubicBezTo>
                    <a:pt x="3" y="2"/>
                    <a:pt x="5" y="2"/>
                    <a:pt x="6" y="2"/>
                  </a:cubicBezTo>
                  <a:cubicBezTo>
                    <a:pt x="19" y="2"/>
                    <a:pt x="19" y="2"/>
                    <a:pt x="19" y="2"/>
                  </a:cubicBezTo>
                  <a:cubicBezTo>
                    <a:pt x="19" y="1"/>
                    <a:pt x="19" y="1"/>
                    <a:pt x="19" y="1"/>
                  </a:cubicBezTo>
                  <a:cubicBezTo>
                    <a:pt x="18" y="1"/>
                    <a:pt x="18" y="1"/>
                    <a:pt x="18" y="1"/>
                  </a:cubicBezTo>
                  <a:lnTo>
                    <a:pt x="19" y="1"/>
                  </a:lnTo>
                  <a:close/>
                </a:path>
              </a:pathLst>
            </a:custGeom>
            <a:solidFill>
              <a:srgbClr val="1E13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75" name="Freeform 59"/>
            <p:cNvSpPr/>
            <p:nvPr/>
          </p:nvSpPr>
          <p:spPr bwMode="auto">
            <a:xfrm>
              <a:off x="7704675" y="1334264"/>
              <a:ext cx="11113" cy="22225"/>
            </a:xfrm>
            <a:custGeom>
              <a:gdLst>
                <a:gd fmla="*/ 0 w 3" name="T0"/>
                <a:gd fmla="*/ 0 h 6" name="T1"/>
                <a:gd fmla="*/ 2 w 3" name="T2"/>
                <a:gd fmla="*/ 6 h 6" name="T3"/>
                <a:gd fmla="*/ 0 w 3" name="T4"/>
                <a:gd fmla="*/ 0 h 6" name="T5"/>
              </a:gdLst>
              <a:cxnLst>
                <a:cxn ang="0">
                  <a:pos x="T0" y="T1"/>
                </a:cxn>
                <a:cxn ang="0">
                  <a:pos x="T2" y="T3"/>
                </a:cxn>
                <a:cxn ang="0">
                  <a:pos x="T4" y="T5"/>
                </a:cxn>
              </a:cxnLst>
              <a:rect b="b" l="0" r="r" t="0"/>
              <a:pathLst>
                <a:path h="6" w="3">
                  <a:moveTo>
                    <a:pt x="0" y="0"/>
                  </a:moveTo>
                  <a:cubicBezTo>
                    <a:pt x="0" y="0"/>
                    <a:pt x="2" y="4"/>
                    <a:pt x="2" y="6"/>
                  </a:cubicBezTo>
                  <a:cubicBezTo>
                    <a:pt x="2" y="6"/>
                    <a:pt x="3" y="3"/>
                    <a:pt x="0" y="0"/>
                  </a:cubicBezTo>
                  <a:close/>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76" name="Freeform 60"/>
            <p:cNvSpPr/>
            <p:nvPr/>
          </p:nvSpPr>
          <p:spPr bwMode="auto">
            <a:xfrm>
              <a:off x="7799926" y="1408875"/>
              <a:ext cx="33338" cy="63500"/>
            </a:xfrm>
            <a:custGeom>
              <a:gdLst>
                <a:gd fmla="*/ 2 w 9" name="T0"/>
                <a:gd fmla="*/ 0 h 17" name="T1"/>
                <a:gd fmla="*/ 9 w 9" name="T2"/>
                <a:gd fmla="*/ 17 h 17" name="T3"/>
                <a:gd fmla="*/ 2 w 9" name="T4"/>
                <a:gd fmla="*/ 0 h 17" name="T5"/>
              </a:gdLst>
              <a:cxnLst>
                <a:cxn ang="0">
                  <a:pos x="T0" y="T1"/>
                </a:cxn>
                <a:cxn ang="0">
                  <a:pos x="T2" y="T3"/>
                </a:cxn>
                <a:cxn ang="0">
                  <a:pos x="T4" y="T5"/>
                </a:cxn>
              </a:cxnLst>
              <a:rect b="b" l="0" r="r" t="0"/>
              <a:pathLst>
                <a:path h="17" w="9">
                  <a:moveTo>
                    <a:pt x="2" y="0"/>
                  </a:moveTo>
                  <a:cubicBezTo>
                    <a:pt x="2" y="0"/>
                    <a:pt x="0" y="12"/>
                    <a:pt x="9" y="17"/>
                  </a:cubicBezTo>
                  <a:cubicBezTo>
                    <a:pt x="9" y="17"/>
                    <a:pt x="4" y="13"/>
                    <a:pt x="2" y="0"/>
                  </a:cubicBezTo>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77" name="Freeform 61"/>
            <p:cNvSpPr/>
            <p:nvPr/>
          </p:nvSpPr>
          <p:spPr bwMode="auto">
            <a:xfrm>
              <a:off x="7723725" y="1378714"/>
              <a:ext cx="120650" cy="33337"/>
            </a:xfrm>
            <a:custGeom>
              <a:gdLst>
                <a:gd fmla="*/ 32 w 32" name="T0"/>
                <a:gd fmla="*/ 0 h 9" name="T1"/>
                <a:gd fmla="*/ 31 w 32" name="T2"/>
                <a:gd fmla="*/ 0 h 9" name="T3"/>
                <a:gd fmla="*/ 26 w 32" name="T4"/>
                <a:gd fmla="*/ 8 h 9" name="T5"/>
                <a:gd fmla="*/ 22 w 32" name="T6"/>
                <a:gd fmla="*/ 6 h 9" name="T7"/>
                <a:gd fmla="*/ 22 w 32" name="T8"/>
                <a:gd fmla="*/ 6 h 9" name="T9"/>
                <a:gd fmla="*/ 21 w 32" name="T10"/>
                <a:gd fmla="*/ 5 h 9" name="T11"/>
                <a:gd fmla="*/ 21 w 32" name="T12"/>
                <a:gd fmla="*/ 5 h 9" name="T13"/>
                <a:gd fmla="*/ 17 w 32" name="T14"/>
                <a:gd fmla="*/ 8 h 9" name="T15"/>
                <a:gd fmla="*/ 12 w 32" name="T16"/>
                <a:gd fmla="*/ 5 h 9" name="T17"/>
                <a:gd fmla="*/ 10 w 32" name="T18"/>
                <a:gd fmla="*/ 7 h 9" name="T19"/>
                <a:gd fmla="*/ 0 w 32" name="T20"/>
                <a:gd fmla="*/ 2 h 9" name="T21"/>
                <a:gd fmla="*/ 10 w 32" name="T22"/>
                <a:gd fmla="*/ 9 h 9" name="T23"/>
                <a:gd fmla="*/ 12 w 32" name="T24"/>
                <a:gd fmla="*/ 8 h 9" name="T25"/>
                <a:gd fmla="*/ 18 w 32" name="T26"/>
                <a:gd fmla="*/ 9 h 9" name="T27"/>
                <a:gd fmla="*/ 22 w 32" name="T28"/>
                <a:gd fmla="*/ 7 h 9" name="T29"/>
                <a:gd fmla="*/ 27 w 32" name="T30"/>
                <a:gd fmla="*/ 9 h 9" name="T31"/>
                <a:gd fmla="*/ 32 w 32" name="T32"/>
                <a:gd fmla="*/ 0 h 9"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9" w="32">
                  <a:moveTo>
                    <a:pt x="32" y="0"/>
                  </a:moveTo>
                  <a:cubicBezTo>
                    <a:pt x="31" y="0"/>
                    <a:pt x="31" y="0"/>
                    <a:pt x="31" y="0"/>
                  </a:cubicBezTo>
                  <a:cubicBezTo>
                    <a:pt x="31" y="6"/>
                    <a:pt x="29" y="8"/>
                    <a:pt x="26" y="8"/>
                  </a:cubicBezTo>
                  <a:cubicBezTo>
                    <a:pt x="24" y="8"/>
                    <a:pt x="22" y="6"/>
                    <a:pt x="22" y="6"/>
                  </a:cubicBezTo>
                  <a:cubicBezTo>
                    <a:pt x="22" y="6"/>
                    <a:pt x="22" y="6"/>
                    <a:pt x="22" y="6"/>
                  </a:cubicBezTo>
                  <a:cubicBezTo>
                    <a:pt x="22" y="6"/>
                    <a:pt x="22" y="5"/>
                    <a:pt x="21" y="5"/>
                  </a:cubicBezTo>
                  <a:cubicBezTo>
                    <a:pt x="21" y="5"/>
                    <a:pt x="21" y="5"/>
                    <a:pt x="21" y="5"/>
                  </a:cubicBezTo>
                  <a:cubicBezTo>
                    <a:pt x="21" y="5"/>
                    <a:pt x="20" y="8"/>
                    <a:pt x="17" y="8"/>
                  </a:cubicBezTo>
                  <a:cubicBezTo>
                    <a:pt x="16" y="8"/>
                    <a:pt x="14" y="7"/>
                    <a:pt x="12" y="5"/>
                  </a:cubicBezTo>
                  <a:cubicBezTo>
                    <a:pt x="12" y="5"/>
                    <a:pt x="12" y="7"/>
                    <a:pt x="10" y="7"/>
                  </a:cubicBezTo>
                  <a:cubicBezTo>
                    <a:pt x="8" y="7"/>
                    <a:pt x="5" y="6"/>
                    <a:pt x="0" y="2"/>
                  </a:cubicBezTo>
                  <a:cubicBezTo>
                    <a:pt x="0" y="2"/>
                    <a:pt x="6" y="9"/>
                    <a:pt x="10" y="9"/>
                  </a:cubicBezTo>
                  <a:cubicBezTo>
                    <a:pt x="11" y="9"/>
                    <a:pt x="12" y="8"/>
                    <a:pt x="12" y="8"/>
                  </a:cubicBezTo>
                  <a:cubicBezTo>
                    <a:pt x="12" y="8"/>
                    <a:pt x="15" y="9"/>
                    <a:pt x="18" y="9"/>
                  </a:cubicBezTo>
                  <a:cubicBezTo>
                    <a:pt x="19" y="9"/>
                    <a:pt x="21" y="9"/>
                    <a:pt x="22" y="7"/>
                  </a:cubicBezTo>
                  <a:cubicBezTo>
                    <a:pt x="22" y="7"/>
                    <a:pt x="24" y="9"/>
                    <a:pt x="27" y="9"/>
                  </a:cubicBezTo>
                  <a:cubicBezTo>
                    <a:pt x="29" y="9"/>
                    <a:pt x="32" y="7"/>
                    <a:pt x="32" y="0"/>
                  </a:cubicBezTo>
                </a:path>
              </a:pathLst>
            </a:custGeom>
            <a:solidFill>
              <a:srgbClr val="DDAA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78" name="Freeform 62"/>
            <p:cNvSpPr/>
            <p:nvPr/>
          </p:nvSpPr>
          <p:spPr bwMode="auto">
            <a:xfrm>
              <a:off x="7806276" y="1292990"/>
              <a:ext cx="53975" cy="134936"/>
            </a:xfrm>
            <a:custGeom>
              <a:gdLst>
                <a:gd fmla="*/ 0 w 14" name="T0"/>
                <a:gd fmla="*/ 29 h 36" name="T1"/>
                <a:gd fmla="*/ 9 w 14" name="T2"/>
                <a:gd fmla="*/ 23 h 36" name="T3"/>
                <a:gd fmla="*/ 5 w 14" name="T4"/>
                <a:gd fmla="*/ 0 h 36" name="T5"/>
                <a:gd fmla="*/ 0 w 14" name="T6"/>
                <a:gd fmla="*/ 29 h 36" name="T7"/>
              </a:gdLst>
              <a:cxnLst>
                <a:cxn ang="0">
                  <a:pos x="T0" y="T1"/>
                </a:cxn>
                <a:cxn ang="0">
                  <a:pos x="T2" y="T3"/>
                </a:cxn>
                <a:cxn ang="0">
                  <a:pos x="T4" y="T5"/>
                </a:cxn>
                <a:cxn ang="0">
                  <a:pos x="T6" y="T7"/>
                </a:cxn>
              </a:cxnLst>
              <a:rect b="b" l="0" r="r" t="0"/>
              <a:pathLst>
                <a:path h="36" w="14">
                  <a:moveTo>
                    <a:pt x="0" y="29"/>
                  </a:moveTo>
                  <a:cubicBezTo>
                    <a:pt x="0" y="29"/>
                    <a:pt x="8" y="36"/>
                    <a:pt x="9" y="23"/>
                  </a:cubicBezTo>
                  <a:cubicBezTo>
                    <a:pt x="9" y="23"/>
                    <a:pt x="10" y="17"/>
                    <a:pt x="5" y="0"/>
                  </a:cubicBezTo>
                  <a:cubicBezTo>
                    <a:pt x="5" y="0"/>
                    <a:pt x="14" y="36"/>
                    <a:pt x="0" y="29"/>
                  </a:cubicBezTo>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pic>
          <p:nvPicPr>
            <p:cNvPr id="6207" name="Picture 63"/>
            <p:cNvPicPr>
              <a:picLocks noChangeArrowheads="1" noChangeAspect="1"/>
            </p:cNvPicPr>
            <p:nvPr/>
          </p:nvPicPr>
          <p:blipFill>
            <a:blip r:embed="rId10">
              <a:extLst>
                <a:ext uri="{28A0092B-C50C-407E-A947-70E740481C1C}">
                  <a14:useLocalDpi val="0"/>
                </a:ext>
              </a:extLst>
            </a:blip>
            <a:stretch>
              <a:fillRect/>
            </a:stretch>
          </p:blipFill>
          <p:spPr bwMode="auto">
            <a:xfrm>
              <a:off x="7825325" y="1329501"/>
              <a:ext cx="192089" cy="571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6179" name="Freeform 64"/>
            <p:cNvSpPr/>
            <p:nvPr/>
          </p:nvSpPr>
          <p:spPr bwMode="auto">
            <a:xfrm>
              <a:off x="7833263" y="1340614"/>
              <a:ext cx="180976" cy="38100"/>
            </a:xfrm>
            <a:custGeom>
              <a:gdLst>
                <a:gd fmla="*/ 43 w 48" name="T0"/>
                <a:gd fmla="*/ 1 h 10" name="T1"/>
                <a:gd fmla="*/ 43 w 48" name="T2"/>
                <a:gd fmla="*/ 0 h 10" name="T3"/>
                <a:gd fmla="*/ 0 w 48" name="T4"/>
                <a:gd fmla="*/ 0 h 10" name="T5"/>
                <a:gd fmla="*/ 0 w 48" name="T6"/>
                <a:gd fmla="*/ 1 h 10" name="T7"/>
                <a:gd fmla="*/ 1 w 48" name="T8"/>
                <a:gd fmla="*/ 5 h 10" name="T9"/>
                <a:gd fmla="*/ 1 w 48" name="T10"/>
                <a:gd fmla="*/ 9 h 10" name="T11"/>
                <a:gd fmla="*/ 1 w 48" name="T12"/>
                <a:gd fmla="*/ 10 h 10" name="T13"/>
                <a:gd fmla="*/ 1 w 48" name="T14"/>
                <a:gd fmla="*/ 10 h 10" name="T15"/>
                <a:gd fmla="*/ 43 w 48" name="T16"/>
                <a:gd fmla="*/ 10 h 10" name="T17"/>
                <a:gd fmla="*/ 48 w 48" name="T18"/>
                <a:gd fmla="*/ 5 h 10" name="T19"/>
                <a:gd fmla="*/ 43 w 48" name="T20"/>
                <a:gd fmla="*/ 0 h 10" name="T21"/>
                <a:gd fmla="*/ 43 w 48" name="T22"/>
                <a:gd fmla="*/ 1 h 10" name="T23"/>
                <a:gd fmla="*/ 43 w 48" name="T24"/>
                <a:gd fmla="*/ 2 h 10" name="T25"/>
                <a:gd fmla="*/ 47 w 48" name="T26"/>
                <a:gd fmla="*/ 5 h 10" name="T27"/>
                <a:gd fmla="*/ 43 w 48" name="T28"/>
                <a:gd fmla="*/ 9 h 10" name="T29"/>
                <a:gd fmla="*/ 2 w 48" name="T30"/>
                <a:gd fmla="*/ 9 h 10" name="T31"/>
                <a:gd fmla="*/ 2 w 48" name="T32"/>
                <a:gd fmla="*/ 10 h 10" name="T33"/>
                <a:gd fmla="*/ 3 w 48" name="T34"/>
                <a:gd fmla="*/ 10 h 10" name="T35"/>
                <a:gd fmla="*/ 3 w 48" name="T36"/>
                <a:gd fmla="*/ 9 h 10" name="T37"/>
                <a:gd fmla="*/ 3 w 48" name="T38"/>
                <a:gd fmla="*/ 5 h 10" name="T39"/>
                <a:gd fmla="*/ 2 w 48" name="T40"/>
                <a:gd fmla="*/ 0 h 10" name="T41"/>
                <a:gd fmla="*/ 1 w 48" name="T42"/>
                <a:gd fmla="*/ 1 h 10" name="T43"/>
                <a:gd fmla="*/ 1 w 48" name="T44"/>
                <a:gd fmla="*/ 2 h 10" name="T45"/>
                <a:gd fmla="*/ 43 w 48" name="T46"/>
                <a:gd fmla="*/ 2 h 10" name="T47"/>
                <a:gd fmla="*/ 43 w 48" name="T48"/>
                <a:gd fmla="*/ 1 h 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0" w="48">
                  <a:moveTo>
                    <a:pt x="43" y="1"/>
                  </a:moveTo>
                  <a:cubicBezTo>
                    <a:pt x="43" y="0"/>
                    <a:pt x="43" y="0"/>
                    <a:pt x="43" y="0"/>
                  </a:cubicBezTo>
                  <a:cubicBezTo>
                    <a:pt x="0" y="0"/>
                    <a:pt x="0" y="0"/>
                    <a:pt x="0" y="0"/>
                  </a:cubicBezTo>
                  <a:cubicBezTo>
                    <a:pt x="0" y="1"/>
                    <a:pt x="0" y="1"/>
                    <a:pt x="0" y="1"/>
                  </a:cubicBezTo>
                  <a:cubicBezTo>
                    <a:pt x="1" y="2"/>
                    <a:pt x="1" y="3"/>
                    <a:pt x="1" y="5"/>
                  </a:cubicBezTo>
                  <a:cubicBezTo>
                    <a:pt x="1" y="6"/>
                    <a:pt x="1" y="8"/>
                    <a:pt x="1" y="9"/>
                  </a:cubicBezTo>
                  <a:cubicBezTo>
                    <a:pt x="1" y="10"/>
                    <a:pt x="1" y="10"/>
                    <a:pt x="1" y="10"/>
                  </a:cubicBezTo>
                  <a:cubicBezTo>
                    <a:pt x="1" y="10"/>
                    <a:pt x="1" y="10"/>
                    <a:pt x="1" y="10"/>
                  </a:cubicBezTo>
                  <a:cubicBezTo>
                    <a:pt x="43" y="10"/>
                    <a:pt x="43" y="10"/>
                    <a:pt x="43" y="10"/>
                  </a:cubicBezTo>
                  <a:cubicBezTo>
                    <a:pt x="46" y="10"/>
                    <a:pt x="48" y="8"/>
                    <a:pt x="48" y="5"/>
                  </a:cubicBezTo>
                  <a:cubicBezTo>
                    <a:pt x="48" y="2"/>
                    <a:pt x="46" y="0"/>
                    <a:pt x="43" y="0"/>
                  </a:cubicBezTo>
                  <a:cubicBezTo>
                    <a:pt x="43" y="1"/>
                    <a:pt x="43" y="1"/>
                    <a:pt x="43" y="1"/>
                  </a:cubicBezTo>
                  <a:cubicBezTo>
                    <a:pt x="43" y="2"/>
                    <a:pt x="43" y="2"/>
                    <a:pt x="43" y="2"/>
                  </a:cubicBezTo>
                  <a:cubicBezTo>
                    <a:pt x="45" y="2"/>
                    <a:pt x="47" y="3"/>
                    <a:pt x="47" y="5"/>
                  </a:cubicBezTo>
                  <a:cubicBezTo>
                    <a:pt x="47" y="7"/>
                    <a:pt x="45" y="9"/>
                    <a:pt x="43" y="9"/>
                  </a:cubicBezTo>
                  <a:cubicBezTo>
                    <a:pt x="2" y="9"/>
                    <a:pt x="2" y="9"/>
                    <a:pt x="2" y="9"/>
                  </a:cubicBezTo>
                  <a:cubicBezTo>
                    <a:pt x="2" y="10"/>
                    <a:pt x="2" y="10"/>
                    <a:pt x="2" y="10"/>
                  </a:cubicBezTo>
                  <a:cubicBezTo>
                    <a:pt x="3" y="10"/>
                    <a:pt x="3" y="10"/>
                    <a:pt x="3" y="10"/>
                  </a:cubicBezTo>
                  <a:cubicBezTo>
                    <a:pt x="3" y="9"/>
                    <a:pt x="3" y="9"/>
                    <a:pt x="3" y="9"/>
                  </a:cubicBezTo>
                  <a:cubicBezTo>
                    <a:pt x="3" y="8"/>
                    <a:pt x="3" y="6"/>
                    <a:pt x="3" y="5"/>
                  </a:cubicBezTo>
                  <a:cubicBezTo>
                    <a:pt x="3" y="3"/>
                    <a:pt x="3" y="2"/>
                    <a:pt x="2" y="0"/>
                  </a:cubicBezTo>
                  <a:cubicBezTo>
                    <a:pt x="1" y="1"/>
                    <a:pt x="1" y="1"/>
                    <a:pt x="1" y="1"/>
                  </a:cubicBezTo>
                  <a:cubicBezTo>
                    <a:pt x="1" y="2"/>
                    <a:pt x="1" y="2"/>
                    <a:pt x="1" y="2"/>
                  </a:cubicBezTo>
                  <a:cubicBezTo>
                    <a:pt x="43" y="2"/>
                    <a:pt x="43" y="2"/>
                    <a:pt x="43" y="2"/>
                  </a:cubicBezTo>
                  <a:cubicBezTo>
                    <a:pt x="43" y="1"/>
                    <a:pt x="43" y="1"/>
                    <a:pt x="43" y="1"/>
                  </a:cubicBezTo>
                </a:path>
              </a:pathLst>
            </a:custGeom>
            <a:solidFill>
              <a:srgbClr val="1E13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80" name="Freeform 65"/>
            <p:cNvSpPr/>
            <p:nvPr/>
          </p:nvSpPr>
          <p:spPr bwMode="auto">
            <a:xfrm>
              <a:off x="7833263" y="1312039"/>
              <a:ext cx="90488" cy="126999"/>
            </a:xfrm>
            <a:custGeom>
              <a:gdLst>
                <a:gd fmla="*/ 0 w 24" name="T0"/>
                <a:gd fmla="*/ 3 h 34" name="T1"/>
                <a:gd fmla="*/ 9 w 24" name="T2"/>
                <a:gd fmla="*/ 5 h 34" name="T3"/>
                <a:gd fmla="*/ 15 w 24" name="T4"/>
                <a:gd fmla="*/ 7 h 34" name="T5"/>
                <a:gd fmla="*/ 20 w 24" name="T6"/>
                <a:gd fmla="*/ 10 h 34" name="T7"/>
                <a:gd fmla="*/ 18 w 24" name="T8"/>
                <a:gd fmla="*/ 31 h 34" name="T9"/>
                <a:gd fmla="*/ 9 w 24" name="T10"/>
                <a:gd fmla="*/ 28 h 34" name="T11"/>
                <a:gd fmla="*/ 11 w 24" name="T12"/>
                <a:gd fmla="*/ 20 h 34" name="T13"/>
                <a:gd fmla="*/ 2 w 24" name="T14"/>
                <a:gd fmla="*/ 11 h 34" name="T15"/>
                <a:gd fmla="*/ 0 w 24" name="T16"/>
                <a:gd fmla="*/ 3 h 3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4" w="24">
                  <a:moveTo>
                    <a:pt x="0" y="3"/>
                  </a:moveTo>
                  <a:cubicBezTo>
                    <a:pt x="0" y="3"/>
                    <a:pt x="4" y="0"/>
                    <a:pt x="9" y="5"/>
                  </a:cubicBezTo>
                  <a:cubicBezTo>
                    <a:pt x="9" y="5"/>
                    <a:pt x="13" y="7"/>
                    <a:pt x="15" y="7"/>
                  </a:cubicBezTo>
                  <a:cubicBezTo>
                    <a:pt x="15" y="7"/>
                    <a:pt x="19" y="7"/>
                    <a:pt x="20" y="10"/>
                  </a:cubicBezTo>
                  <a:cubicBezTo>
                    <a:pt x="20" y="10"/>
                    <a:pt x="24" y="21"/>
                    <a:pt x="18" y="31"/>
                  </a:cubicBezTo>
                  <a:cubicBezTo>
                    <a:pt x="18" y="31"/>
                    <a:pt x="12" y="34"/>
                    <a:pt x="9" y="28"/>
                  </a:cubicBezTo>
                  <a:cubicBezTo>
                    <a:pt x="9" y="28"/>
                    <a:pt x="7" y="25"/>
                    <a:pt x="11" y="20"/>
                  </a:cubicBezTo>
                  <a:cubicBezTo>
                    <a:pt x="11" y="20"/>
                    <a:pt x="4" y="19"/>
                    <a:pt x="2" y="11"/>
                  </a:cubicBezTo>
                  <a:cubicBezTo>
                    <a:pt x="2" y="11"/>
                    <a:pt x="1" y="6"/>
                    <a:pt x="0" y="3"/>
                  </a:cubicBezTo>
                </a:path>
              </a:pathLst>
            </a:custGeom>
            <a:solidFill>
              <a:srgbClr val="F8CF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81" name="Freeform 66"/>
            <p:cNvSpPr/>
            <p:nvPr/>
          </p:nvSpPr>
          <p:spPr bwMode="auto">
            <a:xfrm>
              <a:off x="7847551" y="1378714"/>
              <a:ext cx="23813" cy="33337"/>
            </a:xfrm>
            <a:custGeom>
              <a:gdLst>
                <a:gd fmla="*/ 2 w 6" name="T0"/>
                <a:gd fmla="*/ 0 h 9" name="T1"/>
                <a:gd fmla="*/ 0 w 6" name="T2"/>
                <a:gd fmla="*/ 0 h 9" name="T3"/>
                <a:gd fmla="*/ 5 w 6" name="T4"/>
                <a:gd fmla="*/ 3 h 9" name="T5"/>
                <a:gd fmla="*/ 4 w 6" name="T6"/>
                <a:gd fmla="*/ 9 h 9" name="T7"/>
                <a:gd fmla="*/ 6 w 6" name="T8"/>
                <a:gd fmla="*/ 2 h 9" name="T9"/>
                <a:gd fmla="*/ 2 w 6" name="T10"/>
                <a:gd fmla="*/ 0 h 9" name="T11"/>
              </a:gdLst>
              <a:cxnLst>
                <a:cxn ang="0">
                  <a:pos x="T0" y="T1"/>
                </a:cxn>
                <a:cxn ang="0">
                  <a:pos x="T2" y="T3"/>
                </a:cxn>
                <a:cxn ang="0">
                  <a:pos x="T4" y="T5"/>
                </a:cxn>
                <a:cxn ang="0">
                  <a:pos x="T6" y="T7"/>
                </a:cxn>
                <a:cxn ang="0">
                  <a:pos x="T8" y="T9"/>
                </a:cxn>
                <a:cxn ang="0">
                  <a:pos x="T10" y="T11"/>
                </a:cxn>
              </a:cxnLst>
              <a:rect b="b" l="0" r="r" t="0"/>
              <a:pathLst>
                <a:path h="9" w="6">
                  <a:moveTo>
                    <a:pt x="2" y="0"/>
                  </a:moveTo>
                  <a:cubicBezTo>
                    <a:pt x="0" y="0"/>
                    <a:pt x="0" y="0"/>
                    <a:pt x="0" y="0"/>
                  </a:cubicBezTo>
                  <a:cubicBezTo>
                    <a:pt x="1" y="1"/>
                    <a:pt x="3" y="3"/>
                    <a:pt x="5" y="3"/>
                  </a:cubicBezTo>
                  <a:cubicBezTo>
                    <a:pt x="5" y="3"/>
                    <a:pt x="4" y="7"/>
                    <a:pt x="4" y="9"/>
                  </a:cubicBezTo>
                  <a:cubicBezTo>
                    <a:pt x="4" y="8"/>
                    <a:pt x="4" y="6"/>
                    <a:pt x="6" y="2"/>
                  </a:cubicBezTo>
                  <a:cubicBezTo>
                    <a:pt x="6" y="2"/>
                    <a:pt x="4" y="2"/>
                    <a:pt x="2" y="0"/>
                  </a:cubicBezTo>
                </a:path>
              </a:pathLst>
            </a:custGeom>
            <a:solidFill>
              <a:srgbClr val="DDAA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82" name="Freeform 67"/>
            <p:cNvSpPr/>
            <p:nvPr/>
          </p:nvSpPr>
          <p:spPr bwMode="auto">
            <a:xfrm>
              <a:off x="7844375" y="1375539"/>
              <a:ext cx="11113" cy="3175"/>
            </a:xfrm>
            <a:custGeom>
              <a:gdLst>
                <a:gd fmla="*/ 2 w 3" name="T0"/>
                <a:gd fmla="*/ 0 h 1" name="T1"/>
                <a:gd fmla="*/ 0 w 3" name="T2"/>
                <a:gd fmla="*/ 1 h 1" name="T3"/>
                <a:gd fmla="*/ 1 w 3" name="T4"/>
                <a:gd fmla="*/ 1 h 1" name="T5"/>
                <a:gd fmla="*/ 3 w 3" name="T6"/>
                <a:gd fmla="*/ 1 h 1" name="T7"/>
                <a:gd fmla="*/ 2 w 3" name="T8"/>
                <a:gd fmla="*/ 0 h 1" name="T9"/>
              </a:gdLst>
              <a:cxnLst>
                <a:cxn ang="0">
                  <a:pos x="T0" y="T1"/>
                </a:cxn>
                <a:cxn ang="0">
                  <a:pos x="T2" y="T3"/>
                </a:cxn>
                <a:cxn ang="0">
                  <a:pos x="T4" y="T5"/>
                </a:cxn>
                <a:cxn ang="0">
                  <a:pos x="T6" y="T7"/>
                </a:cxn>
                <a:cxn ang="0">
                  <a:pos x="T8" y="T9"/>
                </a:cxn>
              </a:cxnLst>
              <a:rect b="b" l="0" r="r" t="0"/>
              <a:pathLst>
                <a:path h="1" w="3">
                  <a:moveTo>
                    <a:pt x="2" y="0"/>
                  </a:moveTo>
                  <a:cubicBezTo>
                    <a:pt x="0" y="1"/>
                    <a:pt x="0" y="1"/>
                    <a:pt x="0" y="1"/>
                  </a:cubicBezTo>
                  <a:cubicBezTo>
                    <a:pt x="0" y="1"/>
                    <a:pt x="1" y="1"/>
                    <a:pt x="1" y="1"/>
                  </a:cubicBezTo>
                  <a:cubicBezTo>
                    <a:pt x="3" y="1"/>
                    <a:pt x="3" y="1"/>
                    <a:pt x="3" y="1"/>
                  </a:cubicBezTo>
                  <a:cubicBezTo>
                    <a:pt x="2" y="1"/>
                    <a:pt x="2" y="1"/>
                    <a:pt x="2" y="0"/>
                  </a:cubicBezTo>
                </a:path>
              </a:pathLst>
            </a:custGeom>
            <a:solidFill>
              <a:srgbClr val="45271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83" name="Freeform 68"/>
            <p:cNvSpPr/>
            <p:nvPr/>
          </p:nvSpPr>
          <p:spPr bwMode="auto">
            <a:xfrm>
              <a:off x="7836437" y="1353314"/>
              <a:ext cx="38100" cy="63500"/>
            </a:xfrm>
            <a:custGeom>
              <a:gdLst>
                <a:gd fmla="*/ 0 w 10" name="T0"/>
                <a:gd fmla="*/ 0 h 17" name="T1"/>
                <a:gd fmla="*/ 10 w 10" name="T2"/>
                <a:gd fmla="*/ 8 h 17" name="T3"/>
                <a:gd fmla="*/ 8 w 10" name="T4"/>
                <a:gd fmla="*/ 17 h 17" name="T5"/>
                <a:gd fmla="*/ 9 w 10" name="T6"/>
                <a:gd fmla="*/ 9 h 17" name="T7"/>
                <a:gd fmla="*/ 0 w 10" name="T8"/>
                <a:gd fmla="*/ 0 h 17" name="T9"/>
              </a:gdLst>
              <a:cxnLst>
                <a:cxn ang="0">
                  <a:pos x="T0" y="T1"/>
                </a:cxn>
                <a:cxn ang="0">
                  <a:pos x="T2" y="T3"/>
                </a:cxn>
                <a:cxn ang="0">
                  <a:pos x="T4" y="T5"/>
                </a:cxn>
                <a:cxn ang="0">
                  <a:pos x="T6" y="T7"/>
                </a:cxn>
                <a:cxn ang="0">
                  <a:pos x="T8" y="T9"/>
                </a:cxn>
              </a:cxnLst>
              <a:rect b="b" l="0" r="r" t="0"/>
              <a:pathLst>
                <a:path h="17" w="10">
                  <a:moveTo>
                    <a:pt x="0" y="0"/>
                  </a:moveTo>
                  <a:cubicBezTo>
                    <a:pt x="0" y="0"/>
                    <a:pt x="4" y="8"/>
                    <a:pt x="10" y="8"/>
                  </a:cubicBezTo>
                  <a:cubicBezTo>
                    <a:pt x="10" y="8"/>
                    <a:pt x="7" y="14"/>
                    <a:pt x="8" y="17"/>
                  </a:cubicBezTo>
                  <a:cubicBezTo>
                    <a:pt x="8" y="17"/>
                    <a:pt x="6" y="15"/>
                    <a:pt x="9" y="9"/>
                  </a:cubicBezTo>
                  <a:cubicBezTo>
                    <a:pt x="9" y="9"/>
                    <a:pt x="3" y="9"/>
                    <a:pt x="0" y="0"/>
                  </a:cubicBezTo>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84" name="Freeform 69"/>
            <p:cNvSpPr/>
            <p:nvPr/>
          </p:nvSpPr>
          <p:spPr bwMode="auto">
            <a:xfrm>
              <a:off x="7877713" y="1337439"/>
              <a:ext cx="23813" cy="22225"/>
            </a:xfrm>
            <a:custGeom>
              <a:gdLst>
                <a:gd fmla="*/ 6 w 6" name="T0"/>
                <a:gd fmla="*/ 0 h 6" name="T1"/>
                <a:gd fmla="*/ 0 w 6" name="T2"/>
                <a:gd fmla="*/ 6 h 6" name="T3"/>
                <a:gd fmla="*/ 6 w 6" name="T4"/>
                <a:gd fmla="*/ 0 h 6" name="T5"/>
              </a:gdLst>
              <a:cxnLst>
                <a:cxn ang="0">
                  <a:pos x="T0" y="T1"/>
                </a:cxn>
                <a:cxn ang="0">
                  <a:pos x="T2" y="T3"/>
                </a:cxn>
                <a:cxn ang="0">
                  <a:pos x="T4" y="T5"/>
                </a:cxn>
              </a:cxnLst>
              <a:rect b="b" l="0" r="r" t="0"/>
              <a:pathLst>
                <a:path h="6" w="6">
                  <a:moveTo>
                    <a:pt x="6" y="0"/>
                  </a:moveTo>
                  <a:cubicBezTo>
                    <a:pt x="6" y="0"/>
                    <a:pt x="4" y="4"/>
                    <a:pt x="0" y="6"/>
                  </a:cubicBezTo>
                  <a:cubicBezTo>
                    <a:pt x="0" y="6"/>
                    <a:pt x="5" y="5"/>
                    <a:pt x="6" y="0"/>
                  </a:cubicBezTo>
                  <a:close/>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85" name="Freeform 70"/>
            <p:cNvSpPr/>
            <p:nvPr/>
          </p:nvSpPr>
          <p:spPr bwMode="auto">
            <a:xfrm>
              <a:off x="7822151" y="1315214"/>
              <a:ext cx="55563" cy="38100"/>
            </a:xfrm>
            <a:custGeom>
              <a:gdLst>
                <a:gd fmla="*/ 5 w 15" name="T0"/>
                <a:gd fmla="*/ 1 h 10" name="T1"/>
                <a:gd fmla="*/ 11 w 15" name="T2"/>
                <a:gd fmla="*/ 3 h 10" name="T3"/>
                <a:gd fmla="*/ 15 w 15" name="T4"/>
                <a:gd fmla="*/ 5 h 10" name="T5"/>
                <a:gd fmla="*/ 8 w 15" name="T6"/>
                <a:gd fmla="*/ 10 h 10" name="T7"/>
                <a:gd fmla="*/ 5 w 15" name="T8"/>
                <a:gd fmla="*/ 1 h 10" name="T9"/>
              </a:gdLst>
              <a:cxnLst>
                <a:cxn ang="0">
                  <a:pos x="T0" y="T1"/>
                </a:cxn>
                <a:cxn ang="0">
                  <a:pos x="T2" y="T3"/>
                </a:cxn>
                <a:cxn ang="0">
                  <a:pos x="T4" y="T5"/>
                </a:cxn>
                <a:cxn ang="0">
                  <a:pos x="T6" y="T7"/>
                </a:cxn>
                <a:cxn ang="0">
                  <a:pos x="T8" y="T9"/>
                </a:cxn>
              </a:cxnLst>
              <a:rect b="b" l="0" r="r" t="0"/>
              <a:pathLst>
                <a:path h="10" w="15">
                  <a:moveTo>
                    <a:pt x="5" y="1"/>
                  </a:moveTo>
                  <a:cubicBezTo>
                    <a:pt x="5" y="1"/>
                    <a:pt x="7" y="0"/>
                    <a:pt x="11" y="3"/>
                  </a:cubicBezTo>
                  <a:cubicBezTo>
                    <a:pt x="11" y="3"/>
                    <a:pt x="14" y="5"/>
                    <a:pt x="15" y="5"/>
                  </a:cubicBezTo>
                  <a:cubicBezTo>
                    <a:pt x="15" y="5"/>
                    <a:pt x="14" y="9"/>
                    <a:pt x="8" y="10"/>
                  </a:cubicBezTo>
                  <a:cubicBezTo>
                    <a:pt x="8" y="10"/>
                    <a:pt x="0" y="3"/>
                    <a:pt x="5" y="1"/>
                  </a:cubicBezTo>
                </a:path>
              </a:pathLst>
            </a:custGeom>
            <a:solidFill>
              <a:srgbClr val="F7DBC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86" name="Freeform 71"/>
            <p:cNvSpPr/>
            <p:nvPr/>
          </p:nvSpPr>
          <p:spPr bwMode="auto">
            <a:xfrm>
              <a:off x="7836438" y="1315214"/>
              <a:ext cx="49213" cy="22225"/>
            </a:xfrm>
            <a:custGeom>
              <a:gdLst>
                <a:gd fmla="*/ 13 w 13" name="T0"/>
                <a:gd fmla="*/ 6 h 6" name="T1"/>
                <a:gd fmla="*/ 10 w 13" name="T2"/>
                <a:gd fmla="*/ 4 h 6" name="T3"/>
                <a:gd fmla="*/ 4 w 13" name="T4"/>
                <a:gd fmla="*/ 0 h 6" name="T5"/>
                <a:gd fmla="*/ 1 w 13" name="T6"/>
                <a:gd fmla="*/ 0 h 6" name="T7"/>
                <a:gd fmla="*/ 0 w 13" name="T8"/>
                <a:gd fmla="*/ 1 h 6" name="T9"/>
                <a:gd fmla="*/ 0 w 13" name="T10"/>
                <a:gd fmla="*/ 2 h 6" name="T11"/>
                <a:gd fmla="*/ 5 w 13" name="T12"/>
                <a:gd fmla="*/ 2 h 6" name="T13"/>
                <a:gd fmla="*/ 13 w 13" name="T14"/>
                <a:gd fmla="*/ 6 h 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 w="13">
                  <a:moveTo>
                    <a:pt x="13" y="6"/>
                  </a:moveTo>
                  <a:cubicBezTo>
                    <a:pt x="12" y="5"/>
                    <a:pt x="11" y="4"/>
                    <a:pt x="10" y="4"/>
                  </a:cubicBezTo>
                  <a:cubicBezTo>
                    <a:pt x="8" y="2"/>
                    <a:pt x="6" y="0"/>
                    <a:pt x="4" y="0"/>
                  </a:cubicBezTo>
                  <a:cubicBezTo>
                    <a:pt x="3" y="0"/>
                    <a:pt x="2" y="0"/>
                    <a:pt x="1" y="0"/>
                  </a:cubicBezTo>
                  <a:cubicBezTo>
                    <a:pt x="1" y="0"/>
                    <a:pt x="0" y="0"/>
                    <a:pt x="0" y="1"/>
                  </a:cubicBezTo>
                  <a:cubicBezTo>
                    <a:pt x="0" y="2"/>
                    <a:pt x="0" y="2"/>
                    <a:pt x="0" y="2"/>
                  </a:cubicBezTo>
                  <a:cubicBezTo>
                    <a:pt x="0" y="2"/>
                    <a:pt x="2" y="0"/>
                    <a:pt x="5" y="2"/>
                  </a:cubicBezTo>
                  <a:cubicBezTo>
                    <a:pt x="5" y="2"/>
                    <a:pt x="12" y="6"/>
                    <a:pt x="13" y="6"/>
                  </a:cubicBezTo>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87" name="Freeform 72"/>
            <p:cNvSpPr/>
            <p:nvPr/>
          </p:nvSpPr>
          <p:spPr bwMode="auto">
            <a:xfrm>
              <a:off x="7833262" y="1323151"/>
              <a:ext cx="19050" cy="22225"/>
            </a:xfrm>
            <a:custGeom>
              <a:gdLst>
                <a:gd fmla="*/ 3 w 5" name="T0"/>
                <a:gd fmla="*/ 0 h 6" name="T1"/>
                <a:gd fmla="*/ 5 w 5" name="T2"/>
                <a:gd fmla="*/ 6 h 6" name="T3"/>
                <a:gd fmla="*/ 3 w 5" name="T4"/>
                <a:gd fmla="*/ 0 h 6" name="T5"/>
              </a:gdLst>
              <a:cxnLst>
                <a:cxn ang="0">
                  <a:pos x="T0" y="T1"/>
                </a:cxn>
                <a:cxn ang="0">
                  <a:pos x="T2" y="T3"/>
                </a:cxn>
                <a:cxn ang="0">
                  <a:pos x="T4" y="T5"/>
                </a:cxn>
              </a:cxnLst>
              <a:rect b="b" l="0" r="r" t="0"/>
              <a:pathLst>
                <a:path h="6" w="5">
                  <a:moveTo>
                    <a:pt x="3" y="0"/>
                  </a:moveTo>
                  <a:cubicBezTo>
                    <a:pt x="3" y="0"/>
                    <a:pt x="0" y="2"/>
                    <a:pt x="5" y="6"/>
                  </a:cubicBezTo>
                  <a:cubicBezTo>
                    <a:pt x="5" y="6"/>
                    <a:pt x="2" y="2"/>
                    <a:pt x="3" y="0"/>
                  </a:cubicBezTo>
                </a:path>
              </a:pathLst>
            </a:custGeom>
            <a:solidFill>
              <a:srgbClr val="FCED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88" name="Freeform 73"/>
            <p:cNvSpPr/>
            <p:nvPr/>
          </p:nvSpPr>
          <p:spPr bwMode="auto">
            <a:xfrm>
              <a:off x="7712612" y="1389826"/>
              <a:ext cx="87313" cy="139699"/>
            </a:xfrm>
            <a:custGeom>
              <a:gdLst>
                <a:gd fmla="*/ 0 w 23" name="T0"/>
                <a:gd fmla="*/ 0 h 37" name="T1"/>
                <a:gd fmla="*/ 0 w 23" name="T2"/>
                <a:gd fmla="*/ 1 h 37" name="T3"/>
                <a:gd fmla="*/ 22 w 23" name="T4"/>
                <a:gd fmla="*/ 37 h 37" name="T5"/>
                <a:gd fmla="*/ 22 w 23" name="T6"/>
                <a:gd fmla="*/ 37 h 37" name="T7"/>
                <a:gd fmla="*/ 20 w 23" name="T8"/>
                <a:gd fmla="*/ 33 h 37" name="T9"/>
                <a:gd fmla="*/ 16 w 23" name="T10"/>
                <a:gd fmla="*/ 28 h 37" name="T11"/>
                <a:gd fmla="*/ 6 w 23" name="T12"/>
                <a:gd fmla="*/ 12 h 37" name="T13"/>
                <a:gd fmla="*/ 1 w 23" name="T14"/>
                <a:gd fmla="*/ 0 h 37" name="T15"/>
                <a:gd fmla="*/ 0 w 23" name="T16"/>
                <a:gd fmla="*/ 0 h 3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7" w="23">
                  <a:moveTo>
                    <a:pt x="0" y="0"/>
                  </a:moveTo>
                  <a:cubicBezTo>
                    <a:pt x="0" y="0"/>
                    <a:pt x="0" y="0"/>
                    <a:pt x="0" y="1"/>
                  </a:cubicBezTo>
                  <a:cubicBezTo>
                    <a:pt x="0" y="1"/>
                    <a:pt x="10" y="37"/>
                    <a:pt x="22" y="37"/>
                  </a:cubicBezTo>
                  <a:cubicBezTo>
                    <a:pt x="22" y="37"/>
                    <a:pt x="22" y="37"/>
                    <a:pt x="22" y="37"/>
                  </a:cubicBezTo>
                  <a:cubicBezTo>
                    <a:pt x="23" y="37"/>
                    <a:pt x="20" y="33"/>
                    <a:pt x="20" y="33"/>
                  </a:cubicBezTo>
                  <a:cubicBezTo>
                    <a:pt x="18" y="31"/>
                    <a:pt x="17" y="30"/>
                    <a:pt x="16" y="28"/>
                  </a:cubicBezTo>
                  <a:cubicBezTo>
                    <a:pt x="12" y="23"/>
                    <a:pt x="9" y="17"/>
                    <a:pt x="6" y="12"/>
                  </a:cubicBezTo>
                  <a:cubicBezTo>
                    <a:pt x="4" y="8"/>
                    <a:pt x="2" y="4"/>
                    <a:pt x="1" y="0"/>
                  </a:cubicBezTo>
                  <a:cubicBezTo>
                    <a:pt x="1" y="0"/>
                    <a:pt x="1" y="0"/>
                    <a:pt x="0" y="0"/>
                  </a:cubicBezTo>
                </a:path>
              </a:pathLst>
            </a:custGeom>
            <a:solidFill>
              <a:srgbClr val="F7D9B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89" name="Freeform 74"/>
            <p:cNvSpPr/>
            <p:nvPr/>
          </p:nvSpPr>
          <p:spPr bwMode="auto">
            <a:xfrm>
              <a:off x="7806275" y="1518413"/>
              <a:ext cx="65088" cy="25400"/>
            </a:xfrm>
            <a:custGeom>
              <a:gdLst>
                <a:gd fmla="*/ 0 w 17" name="T0"/>
                <a:gd fmla="*/ 7 h 7" name="T1"/>
                <a:gd fmla="*/ 17 w 17" name="T2"/>
                <a:gd fmla="*/ 0 h 7" name="T3"/>
                <a:gd fmla="*/ 0 w 17" name="T4"/>
                <a:gd fmla="*/ 7 h 7" name="T5"/>
              </a:gdLst>
              <a:cxnLst>
                <a:cxn ang="0">
                  <a:pos x="T0" y="T1"/>
                </a:cxn>
                <a:cxn ang="0">
                  <a:pos x="T2" y="T3"/>
                </a:cxn>
                <a:cxn ang="0">
                  <a:pos x="T4" y="T5"/>
                </a:cxn>
              </a:cxnLst>
              <a:rect b="b" l="0" r="r" t="0"/>
              <a:pathLst>
                <a:path h="7" w="17">
                  <a:moveTo>
                    <a:pt x="0" y="7"/>
                  </a:moveTo>
                  <a:cubicBezTo>
                    <a:pt x="0" y="7"/>
                    <a:pt x="10" y="7"/>
                    <a:pt x="17" y="0"/>
                  </a:cubicBezTo>
                  <a:cubicBezTo>
                    <a:pt x="17" y="0"/>
                    <a:pt x="11" y="5"/>
                    <a:pt x="0" y="7"/>
                  </a:cubicBezTo>
                  <a:close/>
                </a:path>
              </a:pathLst>
            </a:custGeom>
            <a:solidFill>
              <a:srgbClr val="F9BD9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90" name="Freeform 75"/>
            <p:cNvSpPr/>
            <p:nvPr/>
          </p:nvSpPr>
          <p:spPr bwMode="auto">
            <a:xfrm>
              <a:off x="7844376" y="1273939"/>
              <a:ext cx="33338" cy="60325"/>
            </a:xfrm>
            <a:custGeom>
              <a:gdLst>
                <a:gd fmla="*/ 0 w 9" name="T0"/>
                <a:gd fmla="*/ 0 h 16" name="T1"/>
                <a:gd fmla="*/ 9 w 9" name="T2"/>
                <a:gd fmla="*/ 15 h 16" name="T3"/>
                <a:gd fmla="*/ 9 w 9" name="T4"/>
                <a:gd fmla="*/ 16 h 16" name="T5"/>
                <a:gd fmla="*/ 9 w 9" name="T6"/>
                <a:gd fmla="*/ 16 h 16" name="T7"/>
                <a:gd fmla="*/ 0 w 9" name="T8"/>
                <a:gd fmla="*/ 0 h 16" name="T9"/>
              </a:gdLst>
              <a:cxnLst>
                <a:cxn ang="0">
                  <a:pos x="T0" y="T1"/>
                </a:cxn>
                <a:cxn ang="0">
                  <a:pos x="T2" y="T3"/>
                </a:cxn>
                <a:cxn ang="0">
                  <a:pos x="T4" y="T5"/>
                </a:cxn>
                <a:cxn ang="0">
                  <a:pos x="T6" y="T7"/>
                </a:cxn>
                <a:cxn ang="0">
                  <a:pos x="T8" y="T9"/>
                </a:cxn>
              </a:cxnLst>
              <a:rect b="b" l="0" r="r" t="0"/>
              <a:pathLst>
                <a:path h="16" w="9">
                  <a:moveTo>
                    <a:pt x="0" y="0"/>
                  </a:moveTo>
                  <a:cubicBezTo>
                    <a:pt x="3" y="1"/>
                    <a:pt x="6" y="6"/>
                    <a:pt x="9" y="15"/>
                  </a:cubicBezTo>
                  <a:cubicBezTo>
                    <a:pt x="9" y="16"/>
                    <a:pt x="9" y="16"/>
                    <a:pt x="9" y="16"/>
                  </a:cubicBezTo>
                  <a:cubicBezTo>
                    <a:pt x="9" y="16"/>
                    <a:pt x="9" y="16"/>
                    <a:pt x="9" y="16"/>
                  </a:cubicBezTo>
                  <a:cubicBezTo>
                    <a:pt x="9" y="14"/>
                    <a:pt x="5" y="2"/>
                    <a:pt x="0" y="0"/>
                  </a:cubicBezTo>
                </a:path>
              </a:pathLst>
            </a:custGeom>
            <a:solidFill>
              <a:srgbClr val="F8EAE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91" name="Freeform 76"/>
            <p:cNvSpPr/>
            <p:nvPr/>
          </p:nvSpPr>
          <p:spPr bwMode="auto">
            <a:xfrm>
              <a:off x="7822151" y="1273939"/>
              <a:ext cx="55563" cy="55561"/>
            </a:xfrm>
            <a:custGeom>
              <a:gdLst>
                <a:gd fmla="*/ 5 w 15" name="T0"/>
                <a:gd fmla="*/ 0 h 15" name="T1"/>
                <a:gd fmla="*/ 0 w 15" name="T2"/>
                <a:gd fmla="*/ 3 h 15" name="T3"/>
                <a:gd fmla="*/ 0 w 15" name="T4"/>
                <a:gd fmla="*/ 3 h 15" name="T5"/>
                <a:gd fmla="*/ 15 w 15" name="T6"/>
                <a:gd fmla="*/ 15 h 15" name="T7"/>
                <a:gd fmla="*/ 6 w 15" name="T8"/>
                <a:gd fmla="*/ 0 h 15" name="T9"/>
                <a:gd fmla="*/ 5 w 15" name="T10"/>
                <a:gd fmla="*/ 0 h 15" name="T11"/>
              </a:gdLst>
              <a:cxnLst>
                <a:cxn ang="0">
                  <a:pos x="T0" y="T1"/>
                </a:cxn>
                <a:cxn ang="0">
                  <a:pos x="T2" y="T3"/>
                </a:cxn>
                <a:cxn ang="0">
                  <a:pos x="T4" y="T5"/>
                </a:cxn>
                <a:cxn ang="0">
                  <a:pos x="T6" y="T7"/>
                </a:cxn>
                <a:cxn ang="0">
                  <a:pos x="T8" y="T9"/>
                </a:cxn>
                <a:cxn ang="0">
                  <a:pos x="T10" y="T11"/>
                </a:cxn>
              </a:cxnLst>
              <a:rect b="b" l="0" r="r" t="0"/>
              <a:pathLst>
                <a:path h="15" w="15">
                  <a:moveTo>
                    <a:pt x="5" y="0"/>
                  </a:moveTo>
                  <a:cubicBezTo>
                    <a:pt x="3" y="0"/>
                    <a:pt x="2" y="1"/>
                    <a:pt x="0" y="3"/>
                  </a:cubicBezTo>
                  <a:cubicBezTo>
                    <a:pt x="0" y="3"/>
                    <a:pt x="0" y="3"/>
                    <a:pt x="0" y="3"/>
                  </a:cubicBezTo>
                  <a:cubicBezTo>
                    <a:pt x="0" y="3"/>
                    <a:pt x="13" y="11"/>
                    <a:pt x="15" y="15"/>
                  </a:cubicBezTo>
                  <a:cubicBezTo>
                    <a:pt x="12" y="6"/>
                    <a:pt x="9" y="1"/>
                    <a:pt x="6" y="0"/>
                  </a:cubicBezTo>
                  <a:cubicBezTo>
                    <a:pt x="6" y="0"/>
                    <a:pt x="5" y="0"/>
                    <a:pt x="5" y="0"/>
                  </a:cubicBezTo>
                </a:path>
              </a:pathLst>
            </a:custGeom>
            <a:solidFill>
              <a:srgbClr val="F3C9A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92" name="Freeform 77"/>
            <p:cNvSpPr>
              <a:spLocks noEditPoints="1"/>
            </p:cNvSpPr>
            <p:nvPr/>
          </p:nvSpPr>
          <p:spPr bwMode="auto">
            <a:xfrm flipH="1">
              <a:off x="7877712" y="1334264"/>
              <a:ext cx="0" cy="0"/>
            </a:xfrm>
            <a:custGeom>
              <a:cxnLst>
                <a:cxn ang="0">
                  <a:pos x="0" y="0"/>
                </a:cxn>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moveTo>
                    <a:pt x="0" y="0"/>
                  </a:moveTo>
                  <a:cubicBezTo>
                    <a:pt x="0" y="0"/>
                    <a:pt x="0" y="0"/>
                    <a:pt x="0" y="0"/>
                  </a:cubicBezTo>
                  <a:cubicBezTo>
                    <a:pt x="0" y="0"/>
                    <a:pt x="0" y="0"/>
                    <a:pt x="0" y="0"/>
                  </a:cubicBezTo>
                  <a:cubicBezTo>
                    <a:pt x="0" y="0"/>
                    <a:pt x="0" y="0"/>
                    <a:pt x="0" y="0"/>
                  </a:cubicBezTo>
                </a:path>
              </a:pathLst>
            </a:custGeom>
            <a:solidFill>
              <a:srgbClr val="D28E6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93" name="Freeform 78"/>
            <p:cNvSpPr/>
            <p:nvPr/>
          </p:nvSpPr>
          <p:spPr bwMode="auto">
            <a:xfrm>
              <a:off x="7825326" y="1266001"/>
              <a:ext cx="26988" cy="22225"/>
            </a:xfrm>
            <a:custGeom>
              <a:gdLst>
                <a:gd fmla="*/ 0 w 7" name="T0"/>
                <a:gd fmla="*/ 4 h 6" name="T1"/>
                <a:gd fmla="*/ 7 w 7" name="T2"/>
                <a:gd fmla="*/ 4 h 6" name="T3"/>
                <a:gd fmla="*/ 5 w 7" name="T4"/>
                <a:gd fmla="*/ 4 h 6" name="T5"/>
                <a:gd fmla="*/ 0 w 7" name="T6"/>
                <a:gd fmla="*/ 4 h 6" name="T7"/>
              </a:gdLst>
              <a:cxnLst>
                <a:cxn ang="0">
                  <a:pos x="T0" y="T1"/>
                </a:cxn>
                <a:cxn ang="0">
                  <a:pos x="T2" y="T3"/>
                </a:cxn>
                <a:cxn ang="0">
                  <a:pos x="T4" y="T5"/>
                </a:cxn>
                <a:cxn ang="0">
                  <a:pos x="T6" y="T7"/>
                </a:cxn>
              </a:cxnLst>
              <a:rect b="b" l="0" r="r" t="0"/>
              <a:pathLst>
                <a:path h="6" w="7">
                  <a:moveTo>
                    <a:pt x="0" y="4"/>
                  </a:moveTo>
                  <a:cubicBezTo>
                    <a:pt x="0" y="4"/>
                    <a:pt x="3" y="0"/>
                    <a:pt x="7" y="4"/>
                  </a:cubicBezTo>
                  <a:cubicBezTo>
                    <a:pt x="7" y="4"/>
                    <a:pt x="7" y="6"/>
                    <a:pt x="5" y="4"/>
                  </a:cubicBezTo>
                  <a:cubicBezTo>
                    <a:pt x="5" y="4"/>
                    <a:pt x="3" y="3"/>
                    <a:pt x="0" y="4"/>
                  </a:cubicBezTo>
                  <a:close/>
                </a:path>
              </a:pathLst>
            </a:custGeom>
            <a:solidFill>
              <a:srgbClr val="F7DBC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94" name="Freeform 79"/>
            <p:cNvSpPr/>
            <p:nvPr/>
          </p:nvSpPr>
          <p:spPr bwMode="auto">
            <a:xfrm>
              <a:off x="7795162" y="1269176"/>
              <a:ext cx="22225" cy="23812"/>
            </a:xfrm>
            <a:custGeom>
              <a:gdLst>
                <a:gd fmla="*/ 0 w 6" name="T0"/>
                <a:gd fmla="*/ 5 h 6" name="T1"/>
                <a:gd fmla="*/ 6 w 6" name="T2"/>
                <a:gd fmla="*/ 5 h 6" name="T3"/>
                <a:gd fmla="*/ 4 w 6" name="T4"/>
                <a:gd fmla="*/ 5 h 6" name="T5"/>
                <a:gd fmla="*/ 0 w 6" name="T6"/>
                <a:gd fmla="*/ 5 h 6" name="T7"/>
              </a:gdLst>
              <a:cxnLst>
                <a:cxn ang="0">
                  <a:pos x="T0" y="T1"/>
                </a:cxn>
                <a:cxn ang="0">
                  <a:pos x="T2" y="T3"/>
                </a:cxn>
                <a:cxn ang="0">
                  <a:pos x="T4" y="T5"/>
                </a:cxn>
                <a:cxn ang="0">
                  <a:pos x="T6" y="T7"/>
                </a:cxn>
              </a:cxnLst>
              <a:rect b="b" l="0" r="r" t="0"/>
              <a:pathLst>
                <a:path h="6" w="6">
                  <a:moveTo>
                    <a:pt x="0" y="5"/>
                  </a:moveTo>
                  <a:cubicBezTo>
                    <a:pt x="0" y="5"/>
                    <a:pt x="3" y="0"/>
                    <a:pt x="6" y="5"/>
                  </a:cubicBezTo>
                  <a:cubicBezTo>
                    <a:pt x="6" y="5"/>
                    <a:pt x="6" y="6"/>
                    <a:pt x="4" y="5"/>
                  </a:cubicBezTo>
                  <a:cubicBezTo>
                    <a:pt x="4" y="5"/>
                    <a:pt x="2" y="3"/>
                    <a:pt x="0" y="5"/>
                  </a:cubicBezTo>
                  <a:close/>
                </a:path>
              </a:pathLst>
            </a:custGeom>
            <a:solidFill>
              <a:srgbClr val="FCED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95" name="Freeform 80"/>
            <p:cNvSpPr/>
            <p:nvPr/>
          </p:nvSpPr>
          <p:spPr bwMode="auto">
            <a:xfrm>
              <a:off x="7753887" y="1285052"/>
              <a:ext cx="26988" cy="19050"/>
            </a:xfrm>
            <a:custGeom>
              <a:gdLst>
                <a:gd fmla="*/ 0 w 7" name="T0"/>
                <a:gd fmla="*/ 4 h 5" name="T1"/>
                <a:gd fmla="*/ 7 w 7" name="T2"/>
                <a:gd fmla="*/ 4 h 5" name="T3"/>
                <a:gd fmla="*/ 5 w 7" name="T4"/>
                <a:gd fmla="*/ 4 h 5" name="T5"/>
                <a:gd fmla="*/ 0 w 7" name="T6"/>
                <a:gd fmla="*/ 4 h 5" name="T7"/>
              </a:gdLst>
              <a:cxnLst>
                <a:cxn ang="0">
                  <a:pos x="T0" y="T1"/>
                </a:cxn>
                <a:cxn ang="0">
                  <a:pos x="T2" y="T3"/>
                </a:cxn>
                <a:cxn ang="0">
                  <a:pos x="T4" y="T5"/>
                </a:cxn>
                <a:cxn ang="0">
                  <a:pos x="T6" y="T7"/>
                </a:cxn>
              </a:cxnLst>
              <a:rect b="b" l="0" r="r" t="0"/>
              <a:pathLst>
                <a:path h="5" w="7">
                  <a:moveTo>
                    <a:pt x="0" y="4"/>
                  </a:moveTo>
                  <a:cubicBezTo>
                    <a:pt x="0" y="4"/>
                    <a:pt x="3" y="0"/>
                    <a:pt x="7" y="4"/>
                  </a:cubicBezTo>
                  <a:cubicBezTo>
                    <a:pt x="7" y="4"/>
                    <a:pt x="6" y="5"/>
                    <a:pt x="5" y="4"/>
                  </a:cubicBezTo>
                  <a:cubicBezTo>
                    <a:pt x="5" y="4"/>
                    <a:pt x="3" y="3"/>
                    <a:pt x="0" y="4"/>
                  </a:cubicBezTo>
                  <a:close/>
                </a:path>
              </a:pathLst>
            </a:custGeom>
            <a:solidFill>
              <a:srgbClr val="FCED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96" name="Freeform 81"/>
            <p:cNvSpPr/>
            <p:nvPr/>
          </p:nvSpPr>
          <p:spPr bwMode="auto">
            <a:xfrm>
              <a:off x="7799925" y="1378714"/>
              <a:ext cx="30163" cy="26987"/>
            </a:xfrm>
            <a:custGeom>
              <a:gdLst>
                <a:gd fmla="*/ 2 w 8" name="T0"/>
                <a:gd fmla="*/ 0 h 7" name="T1"/>
                <a:gd fmla="*/ 0 w 8" name="T2"/>
                <a:gd fmla="*/ 0 h 7" name="T3"/>
                <a:gd fmla="*/ 1 w 8" name="T4"/>
                <a:gd fmla="*/ 5 h 7" name="T5"/>
                <a:gd fmla="*/ 1 w 8" name="T6"/>
                <a:gd fmla="*/ 5 h 7" name="T7"/>
                <a:gd fmla="*/ 2 w 8" name="T8"/>
                <a:gd fmla="*/ 6 h 7" name="T9"/>
                <a:gd fmla="*/ 5 w 8" name="T10"/>
                <a:gd fmla="*/ 7 h 7" name="T11"/>
                <a:gd fmla="*/ 8 w 8" name="T12"/>
                <a:gd fmla="*/ 6 h 7" name="T13"/>
                <a:gd fmla="*/ 2 w 8" name="T14"/>
                <a:gd fmla="*/ 0 h 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 w="8">
                  <a:moveTo>
                    <a:pt x="2" y="0"/>
                  </a:moveTo>
                  <a:cubicBezTo>
                    <a:pt x="0" y="0"/>
                    <a:pt x="0" y="0"/>
                    <a:pt x="0" y="0"/>
                  </a:cubicBezTo>
                  <a:cubicBezTo>
                    <a:pt x="1" y="5"/>
                    <a:pt x="1" y="5"/>
                    <a:pt x="1" y="5"/>
                  </a:cubicBezTo>
                  <a:cubicBezTo>
                    <a:pt x="1" y="5"/>
                    <a:pt x="1" y="5"/>
                    <a:pt x="1" y="5"/>
                  </a:cubicBezTo>
                  <a:cubicBezTo>
                    <a:pt x="2" y="5"/>
                    <a:pt x="2" y="6"/>
                    <a:pt x="2" y="6"/>
                  </a:cubicBezTo>
                  <a:cubicBezTo>
                    <a:pt x="3" y="6"/>
                    <a:pt x="5" y="7"/>
                    <a:pt x="5" y="7"/>
                  </a:cubicBezTo>
                  <a:cubicBezTo>
                    <a:pt x="6" y="7"/>
                    <a:pt x="7" y="6"/>
                    <a:pt x="8" y="6"/>
                  </a:cubicBezTo>
                  <a:cubicBezTo>
                    <a:pt x="6" y="6"/>
                    <a:pt x="4" y="3"/>
                    <a:pt x="2" y="0"/>
                  </a:cubicBezTo>
                </a:path>
              </a:pathLst>
            </a:custGeom>
            <a:solidFill>
              <a:srgbClr val="F3C9A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97" name="Freeform 82"/>
            <p:cNvSpPr/>
            <p:nvPr/>
          </p:nvSpPr>
          <p:spPr bwMode="auto">
            <a:xfrm>
              <a:off x="7791988" y="1345376"/>
              <a:ext cx="14288" cy="33337"/>
            </a:xfrm>
            <a:custGeom>
              <a:gdLst>
                <a:gd fmla="*/ 0 w 4" name="T0"/>
                <a:gd fmla="*/ 0 h 9" name="T1"/>
                <a:gd fmla="*/ 2 w 4" name="T2"/>
                <a:gd fmla="*/ 9 h 9" name="T3"/>
                <a:gd fmla="*/ 4 w 4" name="T4"/>
                <a:gd fmla="*/ 9 h 9" name="T5"/>
                <a:gd fmla="*/ 0 w 4" name="T6"/>
                <a:gd fmla="*/ 0 h 9" name="T7"/>
              </a:gdLst>
              <a:cxnLst>
                <a:cxn ang="0">
                  <a:pos x="T0" y="T1"/>
                </a:cxn>
                <a:cxn ang="0">
                  <a:pos x="T2" y="T3"/>
                </a:cxn>
                <a:cxn ang="0">
                  <a:pos x="T4" y="T5"/>
                </a:cxn>
                <a:cxn ang="0">
                  <a:pos x="T6" y="T7"/>
                </a:cxn>
              </a:cxnLst>
              <a:rect b="b" l="0" r="r" t="0"/>
              <a:pathLst>
                <a:path h="9" w="4">
                  <a:moveTo>
                    <a:pt x="0" y="0"/>
                  </a:moveTo>
                  <a:cubicBezTo>
                    <a:pt x="2" y="9"/>
                    <a:pt x="2" y="9"/>
                    <a:pt x="2" y="9"/>
                  </a:cubicBezTo>
                  <a:cubicBezTo>
                    <a:pt x="4" y="9"/>
                    <a:pt x="4" y="9"/>
                    <a:pt x="4" y="9"/>
                  </a:cubicBezTo>
                  <a:cubicBezTo>
                    <a:pt x="2" y="5"/>
                    <a:pt x="0" y="0"/>
                    <a:pt x="0" y="0"/>
                  </a:cubicBezTo>
                </a:path>
              </a:pathLst>
            </a:custGeom>
            <a:solidFill>
              <a:srgbClr val="F3C9A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98" name="Freeform 83"/>
            <p:cNvSpPr/>
            <p:nvPr/>
          </p:nvSpPr>
          <p:spPr bwMode="auto">
            <a:xfrm>
              <a:off x="7803101" y="1397764"/>
              <a:ext cx="3175" cy="3175"/>
            </a:xfrm>
            <a:custGeom>
              <a:gdLst>
                <a:gd fmla="*/ 0 w 1" name="T0"/>
                <a:gd fmla="*/ 0 h 1" name="T1"/>
                <a:gd fmla="*/ 1 w 1" name="T2"/>
                <a:gd fmla="*/ 1 h 1" name="T3"/>
                <a:gd fmla="*/ 1 w 1" name="T4"/>
                <a:gd fmla="*/ 1 h 1" name="T5"/>
                <a:gd fmla="*/ 0 w 1" name="T6"/>
                <a:gd fmla="*/ 0 h 1" name="T7"/>
              </a:gdLst>
              <a:cxnLst>
                <a:cxn ang="0">
                  <a:pos x="T0" y="T1"/>
                </a:cxn>
                <a:cxn ang="0">
                  <a:pos x="T2" y="T3"/>
                </a:cxn>
                <a:cxn ang="0">
                  <a:pos x="T4" y="T5"/>
                </a:cxn>
                <a:cxn ang="0">
                  <a:pos x="T6" y="T7"/>
                </a:cxn>
              </a:cxnLst>
              <a:rect b="b" l="0" r="r" t="0"/>
              <a:pathLst>
                <a:path h="1" w="1">
                  <a:moveTo>
                    <a:pt x="0" y="0"/>
                  </a:moveTo>
                  <a:cubicBezTo>
                    <a:pt x="1" y="0"/>
                    <a:pt x="1" y="1"/>
                    <a:pt x="1" y="1"/>
                  </a:cubicBezTo>
                  <a:cubicBezTo>
                    <a:pt x="1" y="1"/>
                    <a:pt x="1" y="1"/>
                    <a:pt x="1" y="1"/>
                  </a:cubicBezTo>
                  <a:cubicBezTo>
                    <a:pt x="1" y="1"/>
                    <a:pt x="1" y="0"/>
                    <a:pt x="0" y="0"/>
                  </a:cubicBezTo>
                </a:path>
              </a:pathLst>
            </a:custGeom>
            <a:solidFill>
              <a:srgbClr val="E0AF9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99" name="Freeform 84"/>
            <p:cNvSpPr/>
            <p:nvPr/>
          </p:nvSpPr>
          <p:spPr bwMode="auto">
            <a:xfrm>
              <a:off x="7806275" y="1400939"/>
              <a:ext cx="23813" cy="4762"/>
            </a:xfrm>
            <a:custGeom>
              <a:gdLst>
                <a:gd fmla="*/ 6 w 6" name="T0"/>
                <a:gd fmla="*/ 0 h 1" name="T1"/>
                <a:gd fmla="*/ 6 w 6" name="T2"/>
                <a:gd fmla="*/ 0 h 1" name="T3"/>
                <a:gd fmla="*/ 6 w 6" name="T4"/>
                <a:gd fmla="*/ 0 h 1" name="T5"/>
                <a:gd fmla="*/ 3 w 6" name="T6"/>
                <a:gd fmla="*/ 1 h 1" name="T7"/>
                <a:gd fmla="*/ 0 w 6" name="T8"/>
                <a:gd fmla="*/ 0 h 1" name="T9"/>
                <a:gd fmla="*/ 0 w 6" name="T10"/>
                <a:gd fmla="*/ 0 h 1" name="T11"/>
                <a:gd fmla="*/ 3 w 6" name="T12"/>
                <a:gd fmla="*/ 1 h 1" name="T13"/>
                <a:gd fmla="*/ 6 w 6" name="T14"/>
                <a:gd fmla="*/ 0 h 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 w="6">
                  <a:moveTo>
                    <a:pt x="6" y="0"/>
                  </a:moveTo>
                  <a:cubicBezTo>
                    <a:pt x="6" y="0"/>
                    <a:pt x="6" y="0"/>
                    <a:pt x="6" y="0"/>
                  </a:cubicBezTo>
                  <a:cubicBezTo>
                    <a:pt x="6" y="0"/>
                    <a:pt x="6" y="0"/>
                    <a:pt x="6" y="0"/>
                  </a:cubicBezTo>
                  <a:cubicBezTo>
                    <a:pt x="5" y="0"/>
                    <a:pt x="4" y="1"/>
                    <a:pt x="3" y="1"/>
                  </a:cubicBezTo>
                  <a:cubicBezTo>
                    <a:pt x="3" y="1"/>
                    <a:pt x="1" y="0"/>
                    <a:pt x="0" y="0"/>
                  </a:cubicBezTo>
                  <a:cubicBezTo>
                    <a:pt x="0" y="0"/>
                    <a:pt x="0" y="0"/>
                    <a:pt x="0" y="0"/>
                  </a:cubicBezTo>
                  <a:cubicBezTo>
                    <a:pt x="1" y="1"/>
                    <a:pt x="2" y="1"/>
                    <a:pt x="3" y="1"/>
                  </a:cubicBezTo>
                  <a:cubicBezTo>
                    <a:pt x="5" y="1"/>
                    <a:pt x="6" y="0"/>
                    <a:pt x="6" y="0"/>
                  </a:cubicBezTo>
                </a:path>
              </a:pathLst>
            </a:custGeom>
            <a:solidFill>
              <a:srgbClr val="D28E6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00" name="Freeform 85"/>
            <p:cNvSpPr/>
            <p:nvPr/>
          </p:nvSpPr>
          <p:spPr bwMode="auto">
            <a:xfrm flipH="1">
              <a:off x="7757062" y="1359664"/>
              <a:ext cx="0" cy="4762"/>
            </a:xfrm>
            <a:custGeom>
              <a:gdLst>
                <a:gd fmla="*/ 0 h 1" name="T0"/>
                <a:gd fmla="*/ 1 h 1" name="T1"/>
                <a:gd fmla="*/ 0 h 1" name="T2"/>
              </a:gdLst>
              <a:cxnLst>
                <a:cxn ang="0">
                  <a:pos x="0" y="T0"/>
                </a:cxn>
                <a:cxn ang="0">
                  <a:pos x="0" y="T1"/>
                </a:cxn>
                <a:cxn ang="0">
                  <a:pos x="0" y="T2"/>
                </a:cxn>
              </a:cxnLst>
              <a:rect b="b" l="0" r="r" t="0"/>
              <a:pathLst>
                <a:path h="1">
                  <a:moveTo>
                    <a:pt x="0" y="0"/>
                  </a:moveTo>
                  <a:cubicBezTo>
                    <a:pt x="0" y="0"/>
                    <a:pt x="0" y="0"/>
                    <a:pt x="0" y="1"/>
                  </a:cubicBezTo>
                  <a:cubicBezTo>
                    <a:pt x="0" y="0"/>
                    <a:pt x="0" y="0"/>
                    <a:pt x="0" y="0"/>
                  </a:cubicBezTo>
                </a:path>
              </a:pathLst>
            </a:custGeom>
            <a:solidFill>
              <a:srgbClr val="F3C9A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02" name="Freeform 86"/>
            <p:cNvSpPr/>
            <p:nvPr/>
          </p:nvSpPr>
          <p:spPr bwMode="auto">
            <a:xfrm>
              <a:off x="7765000" y="1378714"/>
              <a:ext cx="34925" cy="30162"/>
            </a:xfrm>
            <a:custGeom>
              <a:gdLst>
                <a:gd fmla="*/ 1 w 9" name="T0"/>
                <a:gd fmla="*/ 0 h 8" name="T1"/>
                <a:gd fmla="*/ 0 w 9" name="T2"/>
                <a:gd fmla="*/ 0 h 8" name="T3"/>
                <a:gd fmla="*/ 1 w 9" name="T4"/>
                <a:gd fmla="*/ 5 h 8" name="T5"/>
                <a:gd fmla="*/ 6 w 9" name="T6"/>
                <a:gd fmla="*/ 8 h 8" name="T7"/>
                <a:gd fmla="*/ 9 w 9" name="T8"/>
                <a:gd fmla="*/ 6 h 8" name="T9"/>
                <a:gd fmla="*/ 8 w 9" name="T10"/>
                <a:gd fmla="*/ 6 h 8" name="T11"/>
                <a:gd fmla="*/ 1 w 9" name="T12"/>
                <a:gd fmla="*/ 0 h 8" name="T13"/>
              </a:gdLst>
              <a:cxnLst>
                <a:cxn ang="0">
                  <a:pos x="T0" y="T1"/>
                </a:cxn>
                <a:cxn ang="0">
                  <a:pos x="T2" y="T3"/>
                </a:cxn>
                <a:cxn ang="0">
                  <a:pos x="T4" y="T5"/>
                </a:cxn>
                <a:cxn ang="0">
                  <a:pos x="T6" y="T7"/>
                </a:cxn>
                <a:cxn ang="0">
                  <a:pos x="T8" y="T9"/>
                </a:cxn>
                <a:cxn ang="0">
                  <a:pos x="T10" y="T11"/>
                </a:cxn>
                <a:cxn ang="0">
                  <a:pos x="T12" y="T13"/>
                </a:cxn>
              </a:cxnLst>
              <a:rect b="b" l="0" r="r" t="0"/>
              <a:pathLst>
                <a:path h="8" w="9">
                  <a:moveTo>
                    <a:pt x="1" y="0"/>
                  </a:moveTo>
                  <a:cubicBezTo>
                    <a:pt x="0" y="0"/>
                    <a:pt x="0" y="0"/>
                    <a:pt x="0" y="0"/>
                  </a:cubicBezTo>
                  <a:cubicBezTo>
                    <a:pt x="1" y="3"/>
                    <a:pt x="1" y="5"/>
                    <a:pt x="1" y="5"/>
                  </a:cubicBezTo>
                  <a:cubicBezTo>
                    <a:pt x="3" y="7"/>
                    <a:pt x="4" y="8"/>
                    <a:pt x="6" y="8"/>
                  </a:cubicBezTo>
                  <a:cubicBezTo>
                    <a:pt x="8" y="8"/>
                    <a:pt x="9" y="6"/>
                    <a:pt x="9" y="6"/>
                  </a:cubicBezTo>
                  <a:cubicBezTo>
                    <a:pt x="9" y="6"/>
                    <a:pt x="8" y="6"/>
                    <a:pt x="8" y="6"/>
                  </a:cubicBezTo>
                  <a:cubicBezTo>
                    <a:pt x="5" y="6"/>
                    <a:pt x="3" y="3"/>
                    <a:pt x="1" y="0"/>
                  </a:cubicBezTo>
                </a:path>
              </a:pathLst>
            </a:custGeom>
            <a:solidFill>
              <a:srgbClr val="F3C9A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03" name="Freeform 87"/>
            <p:cNvSpPr/>
            <p:nvPr/>
          </p:nvSpPr>
          <p:spPr bwMode="auto">
            <a:xfrm>
              <a:off x="7757062" y="1364426"/>
              <a:ext cx="12700" cy="14287"/>
            </a:xfrm>
            <a:custGeom>
              <a:gdLst>
                <a:gd fmla="*/ 0 w 3" name="T0"/>
                <a:gd fmla="*/ 0 h 4" name="T1"/>
                <a:gd fmla="*/ 2 w 3" name="T2"/>
                <a:gd fmla="*/ 4 h 4" name="T3"/>
                <a:gd fmla="*/ 3 w 3" name="T4"/>
                <a:gd fmla="*/ 4 h 4" name="T5"/>
                <a:gd fmla="*/ 0 w 3" name="T6"/>
                <a:gd fmla="*/ 0 h 4" name="T7"/>
              </a:gdLst>
              <a:cxnLst>
                <a:cxn ang="0">
                  <a:pos x="T0" y="T1"/>
                </a:cxn>
                <a:cxn ang="0">
                  <a:pos x="T2" y="T3"/>
                </a:cxn>
                <a:cxn ang="0">
                  <a:pos x="T4" y="T5"/>
                </a:cxn>
                <a:cxn ang="0">
                  <a:pos x="T6" y="T7"/>
                </a:cxn>
              </a:cxnLst>
              <a:rect b="b" l="0" r="r" t="0"/>
              <a:pathLst>
                <a:path h="4" w="3">
                  <a:moveTo>
                    <a:pt x="0" y="0"/>
                  </a:moveTo>
                  <a:cubicBezTo>
                    <a:pt x="1" y="1"/>
                    <a:pt x="1" y="2"/>
                    <a:pt x="2" y="4"/>
                  </a:cubicBezTo>
                  <a:cubicBezTo>
                    <a:pt x="3" y="4"/>
                    <a:pt x="3" y="4"/>
                    <a:pt x="3" y="4"/>
                  </a:cubicBezTo>
                  <a:cubicBezTo>
                    <a:pt x="1" y="2"/>
                    <a:pt x="1" y="1"/>
                    <a:pt x="0" y="0"/>
                  </a:cubicBezTo>
                </a:path>
              </a:pathLst>
            </a:custGeom>
            <a:solidFill>
              <a:srgbClr val="F3C9A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04" name="Freeform 88"/>
            <p:cNvSpPr/>
            <p:nvPr/>
          </p:nvSpPr>
          <p:spPr bwMode="auto">
            <a:xfrm>
              <a:off x="7715787" y="1323151"/>
              <a:ext cx="57150" cy="96836"/>
            </a:xfrm>
            <a:custGeom>
              <a:gdLst>
                <a:gd fmla="*/ 7 w 15" name="T0"/>
                <a:gd fmla="*/ 0 h 26" name="T1"/>
                <a:gd fmla="*/ 13 w 15" name="T2"/>
                <a:gd fmla="*/ 16 h 26" name="T3"/>
                <a:gd fmla="*/ 12 w 15" name="T4"/>
                <a:gd fmla="*/ 23 h 26" name="T5"/>
                <a:gd fmla="*/ 4 w 15" name="T6"/>
                <a:gd fmla="*/ 19 h 26" name="T7"/>
                <a:gd fmla="*/ 0 w 15" name="T8"/>
                <a:gd fmla="*/ 15 h 26" name="T9"/>
                <a:gd fmla="*/ 13 w 15" name="T10"/>
                <a:gd fmla="*/ 21 h 26" name="T11"/>
                <a:gd fmla="*/ 7 w 15" name="T12"/>
                <a:gd fmla="*/ 0 h 26" name="T13"/>
              </a:gdLst>
              <a:cxnLst>
                <a:cxn ang="0">
                  <a:pos x="T0" y="T1"/>
                </a:cxn>
                <a:cxn ang="0">
                  <a:pos x="T2" y="T3"/>
                </a:cxn>
                <a:cxn ang="0">
                  <a:pos x="T4" y="T5"/>
                </a:cxn>
                <a:cxn ang="0">
                  <a:pos x="T6" y="T7"/>
                </a:cxn>
                <a:cxn ang="0">
                  <a:pos x="T8" y="T9"/>
                </a:cxn>
                <a:cxn ang="0">
                  <a:pos x="T10" y="T11"/>
                </a:cxn>
                <a:cxn ang="0">
                  <a:pos x="T12" y="T13"/>
                </a:cxn>
              </a:cxnLst>
              <a:rect b="b" l="0" r="r" t="0"/>
              <a:pathLst>
                <a:path h="26" w="15">
                  <a:moveTo>
                    <a:pt x="7" y="0"/>
                  </a:moveTo>
                  <a:cubicBezTo>
                    <a:pt x="9" y="5"/>
                    <a:pt x="12" y="11"/>
                    <a:pt x="13" y="16"/>
                  </a:cubicBezTo>
                  <a:cubicBezTo>
                    <a:pt x="14" y="18"/>
                    <a:pt x="15" y="23"/>
                    <a:pt x="12" y="23"/>
                  </a:cubicBezTo>
                  <a:cubicBezTo>
                    <a:pt x="9" y="23"/>
                    <a:pt x="6" y="21"/>
                    <a:pt x="4" y="19"/>
                  </a:cubicBezTo>
                  <a:cubicBezTo>
                    <a:pt x="2" y="17"/>
                    <a:pt x="2" y="17"/>
                    <a:pt x="0" y="15"/>
                  </a:cubicBezTo>
                  <a:cubicBezTo>
                    <a:pt x="0" y="15"/>
                    <a:pt x="10" y="26"/>
                    <a:pt x="13" y="21"/>
                  </a:cubicBezTo>
                  <a:cubicBezTo>
                    <a:pt x="13" y="21"/>
                    <a:pt x="11" y="12"/>
                    <a:pt x="7" y="0"/>
                  </a:cubicBezTo>
                  <a:close/>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05" name="Freeform 89"/>
            <p:cNvSpPr/>
            <p:nvPr/>
          </p:nvSpPr>
          <p:spPr bwMode="auto">
            <a:xfrm>
              <a:off x="7765000" y="1307276"/>
              <a:ext cx="41275" cy="104774"/>
            </a:xfrm>
            <a:custGeom>
              <a:gdLst>
                <a:gd fmla="*/ 0 w 11" name="T0"/>
                <a:gd fmla="*/ 24 h 28" name="T1"/>
                <a:gd fmla="*/ 5 w 11" name="T2"/>
                <a:gd fmla="*/ 27 h 28" name="T3"/>
                <a:gd fmla="*/ 9 w 11" name="T4"/>
                <a:gd fmla="*/ 27 h 28" name="T5"/>
                <a:gd fmla="*/ 10 w 11" name="T6"/>
                <a:gd fmla="*/ 20 h 28" name="T7"/>
                <a:gd fmla="*/ 8 w 11" name="T8"/>
                <a:gd fmla="*/ 11 h 28" name="T9"/>
                <a:gd fmla="*/ 5 w 11" name="T10"/>
                <a:gd fmla="*/ 0 h 28" name="T11"/>
                <a:gd fmla="*/ 8 w 11" name="T12"/>
                <a:gd fmla="*/ 14 h 28" name="T13"/>
                <a:gd fmla="*/ 9 w 11" name="T14"/>
                <a:gd fmla="*/ 21 h 28" name="T15"/>
                <a:gd fmla="*/ 8 w 11" name="T16"/>
                <a:gd fmla="*/ 26 h 28" name="T17"/>
                <a:gd fmla="*/ 0 w 11" name="T18"/>
                <a:gd fmla="*/ 24 h 2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8" w="11">
                  <a:moveTo>
                    <a:pt x="0" y="24"/>
                  </a:moveTo>
                  <a:cubicBezTo>
                    <a:pt x="1" y="25"/>
                    <a:pt x="3" y="27"/>
                    <a:pt x="5" y="27"/>
                  </a:cubicBezTo>
                  <a:cubicBezTo>
                    <a:pt x="6" y="28"/>
                    <a:pt x="7" y="28"/>
                    <a:pt x="9" y="27"/>
                  </a:cubicBezTo>
                  <a:cubicBezTo>
                    <a:pt x="11" y="26"/>
                    <a:pt x="10" y="23"/>
                    <a:pt x="10" y="20"/>
                  </a:cubicBezTo>
                  <a:cubicBezTo>
                    <a:pt x="9" y="17"/>
                    <a:pt x="8" y="14"/>
                    <a:pt x="8" y="11"/>
                  </a:cubicBezTo>
                  <a:cubicBezTo>
                    <a:pt x="7" y="8"/>
                    <a:pt x="6" y="4"/>
                    <a:pt x="5" y="0"/>
                  </a:cubicBezTo>
                  <a:cubicBezTo>
                    <a:pt x="7" y="5"/>
                    <a:pt x="7" y="10"/>
                    <a:pt x="8" y="14"/>
                  </a:cubicBezTo>
                  <a:cubicBezTo>
                    <a:pt x="8" y="17"/>
                    <a:pt x="8" y="19"/>
                    <a:pt x="9" y="21"/>
                  </a:cubicBezTo>
                  <a:cubicBezTo>
                    <a:pt x="9" y="23"/>
                    <a:pt x="10" y="25"/>
                    <a:pt x="8" y="26"/>
                  </a:cubicBezTo>
                  <a:cubicBezTo>
                    <a:pt x="6" y="27"/>
                    <a:pt x="2" y="26"/>
                    <a:pt x="0" y="24"/>
                  </a:cubicBezTo>
                  <a:close/>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06" name="Freeform 90"/>
            <p:cNvSpPr/>
            <p:nvPr/>
          </p:nvSpPr>
          <p:spPr bwMode="auto">
            <a:xfrm>
              <a:off x="7715787" y="1304101"/>
              <a:ext cx="19050" cy="19050"/>
            </a:xfrm>
            <a:custGeom>
              <a:gdLst>
                <a:gd fmla="*/ 5 w 5" name="T0"/>
                <a:gd fmla="*/ 5 h 5" name="T1"/>
                <a:gd fmla="*/ 0 w 5" name="T2"/>
                <a:gd fmla="*/ 5 h 5" name="T3"/>
                <a:gd fmla="*/ 5 w 5" name="T4"/>
                <a:gd fmla="*/ 5 h 5" name="T5"/>
              </a:gdLst>
              <a:cxnLst>
                <a:cxn ang="0">
                  <a:pos x="T0" y="T1"/>
                </a:cxn>
                <a:cxn ang="0">
                  <a:pos x="T2" y="T3"/>
                </a:cxn>
                <a:cxn ang="0">
                  <a:pos x="T4" y="T5"/>
                </a:cxn>
              </a:cxnLst>
              <a:rect b="b" l="0" r="r" t="0"/>
              <a:pathLst>
                <a:path h="5" w="5">
                  <a:moveTo>
                    <a:pt x="5" y="5"/>
                  </a:moveTo>
                  <a:cubicBezTo>
                    <a:pt x="5" y="5"/>
                    <a:pt x="3" y="0"/>
                    <a:pt x="0" y="5"/>
                  </a:cubicBezTo>
                  <a:cubicBezTo>
                    <a:pt x="0" y="5"/>
                    <a:pt x="3" y="2"/>
                    <a:pt x="5" y="5"/>
                  </a:cubicBezTo>
                  <a:close/>
                </a:path>
              </a:pathLst>
            </a:custGeom>
            <a:solidFill>
              <a:srgbClr val="FCED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08" name="Freeform 91"/>
            <p:cNvSpPr>
              <a:spLocks noEditPoints="1"/>
            </p:cNvSpPr>
            <p:nvPr/>
          </p:nvSpPr>
          <p:spPr bwMode="auto">
            <a:xfrm>
              <a:off x="7822150" y="1315214"/>
              <a:ext cx="11113" cy="63500"/>
            </a:xfrm>
            <a:custGeom>
              <a:gdLst>
                <a:gd fmla="*/ 3 w 3" name="T0"/>
                <a:gd fmla="*/ 17 h 17" name="T1"/>
                <a:gd fmla="*/ 2 w 3" name="T2"/>
                <a:gd fmla="*/ 17 h 17" name="T3"/>
                <a:gd fmla="*/ 2 w 3" name="T4"/>
                <a:gd fmla="*/ 17 h 17" name="T5"/>
                <a:gd fmla="*/ 2 w 3" name="T6"/>
                <a:gd fmla="*/ 17 h 17" name="T7"/>
                <a:gd fmla="*/ 3 w 3" name="T8"/>
                <a:gd fmla="*/ 17 h 17" name="T9"/>
                <a:gd fmla="*/ 1 w 3" name="T10"/>
                <a:gd fmla="*/ 0 h 17" name="T11"/>
                <a:gd fmla="*/ 1 w 3" name="T12"/>
                <a:gd fmla="*/ 0 h 17" name="T13"/>
                <a:gd fmla="*/ 0 w 3" name="T14"/>
                <a:gd fmla="*/ 8 h 17" name="T15"/>
                <a:gd fmla="*/ 3 w 3" name="T16"/>
                <a:gd fmla="*/ 8 h 17" name="T17"/>
                <a:gd fmla="*/ 3 w 3" name="T18"/>
                <a:gd fmla="*/ 8 h 17" name="T19"/>
                <a:gd fmla="*/ 3 w 3" name="T20"/>
                <a:gd fmla="*/ 7 h 17" name="T21"/>
                <a:gd fmla="*/ 3 w 3" name="T22"/>
                <a:gd fmla="*/ 7 h 17" name="T23"/>
                <a:gd fmla="*/ 1 w 3" name="T24"/>
                <a:gd fmla="*/ 0 h 1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7" w="3">
                  <a:moveTo>
                    <a:pt x="3" y="17"/>
                  </a:moveTo>
                  <a:cubicBezTo>
                    <a:pt x="2" y="17"/>
                    <a:pt x="2" y="17"/>
                    <a:pt x="2" y="17"/>
                  </a:cubicBezTo>
                  <a:cubicBezTo>
                    <a:pt x="2" y="17"/>
                    <a:pt x="2" y="17"/>
                    <a:pt x="2" y="17"/>
                  </a:cubicBezTo>
                  <a:cubicBezTo>
                    <a:pt x="2" y="17"/>
                    <a:pt x="2" y="17"/>
                    <a:pt x="2" y="17"/>
                  </a:cubicBezTo>
                  <a:cubicBezTo>
                    <a:pt x="3" y="17"/>
                    <a:pt x="3" y="17"/>
                    <a:pt x="3" y="17"/>
                  </a:cubicBezTo>
                  <a:moveTo>
                    <a:pt x="1" y="0"/>
                  </a:moveTo>
                  <a:cubicBezTo>
                    <a:pt x="1" y="0"/>
                    <a:pt x="1" y="0"/>
                    <a:pt x="1" y="0"/>
                  </a:cubicBezTo>
                  <a:cubicBezTo>
                    <a:pt x="0" y="0"/>
                    <a:pt x="0" y="3"/>
                    <a:pt x="0" y="8"/>
                  </a:cubicBezTo>
                  <a:cubicBezTo>
                    <a:pt x="3" y="8"/>
                    <a:pt x="3" y="8"/>
                    <a:pt x="3" y="8"/>
                  </a:cubicBezTo>
                  <a:cubicBezTo>
                    <a:pt x="3" y="8"/>
                    <a:pt x="3" y="8"/>
                    <a:pt x="3" y="8"/>
                  </a:cubicBezTo>
                  <a:cubicBezTo>
                    <a:pt x="3" y="7"/>
                    <a:pt x="3" y="7"/>
                    <a:pt x="3" y="7"/>
                  </a:cubicBezTo>
                  <a:cubicBezTo>
                    <a:pt x="3" y="7"/>
                    <a:pt x="3" y="7"/>
                    <a:pt x="3" y="7"/>
                  </a:cubicBezTo>
                  <a:cubicBezTo>
                    <a:pt x="3" y="3"/>
                    <a:pt x="2" y="0"/>
                    <a:pt x="1" y="0"/>
                  </a:cubicBezTo>
                </a:path>
              </a:pathLst>
            </a:custGeom>
            <a:solidFill>
              <a:srgbClr val="FBE7D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09" name="Freeform 92"/>
            <p:cNvSpPr/>
            <p:nvPr/>
          </p:nvSpPr>
          <p:spPr bwMode="auto">
            <a:xfrm>
              <a:off x="7822151" y="1345376"/>
              <a:ext cx="14288" cy="33337"/>
            </a:xfrm>
            <a:custGeom>
              <a:gdLst>
                <a:gd fmla="*/ 3 w 4" name="T0"/>
                <a:gd fmla="*/ 0 h 9" name="T1"/>
                <a:gd fmla="*/ 0 w 4" name="T2"/>
                <a:gd fmla="*/ 0 h 9" name="T3"/>
                <a:gd fmla="*/ 0 w 4" name="T4"/>
                <a:gd fmla="*/ 1 h 9" name="T5"/>
                <a:gd fmla="*/ 2 w 4" name="T6"/>
                <a:gd fmla="*/ 9 h 9" name="T7"/>
                <a:gd fmla="*/ 3 w 4" name="T8"/>
                <a:gd fmla="*/ 9 h 9" name="T9"/>
                <a:gd fmla="*/ 3 w 4" name="T10"/>
                <a:gd fmla="*/ 0 h 9" name="T11"/>
                <a:gd fmla="*/ 3 w 4" name="T12"/>
                <a:gd fmla="*/ 0 h 9" name="T13"/>
              </a:gdLst>
              <a:cxnLst>
                <a:cxn ang="0">
                  <a:pos x="T0" y="T1"/>
                </a:cxn>
                <a:cxn ang="0">
                  <a:pos x="T2" y="T3"/>
                </a:cxn>
                <a:cxn ang="0">
                  <a:pos x="T4" y="T5"/>
                </a:cxn>
                <a:cxn ang="0">
                  <a:pos x="T6" y="T7"/>
                </a:cxn>
                <a:cxn ang="0">
                  <a:pos x="T8" y="T9"/>
                </a:cxn>
                <a:cxn ang="0">
                  <a:pos x="T10" y="T11"/>
                </a:cxn>
                <a:cxn ang="0">
                  <a:pos x="T12" y="T13"/>
                </a:cxn>
              </a:cxnLst>
              <a:rect b="b" l="0" r="r" t="0"/>
              <a:pathLst>
                <a:path h="9" w="4">
                  <a:moveTo>
                    <a:pt x="3" y="0"/>
                  </a:moveTo>
                  <a:cubicBezTo>
                    <a:pt x="0" y="0"/>
                    <a:pt x="0" y="0"/>
                    <a:pt x="0" y="0"/>
                  </a:cubicBezTo>
                  <a:cubicBezTo>
                    <a:pt x="0" y="0"/>
                    <a:pt x="0" y="0"/>
                    <a:pt x="0" y="1"/>
                  </a:cubicBezTo>
                  <a:cubicBezTo>
                    <a:pt x="1" y="4"/>
                    <a:pt x="1" y="7"/>
                    <a:pt x="2" y="9"/>
                  </a:cubicBezTo>
                  <a:cubicBezTo>
                    <a:pt x="3" y="9"/>
                    <a:pt x="3" y="9"/>
                    <a:pt x="3" y="9"/>
                  </a:cubicBezTo>
                  <a:cubicBezTo>
                    <a:pt x="3" y="7"/>
                    <a:pt x="4" y="4"/>
                    <a:pt x="3" y="0"/>
                  </a:cubicBezTo>
                  <a:cubicBezTo>
                    <a:pt x="3" y="0"/>
                    <a:pt x="3" y="0"/>
                    <a:pt x="3" y="0"/>
                  </a:cubicBezTo>
                </a:path>
              </a:pathLst>
            </a:custGeom>
            <a:solidFill>
              <a:srgbClr val="FBE7D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10" name="Freeform 93"/>
            <p:cNvSpPr/>
            <p:nvPr/>
          </p:nvSpPr>
          <p:spPr bwMode="auto">
            <a:xfrm flipH="1">
              <a:off x="7833263" y="1340614"/>
              <a:ext cx="0" cy="4762"/>
            </a:xfrm>
            <a:custGeom>
              <a:gdLst>
                <a:gd fmla="*/ 0 h 1" name="T0"/>
                <a:gd fmla="*/ 1 h 1" name="T1"/>
                <a:gd fmla="*/ 0 h 1" name="T2"/>
                <a:gd fmla="*/ 0 h 1" name="T3"/>
              </a:gdLst>
              <a:cxnLst>
                <a:cxn ang="0">
                  <a:pos x="0" y="T0"/>
                </a:cxn>
                <a:cxn ang="0">
                  <a:pos x="0" y="T1"/>
                </a:cxn>
                <a:cxn ang="0">
                  <a:pos x="0" y="T2"/>
                </a:cxn>
                <a:cxn ang="0">
                  <a:pos x="0" y="T3"/>
                </a:cxn>
              </a:cxnLst>
              <a:rect b="b" l="0" r="r" t="0"/>
              <a:pathLst>
                <a:path h="1">
                  <a:moveTo>
                    <a:pt x="0" y="0"/>
                  </a:moveTo>
                  <a:cubicBezTo>
                    <a:pt x="0" y="1"/>
                    <a:pt x="0" y="1"/>
                    <a:pt x="0" y="1"/>
                  </a:cubicBezTo>
                  <a:cubicBezTo>
                    <a:pt x="0" y="1"/>
                    <a:pt x="0" y="0"/>
                    <a:pt x="0" y="0"/>
                  </a:cubicBezTo>
                  <a:cubicBezTo>
                    <a:pt x="0" y="0"/>
                    <a:pt x="0" y="0"/>
                    <a:pt x="0" y="0"/>
                  </a:cubicBezTo>
                </a:path>
              </a:pathLst>
            </a:custGeom>
            <a:solidFill>
              <a:srgbClr val="D0C1B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11" name="Freeform 94"/>
            <p:cNvSpPr/>
            <p:nvPr/>
          </p:nvSpPr>
          <p:spPr bwMode="auto">
            <a:xfrm>
              <a:off x="7776112" y="1318389"/>
              <a:ext cx="15875" cy="57150"/>
            </a:xfrm>
            <a:custGeom>
              <a:gdLst>
                <a:gd fmla="*/ 3 w 4" name="T0"/>
                <a:gd fmla="*/ 7 h 15" name="T1"/>
                <a:gd fmla="*/ 3 w 4" name="T2"/>
                <a:gd fmla="*/ 15 h 15" name="T3"/>
                <a:gd fmla="*/ 1 w 4" name="T4"/>
                <a:gd fmla="*/ 8 h 15" name="T5"/>
                <a:gd fmla="*/ 0 w 4" name="T6"/>
                <a:gd fmla="*/ 0 h 15" name="T7"/>
                <a:gd fmla="*/ 3 w 4" name="T8"/>
                <a:gd fmla="*/ 7 h 15" name="T9"/>
              </a:gdLst>
              <a:cxnLst>
                <a:cxn ang="0">
                  <a:pos x="T0" y="T1"/>
                </a:cxn>
                <a:cxn ang="0">
                  <a:pos x="T2" y="T3"/>
                </a:cxn>
                <a:cxn ang="0">
                  <a:pos x="T4" y="T5"/>
                </a:cxn>
                <a:cxn ang="0">
                  <a:pos x="T6" y="T7"/>
                </a:cxn>
                <a:cxn ang="0">
                  <a:pos x="T8" y="T9"/>
                </a:cxn>
              </a:cxnLst>
              <a:rect b="b" l="0" r="r" t="0"/>
              <a:pathLst>
                <a:path h="15" w="4">
                  <a:moveTo>
                    <a:pt x="3" y="7"/>
                  </a:moveTo>
                  <a:cubicBezTo>
                    <a:pt x="4" y="12"/>
                    <a:pt x="4" y="15"/>
                    <a:pt x="3" y="15"/>
                  </a:cubicBezTo>
                  <a:cubicBezTo>
                    <a:pt x="2" y="15"/>
                    <a:pt x="1" y="12"/>
                    <a:pt x="1" y="8"/>
                  </a:cubicBezTo>
                  <a:cubicBezTo>
                    <a:pt x="0" y="3"/>
                    <a:pt x="0" y="0"/>
                    <a:pt x="0" y="0"/>
                  </a:cubicBezTo>
                  <a:cubicBezTo>
                    <a:pt x="1" y="0"/>
                    <a:pt x="2" y="3"/>
                    <a:pt x="3" y="7"/>
                  </a:cubicBezTo>
                  <a:close/>
                </a:path>
              </a:pathLst>
            </a:custGeom>
            <a:solidFill>
              <a:srgbClr val="F7DBC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12" name="Freeform 95"/>
            <p:cNvSpPr/>
            <p:nvPr/>
          </p:nvSpPr>
          <p:spPr bwMode="auto">
            <a:xfrm>
              <a:off x="7734837" y="1329501"/>
              <a:ext cx="19050" cy="49212"/>
            </a:xfrm>
            <a:custGeom>
              <a:gdLst>
                <a:gd fmla="*/ 4 w 5" name="T0"/>
                <a:gd fmla="*/ 6 h 13" name="T1"/>
                <a:gd fmla="*/ 5 w 5" name="T2"/>
                <a:gd fmla="*/ 12 h 13" name="T3"/>
                <a:gd fmla="*/ 1 w 5" name="T4"/>
                <a:gd fmla="*/ 7 h 13" name="T5"/>
                <a:gd fmla="*/ 1 w 5" name="T6"/>
                <a:gd fmla="*/ 0 h 13" name="T7"/>
                <a:gd fmla="*/ 4 w 5" name="T8"/>
                <a:gd fmla="*/ 6 h 13" name="T9"/>
              </a:gdLst>
              <a:cxnLst>
                <a:cxn ang="0">
                  <a:pos x="T0" y="T1"/>
                </a:cxn>
                <a:cxn ang="0">
                  <a:pos x="T2" y="T3"/>
                </a:cxn>
                <a:cxn ang="0">
                  <a:pos x="T4" y="T5"/>
                </a:cxn>
                <a:cxn ang="0">
                  <a:pos x="T6" y="T7"/>
                </a:cxn>
                <a:cxn ang="0">
                  <a:pos x="T8" y="T9"/>
                </a:cxn>
              </a:cxnLst>
              <a:rect b="b" l="0" r="r" t="0"/>
              <a:pathLst>
                <a:path h="13" w="5">
                  <a:moveTo>
                    <a:pt x="4" y="6"/>
                  </a:moveTo>
                  <a:cubicBezTo>
                    <a:pt x="5" y="9"/>
                    <a:pt x="5" y="12"/>
                    <a:pt x="5" y="12"/>
                  </a:cubicBezTo>
                  <a:cubicBezTo>
                    <a:pt x="4" y="13"/>
                    <a:pt x="3" y="10"/>
                    <a:pt x="1" y="7"/>
                  </a:cubicBezTo>
                  <a:cubicBezTo>
                    <a:pt x="0" y="3"/>
                    <a:pt x="0" y="0"/>
                    <a:pt x="1" y="0"/>
                  </a:cubicBezTo>
                  <a:cubicBezTo>
                    <a:pt x="1" y="0"/>
                    <a:pt x="3" y="2"/>
                    <a:pt x="4" y="6"/>
                  </a:cubicBezTo>
                  <a:close/>
                </a:path>
              </a:pathLst>
            </a:custGeom>
            <a:solidFill>
              <a:srgbClr val="F7DBC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13" name="Rectangle 96"/>
            <p:cNvSpPr>
              <a:spLocks noChangeArrowheads="1"/>
            </p:cNvSpPr>
            <p:nvPr/>
          </p:nvSpPr>
          <p:spPr bwMode="auto">
            <a:xfrm>
              <a:off x="7542750" y="1235840"/>
              <a:ext cx="106364" cy="241299"/>
            </a:xfrm>
            <a:prstGeom prst="rect">
              <a:avLst/>
            </a:prstGeom>
            <a:solidFill>
              <a:srgbClr val="656666"/>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14" name="Freeform 97"/>
            <p:cNvSpPr/>
            <p:nvPr/>
          </p:nvSpPr>
          <p:spPr bwMode="auto">
            <a:xfrm>
              <a:off x="7534811" y="1227902"/>
              <a:ext cx="117475" cy="257173"/>
            </a:xfrm>
            <a:custGeom>
              <a:gdLst>
                <a:gd fmla="*/ 30 w 31" name="T0"/>
                <a:gd fmla="*/ 66 h 68" name="T1"/>
                <a:gd fmla="*/ 30 w 31" name="T2"/>
                <a:gd fmla="*/ 65 h 68" name="T3"/>
                <a:gd fmla="*/ 3 w 31" name="T4"/>
                <a:gd fmla="*/ 65 h 68" name="T5"/>
                <a:gd fmla="*/ 3 w 31" name="T6"/>
                <a:gd fmla="*/ 3 h 68" name="T7"/>
                <a:gd fmla="*/ 28 w 31" name="T8"/>
                <a:gd fmla="*/ 3 h 68" name="T9"/>
                <a:gd fmla="*/ 28 w 31" name="T10"/>
                <a:gd fmla="*/ 66 h 68" name="T11"/>
                <a:gd fmla="*/ 30 w 31" name="T12"/>
                <a:gd fmla="*/ 66 h 68" name="T13"/>
                <a:gd fmla="*/ 30 w 31" name="T14"/>
                <a:gd fmla="*/ 65 h 68" name="T15"/>
                <a:gd fmla="*/ 30 w 31" name="T16"/>
                <a:gd fmla="*/ 66 h 68" name="T17"/>
                <a:gd fmla="*/ 31 w 31" name="T18"/>
                <a:gd fmla="*/ 66 h 68" name="T19"/>
                <a:gd fmla="*/ 31 w 31" name="T20"/>
                <a:gd fmla="*/ 2 h 68" name="T21"/>
                <a:gd fmla="*/ 31 w 31" name="T22"/>
                <a:gd fmla="*/ 1 h 68" name="T23"/>
                <a:gd fmla="*/ 30 w 31" name="T24"/>
                <a:gd fmla="*/ 0 h 68" name="T25"/>
                <a:gd fmla="*/ 2 w 31" name="T26"/>
                <a:gd fmla="*/ 0 h 68" name="T27"/>
                <a:gd fmla="*/ 0 w 31" name="T28"/>
                <a:gd fmla="*/ 1 h 68" name="T29"/>
                <a:gd fmla="*/ 0 w 31" name="T30"/>
                <a:gd fmla="*/ 2 h 68" name="T31"/>
                <a:gd fmla="*/ 0 w 31" name="T32"/>
                <a:gd fmla="*/ 66 h 68" name="T33"/>
                <a:gd fmla="*/ 0 w 31" name="T34"/>
                <a:gd fmla="*/ 67 h 68" name="T35"/>
                <a:gd fmla="*/ 2 w 31" name="T36"/>
                <a:gd fmla="*/ 68 h 68" name="T37"/>
                <a:gd fmla="*/ 30 w 31" name="T38"/>
                <a:gd fmla="*/ 68 h 68" name="T39"/>
                <a:gd fmla="*/ 31 w 31" name="T40"/>
                <a:gd fmla="*/ 67 h 68" name="T41"/>
                <a:gd fmla="*/ 31 w 31" name="T42"/>
                <a:gd fmla="*/ 66 h 68" name="T43"/>
                <a:gd fmla="*/ 30 w 31" name="T44"/>
                <a:gd fmla="*/ 66 h 68"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68" w="31">
                  <a:moveTo>
                    <a:pt x="30" y="66"/>
                  </a:moveTo>
                  <a:cubicBezTo>
                    <a:pt x="30" y="65"/>
                    <a:pt x="30" y="65"/>
                    <a:pt x="30" y="65"/>
                  </a:cubicBezTo>
                  <a:cubicBezTo>
                    <a:pt x="3" y="65"/>
                    <a:pt x="3" y="65"/>
                    <a:pt x="3" y="65"/>
                  </a:cubicBezTo>
                  <a:cubicBezTo>
                    <a:pt x="3" y="3"/>
                    <a:pt x="3" y="3"/>
                    <a:pt x="3" y="3"/>
                  </a:cubicBezTo>
                  <a:cubicBezTo>
                    <a:pt x="28" y="3"/>
                    <a:pt x="28" y="3"/>
                    <a:pt x="28" y="3"/>
                  </a:cubicBezTo>
                  <a:cubicBezTo>
                    <a:pt x="28" y="66"/>
                    <a:pt x="28" y="66"/>
                    <a:pt x="28" y="66"/>
                  </a:cubicBezTo>
                  <a:cubicBezTo>
                    <a:pt x="30" y="66"/>
                    <a:pt x="30" y="66"/>
                    <a:pt x="30" y="66"/>
                  </a:cubicBezTo>
                  <a:cubicBezTo>
                    <a:pt x="30" y="65"/>
                    <a:pt x="30" y="65"/>
                    <a:pt x="30" y="65"/>
                  </a:cubicBezTo>
                  <a:cubicBezTo>
                    <a:pt x="30" y="66"/>
                    <a:pt x="30" y="66"/>
                    <a:pt x="30" y="66"/>
                  </a:cubicBezTo>
                  <a:cubicBezTo>
                    <a:pt x="31" y="66"/>
                    <a:pt x="31" y="66"/>
                    <a:pt x="31" y="66"/>
                  </a:cubicBezTo>
                  <a:cubicBezTo>
                    <a:pt x="31" y="2"/>
                    <a:pt x="31" y="2"/>
                    <a:pt x="31" y="2"/>
                  </a:cubicBezTo>
                  <a:cubicBezTo>
                    <a:pt x="31" y="1"/>
                    <a:pt x="31" y="1"/>
                    <a:pt x="31" y="1"/>
                  </a:cubicBezTo>
                  <a:cubicBezTo>
                    <a:pt x="31" y="0"/>
                    <a:pt x="30" y="0"/>
                    <a:pt x="30" y="0"/>
                  </a:cubicBezTo>
                  <a:cubicBezTo>
                    <a:pt x="2" y="0"/>
                    <a:pt x="2" y="0"/>
                    <a:pt x="2" y="0"/>
                  </a:cubicBezTo>
                  <a:cubicBezTo>
                    <a:pt x="1" y="0"/>
                    <a:pt x="1" y="0"/>
                    <a:pt x="0" y="1"/>
                  </a:cubicBezTo>
                  <a:cubicBezTo>
                    <a:pt x="0" y="1"/>
                    <a:pt x="0" y="1"/>
                    <a:pt x="0" y="2"/>
                  </a:cubicBezTo>
                  <a:cubicBezTo>
                    <a:pt x="0" y="66"/>
                    <a:pt x="0" y="66"/>
                    <a:pt x="0" y="66"/>
                  </a:cubicBezTo>
                  <a:cubicBezTo>
                    <a:pt x="0" y="67"/>
                    <a:pt x="0" y="67"/>
                    <a:pt x="0" y="67"/>
                  </a:cubicBezTo>
                  <a:cubicBezTo>
                    <a:pt x="1" y="68"/>
                    <a:pt x="1" y="68"/>
                    <a:pt x="2" y="68"/>
                  </a:cubicBezTo>
                  <a:cubicBezTo>
                    <a:pt x="30" y="68"/>
                    <a:pt x="30" y="68"/>
                    <a:pt x="30" y="68"/>
                  </a:cubicBezTo>
                  <a:cubicBezTo>
                    <a:pt x="30" y="68"/>
                    <a:pt x="31" y="68"/>
                    <a:pt x="31" y="67"/>
                  </a:cubicBezTo>
                  <a:cubicBezTo>
                    <a:pt x="31" y="67"/>
                    <a:pt x="31" y="67"/>
                    <a:pt x="31" y="66"/>
                  </a:cubicBezTo>
                  <a:lnTo>
                    <a:pt x="30" y="66"/>
                  </a:lnTo>
                  <a:close/>
                </a:path>
              </a:pathLst>
            </a:custGeom>
            <a:solidFill>
              <a:srgbClr val="6566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15" name="Freeform 98"/>
            <p:cNvSpPr/>
            <p:nvPr/>
          </p:nvSpPr>
          <p:spPr bwMode="auto">
            <a:xfrm>
              <a:off x="7547511" y="1239015"/>
              <a:ext cx="22225" cy="109536"/>
            </a:xfrm>
            <a:custGeom>
              <a:gdLst>
                <a:gd fmla="*/ 6 w 6" name="T0"/>
                <a:gd fmla="*/ 26 h 29" name="T1"/>
                <a:gd fmla="*/ 3 w 6" name="T2"/>
                <a:gd fmla="*/ 29 h 29" name="T3"/>
                <a:gd fmla="*/ 0 w 6" name="T4"/>
                <a:gd fmla="*/ 26 h 29" name="T5"/>
                <a:gd fmla="*/ 0 w 6" name="T6"/>
                <a:gd fmla="*/ 3 h 29" name="T7"/>
                <a:gd fmla="*/ 3 w 6" name="T8"/>
                <a:gd fmla="*/ 0 h 29" name="T9"/>
                <a:gd fmla="*/ 6 w 6" name="T10"/>
                <a:gd fmla="*/ 3 h 29" name="T11"/>
                <a:gd fmla="*/ 6 w 6" name="T12"/>
                <a:gd fmla="*/ 26 h 29" name="T13"/>
              </a:gdLst>
              <a:cxnLst>
                <a:cxn ang="0">
                  <a:pos x="T0" y="T1"/>
                </a:cxn>
                <a:cxn ang="0">
                  <a:pos x="T2" y="T3"/>
                </a:cxn>
                <a:cxn ang="0">
                  <a:pos x="T4" y="T5"/>
                </a:cxn>
                <a:cxn ang="0">
                  <a:pos x="T6" y="T7"/>
                </a:cxn>
                <a:cxn ang="0">
                  <a:pos x="T8" y="T9"/>
                </a:cxn>
                <a:cxn ang="0">
                  <a:pos x="T10" y="T11"/>
                </a:cxn>
                <a:cxn ang="0">
                  <a:pos x="T12" y="T13"/>
                </a:cxn>
              </a:cxnLst>
              <a:rect b="b" l="0" r="r" t="0"/>
              <a:pathLst>
                <a:path h="28" w="6">
                  <a:moveTo>
                    <a:pt x="6" y="26"/>
                  </a:moveTo>
                  <a:cubicBezTo>
                    <a:pt x="6" y="28"/>
                    <a:pt x="4" y="29"/>
                    <a:pt x="3" y="29"/>
                  </a:cubicBezTo>
                  <a:cubicBezTo>
                    <a:pt x="1" y="29"/>
                    <a:pt x="0" y="28"/>
                    <a:pt x="0" y="26"/>
                  </a:cubicBezTo>
                  <a:cubicBezTo>
                    <a:pt x="0" y="3"/>
                    <a:pt x="0" y="3"/>
                    <a:pt x="0" y="3"/>
                  </a:cubicBezTo>
                  <a:cubicBezTo>
                    <a:pt x="0" y="1"/>
                    <a:pt x="1" y="0"/>
                    <a:pt x="3" y="0"/>
                  </a:cubicBezTo>
                  <a:cubicBezTo>
                    <a:pt x="4" y="0"/>
                    <a:pt x="6" y="1"/>
                    <a:pt x="6" y="3"/>
                  </a:cubicBezTo>
                  <a:lnTo>
                    <a:pt x="6" y="26"/>
                  </a:lnTo>
                  <a:close/>
                </a:path>
              </a:pathLst>
            </a:custGeom>
            <a:solidFill>
              <a:srgbClr val="928F8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16" name="Freeform 99"/>
            <p:cNvSpPr/>
            <p:nvPr/>
          </p:nvSpPr>
          <p:spPr bwMode="auto">
            <a:xfrm>
              <a:off x="7550687" y="1251714"/>
              <a:ext cx="7938" cy="47625"/>
            </a:xfrm>
            <a:custGeom>
              <a:gdLst>
                <a:gd fmla="*/ 2 w 2" name="T0"/>
                <a:gd fmla="*/ 12 h 13" name="T1"/>
                <a:gd fmla="*/ 1 w 2" name="T2"/>
                <a:gd fmla="*/ 13 h 13" name="T3"/>
                <a:gd fmla="*/ 0 w 2" name="T4"/>
                <a:gd fmla="*/ 12 h 13" name="T5"/>
                <a:gd fmla="*/ 0 w 2" name="T6"/>
                <a:gd fmla="*/ 1 h 13" name="T7"/>
                <a:gd fmla="*/ 1 w 2" name="T8"/>
                <a:gd fmla="*/ 0 h 13" name="T9"/>
                <a:gd fmla="*/ 2 w 2" name="T10"/>
                <a:gd fmla="*/ 1 h 13" name="T11"/>
                <a:gd fmla="*/ 2 w 2" name="T12"/>
                <a:gd fmla="*/ 12 h 13" name="T13"/>
              </a:gdLst>
              <a:cxnLst>
                <a:cxn ang="0">
                  <a:pos x="T0" y="T1"/>
                </a:cxn>
                <a:cxn ang="0">
                  <a:pos x="T2" y="T3"/>
                </a:cxn>
                <a:cxn ang="0">
                  <a:pos x="T4" y="T5"/>
                </a:cxn>
                <a:cxn ang="0">
                  <a:pos x="T6" y="T7"/>
                </a:cxn>
                <a:cxn ang="0">
                  <a:pos x="T8" y="T9"/>
                </a:cxn>
                <a:cxn ang="0">
                  <a:pos x="T10" y="T11"/>
                </a:cxn>
                <a:cxn ang="0">
                  <a:pos x="T12" y="T13"/>
                </a:cxn>
              </a:cxnLst>
              <a:rect b="b" l="0" r="r" t="0"/>
              <a:pathLst>
                <a:path h="13" w="2">
                  <a:moveTo>
                    <a:pt x="2" y="12"/>
                  </a:moveTo>
                  <a:cubicBezTo>
                    <a:pt x="2" y="13"/>
                    <a:pt x="2" y="13"/>
                    <a:pt x="1" y="13"/>
                  </a:cubicBezTo>
                  <a:cubicBezTo>
                    <a:pt x="0" y="13"/>
                    <a:pt x="0" y="13"/>
                    <a:pt x="0" y="12"/>
                  </a:cubicBezTo>
                  <a:cubicBezTo>
                    <a:pt x="0" y="1"/>
                    <a:pt x="0" y="1"/>
                    <a:pt x="0" y="1"/>
                  </a:cubicBezTo>
                  <a:cubicBezTo>
                    <a:pt x="0" y="0"/>
                    <a:pt x="0" y="0"/>
                    <a:pt x="1" y="0"/>
                  </a:cubicBezTo>
                  <a:cubicBezTo>
                    <a:pt x="2" y="0"/>
                    <a:pt x="2" y="0"/>
                    <a:pt x="2" y="1"/>
                  </a:cubicBezTo>
                  <a:lnTo>
                    <a:pt x="2" y="12"/>
                  </a:lnTo>
                  <a:close/>
                </a:path>
              </a:pathLst>
            </a:custGeom>
            <a:solidFill>
              <a:srgbClr val="B9B9B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17" name="Freeform 100"/>
            <p:cNvSpPr/>
            <p:nvPr/>
          </p:nvSpPr>
          <p:spPr bwMode="auto">
            <a:xfrm>
              <a:off x="7547512" y="1359664"/>
              <a:ext cx="22225" cy="60325"/>
            </a:xfrm>
            <a:custGeom>
              <a:gdLst>
                <a:gd fmla="*/ 6 w 6" name="T0"/>
                <a:gd fmla="*/ 14 h 16" name="T1"/>
                <a:gd fmla="*/ 3 w 6" name="T2"/>
                <a:gd fmla="*/ 16 h 16" name="T3"/>
                <a:gd fmla="*/ 0 w 6" name="T4"/>
                <a:gd fmla="*/ 14 h 16" name="T5"/>
                <a:gd fmla="*/ 0 w 6" name="T6"/>
                <a:gd fmla="*/ 1 h 16" name="T7"/>
                <a:gd fmla="*/ 3 w 6" name="T8"/>
                <a:gd fmla="*/ 0 h 16" name="T9"/>
                <a:gd fmla="*/ 6 w 6" name="T10"/>
                <a:gd fmla="*/ 1 h 16" name="T11"/>
                <a:gd fmla="*/ 6 w 6" name="T12"/>
                <a:gd fmla="*/ 14 h 16" name="T13"/>
              </a:gdLst>
              <a:cxnLst>
                <a:cxn ang="0">
                  <a:pos x="T0" y="T1"/>
                </a:cxn>
                <a:cxn ang="0">
                  <a:pos x="T2" y="T3"/>
                </a:cxn>
                <a:cxn ang="0">
                  <a:pos x="T4" y="T5"/>
                </a:cxn>
                <a:cxn ang="0">
                  <a:pos x="T6" y="T7"/>
                </a:cxn>
                <a:cxn ang="0">
                  <a:pos x="T8" y="T9"/>
                </a:cxn>
                <a:cxn ang="0">
                  <a:pos x="T10" y="T11"/>
                </a:cxn>
                <a:cxn ang="0">
                  <a:pos x="T12" y="T13"/>
                </a:cxn>
              </a:cxnLst>
              <a:rect b="b" l="0" r="r" t="0"/>
              <a:pathLst>
                <a:path h="16" w="6">
                  <a:moveTo>
                    <a:pt x="6" y="14"/>
                  </a:moveTo>
                  <a:cubicBezTo>
                    <a:pt x="6" y="15"/>
                    <a:pt x="4" y="16"/>
                    <a:pt x="3" y="16"/>
                  </a:cubicBezTo>
                  <a:cubicBezTo>
                    <a:pt x="1" y="16"/>
                    <a:pt x="0" y="15"/>
                    <a:pt x="0" y="14"/>
                  </a:cubicBezTo>
                  <a:cubicBezTo>
                    <a:pt x="0" y="1"/>
                    <a:pt x="0" y="1"/>
                    <a:pt x="0" y="1"/>
                  </a:cubicBezTo>
                  <a:cubicBezTo>
                    <a:pt x="0" y="0"/>
                    <a:pt x="1" y="0"/>
                    <a:pt x="3" y="0"/>
                  </a:cubicBezTo>
                  <a:cubicBezTo>
                    <a:pt x="4" y="0"/>
                    <a:pt x="6" y="0"/>
                    <a:pt x="6" y="1"/>
                  </a:cubicBezTo>
                  <a:lnTo>
                    <a:pt x="6" y="14"/>
                  </a:lnTo>
                  <a:close/>
                </a:path>
              </a:pathLst>
            </a:custGeom>
            <a:solidFill>
              <a:srgbClr val="928F8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pic>
          <p:nvPicPr>
            <p:cNvPr id="6245" name="Picture 101"/>
            <p:cNvPicPr>
              <a:picLocks noChangeArrowheads="1" noChangeAspect="1"/>
            </p:cNvPicPr>
            <p:nvPr/>
          </p:nvPicPr>
          <p:blipFill>
            <a:blip r:embed="rId11">
              <a:extLst>
                <a:ext uri="{28A0092B-C50C-407E-A947-70E740481C1C}">
                  <a14:useLocalDpi val="0"/>
                </a:ext>
              </a:extLst>
            </a:blip>
            <a:stretch>
              <a:fillRect/>
            </a:stretch>
          </p:blipFill>
          <p:spPr bwMode="auto">
            <a:xfrm>
              <a:off x="7595138" y="1221552"/>
              <a:ext cx="68263" cy="26987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6218" name="Rectangle 102"/>
            <p:cNvSpPr>
              <a:spLocks noChangeArrowheads="1"/>
            </p:cNvSpPr>
            <p:nvPr/>
          </p:nvSpPr>
          <p:spPr bwMode="auto">
            <a:xfrm>
              <a:off x="7980903" y="1239015"/>
              <a:ext cx="107950" cy="241299"/>
            </a:xfrm>
            <a:prstGeom prst="rect">
              <a:avLst/>
            </a:prstGeom>
            <a:solidFill>
              <a:srgbClr val="656666"/>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19" name="Freeform 103"/>
            <p:cNvSpPr/>
            <p:nvPr/>
          </p:nvSpPr>
          <p:spPr bwMode="auto">
            <a:xfrm>
              <a:off x="7976140" y="1232664"/>
              <a:ext cx="117475" cy="255586"/>
            </a:xfrm>
            <a:custGeom>
              <a:gdLst>
                <a:gd fmla="*/ 30 w 31" name="T0"/>
                <a:gd fmla="*/ 66 h 68" name="T1"/>
                <a:gd fmla="*/ 30 w 31" name="T2"/>
                <a:gd fmla="*/ 65 h 68" name="T3"/>
                <a:gd fmla="*/ 3 w 31" name="T4"/>
                <a:gd fmla="*/ 65 h 68" name="T5"/>
                <a:gd fmla="*/ 3 w 31" name="T6"/>
                <a:gd fmla="*/ 4 h 68" name="T7"/>
                <a:gd fmla="*/ 28 w 31" name="T8"/>
                <a:gd fmla="*/ 4 h 68" name="T9"/>
                <a:gd fmla="*/ 28 w 31" name="T10"/>
                <a:gd fmla="*/ 66 h 68" name="T11"/>
                <a:gd fmla="*/ 30 w 31" name="T12"/>
                <a:gd fmla="*/ 66 h 68" name="T13"/>
                <a:gd fmla="*/ 30 w 31" name="T14"/>
                <a:gd fmla="*/ 65 h 68" name="T15"/>
                <a:gd fmla="*/ 30 w 31" name="T16"/>
                <a:gd fmla="*/ 66 h 68" name="T17"/>
                <a:gd fmla="*/ 31 w 31" name="T18"/>
                <a:gd fmla="*/ 66 h 68" name="T19"/>
                <a:gd fmla="*/ 31 w 31" name="T20"/>
                <a:gd fmla="*/ 2 h 68" name="T21"/>
                <a:gd fmla="*/ 31 w 31" name="T22"/>
                <a:gd fmla="*/ 1 h 68" name="T23"/>
                <a:gd fmla="*/ 30 w 31" name="T24"/>
                <a:gd fmla="*/ 0 h 68" name="T25"/>
                <a:gd fmla="*/ 1 w 31" name="T26"/>
                <a:gd fmla="*/ 0 h 68" name="T27"/>
                <a:gd fmla="*/ 0 w 31" name="T28"/>
                <a:gd fmla="*/ 1 h 68" name="T29"/>
                <a:gd fmla="*/ 0 w 31" name="T30"/>
                <a:gd fmla="*/ 2 h 68" name="T31"/>
                <a:gd fmla="*/ 0 w 31" name="T32"/>
                <a:gd fmla="*/ 66 h 68" name="T33"/>
                <a:gd fmla="*/ 0 w 31" name="T34"/>
                <a:gd fmla="*/ 67 h 68" name="T35"/>
                <a:gd fmla="*/ 1 w 31" name="T36"/>
                <a:gd fmla="*/ 68 h 68" name="T37"/>
                <a:gd fmla="*/ 30 w 31" name="T38"/>
                <a:gd fmla="*/ 68 h 68" name="T39"/>
                <a:gd fmla="*/ 31 w 31" name="T40"/>
                <a:gd fmla="*/ 67 h 68" name="T41"/>
                <a:gd fmla="*/ 31 w 31" name="T42"/>
                <a:gd fmla="*/ 66 h 68" name="T43"/>
                <a:gd fmla="*/ 30 w 31" name="T44"/>
                <a:gd fmla="*/ 66 h 68"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68" w="31">
                  <a:moveTo>
                    <a:pt x="30" y="66"/>
                  </a:moveTo>
                  <a:cubicBezTo>
                    <a:pt x="30" y="65"/>
                    <a:pt x="30" y="65"/>
                    <a:pt x="30" y="65"/>
                  </a:cubicBezTo>
                  <a:cubicBezTo>
                    <a:pt x="3" y="65"/>
                    <a:pt x="3" y="65"/>
                    <a:pt x="3" y="65"/>
                  </a:cubicBezTo>
                  <a:cubicBezTo>
                    <a:pt x="3" y="4"/>
                    <a:pt x="3" y="4"/>
                    <a:pt x="3" y="4"/>
                  </a:cubicBezTo>
                  <a:cubicBezTo>
                    <a:pt x="28" y="4"/>
                    <a:pt x="28" y="4"/>
                    <a:pt x="28" y="4"/>
                  </a:cubicBezTo>
                  <a:cubicBezTo>
                    <a:pt x="28" y="66"/>
                    <a:pt x="28" y="66"/>
                    <a:pt x="28" y="66"/>
                  </a:cubicBezTo>
                  <a:cubicBezTo>
                    <a:pt x="30" y="66"/>
                    <a:pt x="30" y="66"/>
                    <a:pt x="30" y="66"/>
                  </a:cubicBezTo>
                  <a:cubicBezTo>
                    <a:pt x="30" y="65"/>
                    <a:pt x="30" y="65"/>
                    <a:pt x="30" y="65"/>
                  </a:cubicBezTo>
                  <a:cubicBezTo>
                    <a:pt x="30" y="66"/>
                    <a:pt x="30" y="66"/>
                    <a:pt x="30" y="66"/>
                  </a:cubicBezTo>
                  <a:cubicBezTo>
                    <a:pt x="31" y="66"/>
                    <a:pt x="31" y="66"/>
                    <a:pt x="31" y="66"/>
                  </a:cubicBezTo>
                  <a:cubicBezTo>
                    <a:pt x="31" y="2"/>
                    <a:pt x="31" y="2"/>
                    <a:pt x="31" y="2"/>
                  </a:cubicBezTo>
                  <a:cubicBezTo>
                    <a:pt x="31" y="2"/>
                    <a:pt x="31" y="1"/>
                    <a:pt x="31" y="1"/>
                  </a:cubicBezTo>
                  <a:cubicBezTo>
                    <a:pt x="30" y="1"/>
                    <a:pt x="30" y="0"/>
                    <a:pt x="30" y="0"/>
                  </a:cubicBezTo>
                  <a:cubicBezTo>
                    <a:pt x="1" y="0"/>
                    <a:pt x="1" y="0"/>
                    <a:pt x="1" y="0"/>
                  </a:cubicBezTo>
                  <a:cubicBezTo>
                    <a:pt x="1" y="0"/>
                    <a:pt x="0" y="1"/>
                    <a:pt x="0" y="1"/>
                  </a:cubicBezTo>
                  <a:cubicBezTo>
                    <a:pt x="0" y="1"/>
                    <a:pt x="0" y="2"/>
                    <a:pt x="0" y="2"/>
                  </a:cubicBezTo>
                  <a:cubicBezTo>
                    <a:pt x="0" y="66"/>
                    <a:pt x="0" y="66"/>
                    <a:pt x="0" y="66"/>
                  </a:cubicBezTo>
                  <a:cubicBezTo>
                    <a:pt x="0" y="67"/>
                    <a:pt x="0" y="67"/>
                    <a:pt x="0" y="67"/>
                  </a:cubicBezTo>
                  <a:cubicBezTo>
                    <a:pt x="0" y="68"/>
                    <a:pt x="1" y="68"/>
                    <a:pt x="1" y="68"/>
                  </a:cubicBezTo>
                  <a:cubicBezTo>
                    <a:pt x="30" y="68"/>
                    <a:pt x="30" y="68"/>
                    <a:pt x="30" y="68"/>
                  </a:cubicBezTo>
                  <a:cubicBezTo>
                    <a:pt x="30" y="68"/>
                    <a:pt x="30" y="68"/>
                    <a:pt x="31" y="67"/>
                  </a:cubicBezTo>
                  <a:cubicBezTo>
                    <a:pt x="31" y="67"/>
                    <a:pt x="31" y="67"/>
                    <a:pt x="31" y="66"/>
                  </a:cubicBezTo>
                  <a:lnTo>
                    <a:pt x="30" y="66"/>
                  </a:lnTo>
                  <a:close/>
                </a:path>
              </a:pathLst>
            </a:custGeom>
            <a:solidFill>
              <a:srgbClr val="6566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20" name="Freeform 104"/>
            <p:cNvSpPr/>
            <p:nvPr/>
          </p:nvSpPr>
          <p:spPr bwMode="auto">
            <a:xfrm>
              <a:off x="7984078" y="1243776"/>
              <a:ext cx="26988" cy="112711"/>
            </a:xfrm>
            <a:custGeom>
              <a:gdLst>
                <a:gd fmla="*/ 7 w 7" name="T0"/>
                <a:gd fmla="*/ 26 h 30" name="T1"/>
                <a:gd fmla="*/ 3 w 7" name="T2"/>
                <a:gd fmla="*/ 30 h 30" name="T3"/>
                <a:gd fmla="*/ 0 w 7" name="T4"/>
                <a:gd fmla="*/ 26 h 30" name="T5"/>
                <a:gd fmla="*/ 0 w 7" name="T6"/>
                <a:gd fmla="*/ 3 h 30" name="T7"/>
                <a:gd fmla="*/ 3 w 7" name="T8"/>
                <a:gd fmla="*/ 0 h 30" name="T9"/>
                <a:gd fmla="*/ 7 w 7" name="T10"/>
                <a:gd fmla="*/ 3 h 30" name="T11"/>
                <a:gd fmla="*/ 7 w 7" name="T12"/>
                <a:gd fmla="*/ 26 h 30" name="T13"/>
              </a:gdLst>
              <a:cxnLst>
                <a:cxn ang="0">
                  <a:pos x="T0" y="T1"/>
                </a:cxn>
                <a:cxn ang="0">
                  <a:pos x="T2" y="T3"/>
                </a:cxn>
                <a:cxn ang="0">
                  <a:pos x="T4" y="T5"/>
                </a:cxn>
                <a:cxn ang="0">
                  <a:pos x="T6" y="T7"/>
                </a:cxn>
                <a:cxn ang="0">
                  <a:pos x="T8" y="T9"/>
                </a:cxn>
                <a:cxn ang="0">
                  <a:pos x="T10" y="T11"/>
                </a:cxn>
                <a:cxn ang="0">
                  <a:pos x="T12" y="T13"/>
                </a:cxn>
              </a:cxnLst>
              <a:rect b="b" l="0" r="r" t="0"/>
              <a:pathLst>
                <a:path h="30" w="7">
                  <a:moveTo>
                    <a:pt x="7" y="26"/>
                  </a:moveTo>
                  <a:cubicBezTo>
                    <a:pt x="7" y="28"/>
                    <a:pt x="5" y="30"/>
                    <a:pt x="3" y="30"/>
                  </a:cubicBezTo>
                  <a:cubicBezTo>
                    <a:pt x="2" y="30"/>
                    <a:pt x="0" y="28"/>
                    <a:pt x="0" y="26"/>
                  </a:cubicBezTo>
                  <a:cubicBezTo>
                    <a:pt x="0" y="3"/>
                    <a:pt x="0" y="3"/>
                    <a:pt x="0" y="3"/>
                  </a:cubicBezTo>
                  <a:cubicBezTo>
                    <a:pt x="0" y="1"/>
                    <a:pt x="2" y="0"/>
                    <a:pt x="3" y="0"/>
                  </a:cubicBezTo>
                  <a:cubicBezTo>
                    <a:pt x="5" y="0"/>
                    <a:pt x="7" y="1"/>
                    <a:pt x="7" y="3"/>
                  </a:cubicBezTo>
                  <a:lnTo>
                    <a:pt x="7" y="26"/>
                  </a:lnTo>
                  <a:close/>
                </a:path>
              </a:pathLst>
            </a:custGeom>
            <a:solidFill>
              <a:srgbClr val="928F8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21" name="Freeform 105"/>
            <p:cNvSpPr/>
            <p:nvPr/>
          </p:nvSpPr>
          <p:spPr bwMode="auto">
            <a:xfrm>
              <a:off x="7987253" y="1254889"/>
              <a:ext cx="11113" cy="49212"/>
            </a:xfrm>
            <a:custGeom>
              <a:gdLst>
                <a:gd fmla="*/ 3 w 3" name="T0"/>
                <a:gd fmla="*/ 12 h 13" name="T1"/>
                <a:gd fmla="*/ 2 w 3" name="T2"/>
                <a:gd fmla="*/ 13 h 13" name="T3"/>
                <a:gd fmla="*/ 0 w 3" name="T4"/>
                <a:gd fmla="*/ 12 h 13" name="T5"/>
                <a:gd fmla="*/ 0 w 3" name="T6"/>
                <a:gd fmla="*/ 1 h 13" name="T7"/>
                <a:gd fmla="*/ 2 w 3" name="T8"/>
                <a:gd fmla="*/ 0 h 13" name="T9"/>
                <a:gd fmla="*/ 3 w 3" name="T10"/>
                <a:gd fmla="*/ 1 h 13" name="T11"/>
                <a:gd fmla="*/ 3 w 3" name="T12"/>
                <a:gd fmla="*/ 12 h 13" name="T13"/>
              </a:gdLst>
              <a:cxnLst>
                <a:cxn ang="0">
                  <a:pos x="T0" y="T1"/>
                </a:cxn>
                <a:cxn ang="0">
                  <a:pos x="T2" y="T3"/>
                </a:cxn>
                <a:cxn ang="0">
                  <a:pos x="T4" y="T5"/>
                </a:cxn>
                <a:cxn ang="0">
                  <a:pos x="T6" y="T7"/>
                </a:cxn>
                <a:cxn ang="0">
                  <a:pos x="T8" y="T9"/>
                </a:cxn>
                <a:cxn ang="0">
                  <a:pos x="T10" y="T11"/>
                </a:cxn>
                <a:cxn ang="0">
                  <a:pos x="T12" y="T13"/>
                </a:cxn>
              </a:cxnLst>
              <a:rect b="b" l="0" r="r" t="0"/>
              <a:pathLst>
                <a:path h="13" w="3">
                  <a:moveTo>
                    <a:pt x="3" y="12"/>
                  </a:moveTo>
                  <a:cubicBezTo>
                    <a:pt x="3" y="13"/>
                    <a:pt x="3" y="13"/>
                    <a:pt x="2" y="13"/>
                  </a:cubicBezTo>
                  <a:cubicBezTo>
                    <a:pt x="1" y="13"/>
                    <a:pt x="0" y="13"/>
                    <a:pt x="0" y="12"/>
                  </a:cubicBezTo>
                  <a:cubicBezTo>
                    <a:pt x="0" y="1"/>
                    <a:pt x="0" y="1"/>
                    <a:pt x="0" y="1"/>
                  </a:cubicBezTo>
                  <a:cubicBezTo>
                    <a:pt x="0" y="0"/>
                    <a:pt x="1" y="0"/>
                    <a:pt x="2" y="0"/>
                  </a:cubicBezTo>
                  <a:cubicBezTo>
                    <a:pt x="3" y="0"/>
                    <a:pt x="3" y="0"/>
                    <a:pt x="3" y="1"/>
                  </a:cubicBezTo>
                  <a:lnTo>
                    <a:pt x="3" y="12"/>
                  </a:lnTo>
                  <a:close/>
                </a:path>
              </a:pathLst>
            </a:custGeom>
            <a:solidFill>
              <a:srgbClr val="B9B9B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22" name="Freeform 106"/>
            <p:cNvSpPr/>
            <p:nvPr/>
          </p:nvSpPr>
          <p:spPr bwMode="auto">
            <a:xfrm>
              <a:off x="7984078" y="1364426"/>
              <a:ext cx="26988" cy="60325"/>
            </a:xfrm>
            <a:custGeom>
              <a:gdLst>
                <a:gd fmla="*/ 7 w 7" name="T0"/>
                <a:gd fmla="*/ 14 h 16" name="T1"/>
                <a:gd fmla="*/ 3 w 7" name="T2"/>
                <a:gd fmla="*/ 16 h 16" name="T3"/>
                <a:gd fmla="*/ 0 w 7" name="T4"/>
                <a:gd fmla="*/ 14 h 16" name="T5"/>
                <a:gd fmla="*/ 0 w 7" name="T6"/>
                <a:gd fmla="*/ 1 h 16" name="T7"/>
                <a:gd fmla="*/ 3 w 7" name="T8"/>
                <a:gd fmla="*/ 0 h 16" name="T9"/>
                <a:gd fmla="*/ 7 w 7" name="T10"/>
                <a:gd fmla="*/ 1 h 16" name="T11"/>
                <a:gd fmla="*/ 7 w 7" name="T12"/>
                <a:gd fmla="*/ 14 h 16" name="T13"/>
              </a:gdLst>
              <a:cxnLst>
                <a:cxn ang="0">
                  <a:pos x="T0" y="T1"/>
                </a:cxn>
                <a:cxn ang="0">
                  <a:pos x="T2" y="T3"/>
                </a:cxn>
                <a:cxn ang="0">
                  <a:pos x="T4" y="T5"/>
                </a:cxn>
                <a:cxn ang="0">
                  <a:pos x="T6" y="T7"/>
                </a:cxn>
                <a:cxn ang="0">
                  <a:pos x="T8" y="T9"/>
                </a:cxn>
                <a:cxn ang="0">
                  <a:pos x="T10" y="T11"/>
                </a:cxn>
                <a:cxn ang="0">
                  <a:pos x="T12" y="T13"/>
                </a:cxn>
              </a:cxnLst>
              <a:rect b="b" l="0" r="r" t="0"/>
              <a:pathLst>
                <a:path h="16" w="7">
                  <a:moveTo>
                    <a:pt x="7" y="14"/>
                  </a:moveTo>
                  <a:cubicBezTo>
                    <a:pt x="7" y="15"/>
                    <a:pt x="5" y="16"/>
                    <a:pt x="3" y="16"/>
                  </a:cubicBezTo>
                  <a:cubicBezTo>
                    <a:pt x="2" y="16"/>
                    <a:pt x="0" y="15"/>
                    <a:pt x="0" y="14"/>
                  </a:cubicBezTo>
                  <a:cubicBezTo>
                    <a:pt x="0" y="1"/>
                    <a:pt x="0" y="1"/>
                    <a:pt x="0" y="1"/>
                  </a:cubicBezTo>
                  <a:cubicBezTo>
                    <a:pt x="0" y="0"/>
                    <a:pt x="2" y="0"/>
                    <a:pt x="3" y="0"/>
                  </a:cubicBezTo>
                  <a:cubicBezTo>
                    <a:pt x="5" y="0"/>
                    <a:pt x="7" y="0"/>
                    <a:pt x="7" y="1"/>
                  </a:cubicBezTo>
                  <a:lnTo>
                    <a:pt x="7" y="14"/>
                  </a:lnTo>
                  <a:close/>
                </a:path>
              </a:pathLst>
            </a:custGeom>
            <a:solidFill>
              <a:srgbClr val="928F8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pic>
          <p:nvPicPr>
            <p:cNvPr id="6251" name="Picture 107"/>
            <p:cNvPicPr>
              <a:picLocks noChangeArrowheads="1" noChangeAspect="1"/>
            </p:cNvPicPr>
            <p:nvPr/>
          </p:nvPicPr>
          <p:blipFill>
            <a:blip r:embed="rId12">
              <a:extLst>
                <a:ext uri="{28A0092B-C50C-407E-A947-70E740481C1C}">
                  <a14:useLocalDpi val="0"/>
                </a:ext>
              </a:extLst>
            </a:blip>
            <a:stretch>
              <a:fillRect/>
            </a:stretch>
          </p:blipFill>
          <p:spPr bwMode="auto">
            <a:xfrm>
              <a:off x="8033290" y="1224726"/>
              <a:ext cx="66675" cy="27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6223" name="Freeform 108"/>
            <p:cNvSpPr/>
            <p:nvPr/>
          </p:nvSpPr>
          <p:spPr bwMode="auto">
            <a:xfrm>
              <a:off x="7874541" y="1507300"/>
              <a:ext cx="504827" cy="623884"/>
            </a:xfrm>
            <a:custGeom>
              <a:gdLst>
                <a:gd fmla="*/ 0 w 134" name="T0"/>
                <a:gd fmla="*/ 0 h 166" name="T1"/>
                <a:gd fmla="*/ 35 w 134" name="T2"/>
                <a:gd fmla="*/ 116 h 166" name="T3"/>
                <a:gd fmla="*/ 121 w 134" name="T4"/>
                <a:gd fmla="*/ 164 h 166" name="T5"/>
                <a:gd fmla="*/ 134 w 134" name="T6"/>
                <a:gd fmla="*/ 160 h 166" name="T7"/>
                <a:gd fmla="*/ 133 w 134" name="T8"/>
                <a:gd fmla="*/ 155 h 166" name="T9"/>
                <a:gd fmla="*/ 121 w 134" name="T10"/>
                <a:gd fmla="*/ 156 h 166" name="T11"/>
                <a:gd fmla="*/ 40 w 134" name="T12"/>
                <a:gd fmla="*/ 114 h 166" name="T13"/>
                <a:gd fmla="*/ 0 w 134" name="T14"/>
                <a:gd fmla="*/ 0 h 16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6" w="134">
                  <a:moveTo>
                    <a:pt x="0" y="0"/>
                  </a:moveTo>
                  <a:cubicBezTo>
                    <a:pt x="0" y="0"/>
                    <a:pt x="27" y="95"/>
                    <a:pt x="35" y="116"/>
                  </a:cubicBezTo>
                  <a:cubicBezTo>
                    <a:pt x="35" y="116"/>
                    <a:pt x="88" y="149"/>
                    <a:pt x="121" y="164"/>
                  </a:cubicBezTo>
                  <a:cubicBezTo>
                    <a:pt x="121" y="164"/>
                    <a:pt x="132" y="166"/>
                    <a:pt x="134" y="160"/>
                  </a:cubicBezTo>
                  <a:cubicBezTo>
                    <a:pt x="133" y="155"/>
                    <a:pt x="133" y="155"/>
                    <a:pt x="133" y="155"/>
                  </a:cubicBezTo>
                  <a:cubicBezTo>
                    <a:pt x="121" y="156"/>
                    <a:pt x="121" y="156"/>
                    <a:pt x="121" y="156"/>
                  </a:cubicBezTo>
                  <a:cubicBezTo>
                    <a:pt x="121" y="156"/>
                    <a:pt x="81" y="126"/>
                    <a:pt x="40" y="114"/>
                  </a:cubicBezTo>
                  <a:lnTo>
                    <a:pt x="0" y="0"/>
                  </a:lnTo>
                  <a:close/>
                </a:path>
              </a:pathLst>
            </a:custGeom>
            <a:solidFill>
              <a:srgbClr val="F9BD9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24" name="Freeform 109"/>
            <p:cNvSpPr/>
            <p:nvPr/>
          </p:nvSpPr>
          <p:spPr bwMode="auto">
            <a:xfrm>
              <a:off x="8315867" y="2108960"/>
              <a:ext cx="71439" cy="200024"/>
            </a:xfrm>
            <a:custGeom>
              <a:gdLst>
                <a:gd fmla="*/ 0 w 45" name="T0"/>
                <a:gd fmla="*/ 5 h 126" name="T1"/>
                <a:gd fmla="*/ 45 w 45" name="T2"/>
                <a:gd fmla="*/ 126 h 126" name="T3"/>
                <a:gd fmla="*/ 40 w 45" name="T4"/>
                <a:gd fmla="*/ 0 h 126" name="T5"/>
                <a:gd fmla="*/ 0 w 45" name="T6"/>
                <a:gd fmla="*/ 5 h 126" name="T7"/>
              </a:gdLst>
              <a:cxnLst>
                <a:cxn ang="0">
                  <a:pos x="T0" y="T1"/>
                </a:cxn>
                <a:cxn ang="0">
                  <a:pos x="T2" y="T3"/>
                </a:cxn>
                <a:cxn ang="0">
                  <a:pos x="T4" y="T5"/>
                </a:cxn>
                <a:cxn ang="0">
                  <a:pos x="T6" y="T7"/>
                </a:cxn>
              </a:cxnLst>
              <a:rect b="b" l="0" r="r" t="0"/>
              <a:pathLst>
                <a:path h="125" w="45">
                  <a:moveTo>
                    <a:pt x="0" y="5"/>
                  </a:moveTo>
                  <a:lnTo>
                    <a:pt x="45" y="126"/>
                  </a:lnTo>
                  <a:lnTo>
                    <a:pt x="40" y="0"/>
                  </a:lnTo>
                  <a:lnTo>
                    <a:pt x="0" y="5"/>
                  </a:lnTo>
                  <a:close/>
                </a:path>
              </a:pathLst>
            </a:custGeom>
            <a:solidFill>
              <a:srgbClr val="F9BD9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25" name="Freeform 110"/>
            <p:cNvSpPr/>
            <p:nvPr/>
          </p:nvSpPr>
          <p:spPr bwMode="auto">
            <a:xfrm>
              <a:off x="8700044" y="1262826"/>
              <a:ext cx="806453" cy="1046156"/>
            </a:xfrm>
            <a:custGeom>
              <a:gdLst>
                <a:gd fmla="*/ 18 w 214" name="T0"/>
                <a:gd fmla="*/ 220 h 278" name="T1"/>
                <a:gd fmla="*/ 47 w 214" name="T2"/>
                <a:gd fmla="*/ 221 h 278" name="T3"/>
                <a:gd fmla="*/ 128 w 214" name="T4"/>
                <a:gd fmla="*/ 179 h 278" name="T5"/>
                <a:gd fmla="*/ 168 w 214" name="T6"/>
                <a:gd fmla="*/ 65 h 278" name="T7"/>
                <a:gd fmla="*/ 164 w 214" name="T8"/>
                <a:gd fmla="*/ 60 h 278" name="T9"/>
                <a:gd fmla="*/ 160 w 214" name="T10"/>
                <a:gd fmla="*/ 48 h 278" name="T11"/>
                <a:gd fmla="*/ 158 w 214" name="T12"/>
                <a:gd fmla="*/ 37 h 278" name="T13"/>
                <a:gd fmla="*/ 162 w 214" name="T14"/>
                <a:gd fmla="*/ 22 h 278" name="T15"/>
                <a:gd fmla="*/ 159 w 214" name="T16"/>
                <a:gd fmla="*/ 22 h 278" name="T17"/>
                <a:gd fmla="*/ 161 w 214" name="T18"/>
                <a:gd fmla="*/ 20 h 278" name="T19"/>
                <a:gd fmla="*/ 164 w 214" name="T20"/>
                <a:gd fmla="*/ 20 h 278" name="T21"/>
                <a:gd fmla="*/ 166 w 214" name="T22"/>
                <a:gd fmla="*/ 19 h 278" name="T23"/>
                <a:gd fmla="*/ 166 w 214" name="T24"/>
                <a:gd fmla="*/ 19 h 278" name="T25"/>
                <a:gd fmla="*/ 176 w 214" name="T26"/>
                <a:gd fmla="*/ 3 h 278" name="T27"/>
                <a:gd fmla="*/ 181 w 214" name="T28"/>
                <a:gd fmla="*/ 6 h 278" name="T29"/>
                <a:gd fmla="*/ 191 w 214" name="T30"/>
                <a:gd fmla="*/ 10 h 278" name="T31"/>
                <a:gd fmla="*/ 203 w 214" name="T32"/>
                <a:gd fmla="*/ 16 h 278" name="T33"/>
                <a:gd fmla="*/ 213 w 214" name="T34"/>
                <a:gd fmla="*/ 18 h 278" name="T35"/>
                <a:gd fmla="*/ 214 w 214" name="T36"/>
                <a:gd fmla="*/ 22 h 278" name="T37"/>
                <a:gd fmla="*/ 211 w 214" name="T38"/>
                <a:gd fmla="*/ 22 h 278" name="T39"/>
                <a:gd fmla="*/ 213 w 214" name="T40"/>
                <a:gd fmla="*/ 31 h 278" name="T41"/>
                <a:gd fmla="*/ 214 w 214" name="T42"/>
                <a:gd fmla="*/ 31 h 278" name="T43"/>
                <a:gd fmla="*/ 199 w 214" name="T44"/>
                <a:gd fmla="*/ 70 h 278" name="T45"/>
                <a:gd fmla="*/ 191 w 214" name="T46"/>
                <a:gd fmla="*/ 74 h 278" name="T47"/>
                <a:gd fmla="*/ 158 w 214" name="T48"/>
                <a:gd fmla="*/ 201 h 278" name="T49"/>
                <a:gd fmla="*/ 32 w 214" name="T50"/>
                <a:gd fmla="*/ 278 h 278" name="T51"/>
                <a:gd fmla="*/ 18 w 214" name="T52"/>
                <a:gd fmla="*/ 220 h 278"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278" w="214">
                  <a:moveTo>
                    <a:pt x="18" y="220"/>
                  </a:moveTo>
                  <a:cubicBezTo>
                    <a:pt x="47" y="221"/>
                    <a:pt x="47" y="221"/>
                    <a:pt x="47" y="221"/>
                  </a:cubicBezTo>
                  <a:cubicBezTo>
                    <a:pt x="71" y="199"/>
                    <a:pt x="128" y="179"/>
                    <a:pt x="128" y="179"/>
                  </a:cubicBezTo>
                  <a:cubicBezTo>
                    <a:pt x="168" y="65"/>
                    <a:pt x="168" y="65"/>
                    <a:pt x="168" y="65"/>
                  </a:cubicBezTo>
                  <a:cubicBezTo>
                    <a:pt x="166" y="64"/>
                    <a:pt x="165" y="62"/>
                    <a:pt x="164" y="60"/>
                  </a:cubicBezTo>
                  <a:cubicBezTo>
                    <a:pt x="162" y="56"/>
                    <a:pt x="161" y="52"/>
                    <a:pt x="160" y="48"/>
                  </a:cubicBezTo>
                  <a:cubicBezTo>
                    <a:pt x="160" y="46"/>
                    <a:pt x="159" y="42"/>
                    <a:pt x="158" y="37"/>
                  </a:cubicBezTo>
                  <a:cubicBezTo>
                    <a:pt x="156" y="30"/>
                    <a:pt x="158" y="25"/>
                    <a:pt x="162" y="22"/>
                  </a:cubicBezTo>
                  <a:cubicBezTo>
                    <a:pt x="159" y="22"/>
                    <a:pt x="159" y="22"/>
                    <a:pt x="159" y="22"/>
                  </a:cubicBezTo>
                  <a:cubicBezTo>
                    <a:pt x="160" y="21"/>
                    <a:pt x="160" y="21"/>
                    <a:pt x="161" y="20"/>
                  </a:cubicBezTo>
                  <a:cubicBezTo>
                    <a:pt x="161" y="20"/>
                    <a:pt x="163" y="20"/>
                    <a:pt x="164" y="20"/>
                  </a:cubicBezTo>
                  <a:cubicBezTo>
                    <a:pt x="165" y="20"/>
                    <a:pt x="166" y="19"/>
                    <a:pt x="166" y="19"/>
                  </a:cubicBezTo>
                  <a:cubicBezTo>
                    <a:pt x="166" y="19"/>
                    <a:pt x="166" y="19"/>
                    <a:pt x="166" y="19"/>
                  </a:cubicBezTo>
                  <a:cubicBezTo>
                    <a:pt x="170" y="8"/>
                    <a:pt x="173" y="3"/>
                    <a:pt x="176" y="3"/>
                  </a:cubicBezTo>
                  <a:cubicBezTo>
                    <a:pt x="179" y="2"/>
                    <a:pt x="181" y="6"/>
                    <a:pt x="181" y="6"/>
                  </a:cubicBezTo>
                  <a:cubicBezTo>
                    <a:pt x="189" y="0"/>
                    <a:pt x="191" y="10"/>
                    <a:pt x="191" y="10"/>
                  </a:cubicBezTo>
                  <a:cubicBezTo>
                    <a:pt x="200" y="1"/>
                    <a:pt x="203" y="16"/>
                    <a:pt x="203" y="16"/>
                  </a:cubicBezTo>
                  <a:cubicBezTo>
                    <a:pt x="207" y="8"/>
                    <a:pt x="213" y="18"/>
                    <a:pt x="213" y="18"/>
                  </a:cubicBezTo>
                  <a:cubicBezTo>
                    <a:pt x="213" y="19"/>
                    <a:pt x="214" y="21"/>
                    <a:pt x="214" y="22"/>
                  </a:cubicBezTo>
                  <a:cubicBezTo>
                    <a:pt x="211" y="22"/>
                    <a:pt x="211" y="22"/>
                    <a:pt x="211" y="22"/>
                  </a:cubicBezTo>
                  <a:cubicBezTo>
                    <a:pt x="213" y="24"/>
                    <a:pt x="213" y="27"/>
                    <a:pt x="213" y="31"/>
                  </a:cubicBezTo>
                  <a:cubicBezTo>
                    <a:pt x="214" y="31"/>
                    <a:pt x="214" y="31"/>
                    <a:pt x="214" y="31"/>
                  </a:cubicBezTo>
                  <a:cubicBezTo>
                    <a:pt x="214" y="49"/>
                    <a:pt x="199" y="70"/>
                    <a:pt x="199" y="70"/>
                  </a:cubicBezTo>
                  <a:cubicBezTo>
                    <a:pt x="197" y="72"/>
                    <a:pt x="194" y="73"/>
                    <a:pt x="191" y="74"/>
                  </a:cubicBezTo>
                  <a:cubicBezTo>
                    <a:pt x="158" y="201"/>
                    <a:pt x="158" y="201"/>
                    <a:pt x="158" y="201"/>
                  </a:cubicBezTo>
                  <a:cubicBezTo>
                    <a:pt x="128" y="235"/>
                    <a:pt x="32" y="278"/>
                    <a:pt x="32" y="278"/>
                  </a:cubicBezTo>
                  <a:cubicBezTo>
                    <a:pt x="0" y="255"/>
                    <a:pt x="18" y="220"/>
                    <a:pt x="18" y="220"/>
                  </a:cubicBezTo>
                </a:path>
              </a:pathLst>
            </a:custGeom>
            <a:solidFill>
              <a:srgbClr val="F8CF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26" name="Freeform 111"/>
            <p:cNvSpPr/>
            <p:nvPr/>
          </p:nvSpPr>
          <p:spPr bwMode="auto">
            <a:xfrm>
              <a:off x="9295359" y="1345376"/>
              <a:ext cx="211139" cy="33337"/>
            </a:xfrm>
            <a:custGeom>
              <a:gdLst>
                <a:gd fmla="*/ 56 w 56" name="T0"/>
                <a:gd fmla="*/ 0 h 9" name="T1"/>
                <a:gd fmla="*/ 56 w 56" name="T2"/>
                <a:gd fmla="*/ 9 h 9" name="T3"/>
                <a:gd fmla="*/ 0 w 56" name="T4"/>
                <a:gd fmla="*/ 9 h 9" name="T5"/>
                <a:gd fmla="*/ 1 w 56" name="T6"/>
                <a:gd fmla="*/ 0 h 9" name="T7"/>
                <a:gd fmla="*/ 56 w 56" name="T8"/>
                <a:gd fmla="*/ 0 h 9" name="T9"/>
              </a:gdLst>
              <a:cxnLst>
                <a:cxn ang="0">
                  <a:pos x="T0" y="T1"/>
                </a:cxn>
                <a:cxn ang="0">
                  <a:pos x="T2" y="T3"/>
                </a:cxn>
                <a:cxn ang="0">
                  <a:pos x="T4" y="T5"/>
                </a:cxn>
                <a:cxn ang="0">
                  <a:pos x="T6" y="T7"/>
                </a:cxn>
                <a:cxn ang="0">
                  <a:pos x="T8" y="T9"/>
                </a:cxn>
              </a:cxnLst>
              <a:rect b="b" l="0" r="r" t="0"/>
              <a:pathLst>
                <a:path h="9" w="56">
                  <a:moveTo>
                    <a:pt x="56" y="0"/>
                  </a:moveTo>
                  <a:cubicBezTo>
                    <a:pt x="56" y="3"/>
                    <a:pt x="56" y="6"/>
                    <a:pt x="56" y="9"/>
                  </a:cubicBezTo>
                  <a:cubicBezTo>
                    <a:pt x="0" y="9"/>
                    <a:pt x="0" y="9"/>
                    <a:pt x="0" y="9"/>
                  </a:cubicBezTo>
                  <a:cubicBezTo>
                    <a:pt x="0" y="5"/>
                    <a:pt x="0" y="2"/>
                    <a:pt x="1" y="0"/>
                  </a:cubicBezTo>
                  <a:cubicBezTo>
                    <a:pt x="56" y="0"/>
                    <a:pt x="56" y="0"/>
                    <a:pt x="56" y="0"/>
                  </a:cubicBezTo>
                </a:path>
              </a:pathLst>
            </a:custGeom>
            <a:solidFill>
              <a:srgbClr val="F8CF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pic>
          <p:nvPicPr>
            <p:cNvPr id="6256" name="Picture 112"/>
            <p:cNvPicPr>
              <a:picLocks noChangeArrowheads="1" noChangeAspect="1"/>
            </p:cNvPicPr>
            <p:nvPr/>
          </p:nvPicPr>
          <p:blipFill>
            <a:blip r:embed="rId13">
              <a:extLst>
                <a:ext uri="{28A0092B-C50C-407E-A947-70E740481C1C}">
                  <a14:useLocalDpi val="0"/>
                </a:ext>
              </a:extLst>
            </a:blip>
            <a:stretch>
              <a:fillRect/>
            </a:stretch>
          </p:blipFill>
          <p:spPr bwMode="auto">
            <a:xfrm>
              <a:off x="9473159" y="1323151"/>
              <a:ext cx="112713" cy="666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6227" name="Freeform 113"/>
            <p:cNvSpPr/>
            <p:nvPr/>
          </p:nvSpPr>
          <p:spPr bwMode="auto">
            <a:xfrm>
              <a:off x="9484271" y="1340614"/>
              <a:ext cx="85725" cy="38100"/>
            </a:xfrm>
            <a:custGeom>
              <a:gdLst>
                <a:gd fmla="*/ 4 w 23" name="T0"/>
                <a:gd fmla="*/ 1 h 10" name="T1"/>
                <a:gd fmla="*/ 4 w 23" name="T2"/>
                <a:gd fmla="*/ 2 h 10" name="T3"/>
                <a:gd fmla="*/ 17 w 23" name="T4"/>
                <a:gd fmla="*/ 2 h 10" name="T5"/>
                <a:gd fmla="*/ 20 w 23" name="T6"/>
                <a:gd fmla="*/ 3 h 10" name="T7"/>
                <a:gd fmla="*/ 21 w 23" name="T8"/>
                <a:gd fmla="*/ 5 h 10" name="T9"/>
                <a:gd fmla="*/ 20 w 23" name="T10"/>
                <a:gd fmla="*/ 8 h 10" name="T11"/>
                <a:gd fmla="*/ 17 w 23" name="T12"/>
                <a:gd fmla="*/ 9 h 10" name="T13"/>
                <a:gd fmla="*/ 1 w 23" name="T14"/>
                <a:gd fmla="*/ 9 h 10" name="T15"/>
                <a:gd fmla="*/ 1 w 23" name="T16"/>
                <a:gd fmla="*/ 10 h 10" name="T17"/>
                <a:gd fmla="*/ 2 w 23" name="T18"/>
                <a:gd fmla="*/ 10 h 10" name="T19"/>
                <a:gd fmla="*/ 5 w 23" name="T20"/>
                <a:gd fmla="*/ 1 h 10" name="T21"/>
                <a:gd fmla="*/ 4 w 23" name="T22"/>
                <a:gd fmla="*/ 1 h 10" name="T23"/>
                <a:gd fmla="*/ 4 w 23" name="T24"/>
                <a:gd fmla="*/ 2 h 10" name="T25"/>
                <a:gd fmla="*/ 4 w 23" name="T26"/>
                <a:gd fmla="*/ 1 h 10" name="T27"/>
                <a:gd fmla="*/ 3 w 23" name="T28"/>
                <a:gd fmla="*/ 1 h 10" name="T29"/>
                <a:gd fmla="*/ 1 w 23" name="T30"/>
                <a:gd fmla="*/ 9 h 10" name="T31"/>
                <a:gd fmla="*/ 0 w 23" name="T32"/>
                <a:gd fmla="*/ 10 h 10" name="T33"/>
                <a:gd fmla="*/ 17 w 23" name="T34"/>
                <a:gd fmla="*/ 10 h 10" name="T35"/>
                <a:gd fmla="*/ 23 w 23" name="T36"/>
                <a:gd fmla="*/ 5 h 10" name="T37"/>
                <a:gd fmla="*/ 17 w 23" name="T38"/>
                <a:gd fmla="*/ 0 h 10" name="T39"/>
                <a:gd fmla="*/ 3 w 23" name="T40"/>
                <a:gd fmla="*/ 0 h 10" name="T41"/>
                <a:gd fmla="*/ 3 w 23" name="T42"/>
                <a:gd fmla="*/ 1 h 10" name="T43"/>
                <a:gd fmla="*/ 4 w 23" name="T44"/>
                <a:gd fmla="*/ 1 h 10"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0" w="23">
                  <a:moveTo>
                    <a:pt x="4" y="1"/>
                  </a:moveTo>
                  <a:cubicBezTo>
                    <a:pt x="4" y="2"/>
                    <a:pt x="4" y="2"/>
                    <a:pt x="4" y="2"/>
                  </a:cubicBezTo>
                  <a:cubicBezTo>
                    <a:pt x="17" y="2"/>
                    <a:pt x="17" y="2"/>
                    <a:pt x="17" y="2"/>
                  </a:cubicBezTo>
                  <a:cubicBezTo>
                    <a:pt x="18" y="2"/>
                    <a:pt x="19" y="2"/>
                    <a:pt x="20" y="3"/>
                  </a:cubicBezTo>
                  <a:cubicBezTo>
                    <a:pt x="21" y="3"/>
                    <a:pt x="21" y="4"/>
                    <a:pt x="21" y="5"/>
                  </a:cubicBezTo>
                  <a:cubicBezTo>
                    <a:pt x="21" y="6"/>
                    <a:pt x="21" y="7"/>
                    <a:pt x="20" y="8"/>
                  </a:cubicBezTo>
                  <a:cubicBezTo>
                    <a:pt x="19" y="8"/>
                    <a:pt x="18" y="9"/>
                    <a:pt x="17" y="9"/>
                  </a:cubicBezTo>
                  <a:cubicBezTo>
                    <a:pt x="1" y="9"/>
                    <a:pt x="1" y="9"/>
                    <a:pt x="1" y="9"/>
                  </a:cubicBezTo>
                  <a:cubicBezTo>
                    <a:pt x="1" y="10"/>
                    <a:pt x="1" y="10"/>
                    <a:pt x="1" y="10"/>
                  </a:cubicBezTo>
                  <a:cubicBezTo>
                    <a:pt x="2" y="10"/>
                    <a:pt x="2" y="10"/>
                    <a:pt x="2" y="10"/>
                  </a:cubicBezTo>
                  <a:cubicBezTo>
                    <a:pt x="3" y="7"/>
                    <a:pt x="4" y="4"/>
                    <a:pt x="5" y="1"/>
                  </a:cubicBezTo>
                  <a:cubicBezTo>
                    <a:pt x="4" y="1"/>
                    <a:pt x="4" y="1"/>
                    <a:pt x="4" y="1"/>
                  </a:cubicBezTo>
                  <a:cubicBezTo>
                    <a:pt x="4" y="2"/>
                    <a:pt x="4" y="2"/>
                    <a:pt x="4" y="2"/>
                  </a:cubicBezTo>
                  <a:cubicBezTo>
                    <a:pt x="4" y="1"/>
                    <a:pt x="4" y="1"/>
                    <a:pt x="4" y="1"/>
                  </a:cubicBezTo>
                  <a:cubicBezTo>
                    <a:pt x="3" y="1"/>
                    <a:pt x="3" y="1"/>
                    <a:pt x="3" y="1"/>
                  </a:cubicBezTo>
                  <a:cubicBezTo>
                    <a:pt x="3" y="4"/>
                    <a:pt x="1" y="7"/>
                    <a:pt x="1" y="9"/>
                  </a:cubicBezTo>
                  <a:cubicBezTo>
                    <a:pt x="0" y="10"/>
                    <a:pt x="0" y="10"/>
                    <a:pt x="0" y="10"/>
                  </a:cubicBezTo>
                  <a:cubicBezTo>
                    <a:pt x="17" y="10"/>
                    <a:pt x="17" y="10"/>
                    <a:pt x="17" y="10"/>
                  </a:cubicBezTo>
                  <a:cubicBezTo>
                    <a:pt x="20" y="10"/>
                    <a:pt x="23" y="8"/>
                    <a:pt x="23" y="5"/>
                  </a:cubicBezTo>
                  <a:cubicBezTo>
                    <a:pt x="23" y="2"/>
                    <a:pt x="20" y="0"/>
                    <a:pt x="17" y="0"/>
                  </a:cubicBezTo>
                  <a:cubicBezTo>
                    <a:pt x="3" y="0"/>
                    <a:pt x="3" y="0"/>
                    <a:pt x="3" y="0"/>
                  </a:cubicBezTo>
                  <a:cubicBezTo>
                    <a:pt x="3" y="1"/>
                    <a:pt x="3" y="1"/>
                    <a:pt x="3" y="1"/>
                  </a:cubicBezTo>
                  <a:lnTo>
                    <a:pt x="4" y="1"/>
                  </a:lnTo>
                  <a:close/>
                </a:path>
              </a:pathLst>
            </a:custGeom>
            <a:solidFill>
              <a:srgbClr val="1E13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28" name="Freeform 114"/>
            <p:cNvSpPr/>
            <p:nvPr/>
          </p:nvSpPr>
          <p:spPr bwMode="auto">
            <a:xfrm>
              <a:off x="9490621" y="1334264"/>
              <a:ext cx="12700" cy="19050"/>
            </a:xfrm>
            <a:custGeom>
              <a:gdLst>
                <a:gd fmla="*/ 3 w 3" name="T0"/>
                <a:gd fmla="*/ 0 h 5" name="T1"/>
                <a:gd fmla="*/ 1 w 3" name="T2"/>
                <a:gd fmla="*/ 5 h 5" name="T3"/>
                <a:gd fmla="*/ 3 w 3" name="T4"/>
                <a:gd fmla="*/ 0 h 5" name="T5"/>
              </a:gdLst>
              <a:cxnLst>
                <a:cxn ang="0">
                  <a:pos x="T0" y="T1"/>
                </a:cxn>
                <a:cxn ang="0">
                  <a:pos x="T2" y="T3"/>
                </a:cxn>
                <a:cxn ang="0">
                  <a:pos x="T4" y="T5"/>
                </a:cxn>
              </a:cxnLst>
              <a:rect b="b" l="0" r="r" t="0"/>
              <a:pathLst>
                <a:path h="5" w="3">
                  <a:moveTo>
                    <a:pt x="3" y="0"/>
                  </a:moveTo>
                  <a:cubicBezTo>
                    <a:pt x="3" y="0"/>
                    <a:pt x="1" y="3"/>
                    <a:pt x="1" y="5"/>
                  </a:cubicBezTo>
                  <a:cubicBezTo>
                    <a:pt x="1" y="5"/>
                    <a:pt x="0" y="2"/>
                    <a:pt x="3" y="0"/>
                  </a:cubicBezTo>
                  <a:close/>
                </a:path>
              </a:pathLst>
            </a:custGeom>
            <a:solidFill>
              <a:srgbClr val="9B625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29" name="Freeform 115"/>
            <p:cNvSpPr/>
            <p:nvPr/>
          </p:nvSpPr>
          <p:spPr bwMode="auto">
            <a:xfrm>
              <a:off x="9374734" y="1408875"/>
              <a:ext cx="30163" cy="63500"/>
            </a:xfrm>
            <a:custGeom>
              <a:gdLst>
                <a:gd fmla="*/ 7 w 8" name="T0"/>
                <a:gd fmla="*/ 0 h 17" name="T1"/>
                <a:gd fmla="*/ 0 w 8" name="T2"/>
                <a:gd fmla="*/ 17 h 17" name="T3"/>
                <a:gd fmla="*/ 7 w 8" name="T4"/>
                <a:gd fmla="*/ 0 h 17" name="T5"/>
              </a:gdLst>
              <a:cxnLst>
                <a:cxn ang="0">
                  <a:pos x="T0" y="T1"/>
                </a:cxn>
                <a:cxn ang="0">
                  <a:pos x="T2" y="T3"/>
                </a:cxn>
                <a:cxn ang="0">
                  <a:pos x="T4" y="T5"/>
                </a:cxn>
              </a:cxnLst>
              <a:rect b="b" l="0" r="r" t="0"/>
              <a:pathLst>
                <a:path h="17" w="8">
                  <a:moveTo>
                    <a:pt x="7" y="0"/>
                  </a:moveTo>
                  <a:cubicBezTo>
                    <a:pt x="7" y="0"/>
                    <a:pt x="8" y="12"/>
                    <a:pt x="0" y="17"/>
                  </a:cubicBezTo>
                  <a:cubicBezTo>
                    <a:pt x="0" y="17"/>
                    <a:pt x="5" y="13"/>
                    <a:pt x="7" y="0"/>
                  </a:cubicBezTo>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30" name="Freeform 116"/>
            <p:cNvSpPr/>
            <p:nvPr/>
          </p:nvSpPr>
          <p:spPr bwMode="auto">
            <a:xfrm>
              <a:off x="9358859" y="1378714"/>
              <a:ext cx="120650" cy="33337"/>
            </a:xfrm>
            <a:custGeom>
              <a:gdLst>
                <a:gd fmla="*/ 2 w 32" name="T0"/>
                <a:gd fmla="*/ 0 h 9" name="T1"/>
                <a:gd fmla="*/ 0 w 32" name="T2"/>
                <a:gd fmla="*/ 0 h 9" name="T3"/>
                <a:gd fmla="*/ 6 w 32" name="T4"/>
                <a:gd fmla="*/ 9 h 9" name="T5"/>
                <a:gd fmla="*/ 11 w 32" name="T6"/>
                <a:gd fmla="*/ 7 h 9" name="T7"/>
                <a:gd fmla="*/ 15 w 32" name="T8"/>
                <a:gd fmla="*/ 9 h 9" name="T9"/>
                <a:gd fmla="*/ 20 w 32" name="T10"/>
                <a:gd fmla="*/ 8 h 9" name="T11"/>
                <a:gd fmla="*/ 23 w 32" name="T12"/>
                <a:gd fmla="*/ 9 h 9" name="T13"/>
                <a:gd fmla="*/ 32 w 32" name="T14"/>
                <a:gd fmla="*/ 2 h 9" name="T15"/>
                <a:gd fmla="*/ 23 w 32" name="T16"/>
                <a:gd fmla="*/ 7 h 9" name="T17"/>
                <a:gd fmla="*/ 21 w 32" name="T18"/>
                <a:gd fmla="*/ 5 h 9" name="T19"/>
                <a:gd fmla="*/ 16 w 32" name="T20"/>
                <a:gd fmla="*/ 8 h 9" name="T21"/>
                <a:gd fmla="*/ 11 w 32" name="T22"/>
                <a:gd fmla="*/ 5 h 9" name="T23"/>
                <a:gd fmla="*/ 11 w 32" name="T24"/>
                <a:gd fmla="*/ 5 h 9" name="T25"/>
                <a:gd fmla="*/ 10 w 32" name="T26"/>
                <a:gd fmla="*/ 6 h 9" name="T27"/>
                <a:gd fmla="*/ 11 w 32" name="T28"/>
                <a:gd fmla="*/ 6 h 9" name="T29"/>
                <a:gd fmla="*/ 11 w 32" name="T30"/>
                <a:gd fmla="*/ 6 h 9" name="T31"/>
                <a:gd fmla="*/ 11 w 32" name="T32"/>
                <a:gd fmla="*/ 6 h 9" name="T33"/>
                <a:gd fmla="*/ 6 w 32" name="T34"/>
                <a:gd fmla="*/ 8 h 9" name="T35"/>
                <a:gd fmla="*/ 2 w 32" name="T36"/>
                <a:gd fmla="*/ 0 h 9"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9" w="32">
                  <a:moveTo>
                    <a:pt x="2" y="0"/>
                  </a:moveTo>
                  <a:cubicBezTo>
                    <a:pt x="0" y="0"/>
                    <a:pt x="0" y="0"/>
                    <a:pt x="0" y="0"/>
                  </a:cubicBezTo>
                  <a:cubicBezTo>
                    <a:pt x="1" y="7"/>
                    <a:pt x="3" y="9"/>
                    <a:pt x="6" y="9"/>
                  </a:cubicBezTo>
                  <a:cubicBezTo>
                    <a:pt x="8" y="9"/>
                    <a:pt x="11" y="7"/>
                    <a:pt x="11" y="7"/>
                  </a:cubicBezTo>
                  <a:cubicBezTo>
                    <a:pt x="12" y="9"/>
                    <a:pt x="13" y="9"/>
                    <a:pt x="15" y="9"/>
                  </a:cubicBezTo>
                  <a:cubicBezTo>
                    <a:pt x="17" y="9"/>
                    <a:pt x="20" y="8"/>
                    <a:pt x="20" y="8"/>
                  </a:cubicBezTo>
                  <a:cubicBezTo>
                    <a:pt x="21" y="8"/>
                    <a:pt x="22" y="9"/>
                    <a:pt x="23" y="9"/>
                  </a:cubicBezTo>
                  <a:cubicBezTo>
                    <a:pt x="27" y="9"/>
                    <a:pt x="32" y="2"/>
                    <a:pt x="32" y="2"/>
                  </a:cubicBezTo>
                  <a:cubicBezTo>
                    <a:pt x="27" y="6"/>
                    <a:pt x="24" y="7"/>
                    <a:pt x="23" y="7"/>
                  </a:cubicBezTo>
                  <a:cubicBezTo>
                    <a:pt x="21" y="7"/>
                    <a:pt x="21" y="5"/>
                    <a:pt x="21" y="5"/>
                  </a:cubicBezTo>
                  <a:cubicBezTo>
                    <a:pt x="19" y="7"/>
                    <a:pt x="17" y="8"/>
                    <a:pt x="16" y="8"/>
                  </a:cubicBezTo>
                  <a:cubicBezTo>
                    <a:pt x="13" y="8"/>
                    <a:pt x="11" y="5"/>
                    <a:pt x="11" y="5"/>
                  </a:cubicBezTo>
                  <a:cubicBezTo>
                    <a:pt x="11" y="5"/>
                    <a:pt x="11" y="5"/>
                    <a:pt x="11" y="5"/>
                  </a:cubicBezTo>
                  <a:cubicBezTo>
                    <a:pt x="11" y="5"/>
                    <a:pt x="11" y="5"/>
                    <a:pt x="10" y="6"/>
                  </a:cubicBezTo>
                  <a:cubicBezTo>
                    <a:pt x="10" y="6"/>
                    <a:pt x="11" y="6"/>
                    <a:pt x="11" y="6"/>
                  </a:cubicBezTo>
                  <a:cubicBezTo>
                    <a:pt x="11" y="6"/>
                    <a:pt x="11" y="6"/>
                    <a:pt x="11" y="6"/>
                  </a:cubicBezTo>
                  <a:cubicBezTo>
                    <a:pt x="11" y="6"/>
                    <a:pt x="11" y="6"/>
                    <a:pt x="11" y="6"/>
                  </a:cubicBezTo>
                  <a:cubicBezTo>
                    <a:pt x="11" y="6"/>
                    <a:pt x="8" y="8"/>
                    <a:pt x="6" y="8"/>
                  </a:cubicBezTo>
                  <a:cubicBezTo>
                    <a:pt x="4" y="8"/>
                    <a:pt x="2" y="6"/>
                    <a:pt x="2" y="0"/>
                  </a:cubicBezTo>
                </a:path>
              </a:pathLst>
            </a:custGeom>
            <a:solidFill>
              <a:srgbClr val="DDAA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31" name="Freeform 117"/>
            <p:cNvSpPr/>
            <p:nvPr/>
          </p:nvSpPr>
          <p:spPr bwMode="auto">
            <a:xfrm>
              <a:off x="9344571" y="1292989"/>
              <a:ext cx="57150" cy="134936"/>
            </a:xfrm>
            <a:custGeom>
              <a:gdLst>
                <a:gd fmla="*/ 15 w 15" name="T0"/>
                <a:gd fmla="*/ 29 h 36" name="T1"/>
                <a:gd fmla="*/ 6 w 15" name="T2"/>
                <a:gd fmla="*/ 23 h 36" name="T3"/>
                <a:gd fmla="*/ 9 w 15" name="T4"/>
                <a:gd fmla="*/ 0 h 36" name="T5"/>
                <a:gd fmla="*/ 15 w 15" name="T6"/>
                <a:gd fmla="*/ 29 h 36" name="T7"/>
              </a:gdLst>
              <a:cxnLst>
                <a:cxn ang="0">
                  <a:pos x="T0" y="T1"/>
                </a:cxn>
                <a:cxn ang="0">
                  <a:pos x="T2" y="T3"/>
                </a:cxn>
                <a:cxn ang="0">
                  <a:pos x="T4" y="T5"/>
                </a:cxn>
                <a:cxn ang="0">
                  <a:pos x="T6" y="T7"/>
                </a:cxn>
              </a:cxnLst>
              <a:rect b="b" l="0" r="r" t="0"/>
              <a:pathLst>
                <a:path h="36" w="15">
                  <a:moveTo>
                    <a:pt x="15" y="29"/>
                  </a:moveTo>
                  <a:cubicBezTo>
                    <a:pt x="15" y="29"/>
                    <a:pt x="6" y="36"/>
                    <a:pt x="6" y="23"/>
                  </a:cubicBezTo>
                  <a:cubicBezTo>
                    <a:pt x="6" y="23"/>
                    <a:pt x="5" y="17"/>
                    <a:pt x="9" y="0"/>
                  </a:cubicBezTo>
                  <a:cubicBezTo>
                    <a:pt x="9" y="0"/>
                    <a:pt x="0" y="36"/>
                    <a:pt x="15" y="29"/>
                  </a:cubicBezTo>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pic>
          <p:nvPicPr>
            <p:cNvPr id="6262" name="Picture 118"/>
            <p:cNvPicPr>
              <a:picLocks noChangeArrowheads="1" noChangeAspect="1"/>
            </p:cNvPicPr>
            <p:nvPr/>
          </p:nvPicPr>
          <p:blipFill>
            <a:blip r:embed="rId14">
              <a:extLst>
                <a:ext uri="{28A0092B-C50C-407E-A947-70E740481C1C}">
                  <a14:useLocalDpi val="0"/>
                </a:ext>
              </a:extLst>
            </a:blip>
            <a:stretch>
              <a:fillRect/>
            </a:stretch>
          </p:blipFill>
          <p:spPr bwMode="auto">
            <a:xfrm>
              <a:off x="9177883" y="1329501"/>
              <a:ext cx="193676" cy="571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6232" name="Freeform 119"/>
            <p:cNvSpPr/>
            <p:nvPr/>
          </p:nvSpPr>
          <p:spPr bwMode="auto">
            <a:xfrm>
              <a:off x="9190583" y="1340614"/>
              <a:ext cx="184151" cy="38100"/>
            </a:xfrm>
            <a:custGeom>
              <a:gdLst>
                <a:gd fmla="*/ 5 w 49" name="T0"/>
                <a:gd fmla="*/ 1 h 10" name="T1"/>
                <a:gd fmla="*/ 5 w 49" name="T2"/>
                <a:gd fmla="*/ 2 h 10" name="T3"/>
                <a:gd fmla="*/ 47 w 49" name="T4"/>
                <a:gd fmla="*/ 2 h 10" name="T5"/>
                <a:gd fmla="*/ 47 w 49" name="T6"/>
                <a:gd fmla="*/ 1 h 10" name="T7"/>
                <a:gd fmla="*/ 47 w 49" name="T8"/>
                <a:gd fmla="*/ 0 h 10" name="T9"/>
                <a:gd fmla="*/ 46 w 49" name="T10"/>
                <a:gd fmla="*/ 5 h 10" name="T11"/>
                <a:gd fmla="*/ 46 w 49" name="T12"/>
                <a:gd fmla="*/ 9 h 10" name="T13"/>
                <a:gd fmla="*/ 46 w 49" name="T14"/>
                <a:gd fmla="*/ 10 h 10" name="T15"/>
                <a:gd fmla="*/ 47 w 49" name="T16"/>
                <a:gd fmla="*/ 10 h 10" name="T17"/>
                <a:gd fmla="*/ 47 w 49" name="T18"/>
                <a:gd fmla="*/ 9 h 10" name="T19"/>
                <a:gd fmla="*/ 5 w 49" name="T20"/>
                <a:gd fmla="*/ 9 h 10" name="T21"/>
                <a:gd fmla="*/ 2 w 49" name="T22"/>
                <a:gd fmla="*/ 5 h 10" name="T23"/>
                <a:gd fmla="*/ 5 w 49" name="T24"/>
                <a:gd fmla="*/ 2 h 10" name="T25"/>
                <a:gd fmla="*/ 5 w 49" name="T26"/>
                <a:gd fmla="*/ 1 h 10" name="T27"/>
                <a:gd fmla="*/ 5 w 49" name="T28"/>
                <a:gd fmla="*/ 0 h 10" name="T29"/>
                <a:gd fmla="*/ 0 w 49" name="T30"/>
                <a:gd fmla="*/ 5 h 10" name="T31"/>
                <a:gd fmla="*/ 5 w 49" name="T32"/>
                <a:gd fmla="*/ 10 h 10" name="T33"/>
                <a:gd fmla="*/ 47 w 49" name="T34"/>
                <a:gd fmla="*/ 10 h 10" name="T35"/>
                <a:gd fmla="*/ 47 w 49" name="T36"/>
                <a:gd fmla="*/ 10 h 10" name="T37"/>
                <a:gd fmla="*/ 47 w 49" name="T38"/>
                <a:gd fmla="*/ 9 h 10" name="T39"/>
                <a:gd fmla="*/ 47 w 49" name="T40"/>
                <a:gd fmla="*/ 5 h 10" name="T41"/>
                <a:gd fmla="*/ 48 w 49" name="T42"/>
                <a:gd fmla="*/ 1 h 10" name="T43"/>
                <a:gd fmla="*/ 49 w 49" name="T44"/>
                <a:gd fmla="*/ 0 h 10" name="T45"/>
                <a:gd fmla="*/ 5 w 49" name="T46"/>
                <a:gd fmla="*/ 0 h 10" name="T47"/>
                <a:gd fmla="*/ 5 w 49" name="T48"/>
                <a:gd fmla="*/ 1 h 1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0" w="49">
                  <a:moveTo>
                    <a:pt x="5" y="1"/>
                  </a:moveTo>
                  <a:cubicBezTo>
                    <a:pt x="5" y="2"/>
                    <a:pt x="5" y="2"/>
                    <a:pt x="5" y="2"/>
                  </a:cubicBezTo>
                  <a:cubicBezTo>
                    <a:pt x="47" y="2"/>
                    <a:pt x="47" y="2"/>
                    <a:pt x="47" y="2"/>
                  </a:cubicBezTo>
                  <a:cubicBezTo>
                    <a:pt x="47" y="1"/>
                    <a:pt x="47" y="1"/>
                    <a:pt x="47" y="1"/>
                  </a:cubicBezTo>
                  <a:cubicBezTo>
                    <a:pt x="47" y="0"/>
                    <a:pt x="47" y="0"/>
                    <a:pt x="47" y="0"/>
                  </a:cubicBezTo>
                  <a:cubicBezTo>
                    <a:pt x="46" y="2"/>
                    <a:pt x="46" y="3"/>
                    <a:pt x="46" y="5"/>
                  </a:cubicBezTo>
                  <a:cubicBezTo>
                    <a:pt x="46" y="6"/>
                    <a:pt x="46" y="8"/>
                    <a:pt x="46" y="9"/>
                  </a:cubicBezTo>
                  <a:cubicBezTo>
                    <a:pt x="46" y="10"/>
                    <a:pt x="46" y="10"/>
                    <a:pt x="46" y="10"/>
                  </a:cubicBezTo>
                  <a:cubicBezTo>
                    <a:pt x="47" y="10"/>
                    <a:pt x="47" y="10"/>
                    <a:pt x="47" y="10"/>
                  </a:cubicBezTo>
                  <a:cubicBezTo>
                    <a:pt x="47" y="9"/>
                    <a:pt x="47" y="9"/>
                    <a:pt x="47" y="9"/>
                  </a:cubicBezTo>
                  <a:cubicBezTo>
                    <a:pt x="5" y="9"/>
                    <a:pt x="5" y="9"/>
                    <a:pt x="5" y="9"/>
                  </a:cubicBezTo>
                  <a:cubicBezTo>
                    <a:pt x="3" y="9"/>
                    <a:pt x="2" y="7"/>
                    <a:pt x="2" y="5"/>
                  </a:cubicBezTo>
                  <a:cubicBezTo>
                    <a:pt x="2" y="3"/>
                    <a:pt x="3" y="2"/>
                    <a:pt x="5" y="2"/>
                  </a:cubicBezTo>
                  <a:cubicBezTo>
                    <a:pt x="5" y="1"/>
                    <a:pt x="5" y="1"/>
                    <a:pt x="5" y="1"/>
                  </a:cubicBezTo>
                  <a:cubicBezTo>
                    <a:pt x="5" y="0"/>
                    <a:pt x="5" y="0"/>
                    <a:pt x="5" y="0"/>
                  </a:cubicBezTo>
                  <a:cubicBezTo>
                    <a:pt x="2" y="0"/>
                    <a:pt x="0" y="2"/>
                    <a:pt x="0" y="5"/>
                  </a:cubicBezTo>
                  <a:cubicBezTo>
                    <a:pt x="0" y="8"/>
                    <a:pt x="2" y="10"/>
                    <a:pt x="5" y="10"/>
                  </a:cubicBezTo>
                  <a:cubicBezTo>
                    <a:pt x="47" y="10"/>
                    <a:pt x="47" y="10"/>
                    <a:pt x="47" y="10"/>
                  </a:cubicBezTo>
                  <a:cubicBezTo>
                    <a:pt x="47" y="10"/>
                    <a:pt x="47" y="10"/>
                    <a:pt x="47" y="10"/>
                  </a:cubicBezTo>
                  <a:cubicBezTo>
                    <a:pt x="47" y="9"/>
                    <a:pt x="47" y="9"/>
                    <a:pt x="47" y="9"/>
                  </a:cubicBezTo>
                  <a:cubicBezTo>
                    <a:pt x="47" y="8"/>
                    <a:pt x="47" y="6"/>
                    <a:pt x="47" y="5"/>
                  </a:cubicBezTo>
                  <a:cubicBezTo>
                    <a:pt x="47" y="3"/>
                    <a:pt x="47" y="2"/>
                    <a:pt x="48" y="1"/>
                  </a:cubicBezTo>
                  <a:cubicBezTo>
                    <a:pt x="49" y="0"/>
                    <a:pt x="49" y="0"/>
                    <a:pt x="49" y="0"/>
                  </a:cubicBezTo>
                  <a:cubicBezTo>
                    <a:pt x="5" y="0"/>
                    <a:pt x="5" y="0"/>
                    <a:pt x="5" y="0"/>
                  </a:cubicBezTo>
                  <a:cubicBezTo>
                    <a:pt x="5" y="1"/>
                    <a:pt x="5" y="1"/>
                    <a:pt x="5" y="1"/>
                  </a:cubicBezTo>
                </a:path>
              </a:pathLst>
            </a:custGeom>
            <a:solidFill>
              <a:srgbClr val="1E13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33" name="Freeform 120"/>
            <p:cNvSpPr/>
            <p:nvPr/>
          </p:nvSpPr>
          <p:spPr bwMode="auto">
            <a:xfrm>
              <a:off x="9284246" y="1312039"/>
              <a:ext cx="87313" cy="126999"/>
            </a:xfrm>
            <a:custGeom>
              <a:gdLst>
                <a:gd fmla="*/ 23 w 23" name="T0"/>
                <a:gd fmla="*/ 3 h 34" name="T1"/>
                <a:gd fmla="*/ 14 w 23" name="T2"/>
                <a:gd fmla="*/ 5 h 34" name="T3"/>
                <a:gd fmla="*/ 8 w 23" name="T4"/>
                <a:gd fmla="*/ 7 h 34" name="T5"/>
                <a:gd fmla="*/ 4 w 23" name="T6"/>
                <a:gd fmla="*/ 10 h 34" name="T7"/>
                <a:gd fmla="*/ 5 w 23" name="T8"/>
                <a:gd fmla="*/ 31 h 34" name="T9"/>
                <a:gd fmla="*/ 14 w 23" name="T10"/>
                <a:gd fmla="*/ 28 h 34" name="T11"/>
                <a:gd fmla="*/ 13 w 23" name="T12"/>
                <a:gd fmla="*/ 20 h 34" name="T13"/>
                <a:gd fmla="*/ 22 w 23" name="T14"/>
                <a:gd fmla="*/ 11 h 34" name="T15"/>
                <a:gd fmla="*/ 23 w 23" name="T16"/>
                <a:gd fmla="*/ 3 h 3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4" w="23">
                  <a:moveTo>
                    <a:pt x="23" y="3"/>
                  </a:moveTo>
                  <a:cubicBezTo>
                    <a:pt x="23" y="3"/>
                    <a:pt x="20" y="0"/>
                    <a:pt x="14" y="5"/>
                  </a:cubicBezTo>
                  <a:cubicBezTo>
                    <a:pt x="14" y="5"/>
                    <a:pt x="10" y="7"/>
                    <a:pt x="8" y="7"/>
                  </a:cubicBezTo>
                  <a:cubicBezTo>
                    <a:pt x="8" y="7"/>
                    <a:pt x="4" y="7"/>
                    <a:pt x="4" y="10"/>
                  </a:cubicBezTo>
                  <a:cubicBezTo>
                    <a:pt x="4" y="10"/>
                    <a:pt x="0" y="21"/>
                    <a:pt x="5" y="31"/>
                  </a:cubicBezTo>
                  <a:cubicBezTo>
                    <a:pt x="5" y="31"/>
                    <a:pt x="12" y="34"/>
                    <a:pt x="14" y="28"/>
                  </a:cubicBezTo>
                  <a:cubicBezTo>
                    <a:pt x="14" y="28"/>
                    <a:pt x="17" y="25"/>
                    <a:pt x="13" y="20"/>
                  </a:cubicBezTo>
                  <a:cubicBezTo>
                    <a:pt x="13" y="20"/>
                    <a:pt x="20" y="19"/>
                    <a:pt x="22" y="11"/>
                  </a:cubicBezTo>
                  <a:cubicBezTo>
                    <a:pt x="22" y="11"/>
                    <a:pt x="23" y="6"/>
                    <a:pt x="23" y="3"/>
                  </a:cubicBezTo>
                </a:path>
              </a:pathLst>
            </a:custGeom>
            <a:solidFill>
              <a:srgbClr val="F8CF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34" name="Freeform 121"/>
            <p:cNvSpPr/>
            <p:nvPr/>
          </p:nvSpPr>
          <p:spPr bwMode="auto">
            <a:xfrm>
              <a:off x="9336634" y="1378713"/>
              <a:ext cx="19050" cy="33337"/>
            </a:xfrm>
            <a:custGeom>
              <a:gdLst>
                <a:gd fmla="*/ 5 w 5" name="T0"/>
                <a:gd fmla="*/ 0 h 9" name="T1"/>
                <a:gd fmla="*/ 4 w 5" name="T2"/>
                <a:gd fmla="*/ 0 h 9" name="T3"/>
                <a:gd fmla="*/ 0 w 5" name="T4"/>
                <a:gd fmla="*/ 2 h 9" name="T5"/>
                <a:gd fmla="*/ 1 w 5" name="T6"/>
                <a:gd fmla="*/ 9 h 9" name="T7"/>
                <a:gd fmla="*/ 1 w 5" name="T8"/>
                <a:gd fmla="*/ 3 h 9" name="T9"/>
                <a:gd fmla="*/ 5 w 5" name="T10"/>
                <a:gd fmla="*/ 0 h 9" name="T11"/>
              </a:gdLst>
              <a:cxnLst>
                <a:cxn ang="0">
                  <a:pos x="T0" y="T1"/>
                </a:cxn>
                <a:cxn ang="0">
                  <a:pos x="T2" y="T3"/>
                </a:cxn>
                <a:cxn ang="0">
                  <a:pos x="T4" y="T5"/>
                </a:cxn>
                <a:cxn ang="0">
                  <a:pos x="T6" y="T7"/>
                </a:cxn>
                <a:cxn ang="0">
                  <a:pos x="T8" y="T9"/>
                </a:cxn>
                <a:cxn ang="0">
                  <a:pos x="T10" y="T11"/>
                </a:cxn>
              </a:cxnLst>
              <a:rect b="b" l="0" r="r" t="0"/>
              <a:pathLst>
                <a:path h="9" w="5">
                  <a:moveTo>
                    <a:pt x="5" y="0"/>
                  </a:moveTo>
                  <a:cubicBezTo>
                    <a:pt x="4" y="0"/>
                    <a:pt x="4" y="0"/>
                    <a:pt x="4" y="0"/>
                  </a:cubicBezTo>
                  <a:cubicBezTo>
                    <a:pt x="2" y="2"/>
                    <a:pt x="0" y="2"/>
                    <a:pt x="0" y="2"/>
                  </a:cubicBezTo>
                  <a:cubicBezTo>
                    <a:pt x="1" y="6"/>
                    <a:pt x="1" y="8"/>
                    <a:pt x="1" y="9"/>
                  </a:cubicBezTo>
                  <a:cubicBezTo>
                    <a:pt x="2" y="7"/>
                    <a:pt x="1" y="3"/>
                    <a:pt x="1" y="3"/>
                  </a:cubicBezTo>
                  <a:cubicBezTo>
                    <a:pt x="3" y="3"/>
                    <a:pt x="4" y="1"/>
                    <a:pt x="5" y="0"/>
                  </a:cubicBezTo>
                </a:path>
              </a:pathLst>
            </a:custGeom>
            <a:solidFill>
              <a:srgbClr val="DDAA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35" name="Freeform 122"/>
            <p:cNvSpPr/>
            <p:nvPr/>
          </p:nvSpPr>
          <p:spPr bwMode="auto">
            <a:xfrm>
              <a:off x="9352509" y="1375539"/>
              <a:ext cx="6350" cy="3175"/>
            </a:xfrm>
            <a:custGeom>
              <a:gdLst>
                <a:gd fmla="*/ 1 w 2" name="T0"/>
                <a:gd fmla="*/ 0 h 1" name="T1"/>
                <a:gd fmla="*/ 0 w 2" name="T2"/>
                <a:gd fmla="*/ 1 h 1" name="T3"/>
                <a:gd fmla="*/ 1 w 2" name="T4"/>
                <a:gd fmla="*/ 1 h 1" name="T5"/>
                <a:gd fmla="*/ 2 w 2" name="T6"/>
                <a:gd fmla="*/ 1 h 1" name="T7"/>
                <a:gd fmla="*/ 1 w 2" name="T8"/>
                <a:gd fmla="*/ 0 h 1" name="T9"/>
              </a:gdLst>
              <a:cxnLst>
                <a:cxn ang="0">
                  <a:pos x="T0" y="T1"/>
                </a:cxn>
                <a:cxn ang="0">
                  <a:pos x="T2" y="T3"/>
                </a:cxn>
                <a:cxn ang="0">
                  <a:pos x="T4" y="T5"/>
                </a:cxn>
                <a:cxn ang="0">
                  <a:pos x="T6" y="T7"/>
                </a:cxn>
                <a:cxn ang="0">
                  <a:pos x="T8" y="T9"/>
                </a:cxn>
              </a:cxnLst>
              <a:rect b="b" l="0" r="r" t="0"/>
              <a:pathLst>
                <a:path h="1" w="2">
                  <a:moveTo>
                    <a:pt x="1" y="0"/>
                  </a:moveTo>
                  <a:cubicBezTo>
                    <a:pt x="0" y="1"/>
                    <a:pt x="0" y="1"/>
                    <a:pt x="0" y="1"/>
                  </a:cubicBezTo>
                  <a:cubicBezTo>
                    <a:pt x="1" y="1"/>
                    <a:pt x="1" y="1"/>
                    <a:pt x="1" y="1"/>
                  </a:cubicBezTo>
                  <a:cubicBezTo>
                    <a:pt x="2" y="1"/>
                    <a:pt x="2" y="1"/>
                    <a:pt x="2" y="1"/>
                  </a:cubicBezTo>
                  <a:cubicBezTo>
                    <a:pt x="1" y="0"/>
                    <a:pt x="1" y="0"/>
                    <a:pt x="1" y="0"/>
                  </a:cubicBezTo>
                </a:path>
              </a:pathLst>
            </a:custGeom>
            <a:solidFill>
              <a:srgbClr val="45271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36" name="Freeform 123"/>
            <p:cNvSpPr/>
            <p:nvPr/>
          </p:nvSpPr>
          <p:spPr bwMode="auto">
            <a:xfrm>
              <a:off x="9328696" y="1353313"/>
              <a:ext cx="38100" cy="63500"/>
            </a:xfrm>
            <a:custGeom>
              <a:gdLst>
                <a:gd fmla="*/ 10 w 10" name="T0"/>
                <a:gd fmla="*/ 0 h 17" name="T1"/>
                <a:gd fmla="*/ 0 w 10" name="T2"/>
                <a:gd fmla="*/ 8 h 17" name="T3"/>
                <a:gd fmla="*/ 2 w 10" name="T4"/>
                <a:gd fmla="*/ 17 h 17" name="T5"/>
                <a:gd fmla="*/ 2 w 10" name="T6"/>
                <a:gd fmla="*/ 9 h 17" name="T7"/>
                <a:gd fmla="*/ 10 w 10" name="T8"/>
                <a:gd fmla="*/ 0 h 17" name="T9"/>
              </a:gdLst>
              <a:cxnLst>
                <a:cxn ang="0">
                  <a:pos x="T0" y="T1"/>
                </a:cxn>
                <a:cxn ang="0">
                  <a:pos x="T2" y="T3"/>
                </a:cxn>
                <a:cxn ang="0">
                  <a:pos x="T4" y="T5"/>
                </a:cxn>
                <a:cxn ang="0">
                  <a:pos x="T6" y="T7"/>
                </a:cxn>
                <a:cxn ang="0">
                  <a:pos x="T8" y="T9"/>
                </a:cxn>
              </a:cxnLst>
              <a:rect b="b" l="0" r="r" t="0"/>
              <a:pathLst>
                <a:path h="17" w="10">
                  <a:moveTo>
                    <a:pt x="10" y="0"/>
                  </a:moveTo>
                  <a:cubicBezTo>
                    <a:pt x="10" y="0"/>
                    <a:pt x="7" y="8"/>
                    <a:pt x="0" y="8"/>
                  </a:cubicBezTo>
                  <a:cubicBezTo>
                    <a:pt x="0" y="8"/>
                    <a:pt x="4" y="14"/>
                    <a:pt x="2" y="17"/>
                  </a:cubicBezTo>
                  <a:cubicBezTo>
                    <a:pt x="2" y="17"/>
                    <a:pt x="4" y="15"/>
                    <a:pt x="2" y="9"/>
                  </a:cubicBezTo>
                  <a:cubicBezTo>
                    <a:pt x="2" y="9"/>
                    <a:pt x="8" y="9"/>
                    <a:pt x="10" y="0"/>
                  </a:cubicBezTo>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37" name="Freeform 124"/>
            <p:cNvSpPr/>
            <p:nvPr/>
          </p:nvSpPr>
          <p:spPr bwMode="auto">
            <a:xfrm>
              <a:off x="9306471" y="1337438"/>
              <a:ext cx="19050" cy="22225"/>
            </a:xfrm>
            <a:custGeom>
              <a:gdLst>
                <a:gd fmla="*/ 0 w 5" name="T0"/>
                <a:gd fmla="*/ 0 h 6" name="T1"/>
                <a:gd fmla="*/ 5 w 5" name="T2"/>
                <a:gd fmla="*/ 6 h 6" name="T3"/>
                <a:gd fmla="*/ 0 w 5" name="T4"/>
                <a:gd fmla="*/ 0 h 6" name="T5"/>
              </a:gdLst>
              <a:cxnLst>
                <a:cxn ang="0">
                  <a:pos x="T0" y="T1"/>
                </a:cxn>
                <a:cxn ang="0">
                  <a:pos x="T2" y="T3"/>
                </a:cxn>
                <a:cxn ang="0">
                  <a:pos x="T4" y="T5"/>
                </a:cxn>
              </a:cxnLst>
              <a:rect b="b" l="0" r="r" t="0"/>
              <a:pathLst>
                <a:path h="6" w="5">
                  <a:moveTo>
                    <a:pt x="0" y="0"/>
                  </a:moveTo>
                  <a:cubicBezTo>
                    <a:pt x="0" y="0"/>
                    <a:pt x="2" y="4"/>
                    <a:pt x="5" y="6"/>
                  </a:cubicBezTo>
                  <a:cubicBezTo>
                    <a:pt x="5" y="6"/>
                    <a:pt x="0" y="5"/>
                    <a:pt x="0" y="0"/>
                  </a:cubicBezTo>
                  <a:close/>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38" name="Freeform 125"/>
            <p:cNvSpPr/>
            <p:nvPr/>
          </p:nvSpPr>
          <p:spPr bwMode="auto">
            <a:xfrm>
              <a:off x="9325521" y="1315214"/>
              <a:ext cx="57150" cy="38100"/>
            </a:xfrm>
            <a:custGeom>
              <a:gdLst>
                <a:gd fmla="*/ 11 w 15" name="T0"/>
                <a:gd fmla="*/ 1 h 10" name="T1"/>
                <a:gd fmla="*/ 4 w 15" name="T2"/>
                <a:gd fmla="*/ 3 h 10" name="T3"/>
                <a:gd fmla="*/ 0 w 15" name="T4"/>
                <a:gd fmla="*/ 5 h 10" name="T5"/>
                <a:gd fmla="*/ 7 w 15" name="T6"/>
                <a:gd fmla="*/ 10 h 10" name="T7"/>
                <a:gd fmla="*/ 11 w 15" name="T8"/>
                <a:gd fmla="*/ 1 h 10" name="T9"/>
              </a:gdLst>
              <a:cxnLst>
                <a:cxn ang="0">
                  <a:pos x="T0" y="T1"/>
                </a:cxn>
                <a:cxn ang="0">
                  <a:pos x="T2" y="T3"/>
                </a:cxn>
                <a:cxn ang="0">
                  <a:pos x="T4" y="T5"/>
                </a:cxn>
                <a:cxn ang="0">
                  <a:pos x="T6" y="T7"/>
                </a:cxn>
                <a:cxn ang="0">
                  <a:pos x="T8" y="T9"/>
                </a:cxn>
              </a:cxnLst>
              <a:rect b="b" l="0" r="r" t="0"/>
              <a:pathLst>
                <a:path h="10" w="15">
                  <a:moveTo>
                    <a:pt x="11" y="1"/>
                  </a:moveTo>
                  <a:cubicBezTo>
                    <a:pt x="11" y="1"/>
                    <a:pt x="8" y="0"/>
                    <a:pt x="4" y="3"/>
                  </a:cubicBezTo>
                  <a:cubicBezTo>
                    <a:pt x="4" y="3"/>
                    <a:pt x="2" y="5"/>
                    <a:pt x="0" y="5"/>
                  </a:cubicBezTo>
                  <a:cubicBezTo>
                    <a:pt x="0" y="5"/>
                    <a:pt x="2" y="9"/>
                    <a:pt x="7" y="10"/>
                  </a:cubicBezTo>
                  <a:cubicBezTo>
                    <a:pt x="7" y="10"/>
                    <a:pt x="15" y="3"/>
                    <a:pt x="11" y="1"/>
                  </a:cubicBezTo>
                </a:path>
              </a:pathLst>
            </a:custGeom>
            <a:solidFill>
              <a:srgbClr val="F7DBC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39" name="Freeform 126"/>
            <p:cNvSpPr/>
            <p:nvPr/>
          </p:nvSpPr>
          <p:spPr bwMode="auto">
            <a:xfrm>
              <a:off x="9317584" y="1315214"/>
              <a:ext cx="53975" cy="22225"/>
            </a:xfrm>
            <a:custGeom>
              <a:gdLst>
                <a:gd fmla="*/ 0 w 14" name="T0"/>
                <a:gd fmla="*/ 6 h 6" name="T1"/>
                <a:gd fmla="*/ 4 w 14" name="T2"/>
                <a:gd fmla="*/ 4 h 6" name="T3"/>
                <a:gd fmla="*/ 10 w 14" name="T4"/>
                <a:gd fmla="*/ 0 h 6" name="T5"/>
                <a:gd fmla="*/ 13 w 14" name="T6"/>
                <a:gd fmla="*/ 0 h 6" name="T7"/>
                <a:gd fmla="*/ 13 w 14" name="T8"/>
                <a:gd fmla="*/ 1 h 6" name="T9"/>
                <a:gd fmla="*/ 14 w 14" name="T10"/>
                <a:gd fmla="*/ 2 h 6" name="T11"/>
                <a:gd fmla="*/ 8 w 14" name="T12"/>
                <a:gd fmla="*/ 2 h 6" name="T13"/>
                <a:gd fmla="*/ 0 w 14" name="T14"/>
                <a:gd fmla="*/ 6 h 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 w="14">
                  <a:moveTo>
                    <a:pt x="0" y="6"/>
                  </a:moveTo>
                  <a:cubicBezTo>
                    <a:pt x="1" y="5"/>
                    <a:pt x="3" y="4"/>
                    <a:pt x="4" y="4"/>
                  </a:cubicBezTo>
                  <a:cubicBezTo>
                    <a:pt x="6" y="2"/>
                    <a:pt x="7" y="0"/>
                    <a:pt x="10" y="0"/>
                  </a:cubicBezTo>
                  <a:cubicBezTo>
                    <a:pt x="11" y="0"/>
                    <a:pt x="12" y="0"/>
                    <a:pt x="13" y="0"/>
                  </a:cubicBezTo>
                  <a:cubicBezTo>
                    <a:pt x="13" y="0"/>
                    <a:pt x="13" y="0"/>
                    <a:pt x="13" y="1"/>
                  </a:cubicBezTo>
                  <a:cubicBezTo>
                    <a:pt x="14" y="2"/>
                    <a:pt x="14" y="2"/>
                    <a:pt x="14" y="2"/>
                  </a:cubicBezTo>
                  <a:cubicBezTo>
                    <a:pt x="14" y="2"/>
                    <a:pt x="12" y="0"/>
                    <a:pt x="8" y="2"/>
                  </a:cubicBezTo>
                  <a:cubicBezTo>
                    <a:pt x="8" y="2"/>
                    <a:pt x="2" y="6"/>
                    <a:pt x="0" y="6"/>
                  </a:cubicBezTo>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40" name="Freeform 127"/>
            <p:cNvSpPr/>
            <p:nvPr/>
          </p:nvSpPr>
          <p:spPr bwMode="auto">
            <a:xfrm>
              <a:off x="9352509" y="1323151"/>
              <a:ext cx="22225" cy="22225"/>
            </a:xfrm>
            <a:custGeom>
              <a:gdLst>
                <a:gd fmla="*/ 3 w 6" name="T0"/>
                <a:gd fmla="*/ 0 h 6" name="T1"/>
                <a:gd fmla="*/ 0 w 6" name="T2"/>
                <a:gd fmla="*/ 6 h 6" name="T3"/>
                <a:gd fmla="*/ 3 w 6" name="T4"/>
                <a:gd fmla="*/ 0 h 6" name="T5"/>
              </a:gdLst>
              <a:cxnLst>
                <a:cxn ang="0">
                  <a:pos x="T0" y="T1"/>
                </a:cxn>
                <a:cxn ang="0">
                  <a:pos x="T2" y="T3"/>
                </a:cxn>
                <a:cxn ang="0">
                  <a:pos x="T4" y="T5"/>
                </a:cxn>
              </a:cxnLst>
              <a:rect b="b" l="0" r="r" t="0"/>
              <a:pathLst>
                <a:path h="6" w="6">
                  <a:moveTo>
                    <a:pt x="3" y="0"/>
                  </a:moveTo>
                  <a:cubicBezTo>
                    <a:pt x="3" y="0"/>
                    <a:pt x="6" y="2"/>
                    <a:pt x="0" y="6"/>
                  </a:cubicBezTo>
                  <a:cubicBezTo>
                    <a:pt x="0" y="6"/>
                    <a:pt x="3" y="2"/>
                    <a:pt x="3" y="0"/>
                  </a:cubicBezTo>
                </a:path>
              </a:pathLst>
            </a:custGeom>
            <a:solidFill>
              <a:srgbClr val="FCED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41" name="Freeform 128"/>
            <p:cNvSpPr/>
            <p:nvPr/>
          </p:nvSpPr>
          <p:spPr bwMode="auto">
            <a:xfrm>
              <a:off x="9408071" y="1389825"/>
              <a:ext cx="82550" cy="139699"/>
            </a:xfrm>
            <a:custGeom>
              <a:gdLst>
                <a:gd fmla="*/ 22 w 22" name="T0"/>
                <a:gd fmla="*/ 0 h 37" name="T1"/>
                <a:gd fmla="*/ 22 w 22" name="T2"/>
                <a:gd fmla="*/ 0 h 37" name="T3"/>
                <a:gd fmla="*/ 16 w 22" name="T4"/>
                <a:gd fmla="*/ 12 h 37" name="T5"/>
                <a:gd fmla="*/ 6 w 22" name="T6"/>
                <a:gd fmla="*/ 28 h 37" name="T7"/>
                <a:gd fmla="*/ 3 w 22" name="T8"/>
                <a:gd fmla="*/ 33 h 37" name="T9"/>
                <a:gd fmla="*/ 0 w 22" name="T10"/>
                <a:gd fmla="*/ 37 h 37" name="T11"/>
                <a:gd fmla="*/ 1 w 22" name="T12"/>
                <a:gd fmla="*/ 37 h 37" name="T13"/>
                <a:gd fmla="*/ 22 w 22" name="T14"/>
                <a:gd fmla="*/ 1 h 37" name="T15"/>
                <a:gd fmla="*/ 22 w 22" name="T16"/>
                <a:gd fmla="*/ 0 h 3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7" w="22">
                  <a:moveTo>
                    <a:pt x="22" y="0"/>
                  </a:moveTo>
                  <a:cubicBezTo>
                    <a:pt x="22" y="0"/>
                    <a:pt x="22" y="0"/>
                    <a:pt x="22" y="0"/>
                  </a:cubicBezTo>
                  <a:cubicBezTo>
                    <a:pt x="20" y="4"/>
                    <a:pt x="18" y="8"/>
                    <a:pt x="16" y="12"/>
                  </a:cubicBezTo>
                  <a:cubicBezTo>
                    <a:pt x="13" y="17"/>
                    <a:pt x="10" y="23"/>
                    <a:pt x="6" y="28"/>
                  </a:cubicBezTo>
                  <a:cubicBezTo>
                    <a:pt x="5" y="30"/>
                    <a:pt x="4" y="31"/>
                    <a:pt x="3" y="33"/>
                  </a:cubicBezTo>
                  <a:cubicBezTo>
                    <a:pt x="3" y="33"/>
                    <a:pt x="0" y="37"/>
                    <a:pt x="0" y="37"/>
                  </a:cubicBezTo>
                  <a:cubicBezTo>
                    <a:pt x="0" y="37"/>
                    <a:pt x="1" y="37"/>
                    <a:pt x="1" y="37"/>
                  </a:cubicBezTo>
                  <a:cubicBezTo>
                    <a:pt x="12" y="37"/>
                    <a:pt x="22" y="1"/>
                    <a:pt x="22" y="1"/>
                  </a:cubicBezTo>
                  <a:cubicBezTo>
                    <a:pt x="22" y="0"/>
                    <a:pt x="22" y="0"/>
                    <a:pt x="22" y="0"/>
                  </a:cubicBezTo>
                </a:path>
              </a:pathLst>
            </a:custGeom>
            <a:solidFill>
              <a:srgbClr val="F7D9B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42" name="Freeform 129"/>
            <p:cNvSpPr/>
            <p:nvPr/>
          </p:nvSpPr>
          <p:spPr bwMode="auto">
            <a:xfrm>
              <a:off x="9333459" y="1518412"/>
              <a:ext cx="63501" cy="25400"/>
            </a:xfrm>
            <a:custGeom>
              <a:gdLst>
                <a:gd fmla="*/ 17 w 17" name="T0"/>
                <a:gd fmla="*/ 7 h 7" name="T1"/>
                <a:gd fmla="*/ 0 w 17" name="T2"/>
                <a:gd fmla="*/ 0 h 7" name="T3"/>
                <a:gd fmla="*/ 17 w 17" name="T4"/>
                <a:gd fmla="*/ 7 h 7" name="T5"/>
              </a:gdLst>
              <a:cxnLst>
                <a:cxn ang="0">
                  <a:pos x="T0" y="T1"/>
                </a:cxn>
                <a:cxn ang="0">
                  <a:pos x="T2" y="T3"/>
                </a:cxn>
                <a:cxn ang="0">
                  <a:pos x="T4" y="T5"/>
                </a:cxn>
              </a:cxnLst>
              <a:rect b="b" l="0" r="r" t="0"/>
              <a:pathLst>
                <a:path h="7" w="17">
                  <a:moveTo>
                    <a:pt x="17" y="7"/>
                  </a:moveTo>
                  <a:cubicBezTo>
                    <a:pt x="17" y="7"/>
                    <a:pt x="7" y="7"/>
                    <a:pt x="0" y="0"/>
                  </a:cubicBezTo>
                  <a:cubicBezTo>
                    <a:pt x="0" y="0"/>
                    <a:pt x="7" y="5"/>
                    <a:pt x="17" y="7"/>
                  </a:cubicBezTo>
                  <a:close/>
                </a:path>
              </a:pathLst>
            </a:custGeom>
            <a:solidFill>
              <a:srgbClr val="F9BD9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43" name="Freeform 130"/>
            <p:cNvSpPr/>
            <p:nvPr/>
          </p:nvSpPr>
          <p:spPr bwMode="auto">
            <a:xfrm>
              <a:off x="9325521" y="1273939"/>
              <a:ext cx="33338" cy="60325"/>
            </a:xfrm>
            <a:custGeom>
              <a:gdLst>
                <a:gd fmla="*/ 9 w 9" name="T0"/>
                <a:gd fmla="*/ 0 h 16" name="T1"/>
                <a:gd fmla="*/ 0 w 9" name="T2"/>
                <a:gd fmla="*/ 16 h 16" name="T3"/>
                <a:gd fmla="*/ 0 w 9" name="T4"/>
                <a:gd fmla="*/ 16 h 16" name="T5"/>
                <a:gd fmla="*/ 0 w 9" name="T6"/>
                <a:gd fmla="*/ 16 h 16" name="T7"/>
                <a:gd fmla="*/ 9 w 9" name="T8"/>
                <a:gd fmla="*/ 0 h 16" name="T9"/>
              </a:gdLst>
              <a:cxnLst>
                <a:cxn ang="0">
                  <a:pos x="T0" y="T1"/>
                </a:cxn>
                <a:cxn ang="0">
                  <a:pos x="T2" y="T3"/>
                </a:cxn>
                <a:cxn ang="0">
                  <a:pos x="T4" y="T5"/>
                </a:cxn>
                <a:cxn ang="0">
                  <a:pos x="T6" y="T7"/>
                </a:cxn>
                <a:cxn ang="0">
                  <a:pos x="T8" y="T9"/>
                </a:cxn>
              </a:cxnLst>
              <a:rect b="b" l="0" r="r" t="0"/>
              <a:pathLst>
                <a:path h="16" w="9">
                  <a:moveTo>
                    <a:pt x="9" y="0"/>
                  </a:moveTo>
                  <a:cubicBezTo>
                    <a:pt x="5" y="2"/>
                    <a:pt x="1" y="14"/>
                    <a:pt x="0" y="16"/>
                  </a:cubicBezTo>
                  <a:cubicBezTo>
                    <a:pt x="0" y="16"/>
                    <a:pt x="0" y="16"/>
                    <a:pt x="0" y="16"/>
                  </a:cubicBezTo>
                  <a:cubicBezTo>
                    <a:pt x="0" y="16"/>
                    <a:pt x="0" y="16"/>
                    <a:pt x="0" y="16"/>
                  </a:cubicBezTo>
                  <a:cubicBezTo>
                    <a:pt x="3" y="6"/>
                    <a:pt x="7" y="1"/>
                    <a:pt x="9" y="0"/>
                  </a:cubicBezTo>
                </a:path>
              </a:pathLst>
            </a:custGeom>
            <a:solidFill>
              <a:srgbClr val="F8EAE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44" name="Freeform 131"/>
            <p:cNvSpPr/>
            <p:nvPr/>
          </p:nvSpPr>
          <p:spPr bwMode="auto">
            <a:xfrm>
              <a:off x="9325521" y="1273939"/>
              <a:ext cx="57150" cy="60325"/>
            </a:xfrm>
            <a:custGeom>
              <a:gdLst>
                <a:gd fmla="*/ 11 w 15" name="T0"/>
                <a:gd fmla="*/ 0 h 16" name="T1"/>
                <a:gd fmla="*/ 9 w 15" name="T2"/>
                <a:gd fmla="*/ 0 h 16" name="T3"/>
                <a:gd fmla="*/ 0 w 15" name="T4"/>
                <a:gd fmla="*/ 16 h 16" name="T5"/>
                <a:gd fmla="*/ 15 w 15" name="T6"/>
                <a:gd fmla="*/ 3 h 16" name="T7"/>
                <a:gd fmla="*/ 15 w 15" name="T8"/>
                <a:gd fmla="*/ 3 h 16" name="T9"/>
                <a:gd fmla="*/ 11 w 15" name="T10"/>
                <a:gd fmla="*/ 0 h 16" name="T11"/>
              </a:gdLst>
              <a:cxnLst>
                <a:cxn ang="0">
                  <a:pos x="T0" y="T1"/>
                </a:cxn>
                <a:cxn ang="0">
                  <a:pos x="T2" y="T3"/>
                </a:cxn>
                <a:cxn ang="0">
                  <a:pos x="T4" y="T5"/>
                </a:cxn>
                <a:cxn ang="0">
                  <a:pos x="T6" y="T7"/>
                </a:cxn>
                <a:cxn ang="0">
                  <a:pos x="T8" y="T9"/>
                </a:cxn>
                <a:cxn ang="0">
                  <a:pos x="T10" y="T11"/>
                </a:cxn>
              </a:cxnLst>
              <a:rect b="b" l="0" r="r" t="0"/>
              <a:pathLst>
                <a:path h="16" w="15">
                  <a:moveTo>
                    <a:pt x="11" y="0"/>
                  </a:moveTo>
                  <a:cubicBezTo>
                    <a:pt x="10" y="0"/>
                    <a:pt x="10" y="0"/>
                    <a:pt x="9" y="0"/>
                  </a:cubicBezTo>
                  <a:cubicBezTo>
                    <a:pt x="7" y="1"/>
                    <a:pt x="3" y="6"/>
                    <a:pt x="0" y="16"/>
                  </a:cubicBezTo>
                  <a:cubicBezTo>
                    <a:pt x="2" y="11"/>
                    <a:pt x="15" y="3"/>
                    <a:pt x="15" y="3"/>
                  </a:cubicBezTo>
                  <a:cubicBezTo>
                    <a:pt x="15" y="3"/>
                    <a:pt x="15" y="3"/>
                    <a:pt x="15" y="3"/>
                  </a:cubicBezTo>
                  <a:cubicBezTo>
                    <a:pt x="14" y="1"/>
                    <a:pt x="12" y="0"/>
                    <a:pt x="11" y="0"/>
                  </a:cubicBezTo>
                </a:path>
              </a:pathLst>
            </a:custGeom>
            <a:solidFill>
              <a:srgbClr val="F3C9A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46" name="Freeform 132"/>
            <p:cNvSpPr/>
            <p:nvPr/>
          </p:nvSpPr>
          <p:spPr bwMode="auto">
            <a:xfrm flipH="1">
              <a:off x="9325521" y="1334264"/>
              <a:ext cx="0" cy="0"/>
            </a:xfrm>
            <a:custGeom>
              <a:cxnLst>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path>
              </a:pathLst>
            </a:custGeom>
            <a:solidFill>
              <a:srgbClr val="D28E6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47" name="Freeform 133"/>
            <p:cNvSpPr/>
            <p:nvPr/>
          </p:nvSpPr>
          <p:spPr bwMode="auto">
            <a:xfrm>
              <a:off x="9352509" y="1266001"/>
              <a:ext cx="25400" cy="22225"/>
            </a:xfrm>
            <a:custGeom>
              <a:gdLst>
                <a:gd fmla="*/ 7 w 7" name="T0"/>
                <a:gd fmla="*/ 4 h 6" name="T1"/>
                <a:gd fmla="*/ 0 w 7" name="T2"/>
                <a:gd fmla="*/ 4 h 6" name="T3"/>
                <a:gd fmla="*/ 2 w 7" name="T4"/>
                <a:gd fmla="*/ 4 h 6" name="T5"/>
                <a:gd fmla="*/ 7 w 7" name="T6"/>
                <a:gd fmla="*/ 4 h 6" name="T7"/>
              </a:gdLst>
              <a:cxnLst>
                <a:cxn ang="0">
                  <a:pos x="T0" y="T1"/>
                </a:cxn>
                <a:cxn ang="0">
                  <a:pos x="T2" y="T3"/>
                </a:cxn>
                <a:cxn ang="0">
                  <a:pos x="T4" y="T5"/>
                </a:cxn>
                <a:cxn ang="0">
                  <a:pos x="T6" y="T7"/>
                </a:cxn>
              </a:cxnLst>
              <a:rect b="b" l="0" r="r" t="0"/>
              <a:pathLst>
                <a:path h="6" w="7">
                  <a:moveTo>
                    <a:pt x="7" y="4"/>
                  </a:moveTo>
                  <a:cubicBezTo>
                    <a:pt x="7" y="4"/>
                    <a:pt x="4" y="0"/>
                    <a:pt x="0" y="4"/>
                  </a:cubicBezTo>
                  <a:cubicBezTo>
                    <a:pt x="0" y="4"/>
                    <a:pt x="1" y="6"/>
                    <a:pt x="2" y="4"/>
                  </a:cubicBezTo>
                  <a:cubicBezTo>
                    <a:pt x="2" y="4"/>
                    <a:pt x="4" y="3"/>
                    <a:pt x="7" y="4"/>
                  </a:cubicBezTo>
                  <a:close/>
                </a:path>
              </a:pathLst>
            </a:custGeom>
            <a:solidFill>
              <a:srgbClr val="F7DBC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48" name="Freeform 134"/>
            <p:cNvSpPr/>
            <p:nvPr/>
          </p:nvSpPr>
          <p:spPr bwMode="auto">
            <a:xfrm>
              <a:off x="9385846" y="1269176"/>
              <a:ext cx="26988" cy="23812"/>
            </a:xfrm>
            <a:custGeom>
              <a:gdLst>
                <a:gd fmla="*/ 7 w 7" name="T0"/>
                <a:gd fmla="*/ 5 h 6" name="T1"/>
                <a:gd fmla="*/ 0 w 7" name="T2"/>
                <a:gd fmla="*/ 5 h 6" name="T3"/>
                <a:gd fmla="*/ 2 w 7" name="T4"/>
                <a:gd fmla="*/ 5 h 6" name="T5"/>
                <a:gd fmla="*/ 7 w 7" name="T6"/>
                <a:gd fmla="*/ 5 h 6" name="T7"/>
              </a:gdLst>
              <a:cxnLst>
                <a:cxn ang="0">
                  <a:pos x="T0" y="T1"/>
                </a:cxn>
                <a:cxn ang="0">
                  <a:pos x="T2" y="T3"/>
                </a:cxn>
                <a:cxn ang="0">
                  <a:pos x="T4" y="T5"/>
                </a:cxn>
                <a:cxn ang="0">
                  <a:pos x="T6" y="T7"/>
                </a:cxn>
              </a:cxnLst>
              <a:rect b="b" l="0" r="r" t="0"/>
              <a:pathLst>
                <a:path h="6" w="7">
                  <a:moveTo>
                    <a:pt x="7" y="5"/>
                  </a:moveTo>
                  <a:cubicBezTo>
                    <a:pt x="7" y="5"/>
                    <a:pt x="4" y="0"/>
                    <a:pt x="0" y="5"/>
                  </a:cubicBezTo>
                  <a:cubicBezTo>
                    <a:pt x="0" y="5"/>
                    <a:pt x="0" y="6"/>
                    <a:pt x="2" y="5"/>
                  </a:cubicBezTo>
                  <a:cubicBezTo>
                    <a:pt x="2" y="5"/>
                    <a:pt x="4" y="3"/>
                    <a:pt x="7" y="5"/>
                  </a:cubicBezTo>
                  <a:close/>
                </a:path>
              </a:pathLst>
            </a:custGeom>
            <a:solidFill>
              <a:srgbClr val="FCED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49" name="Freeform 135"/>
            <p:cNvSpPr/>
            <p:nvPr/>
          </p:nvSpPr>
          <p:spPr bwMode="auto">
            <a:xfrm>
              <a:off x="9427122" y="1285051"/>
              <a:ext cx="22225" cy="19050"/>
            </a:xfrm>
            <a:custGeom>
              <a:gdLst>
                <a:gd fmla="*/ 6 w 6" name="T0"/>
                <a:gd fmla="*/ 4 h 5" name="T1"/>
                <a:gd fmla="*/ 0 w 6" name="T2"/>
                <a:gd fmla="*/ 4 h 5" name="T3"/>
                <a:gd fmla="*/ 2 w 6" name="T4"/>
                <a:gd fmla="*/ 4 h 5" name="T5"/>
                <a:gd fmla="*/ 6 w 6" name="T6"/>
                <a:gd fmla="*/ 4 h 5" name="T7"/>
              </a:gdLst>
              <a:cxnLst>
                <a:cxn ang="0">
                  <a:pos x="T0" y="T1"/>
                </a:cxn>
                <a:cxn ang="0">
                  <a:pos x="T2" y="T3"/>
                </a:cxn>
                <a:cxn ang="0">
                  <a:pos x="T4" y="T5"/>
                </a:cxn>
                <a:cxn ang="0">
                  <a:pos x="T6" y="T7"/>
                </a:cxn>
              </a:cxnLst>
              <a:rect b="b" l="0" r="r" t="0"/>
              <a:pathLst>
                <a:path h="5" w="6">
                  <a:moveTo>
                    <a:pt x="6" y="4"/>
                  </a:moveTo>
                  <a:cubicBezTo>
                    <a:pt x="6" y="4"/>
                    <a:pt x="3" y="0"/>
                    <a:pt x="0" y="4"/>
                  </a:cubicBezTo>
                  <a:cubicBezTo>
                    <a:pt x="0" y="4"/>
                    <a:pt x="0" y="5"/>
                    <a:pt x="2" y="4"/>
                  </a:cubicBezTo>
                  <a:cubicBezTo>
                    <a:pt x="2" y="4"/>
                    <a:pt x="4" y="3"/>
                    <a:pt x="6" y="4"/>
                  </a:cubicBezTo>
                  <a:close/>
                </a:path>
              </a:pathLst>
            </a:custGeom>
            <a:solidFill>
              <a:srgbClr val="FCED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50" name="Freeform 136"/>
            <p:cNvSpPr/>
            <p:nvPr/>
          </p:nvSpPr>
          <p:spPr bwMode="auto">
            <a:xfrm>
              <a:off x="9377909" y="1378713"/>
              <a:ext cx="26988" cy="26987"/>
            </a:xfrm>
            <a:custGeom>
              <a:gdLst>
                <a:gd fmla="*/ 7 w 7" name="T0"/>
                <a:gd fmla="*/ 0 h 7" name="T1"/>
                <a:gd fmla="*/ 5 w 7" name="T2"/>
                <a:gd fmla="*/ 0 h 7" name="T3"/>
                <a:gd fmla="*/ 0 w 7" name="T4"/>
                <a:gd fmla="*/ 6 h 7" name="T5"/>
                <a:gd fmla="*/ 2 w 7" name="T6"/>
                <a:gd fmla="*/ 7 h 7" name="T7"/>
                <a:gd fmla="*/ 5 w 7" name="T8"/>
                <a:gd fmla="*/ 6 h 7" name="T9"/>
                <a:gd fmla="*/ 6 w 7" name="T10"/>
                <a:gd fmla="*/ 5 h 7" name="T11"/>
                <a:gd fmla="*/ 6 w 7" name="T12"/>
                <a:gd fmla="*/ 5 h 7" name="T13"/>
                <a:gd fmla="*/ 7 w 7" name="T14"/>
                <a:gd fmla="*/ 0 h 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 w="7">
                  <a:moveTo>
                    <a:pt x="7" y="0"/>
                  </a:moveTo>
                  <a:cubicBezTo>
                    <a:pt x="5" y="0"/>
                    <a:pt x="5" y="0"/>
                    <a:pt x="5" y="0"/>
                  </a:cubicBezTo>
                  <a:cubicBezTo>
                    <a:pt x="4" y="3"/>
                    <a:pt x="2" y="6"/>
                    <a:pt x="0" y="6"/>
                  </a:cubicBezTo>
                  <a:cubicBezTo>
                    <a:pt x="0" y="6"/>
                    <a:pt x="1" y="7"/>
                    <a:pt x="2" y="7"/>
                  </a:cubicBezTo>
                  <a:cubicBezTo>
                    <a:pt x="3" y="7"/>
                    <a:pt x="4" y="6"/>
                    <a:pt x="5" y="6"/>
                  </a:cubicBezTo>
                  <a:cubicBezTo>
                    <a:pt x="6" y="6"/>
                    <a:pt x="6" y="5"/>
                    <a:pt x="6" y="5"/>
                  </a:cubicBezTo>
                  <a:cubicBezTo>
                    <a:pt x="6" y="5"/>
                    <a:pt x="6" y="5"/>
                    <a:pt x="6" y="5"/>
                  </a:cubicBezTo>
                  <a:cubicBezTo>
                    <a:pt x="7" y="0"/>
                    <a:pt x="7" y="0"/>
                    <a:pt x="7" y="0"/>
                  </a:cubicBezTo>
                </a:path>
              </a:pathLst>
            </a:custGeom>
            <a:solidFill>
              <a:srgbClr val="F3C9A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52" name="Freeform 137"/>
            <p:cNvSpPr/>
            <p:nvPr/>
          </p:nvSpPr>
          <p:spPr bwMode="auto">
            <a:xfrm>
              <a:off x="9396959" y="1345376"/>
              <a:ext cx="15875" cy="33337"/>
            </a:xfrm>
            <a:custGeom>
              <a:gdLst>
                <a:gd fmla="*/ 4 w 4" name="T0"/>
                <a:gd fmla="*/ 0 h 9" name="T1"/>
                <a:gd fmla="*/ 0 w 4" name="T2"/>
                <a:gd fmla="*/ 9 h 9" name="T3"/>
                <a:gd fmla="*/ 2 w 4" name="T4"/>
                <a:gd fmla="*/ 9 h 9" name="T5"/>
                <a:gd fmla="*/ 4 w 4" name="T6"/>
                <a:gd fmla="*/ 0 h 9" name="T7"/>
              </a:gdLst>
              <a:cxnLst>
                <a:cxn ang="0">
                  <a:pos x="T0" y="T1"/>
                </a:cxn>
                <a:cxn ang="0">
                  <a:pos x="T2" y="T3"/>
                </a:cxn>
                <a:cxn ang="0">
                  <a:pos x="T4" y="T5"/>
                </a:cxn>
                <a:cxn ang="0">
                  <a:pos x="T6" y="T7"/>
                </a:cxn>
              </a:cxnLst>
              <a:rect b="b" l="0" r="r" t="0"/>
              <a:pathLst>
                <a:path h="9" w="4">
                  <a:moveTo>
                    <a:pt x="4" y="0"/>
                  </a:moveTo>
                  <a:cubicBezTo>
                    <a:pt x="4" y="0"/>
                    <a:pt x="3" y="5"/>
                    <a:pt x="0" y="9"/>
                  </a:cubicBezTo>
                  <a:cubicBezTo>
                    <a:pt x="2" y="9"/>
                    <a:pt x="2" y="9"/>
                    <a:pt x="2" y="9"/>
                  </a:cubicBezTo>
                  <a:cubicBezTo>
                    <a:pt x="4" y="0"/>
                    <a:pt x="4" y="0"/>
                    <a:pt x="4" y="0"/>
                  </a:cubicBezTo>
                </a:path>
              </a:pathLst>
            </a:custGeom>
            <a:solidFill>
              <a:srgbClr val="F3C9A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53" name="Freeform 138"/>
            <p:cNvSpPr/>
            <p:nvPr/>
          </p:nvSpPr>
          <p:spPr bwMode="auto">
            <a:xfrm>
              <a:off x="9396959" y="1397763"/>
              <a:ext cx="4763" cy="3175"/>
            </a:xfrm>
            <a:custGeom>
              <a:gdLst>
                <a:gd fmla="*/ 1 w 1" name="T0"/>
                <a:gd fmla="*/ 0 h 1" name="T1"/>
                <a:gd fmla="*/ 0 w 1" name="T2"/>
                <a:gd fmla="*/ 1 h 1" name="T3"/>
                <a:gd fmla="*/ 0 w 1" name="T4"/>
                <a:gd fmla="*/ 1 h 1" name="T5"/>
                <a:gd fmla="*/ 1 w 1" name="T6"/>
                <a:gd fmla="*/ 0 h 1" name="T7"/>
              </a:gdLst>
              <a:cxnLst>
                <a:cxn ang="0">
                  <a:pos x="T0" y="T1"/>
                </a:cxn>
                <a:cxn ang="0">
                  <a:pos x="T2" y="T3"/>
                </a:cxn>
                <a:cxn ang="0">
                  <a:pos x="T4" y="T5"/>
                </a:cxn>
                <a:cxn ang="0">
                  <a:pos x="T6" y="T7"/>
                </a:cxn>
              </a:cxnLst>
              <a:rect b="b" l="0" r="r" t="0"/>
              <a:pathLst>
                <a:path h="1" w="1">
                  <a:moveTo>
                    <a:pt x="1" y="0"/>
                  </a:moveTo>
                  <a:cubicBezTo>
                    <a:pt x="1" y="0"/>
                    <a:pt x="1" y="1"/>
                    <a:pt x="0" y="1"/>
                  </a:cubicBezTo>
                  <a:cubicBezTo>
                    <a:pt x="0" y="1"/>
                    <a:pt x="0" y="1"/>
                    <a:pt x="0" y="1"/>
                  </a:cubicBezTo>
                  <a:cubicBezTo>
                    <a:pt x="1" y="0"/>
                    <a:pt x="1" y="0"/>
                    <a:pt x="1" y="0"/>
                  </a:cubicBezTo>
                </a:path>
              </a:pathLst>
            </a:custGeom>
            <a:solidFill>
              <a:srgbClr val="E0AF9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54" name="Freeform 139"/>
            <p:cNvSpPr/>
            <p:nvPr/>
          </p:nvSpPr>
          <p:spPr bwMode="auto">
            <a:xfrm>
              <a:off x="9374734" y="1400939"/>
              <a:ext cx="22225" cy="4762"/>
            </a:xfrm>
            <a:custGeom>
              <a:gdLst>
                <a:gd fmla="*/ 0 w 6" name="T0"/>
                <a:gd fmla="*/ 0 h 1" name="T1"/>
                <a:gd fmla="*/ 3 w 6" name="T2"/>
                <a:gd fmla="*/ 1 h 1" name="T3"/>
                <a:gd fmla="*/ 6 w 6" name="T4"/>
                <a:gd fmla="*/ 0 h 1" name="T5"/>
                <a:gd fmla="*/ 6 w 6" name="T6"/>
                <a:gd fmla="*/ 0 h 1" name="T7"/>
                <a:gd fmla="*/ 3 w 6" name="T8"/>
                <a:gd fmla="*/ 1 h 1" name="T9"/>
                <a:gd fmla="*/ 1 w 6" name="T10"/>
                <a:gd fmla="*/ 0 h 1" name="T11"/>
                <a:gd fmla="*/ 1 w 6" name="T12"/>
                <a:gd fmla="*/ 0 h 1" name="T13"/>
                <a:gd fmla="*/ 0 w 6" name="T14"/>
                <a:gd fmla="*/ 0 h 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 w="6">
                  <a:moveTo>
                    <a:pt x="0" y="0"/>
                  </a:moveTo>
                  <a:cubicBezTo>
                    <a:pt x="0" y="0"/>
                    <a:pt x="1" y="1"/>
                    <a:pt x="3" y="1"/>
                  </a:cubicBezTo>
                  <a:cubicBezTo>
                    <a:pt x="4" y="1"/>
                    <a:pt x="5" y="1"/>
                    <a:pt x="6" y="0"/>
                  </a:cubicBezTo>
                  <a:cubicBezTo>
                    <a:pt x="6" y="0"/>
                    <a:pt x="6" y="0"/>
                    <a:pt x="6" y="0"/>
                  </a:cubicBezTo>
                  <a:cubicBezTo>
                    <a:pt x="5" y="0"/>
                    <a:pt x="4" y="1"/>
                    <a:pt x="3" y="1"/>
                  </a:cubicBezTo>
                  <a:cubicBezTo>
                    <a:pt x="2" y="1"/>
                    <a:pt x="1" y="0"/>
                    <a:pt x="1" y="0"/>
                  </a:cubicBezTo>
                  <a:cubicBezTo>
                    <a:pt x="1" y="0"/>
                    <a:pt x="1" y="0"/>
                    <a:pt x="1" y="0"/>
                  </a:cubicBezTo>
                  <a:cubicBezTo>
                    <a:pt x="0" y="0"/>
                    <a:pt x="0" y="0"/>
                    <a:pt x="0" y="0"/>
                  </a:cubicBezTo>
                </a:path>
              </a:pathLst>
            </a:custGeom>
            <a:solidFill>
              <a:srgbClr val="D28E6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55" name="Freeform 140"/>
            <p:cNvSpPr/>
            <p:nvPr/>
          </p:nvSpPr>
          <p:spPr bwMode="auto">
            <a:xfrm>
              <a:off x="9446171" y="1359664"/>
              <a:ext cx="3175" cy="4762"/>
            </a:xfrm>
            <a:custGeom>
              <a:gdLst>
                <a:gd fmla="*/ 1 w 1" name="T0"/>
                <a:gd fmla="*/ 0 h 1" name="T1"/>
                <a:gd fmla="*/ 0 w 1" name="T2"/>
                <a:gd fmla="*/ 1 h 1" name="T3"/>
                <a:gd fmla="*/ 1 w 1" name="T4"/>
                <a:gd fmla="*/ 0 h 1" name="T5"/>
              </a:gdLst>
              <a:cxnLst>
                <a:cxn ang="0">
                  <a:pos x="T0" y="T1"/>
                </a:cxn>
                <a:cxn ang="0">
                  <a:pos x="T2" y="T3"/>
                </a:cxn>
                <a:cxn ang="0">
                  <a:pos x="T4" y="T5"/>
                </a:cxn>
              </a:cxnLst>
              <a:rect b="b" l="0" r="r" t="0"/>
              <a:pathLst>
                <a:path h="1" w="1">
                  <a:moveTo>
                    <a:pt x="1" y="0"/>
                  </a:moveTo>
                  <a:cubicBezTo>
                    <a:pt x="1" y="0"/>
                    <a:pt x="0" y="0"/>
                    <a:pt x="0" y="1"/>
                  </a:cubicBezTo>
                  <a:cubicBezTo>
                    <a:pt x="1" y="0"/>
                    <a:pt x="1" y="0"/>
                    <a:pt x="1" y="0"/>
                  </a:cubicBezTo>
                </a:path>
              </a:pathLst>
            </a:custGeom>
            <a:solidFill>
              <a:srgbClr val="F3C9A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57" name="Freeform 141"/>
            <p:cNvSpPr/>
            <p:nvPr/>
          </p:nvSpPr>
          <p:spPr bwMode="auto">
            <a:xfrm>
              <a:off x="9404896" y="1378713"/>
              <a:ext cx="38100" cy="30162"/>
            </a:xfrm>
            <a:custGeom>
              <a:gdLst>
                <a:gd fmla="*/ 10 w 10" name="T0"/>
                <a:gd fmla="*/ 0 h 8" name="T1"/>
                <a:gd fmla="*/ 9 w 10" name="T2"/>
                <a:gd fmla="*/ 0 h 8" name="T3"/>
                <a:gd fmla="*/ 1 w 10" name="T4"/>
                <a:gd fmla="*/ 6 h 8" name="T5"/>
                <a:gd fmla="*/ 0 w 10" name="T6"/>
                <a:gd fmla="*/ 6 h 8" name="T7"/>
                <a:gd fmla="*/ 4 w 10" name="T8"/>
                <a:gd fmla="*/ 8 h 8" name="T9"/>
                <a:gd fmla="*/ 9 w 10" name="T10"/>
                <a:gd fmla="*/ 5 h 8" name="T11"/>
                <a:gd fmla="*/ 10 w 10" name="T12"/>
                <a:gd fmla="*/ 0 h 8" name="T13"/>
              </a:gdLst>
              <a:cxnLst>
                <a:cxn ang="0">
                  <a:pos x="T0" y="T1"/>
                </a:cxn>
                <a:cxn ang="0">
                  <a:pos x="T2" y="T3"/>
                </a:cxn>
                <a:cxn ang="0">
                  <a:pos x="T4" y="T5"/>
                </a:cxn>
                <a:cxn ang="0">
                  <a:pos x="T6" y="T7"/>
                </a:cxn>
                <a:cxn ang="0">
                  <a:pos x="T8" y="T9"/>
                </a:cxn>
                <a:cxn ang="0">
                  <a:pos x="T10" y="T11"/>
                </a:cxn>
                <a:cxn ang="0">
                  <a:pos x="T12" y="T13"/>
                </a:cxn>
              </a:cxnLst>
              <a:rect b="b" l="0" r="r" t="0"/>
              <a:pathLst>
                <a:path h="8" w="10">
                  <a:moveTo>
                    <a:pt x="10" y="0"/>
                  </a:moveTo>
                  <a:cubicBezTo>
                    <a:pt x="9" y="0"/>
                    <a:pt x="9" y="0"/>
                    <a:pt x="9" y="0"/>
                  </a:cubicBezTo>
                  <a:cubicBezTo>
                    <a:pt x="7" y="3"/>
                    <a:pt x="4" y="6"/>
                    <a:pt x="1" y="6"/>
                  </a:cubicBezTo>
                  <a:cubicBezTo>
                    <a:pt x="1" y="6"/>
                    <a:pt x="1" y="6"/>
                    <a:pt x="0" y="6"/>
                  </a:cubicBezTo>
                  <a:cubicBezTo>
                    <a:pt x="0" y="6"/>
                    <a:pt x="1" y="8"/>
                    <a:pt x="4" y="8"/>
                  </a:cubicBezTo>
                  <a:cubicBezTo>
                    <a:pt x="5" y="8"/>
                    <a:pt x="7" y="7"/>
                    <a:pt x="9" y="5"/>
                  </a:cubicBezTo>
                  <a:cubicBezTo>
                    <a:pt x="9" y="5"/>
                    <a:pt x="9" y="3"/>
                    <a:pt x="10" y="0"/>
                  </a:cubicBezTo>
                </a:path>
              </a:pathLst>
            </a:custGeom>
            <a:solidFill>
              <a:srgbClr val="F3C9A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58" name="Freeform 142"/>
            <p:cNvSpPr/>
            <p:nvPr/>
          </p:nvSpPr>
          <p:spPr bwMode="auto">
            <a:xfrm>
              <a:off x="9438234" y="1364426"/>
              <a:ext cx="7938" cy="14287"/>
            </a:xfrm>
            <a:custGeom>
              <a:gdLst>
                <a:gd fmla="*/ 2 w 2" name="T0"/>
                <a:gd fmla="*/ 0 h 4" name="T1"/>
                <a:gd fmla="*/ 0 w 2" name="T2"/>
                <a:gd fmla="*/ 4 h 4" name="T3"/>
                <a:gd fmla="*/ 1 w 2" name="T4"/>
                <a:gd fmla="*/ 4 h 4" name="T5"/>
                <a:gd fmla="*/ 2 w 2" name="T6"/>
                <a:gd fmla="*/ 0 h 4" name="T7"/>
              </a:gdLst>
              <a:cxnLst>
                <a:cxn ang="0">
                  <a:pos x="T0" y="T1"/>
                </a:cxn>
                <a:cxn ang="0">
                  <a:pos x="T2" y="T3"/>
                </a:cxn>
                <a:cxn ang="0">
                  <a:pos x="T4" y="T5"/>
                </a:cxn>
                <a:cxn ang="0">
                  <a:pos x="T6" y="T7"/>
                </a:cxn>
              </a:cxnLst>
              <a:rect b="b" l="0" r="r" t="0"/>
              <a:pathLst>
                <a:path h="4" w="2">
                  <a:moveTo>
                    <a:pt x="2" y="0"/>
                  </a:moveTo>
                  <a:cubicBezTo>
                    <a:pt x="2" y="1"/>
                    <a:pt x="1" y="2"/>
                    <a:pt x="0" y="4"/>
                  </a:cubicBezTo>
                  <a:cubicBezTo>
                    <a:pt x="1" y="4"/>
                    <a:pt x="1" y="4"/>
                    <a:pt x="1" y="4"/>
                  </a:cubicBezTo>
                  <a:cubicBezTo>
                    <a:pt x="1" y="2"/>
                    <a:pt x="2" y="1"/>
                    <a:pt x="2" y="0"/>
                  </a:cubicBezTo>
                </a:path>
              </a:pathLst>
            </a:custGeom>
            <a:solidFill>
              <a:srgbClr val="F3C9A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59" name="Freeform 143"/>
            <p:cNvSpPr/>
            <p:nvPr/>
          </p:nvSpPr>
          <p:spPr bwMode="auto">
            <a:xfrm>
              <a:off x="9431885" y="1323151"/>
              <a:ext cx="58738" cy="96836"/>
            </a:xfrm>
            <a:custGeom>
              <a:gdLst>
                <a:gd fmla="*/ 9 w 16" name="T0"/>
                <a:gd fmla="*/ 0 h 26" name="T1"/>
                <a:gd fmla="*/ 2 w 16" name="T2"/>
                <a:gd fmla="*/ 16 h 26" name="T3"/>
                <a:gd fmla="*/ 3 w 16" name="T4"/>
                <a:gd fmla="*/ 23 h 26" name="T5"/>
                <a:gd fmla="*/ 11 w 16" name="T6"/>
                <a:gd fmla="*/ 19 h 26" name="T7"/>
                <a:gd fmla="*/ 16 w 16" name="T8"/>
                <a:gd fmla="*/ 14 h 26" name="T9"/>
                <a:gd fmla="*/ 2 w 16" name="T10"/>
                <a:gd fmla="*/ 21 h 26" name="T11"/>
                <a:gd fmla="*/ 9 w 16" name="T12"/>
                <a:gd fmla="*/ 0 h 26" name="T13"/>
              </a:gdLst>
              <a:cxnLst>
                <a:cxn ang="0">
                  <a:pos x="T0" y="T1"/>
                </a:cxn>
                <a:cxn ang="0">
                  <a:pos x="T2" y="T3"/>
                </a:cxn>
                <a:cxn ang="0">
                  <a:pos x="T4" y="T5"/>
                </a:cxn>
                <a:cxn ang="0">
                  <a:pos x="T6" y="T7"/>
                </a:cxn>
                <a:cxn ang="0">
                  <a:pos x="T8" y="T9"/>
                </a:cxn>
                <a:cxn ang="0">
                  <a:pos x="T10" y="T11"/>
                </a:cxn>
                <a:cxn ang="0">
                  <a:pos x="T12" y="T13"/>
                </a:cxn>
              </a:cxnLst>
              <a:rect b="b" l="0" r="r" t="0"/>
              <a:pathLst>
                <a:path h="26" w="16">
                  <a:moveTo>
                    <a:pt x="9" y="0"/>
                  </a:moveTo>
                  <a:cubicBezTo>
                    <a:pt x="6" y="5"/>
                    <a:pt x="4" y="11"/>
                    <a:pt x="2" y="16"/>
                  </a:cubicBezTo>
                  <a:cubicBezTo>
                    <a:pt x="2" y="18"/>
                    <a:pt x="0" y="23"/>
                    <a:pt x="3" y="23"/>
                  </a:cubicBezTo>
                  <a:cubicBezTo>
                    <a:pt x="6" y="23"/>
                    <a:pt x="9" y="21"/>
                    <a:pt x="11" y="19"/>
                  </a:cubicBezTo>
                  <a:cubicBezTo>
                    <a:pt x="14" y="17"/>
                    <a:pt x="14" y="16"/>
                    <a:pt x="16" y="14"/>
                  </a:cubicBezTo>
                  <a:cubicBezTo>
                    <a:pt x="16" y="14"/>
                    <a:pt x="5" y="26"/>
                    <a:pt x="2" y="21"/>
                  </a:cubicBezTo>
                  <a:cubicBezTo>
                    <a:pt x="2" y="21"/>
                    <a:pt x="4" y="12"/>
                    <a:pt x="9" y="0"/>
                  </a:cubicBezTo>
                  <a:close/>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60" name="Freeform 144"/>
            <p:cNvSpPr/>
            <p:nvPr/>
          </p:nvSpPr>
          <p:spPr bwMode="auto">
            <a:xfrm>
              <a:off x="9396959" y="1307276"/>
              <a:ext cx="41275" cy="104774"/>
            </a:xfrm>
            <a:custGeom>
              <a:gdLst>
                <a:gd fmla="*/ 11 w 11" name="T0"/>
                <a:gd fmla="*/ 24 h 28" name="T1"/>
                <a:gd fmla="*/ 7 w 11" name="T2"/>
                <a:gd fmla="*/ 27 h 28" name="T3"/>
                <a:gd fmla="*/ 3 w 11" name="T4"/>
                <a:gd fmla="*/ 27 h 28" name="T5"/>
                <a:gd fmla="*/ 1 w 11" name="T6"/>
                <a:gd fmla="*/ 20 h 28" name="T7"/>
                <a:gd fmla="*/ 4 w 11" name="T8"/>
                <a:gd fmla="*/ 11 h 28" name="T9"/>
                <a:gd fmla="*/ 6 w 11" name="T10"/>
                <a:gd fmla="*/ 0 h 28" name="T11"/>
                <a:gd fmla="*/ 4 w 11" name="T12"/>
                <a:gd fmla="*/ 14 h 28" name="T13"/>
                <a:gd fmla="*/ 2 w 11" name="T14"/>
                <a:gd fmla="*/ 21 h 28" name="T15"/>
                <a:gd fmla="*/ 3 w 11" name="T16"/>
                <a:gd fmla="*/ 26 h 28" name="T17"/>
                <a:gd fmla="*/ 11 w 11" name="T18"/>
                <a:gd fmla="*/ 24 h 2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8" w="11">
                  <a:moveTo>
                    <a:pt x="11" y="24"/>
                  </a:moveTo>
                  <a:cubicBezTo>
                    <a:pt x="10" y="25"/>
                    <a:pt x="9" y="27"/>
                    <a:pt x="7" y="27"/>
                  </a:cubicBezTo>
                  <a:cubicBezTo>
                    <a:pt x="6" y="28"/>
                    <a:pt x="4" y="28"/>
                    <a:pt x="3" y="27"/>
                  </a:cubicBezTo>
                  <a:cubicBezTo>
                    <a:pt x="0" y="26"/>
                    <a:pt x="1" y="23"/>
                    <a:pt x="1" y="20"/>
                  </a:cubicBezTo>
                  <a:cubicBezTo>
                    <a:pt x="2" y="17"/>
                    <a:pt x="3" y="14"/>
                    <a:pt x="4" y="11"/>
                  </a:cubicBezTo>
                  <a:cubicBezTo>
                    <a:pt x="4" y="8"/>
                    <a:pt x="5" y="4"/>
                    <a:pt x="6" y="0"/>
                  </a:cubicBezTo>
                  <a:cubicBezTo>
                    <a:pt x="5" y="5"/>
                    <a:pt x="4" y="10"/>
                    <a:pt x="4" y="14"/>
                  </a:cubicBezTo>
                  <a:cubicBezTo>
                    <a:pt x="3" y="17"/>
                    <a:pt x="3" y="19"/>
                    <a:pt x="2" y="21"/>
                  </a:cubicBezTo>
                  <a:cubicBezTo>
                    <a:pt x="2" y="23"/>
                    <a:pt x="1" y="25"/>
                    <a:pt x="3" y="26"/>
                  </a:cubicBezTo>
                  <a:cubicBezTo>
                    <a:pt x="6" y="27"/>
                    <a:pt x="9" y="26"/>
                    <a:pt x="11" y="24"/>
                  </a:cubicBezTo>
                  <a:close/>
                </a:path>
              </a:pathLst>
            </a:custGeom>
            <a:solidFill>
              <a:srgbClr val="C97A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61" name="Freeform 145"/>
            <p:cNvSpPr/>
            <p:nvPr/>
          </p:nvSpPr>
          <p:spPr bwMode="auto">
            <a:xfrm>
              <a:off x="9468397" y="1304101"/>
              <a:ext cx="22225" cy="19050"/>
            </a:xfrm>
            <a:custGeom>
              <a:gdLst>
                <a:gd fmla="*/ 0 w 6" name="T0"/>
                <a:gd fmla="*/ 5 h 5" name="T1"/>
                <a:gd fmla="*/ 6 w 6" name="T2"/>
                <a:gd fmla="*/ 5 h 5" name="T3"/>
                <a:gd fmla="*/ 0 w 6" name="T4"/>
                <a:gd fmla="*/ 5 h 5" name="T5"/>
              </a:gdLst>
              <a:cxnLst>
                <a:cxn ang="0">
                  <a:pos x="T0" y="T1"/>
                </a:cxn>
                <a:cxn ang="0">
                  <a:pos x="T2" y="T3"/>
                </a:cxn>
                <a:cxn ang="0">
                  <a:pos x="T4" y="T5"/>
                </a:cxn>
              </a:cxnLst>
              <a:rect b="b" l="0" r="r" t="0"/>
              <a:pathLst>
                <a:path h="5" w="6">
                  <a:moveTo>
                    <a:pt x="0" y="5"/>
                  </a:moveTo>
                  <a:cubicBezTo>
                    <a:pt x="0" y="5"/>
                    <a:pt x="2" y="0"/>
                    <a:pt x="6" y="5"/>
                  </a:cubicBezTo>
                  <a:cubicBezTo>
                    <a:pt x="6" y="5"/>
                    <a:pt x="3" y="2"/>
                    <a:pt x="0" y="5"/>
                  </a:cubicBezTo>
                  <a:close/>
                </a:path>
              </a:pathLst>
            </a:custGeom>
            <a:solidFill>
              <a:srgbClr val="FCED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63" name="Freeform 146"/>
            <p:cNvSpPr>
              <a:spLocks noEditPoints="1"/>
            </p:cNvSpPr>
            <p:nvPr/>
          </p:nvSpPr>
          <p:spPr bwMode="auto">
            <a:xfrm>
              <a:off x="9371559" y="1315214"/>
              <a:ext cx="11113" cy="63500"/>
            </a:xfrm>
            <a:custGeom>
              <a:gdLst>
                <a:gd fmla="*/ 2 w 3" name="T0"/>
                <a:gd fmla="*/ 17 h 17" name="T1"/>
                <a:gd fmla="*/ 0 w 3" name="T2"/>
                <a:gd fmla="*/ 17 h 17" name="T3"/>
                <a:gd fmla="*/ 1 w 3" name="T4"/>
                <a:gd fmla="*/ 17 h 17" name="T5"/>
                <a:gd fmla="*/ 1 w 3" name="T6"/>
                <a:gd fmla="*/ 17 h 17" name="T7"/>
                <a:gd fmla="*/ 2 w 3" name="T8"/>
                <a:gd fmla="*/ 17 h 17" name="T9"/>
                <a:gd fmla="*/ 2 w 3" name="T10"/>
                <a:gd fmla="*/ 0 h 17" name="T11"/>
                <a:gd fmla="*/ 0 w 3" name="T12"/>
                <a:gd fmla="*/ 7 h 17" name="T13"/>
                <a:gd fmla="*/ 1 w 3" name="T14"/>
                <a:gd fmla="*/ 7 h 17" name="T15"/>
                <a:gd fmla="*/ 0 w 3" name="T16"/>
                <a:gd fmla="*/ 8 h 17" name="T17"/>
                <a:gd fmla="*/ 0 w 3" name="T18"/>
                <a:gd fmla="*/ 8 h 17" name="T19"/>
                <a:gd fmla="*/ 3 w 3" name="T20"/>
                <a:gd fmla="*/ 8 h 17" name="T21"/>
                <a:gd fmla="*/ 2 w 3" name="T22"/>
                <a:gd fmla="*/ 0 h 17" name="T23"/>
                <a:gd fmla="*/ 2 w 3" name="T24"/>
                <a:gd fmla="*/ 0 h 1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7" w="3">
                  <a:moveTo>
                    <a:pt x="2" y="17"/>
                  </a:moveTo>
                  <a:cubicBezTo>
                    <a:pt x="0" y="17"/>
                    <a:pt x="0" y="17"/>
                    <a:pt x="0" y="17"/>
                  </a:cubicBezTo>
                  <a:cubicBezTo>
                    <a:pt x="1" y="17"/>
                    <a:pt x="1" y="17"/>
                    <a:pt x="1" y="17"/>
                  </a:cubicBezTo>
                  <a:cubicBezTo>
                    <a:pt x="1" y="17"/>
                    <a:pt x="1" y="17"/>
                    <a:pt x="1" y="17"/>
                  </a:cubicBezTo>
                  <a:cubicBezTo>
                    <a:pt x="1" y="17"/>
                    <a:pt x="1" y="17"/>
                    <a:pt x="2" y="17"/>
                  </a:cubicBezTo>
                  <a:moveTo>
                    <a:pt x="2" y="0"/>
                  </a:moveTo>
                  <a:cubicBezTo>
                    <a:pt x="1" y="0"/>
                    <a:pt x="1" y="3"/>
                    <a:pt x="0" y="7"/>
                  </a:cubicBezTo>
                  <a:cubicBezTo>
                    <a:pt x="1" y="7"/>
                    <a:pt x="1" y="7"/>
                    <a:pt x="1" y="7"/>
                  </a:cubicBezTo>
                  <a:cubicBezTo>
                    <a:pt x="0" y="8"/>
                    <a:pt x="0" y="8"/>
                    <a:pt x="0" y="8"/>
                  </a:cubicBezTo>
                  <a:cubicBezTo>
                    <a:pt x="0" y="8"/>
                    <a:pt x="0" y="8"/>
                    <a:pt x="0" y="8"/>
                  </a:cubicBezTo>
                  <a:cubicBezTo>
                    <a:pt x="3" y="8"/>
                    <a:pt x="3" y="8"/>
                    <a:pt x="3" y="8"/>
                  </a:cubicBezTo>
                  <a:cubicBezTo>
                    <a:pt x="3" y="3"/>
                    <a:pt x="3" y="0"/>
                    <a:pt x="2" y="0"/>
                  </a:cubicBezTo>
                  <a:cubicBezTo>
                    <a:pt x="2" y="0"/>
                    <a:pt x="2" y="0"/>
                    <a:pt x="2" y="0"/>
                  </a:cubicBezTo>
                </a:path>
              </a:pathLst>
            </a:custGeom>
            <a:solidFill>
              <a:srgbClr val="FBE7D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64" name="Freeform 147"/>
            <p:cNvSpPr/>
            <p:nvPr/>
          </p:nvSpPr>
          <p:spPr bwMode="auto">
            <a:xfrm>
              <a:off x="9371559" y="1345376"/>
              <a:ext cx="11113" cy="33337"/>
            </a:xfrm>
            <a:custGeom>
              <a:gdLst>
                <a:gd fmla="*/ 3 w 3" name="T0"/>
                <a:gd fmla="*/ 0 h 9" name="T1"/>
                <a:gd fmla="*/ 0 w 3" name="T2"/>
                <a:gd fmla="*/ 0 h 9" name="T3"/>
                <a:gd fmla="*/ 0 w 3" name="T4"/>
                <a:gd fmla="*/ 0 h 9" name="T5"/>
                <a:gd fmla="*/ 0 w 3" name="T6"/>
                <a:gd fmla="*/ 9 h 9" name="T7"/>
                <a:gd fmla="*/ 2 w 3" name="T8"/>
                <a:gd fmla="*/ 9 h 9" name="T9"/>
                <a:gd fmla="*/ 3 w 3" name="T10"/>
                <a:gd fmla="*/ 1 h 9" name="T11"/>
                <a:gd fmla="*/ 3 w 3" name="T12"/>
                <a:gd fmla="*/ 0 h 9" name="T13"/>
              </a:gdLst>
              <a:cxnLst>
                <a:cxn ang="0">
                  <a:pos x="T0" y="T1"/>
                </a:cxn>
                <a:cxn ang="0">
                  <a:pos x="T2" y="T3"/>
                </a:cxn>
                <a:cxn ang="0">
                  <a:pos x="T4" y="T5"/>
                </a:cxn>
                <a:cxn ang="0">
                  <a:pos x="T6" y="T7"/>
                </a:cxn>
                <a:cxn ang="0">
                  <a:pos x="T8" y="T9"/>
                </a:cxn>
                <a:cxn ang="0">
                  <a:pos x="T10" y="T11"/>
                </a:cxn>
                <a:cxn ang="0">
                  <a:pos x="T12" y="T13"/>
                </a:cxn>
              </a:cxnLst>
              <a:rect b="b" l="0" r="r" t="0"/>
              <a:pathLst>
                <a:path h="9" w="3">
                  <a:moveTo>
                    <a:pt x="3" y="0"/>
                  </a:moveTo>
                  <a:cubicBezTo>
                    <a:pt x="0" y="0"/>
                    <a:pt x="0" y="0"/>
                    <a:pt x="0" y="0"/>
                  </a:cubicBezTo>
                  <a:cubicBezTo>
                    <a:pt x="0" y="0"/>
                    <a:pt x="0" y="0"/>
                    <a:pt x="0" y="0"/>
                  </a:cubicBezTo>
                  <a:cubicBezTo>
                    <a:pt x="0" y="4"/>
                    <a:pt x="0" y="7"/>
                    <a:pt x="0" y="9"/>
                  </a:cubicBezTo>
                  <a:cubicBezTo>
                    <a:pt x="2" y="9"/>
                    <a:pt x="2" y="9"/>
                    <a:pt x="2" y="9"/>
                  </a:cubicBezTo>
                  <a:cubicBezTo>
                    <a:pt x="2" y="7"/>
                    <a:pt x="3" y="4"/>
                    <a:pt x="3" y="1"/>
                  </a:cubicBezTo>
                  <a:cubicBezTo>
                    <a:pt x="3" y="0"/>
                    <a:pt x="3" y="0"/>
                    <a:pt x="3" y="0"/>
                  </a:cubicBezTo>
                </a:path>
              </a:pathLst>
            </a:custGeom>
            <a:solidFill>
              <a:srgbClr val="FBE7D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65" name="Freeform 148"/>
            <p:cNvSpPr/>
            <p:nvPr/>
          </p:nvSpPr>
          <p:spPr bwMode="auto">
            <a:xfrm>
              <a:off x="9371559" y="1340614"/>
              <a:ext cx="3175" cy="4762"/>
            </a:xfrm>
            <a:custGeom>
              <a:gdLst>
                <a:gd fmla="*/ 1 w 1" name="T0"/>
                <a:gd fmla="*/ 0 h 1" name="T1"/>
                <a:gd fmla="*/ 0 w 1" name="T2"/>
                <a:gd fmla="*/ 0 h 1" name="T3"/>
                <a:gd fmla="*/ 0 w 1" name="T4"/>
                <a:gd fmla="*/ 1 h 1" name="T5"/>
                <a:gd fmla="*/ 1 w 1" name="T6"/>
                <a:gd fmla="*/ 0 h 1" name="T7"/>
              </a:gdLst>
              <a:cxnLst>
                <a:cxn ang="0">
                  <a:pos x="T0" y="T1"/>
                </a:cxn>
                <a:cxn ang="0">
                  <a:pos x="T2" y="T3"/>
                </a:cxn>
                <a:cxn ang="0">
                  <a:pos x="T4" y="T5"/>
                </a:cxn>
                <a:cxn ang="0">
                  <a:pos x="T6" y="T7"/>
                </a:cxn>
              </a:cxnLst>
              <a:rect b="b" l="0" r="r" t="0"/>
              <a:pathLst>
                <a:path h="1" w="1">
                  <a:moveTo>
                    <a:pt x="1" y="0"/>
                  </a:moveTo>
                  <a:cubicBezTo>
                    <a:pt x="0" y="0"/>
                    <a:pt x="0" y="0"/>
                    <a:pt x="0" y="0"/>
                  </a:cubicBezTo>
                  <a:cubicBezTo>
                    <a:pt x="0" y="0"/>
                    <a:pt x="0" y="1"/>
                    <a:pt x="0" y="1"/>
                  </a:cubicBezTo>
                  <a:cubicBezTo>
                    <a:pt x="1" y="0"/>
                    <a:pt x="1" y="0"/>
                    <a:pt x="1" y="0"/>
                  </a:cubicBezTo>
                </a:path>
              </a:pathLst>
            </a:custGeom>
            <a:solidFill>
              <a:srgbClr val="D0C1B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66" name="Freeform 149"/>
            <p:cNvSpPr/>
            <p:nvPr/>
          </p:nvSpPr>
          <p:spPr bwMode="auto">
            <a:xfrm>
              <a:off x="9416009" y="1318389"/>
              <a:ext cx="15875" cy="57150"/>
            </a:xfrm>
            <a:custGeom>
              <a:gdLst>
                <a:gd fmla="*/ 1 w 4" name="T0"/>
                <a:gd fmla="*/ 7 h 15" name="T1"/>
                <a:gd fmla="*/ 0 w 4" name="T2"/>
                <a:gd fmla="*/ 15 h 15" name="T3"/>
                <a:gd fmla="*/ 3 w 4" name="T4"/>
                <a:gd fmla="*/ 8 h 15" name="T5"/>
                <a:gd fmla="*/ 3 w 4" name="T6"/>
                <a:gd fmla="*/ 0 h 15" name="T7"/>
                <a:gd fmla="*/ 1 w 4" name="T8"/>
                <a:gd fmla="*/ 7 h 15" name="T9"/>
              </a:gdLst>
              <a:cxnLst>
                <a:cxn ang="0">
                  <a:pos x="T0" y="T1"/>
                </a:cxn>
                <a:cxn ang="0">
                  <a:pos x="T2" y="T3"/>
                </a:cxn>
                <a:cxn ang="0">
                  <a:pos x="T4" y="T5"/>
                </a:cxn>
                <a:cxn ang="0">
                  <a:pos x="T6" y="T7"/>
                </a:cxn>
                <a:cxn ang="0">
                  <a:pos x="T8" y="T9"/>
                </a:cxn>
              </a:cxnLst>
              <a:rect b="b" l="0" r="r" t="0"/>
              <a:pathLst>
                <a:path h="15" w="4">
                  <a:moveTo>
                    <a:pt x="1" y="7"/>
                  </a:moveTo>
                  <a:cubicBezTo>
                    <a:pt x="0" y="12"/>
                    <a:pt x="0" y="15"/>
                    <a:pt x="0" y="15"/>
                  </a:cubicBezTo>
                  <a:cubicBezTo>
                    <a:pt x="1" y="15"/>
                    <a:pt x="2" y="12"/>
                    <a:pt x="3" y="8"/>
                  </a:cubicBezTo>
                  <a:cubicBezTo>
                    <a:pt x="4" y="3"/>
                    <a:pt x="4" y="0"/>
                    <a:pt x="3" y="0"/>
                  </a:cubicBezTo>
                  <a:cubicBezTo>
                    <a:pt x="2" y="0"/>
                    <a:pt x="1" y="3"/>
                    <a:pt x="1" y="7"/>
                  </a:cubicBezTo>
                  <a:close/>
                </a:path>
              </a:pathLst>
            </a:custGeom>
            <a:solidFill>
              <a:srgbClr val="F7DBC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67" name="Freeform 150"/>
            <p:cNvSpPr/>
            <p:nvPr/>
          </p:nvSpPr>
          <p:spPr bwMode="auto">
            <a:xfrm>
              <a:off x="9449346" y="1329501"/>
              <a:ext cx="19050" cy="49212"/>
            </a:xfrm>
            <a:custGeom>
              <a:gdLst>
                <a:gd fmla="*/ 2 w 5" name="T0"/>
                <a:gd fmla="*/ 6 h 13" name="T1"/>
                <a:gd fmla="*/ 1 w 5" name="T2"/>
                <a:gd fmla="*/ 12 h 13" name="T3"/>
                <a:gd fmla="*/ 4 w 5" name="T4"/>
                <a:gd fmla="*/ 7 h 13" name="T5"/>
                <a:gd fmla="*/ 5 w 5" name="T6"/>
                <a:gd fmla="*/ 0 h 13" name="T7"/>
                <a:gd fmla="*/ 2 w 5" name="T8"/>
                <a:gd fmla="*/ 6 h 13" name="T9"/>
              </a:gdLst>
              <a:cxnLst>
                <a:cxn ang="0">
                  <a:pos x="T0" y="T1"/>
                </a:cxn>
                <a:cxn ang="0">
                  <a:pos x="T2" y="T3"/>
                </a:cxn>
                <a:cxn ang="0">
                  <a:pos x="T4" y="T5"/>
                </a:cxn>
                <a:cxn ang="0">
                  <a:pos x="T6" y="T7"/>
                </a:cxn>
                <a:cxn ang="0">
                  <a:pos x="T8" y="T9"/>
                </a:cxn>
              </a:cxnLst>
              <a:rect b="b" l="0" r="r" t="0"/>
              <a:pathLst>
                <a:path h="13" w="5">
                  <a:moveTo>
                    <a:pt x="2" y="6"/>
                  </a:moveTo>
                  <a:cubicBezTo>
                    <a:pt x="1" y="9"/>
                    <a:pt x="0" y="12"/>
                    <a:pt x="1" y="12"/>
                  </a:cubicBezTo>
                  <a:cubicBezTo>
                    <a:pt x="1" y="13"/>
                    <a:pt x="3" y="10"/>
                    <a:pt x="4" y="7"/>
                  </a:cubicBezTo>
                  <a:cubicBezTo>
                    <a:pt x="5" y="3"/>
                    <a:pt x="5" y="0"/>
                    <a:pt x="5" y="0"/>
                  </a:cubicBezTo>
                  <a:cubicBezTo>
                    <a:pt x="4" y="0"/>
                    <a:pt x="3" y="2"/>
                    <a:pt x="2" y="6"/>
                  </a:cubicBezTo>
                  <a:close/>
                </a:path>
              </a:pathLst>
            </a:custGeom>
            <a:solidFill>
              <a:srgbClr val="F7DBC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68" name="Rectangle 151"/>
            <p:cNvSpPr>
              <a:spLocks noChangeArrowheads="1"/>
            </p:cNvSpPr>
            <p:nvPr/>
          </p:nvSpPr>
          <p:spPr bwMode="auto">
            <a:xfrm>
              <a:off x="9558885" y="1235839"/>
              <a:ext cx="106364" cy="241299"/>
            </a:xfrm>
            <a:prstGeom prst="rect">
              <a:avLst/>
            </a:prstGeom>
            <a:solidFill>
              <a:srgbClr val="656666"/>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69" name="Freeform 152"/>
            <p:cNvSpPr/>
            <p:nvPr/>
          </p:nvSpPr>
          <p:spPr bwMode="auto">
            <a:xfrm>
              <a:off x="9550947" y="1227901"/>
              <a:ext cx="117475" cy="257173"/>
            </a:xfrm>
            <a:custGeom>
              <a:gdLst>
                <a:gd fmla="*/ 30 w 31" name="T0"/>
                <a:gd fmla="*/ 66 h 68" name="T1"/>
                <a:gd fmla="*/ 30 w 31" name="T2"/>
                <a:gd fmla="*/ 65 h 68" name="T3"/>
                <a:gd fmla="*/ 3 w 31" name="T4"/>
                <a:gd fmla="*/ 65 h 68" name="T5"/>
                <a:gd fmla="*/ 3 w 31" name="T6"/>
                <a:gd fmla="*/ 3 h 68" name="T7"/>
                <a:gd fmla="*/ 28 w 31" name="T8"/>
                <a:gd fmla="*/ 3 h 68" name="T9"/>
                <a:gd fmla="*/ 28 w 31" name="T10"/>
                <a:gd fmla="*/ 66 h 68" name="T11"/>
                <a:gd fmla="*/ 30 w 31" name="T12"/>
                <a:gd fmla="*/ 66 h 68" name="T13"/>
                <a:gd fmla="*/ 30 w 31" name="T14"/>
                <a:gd fmla="*/ 65 h 68" name="T15"/>
                <a:gd fmla="*/ 30 w 31" name="T16"/>
                <a:gd fmla="*/ 66 h 68" name="T17"/>
                <a:gd fmla="*/ 31 w 31" name="T18"/>
                <a:gd fmla="*/ 66 h 68" name="T19"/>
                <a:gd fmla="*/ 31 w 31" name="T20"/>
                <a:gd fmla="*/ 2 h 68" name="T21"/>
                <a:gd fmla="*/ 31 w 31" name="T22"/>
                <a:gd fmla="*/ 1 h 68" name="T23"/>
                <a:gd fmla="*/ 30 w 31" name="T24"/>
                <a:gd fmla="*/ 0 h 68" name="T25"/>
                <a:gd fmla="*/ 2 w 31" name="T26"/>
                <a:gd fmla="*/ 0 h 68" name="T27"/>
                <a:gd fmla="*/ 0 w 31" name="T28"/>
                <a:gd fmla="*/ 1 h 68" name="T29"/>
                <a:gd fmla="*/ 0 w 31" name="T30"/>
                <a:gd fmla="*/ 2 h 68" name="T31"/>
                <a:gd fmla="*/ 0 w 31" name="T32"/>
                <a:gd fmla="*/ 66 h 68" name="T33"/>
                <a:gd fmla="*/ 0 w 31" name="T34"/>
                <a:gd fmla="*/ 67 h 68" name="T35"/>
                <a:gd fmla="*/ 2 w 31" name="T36"/>
                <a:gd fmla="*/ 68 h 68" name="T37"/>
                <a:gd fmla="*/ 30 w 31" name="T38"/>
                <a:gd fmla="*/ 68 h 68" name="T39"/>
                <a:gd fmla="*/ 31 w 31" name="T40"/>
                <a:gd fmla="*/ 67 h 68" name="T41"/>
                <a:gd fmla="*/ 31 w 31" name="T42"/>
                <a:gd fmla="*/ 66 h 68" name="T43"/>
                <a:gd fmla="*/ 30 w 31" name="T44"/>
                <a:gd fmla="*/ 66 h 68"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68" w="31">
                  <a:moveTo>
                    <a:pt x="30" y="66"/>
                  </a:moveTo>
                  <a:cubicBezTo>
                    <a:pt x="30" y="65"/>
                    <a:pt x="30" y="65"/>
                    <a:pt x="30" y="65"/>
                  </a:cubicBezTo>
                  <a:cubicBezTo>
                    <a:pt x="3" y="65"/>
                    <a:pt x="3" y="65"/>
                    <a:pt x="3" y="65"/>
                  </a:cubicBezTo>
                  <a:cubicBezTo>
                    <a:pt x="3" y="3"/>
                    <a:pt x="3" y="3"/>
                    <a:pt x="3" y="3"/>
                  </a:cubicBezTo>
                  <a:cubicBezTo>
                    <a:pt x="28" y="3"/>
                    <a:pt x="28" y="3"/>
                    <a:pt x="28" y="3"/>
                  </a:cubicBezTo>
                  <a:cubicBezTo>
                    <a:pt x="28" y="66"/>
                    <a:pt x="28" y="66"/>
                    <a:pt x="28" y="66"/>
                  </a:cubicBezTo>
                  <a:cubicBezTo>
                    <a:pt x="30" y="66"/>
                    <a:pt x="30" y="66"/>
                    <a:pt x="30" y="66"/>
                  </a:cubicBezTo>
                  <a:cubicBezTo>
                    <a:pt x="30" y="65"/>
                    <a:pt x="30" y="65"/>
                    <a:pt x="30" y="65"/>
                  </a:cubicBezTo>
                  <a:cubicBezTo>
                    <a:pt x="30" y="66"/>
                    <a:pt x="30" y="66"/>
                    <a:pt x="30" y="66"/>
                  </a:cubicBezTo>
                  <a:cubicBezTo>
                    <a:pt x="31" y="66"/>
                    <a:pt x="31" y="66"/>
                    <a:pt x="31" y="66"/>
                  </a:cubicBezTo>
                  <a:cubicBezTo>
                    <a:pt x="31" y="2"/>
                    <a:pt x="31" y="2"/>
                    <a:pt x="31" y="2"/>
                  </a:cubicBezTo>
                  <a:cubicBezTo>
                    <a:pt x="31" y="1"/>
                    <a:pt x="31" y="1"/>
                    <a:pt x="31" y="1"/>
                  </a:cubicBezTo>
                  <a:cubicBezTo>
                    <a:pt x="31" y="0"/>
                    <a:pt x="30" y="0"/>
                    <a:pt x="30" y="0"/>
                  </a:cubicBezTo>
                  <a:cubicBezTo>
                    <a:pt x="2" y="0"/>
                    <a:pt x="2" y="0"/>
                    <a:pt x="2" y="0"/>
                  </a:cubicBezTo>
                  <a:cubicBezTo>
                    <a:pt x="1" y="0"/>
                    <a:pt x="1" y="0"/>
                    <a:pt x="0" y="1"/>
                  </a:cubicBezTo>
                  <a:cubicBezTo>
                    <a:pt x="0" y="1"/>
                    <a:pt x="0" y="1"/>
                    <a:pt x="0" y="2"/>
                  </a:cubicBezTo>
                  <a:cubicBezTo>
                    <a:pt x="0" y="66"/>
                    <a:pt x="0" y="66"/>
                    <a:pt x="0" y="66"/>
                  </a:cubicBezTo>
                  <a:cubicBezTo>
                    <a:pt x="0" y="67"/>
                    <a:pt x="0" y="67"/>
                    <a:pt x="0" y="67"/>
                  </a:cubicBezTo>
                  <a:cubicBezTo>
                    <a:pt x="1" y="68"/>
                    <a:pt x="1" y="68"/>
                    <a:pt x="2" y="68"/>
                  </a:cubicBezTo>
                  <a:cubicBezTo>
                    <a:pt x="30" y="68"/>
                    <a:pt x="30" y="68"/>
                    <a:pt x="30" y="68"/>
                  </a:cubicBezTo>
                  <a:cubicBezTo>
                    <a:pt x="30" y="68"/>
                    <a:pt x="31" y="68"/>
                    <a:pt x="31" y="67"/>
                  </a:cubicBezTo>
                  <a:cubicBezTo>
                    <a:pt x="31" y="67"/>
                    <a:pt x="31" y="67"/>
                    <a:pt x="31" y="66"/>
                  </a:cubicBezTo>
                  <a:lnTo>
                    <a:pt x="30" y="66"/>
                  </a:lnTo>
                  <a:close/>
                </a:path>
              </a:pathLst>
            </a:custGeom>
            <a:solidFill>
              <a:srgbClr val="6566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70" name="Freeform 153"/>
            <p:cNvSpPr/>
            <p:nvPr/>
          </p:nvSpPr>
          <p:spPr bwMode="auto">
            <a:xfrm>
              <a:off x="9563647" y="1239014"/>
              <a:ext cx="22225" cy="109536"/>
            </a:xfrm>
            <a:custGeom>
              <a:gdLst>
                <a:gd fmla="*/ 6 w 6" name="T0"/>
                <a:gd fmla="*/ 26 h 29" name="T1"/>
                <a:gd fmla="*/ 3 w 6" name="T2"/>
                <a:gd fmla="*/ 29 h 29" name="T3"/>
                <a:gd fmla="*/ 0 w 6" name="T4"/>
                <a:gd fmla="*/ 26 h 29" name="T5"/>
                <a:gd fmla="*/ 0 w 6" name="T6"/>
                <a:gd fmla="*/ 3 h 29" name="T7"/>
                <a:gd fmla="*/ 3 w 6" name="T8"/>
                <a:gd fmla="*/ 0 h 29" name="T9"/>
                <a:gd fmla="*/ 6 w 6" name="T10"/>
                <a:gd fmla="*/ 3 h 29" name="T11"/>
                <a:gd fmla="*/ 6 w 6" name="T12"/>
                <a:gd fmla="*/ 26 h 29" name="T13"/>
              </a:gdLst>
              <a:cxnLst>
                <a:cxn ang="0">
                  <a:pos x="T0" y="T1"/>
                </a:cxn>
                <a:cxn ang="0">
                  <a:pos x="T2" y="T3"/>
                </a:cxn>
                <a:cxn ang="0">
                  <a:pos x="T4" y="T5"/>
                </a:cxn>
                <a:cxn ang="0">
                  <a:pos x="T6" y="T7"/>
                </a:cxn>
                <a:cxn ang="0">
                  <a:pos x="T8" y="T9"/>
                </a:cxn>
                <a:cxn ang="0">
                  <a:pos x="T10" y="T11"/>
                </a:cxn>
                <a:cxn ang="0">
                  <a:pos x="T12" y="T13"/>
                </a:cxn>
              </a:cxnLst>
              <a:rect b="b" l="0" r="r" t="0"/>
              <a:pathLst>
                <a:path h="28" w="6">
                  <a:moveTo>
                    <a:pt x="6" y="26"/>
                  </a:moveTo>
                  <a:cubicBezTo>
                    <a:pt x="6" y="28"/>
                    <a:pt x="4" y="29"/>
                    <a:pt x="3" y="29"/>
                  </a:cubicBezTo>
                  <a:cubicBezTo>
                    <a:pt x="1" y="29"/>
                    <a:pt x="0" y="28"/>
                    <a:pt x="0" y="26"/>
                  </a:cubicBezTo>
                  <a:cubicBezTo>
                    <a:pt x="0" y="3"/>
                    <a:pt x="0" y="3"/>
                    <a:pt x="0" y="3"/>
                  </a:cubicBezTo>
                  <a:cubicBezTo>
                    <a:pt x="0" y="1"/>
                    <a:pt x="1" y="0"/>
                    <a:pt x="3" y="0"/>
                  </a:cubicBezTo>
                  <a:cubicBezTo>
                    <a:pt x="4" y="0"/>
                    <a:pt x="6" y="1"/>
                    <a:pt x="6" y="3"/>
                  </a:cubicBezTo>
                  <a:lnTo>
                    <a:pt x="6" y="26"/>
                  </a:lnTo>
                  <a:close/>
                </a:path>
              </a:pathLst>
            </a:custGeom>
            <a:solidFill>
              <a:srgbClr val="928F8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71" name="Freeform 154"/>
            <p:cNvSpPr/>
            <p:nvPr/>
          </p:nvSpPr>
          <p:spPr bwMode="auto">
            <a:xfrm>
              <a:off x="9566822" y="1251714"/>
              <a:ext cx="7938" cy="47625"/>
            </a:xfrm>
            <a:custGeom>
              <a:gdLst>
                <a:gd fmla="*/ 2 w 2" name="T0"/>
                <a:gd fmla="*/ 12 h 13" name="T1"/>
                <a:gd fmla="*/ 1 w 2" name="T2"/>
                <a:gd fmla="*/ 13 h 13" name="T3"/>
                <a:gd fmla="*/ 0 w 2" name="T4"/>
                <a:gd fmla="*/ 12 h 13" name="T5"/>
                <a:gd fmla="*/ 0 w 2" name="T6"/>
                <a:gd fmla="*/ 1 h 13" name="T7"/>
                <a:gd fmla="*/ 1 w 2" name="T8"/>
                <a:gd fmla="*/ 0 h 13" name="T9"/>
                <a:gd fmla="*/ 2 w 2" name="T10"/>
                <a:gd fmla="*/ 1 h 13" name="T11"/>
                <a:gd fmla="*/ 2 w 2" name="T12"/>
                <a:gd fmla="*/ 12 h 13" name="T13"/>
              </a:gdLst>
              <a:cxnLst>
                <a:cxn ang="0">
                  <a:pos x="T0" y="T1"/>
                </a:cxn>
                <a:cxn ang="0">
                  <a:pos x="T2" y="T3"/>
                </a:cxn>
                <a:cxn ang="0">
                  <a:pos x="T4" y="T5"/>
                </a:cxn>
                <a:cxn ang="0">
                  <a:pos x="T6" y="T7"/>
                </a:cxn>
                <a:cxn ang="0">
                  <a:pos x="T8" y="T9"/>
                </a:cxn>
                <a:cxn ang="0">
                  <a:pos x="T10" y="T11"/>
                </a:cxn>
                <a:cxn ang="0">
                  <a:pos x="T12" y="T13"/>
                </a:cxn>
              </a:cxnLst>
              <a:rect b="b" l="0" r="r" t="0"/>
              <a:pathLst>
                <a:path h="13" w="2">
                  <a:moveTo>
                    <a:pt x="2" y="12"/>
                  </a:moveTo>
                  <a:cubicBezTo>
                    <a:pt x="2" y="13"/>
                    <a:pt x="2" y="13"/>
                    <a:pt x="1" y="13"/>
                  </a:cubicBezTo>
                  <a:cubicBezTo>
                    <a:pt x="0" y="13"/>
                    <a:pt x="0" y="13"/>
                    <a:pt x="0" y="12"/>
                  </a:cubicBezTo>
                  <a:cubicBezTo>
                    <a:pt x="0" y="1"/>
                    <a:pt x="0" y="1"/>
                    <a:pt x="0" y="1"/>
                  </a:cubicBezTo>
                  <a:cubicBezTo>
                    <a:pt x="0" y="0"/>
                    <a:pt x="0" y="0"/>
                    <a:pt x="1" y="0"/>
                  </a:cubicBezTo>
                  <a:cubicBezTo>
                    <a:pt x="2" y="0"/>
                    <a:pt x="2" y="0"/>
                    <a:pt x="2" y="1"/>
                  </a:cubicBezTo>
                  <a:lnTo>
                    <a:pt x="2" y="12"/>
                  </a:lnTo>
                  <a:close/>
                </a:path>
              </a:pathLst>
            </a:custGeom>
            <a:solidFill>
              <a:srgbClr val="B9B9B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72" name="Freeform 155"/>
            <p:cNvSpPr/>
            <p:nvPr/>
          </p:nvSpPr>
          <p:spPr bwMode="auto">
            <a:xfrm>
              <a:off x="9563647" y="1359663"/>
              <a:ext cx="22225" cy="60325"/>
            </a:xfrm>
            <a:custGeom>
              <a:gdLst>
                <a:gd fmla="*/ 6 w 6" name="T0"/>
                <a:gd fmla="*/ 14 h 16" name="T1"/>
                <a:gd fmla="*/ 3 w 6" name="T2"/>
                <a:gd fmla="*/ 16 h 16" name="T3"/>
                <a:gd fmla="*/ 0 w 6" name="T4"/>
                <a:gd fmla="*/ 14 h 16" name="T5"/>
                <a:gd fmla="*/ 0 w 6" name="T6"/>
                <a:gd fmla="*/ 1 h 16" name="T7"/>
                <a:gd fmla="*/ 3 w 6" name="T8"/>
                <a:gd fmla="*/ 0 h 16" name="T9"/>
                <a:gd fmla="*/ 6 w 6" name="T10"/>
                <a:gd fmla="*/ 1 h 16" name="T11"/>
                <a:gd fmla="*/ 6 w 6" name="T12"/>
                <a:gd fmla="*/ 14 h 16" name="T13"/>
              </a:gdLst>
              <a:cxnLst>
                <a:cxn ang="0">
                  <a:pos x="T0" y="T1"/>
                </a:cxn>
                <a:cxn ang="0">
                  <a:pos x="T2" y="T3"/>
                </a:cxn>
                <a:cxn ang="0">
                  <a:pos x="T4" y="T5"/>
                </a:cxn>
                <a:cxn ang="0">
                  <a:pos x="T6" y="T7"/>
                </a:cxn>
                <a:cxn ang="0">
                  <a:pos x="T8" y="T9"/>
                </a:cxn>
                <a:cxn ang="0">
                  <a:pos x="T10" y="T11"/>
                </a:cxn>
                <a:cxn ang="0">
                  <a:pos x="T12" y="T13"/>
                </a:cxn>
              </a:cxnLst>
              <a:rect b="b" l="0" r="r" t="0"/>
              <a:pathLst>
                <a:path h="16" w="6">
                  <a:moveTo>
                    <a:pt x="6" y="14"/>
                  </a:moveTo>
                  <a:cubicBezTo>
                    <a:pt x="6" y="15"/>
                    <a:pt x="4" y="16"/>
                    <a:pt x="3" y="16"/>
                  </a:cubicBezTo>
                  <a:cubicBezTo>
                    <a:pt x="1" y="16"/>
                    <a:pt x="0" y="15"/>
                    <a:pt x="0" y="14"/>
                  </a:cubicBezTo>
                  <a:cubicBezTo>
                    <a:pt x="0" y="1"/>
                    <a:pt x="0" y="1"/>
                    <a:pt x="0" y="1"/>
                  </a:cubicBezTo>
                  <a:cubicBezTo>
                    <a:pt x="0" y="0"/>
                    <a:pt x="1" y="0"/>
                    <a:pt x="3" y="0"/>
                  </a:cubicBezTo>
                  <a:cubicBezTo>
                    <a:pt x="4" y="0"/>
                    <a:pt x="6" y="0"/>
                    <a:pt x="6" y="1"/>
                  </a:cubicBezTo>
                  <a:lnTo>
                    <a:pt x="6" y="14"/>
                  </a:lnTo>
                  <a:close/>
                </a:path>
              </a:pathLst>
            </a:custGeom>
            <a:solidFill>
              <a:srgbClr val="928F8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pic>
          <p:nvPicPr>
            <p:cNvPr id="6300" name="Picture 156"/>
            <p:cNvPicPr>
              <a:picLocks noChangeArrowheads="1" noChangeAspect="1"/>
            </p:cNvPicPr>
            <p:nvPr/>
          </p:nvPicPr>
          <p:blipFill>
            <a:blip r:embed="rId15">
              <a:extLst>
                <a:ext uri="{28A0092B-C50C-407E-A947-70E740481C1C}">
                  <a14:useLocalDpi val="0"/>
                </a:ext>
              </a:extLst>
            </a:blip>
            <a:stretch>
              <a:fillRect/>
            </a:stretch>
          </p:blipFill>
          <p:spPr bwMode="auto">
            <a:xfrm>
              <a:off x="9611274" y="1221551"/>
              <a:ext cx="57150" cy="26987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6273" name="Rectangle 157"/>
            <p:cNvSpPr>
              <a:spLocks noChangeArrowheads="1"/>
            </p:cNvSpPr>
            <p:nvPr/>
          </p:nvSpPr>
          <p:spPr bwMode="auto">
            <a:xfrm>
              <a:off x="9117560" y="1239014"/>
              <a:ext cx="106364" cy="241299"/>
            </a:xfrm>
            <a:prstGeom prst="rect">
              <a:avLst/>
            </a:prstGeom>
            <a:solidFill>
              <a:srgbClr val="656666"/>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74" name="Freeform 158"/>
            <p:cNvSpPr/>
            <p:nvPr/>
          </p:nvSpPr>
          <p:spPr bwMode="auto">
            <a:xfrm>
              <a:off x="9111210" y="1232664"/>
              <a:ext cx="120650" cy="255586"/>
            </a:xfrm>
            <a:custGeom>
              <a:gdLst>
                <a:gd fmla="*/ 30 w 32" name="T0"/>
                <a:gd fmla="*/ 66 h 68" name="T1"/>
                <a:gd fmla="*/ 30 w 32" name="T2"/>
                <a:gd fmla="*/ 65 h 68" name="T3"/>
                <a:gd fmla="*/ 3 w 32" name="T4"/>
                <a:gd fmla="*/ 65 h 68" name="T5"/>
                <a:gd fmla="*/ 3 w 32" name="T6"/>
                <a:gd fmla="*/ 4 h 68" name="T7"/>
                <a:gd fmla="*/ 29 w 32" name="T8"/>
                <a:gd fmla="*/ 4 h 68" name="T9"/>
                <a:gd fmla="*/ 29 w 32" name="T10"/>
                <a:gd fmla="*/ 66 h 68" name="T11"/>
                <a:gd fmla="*/ 30 w 32" name="T12"/>
                <a:gd fmla="*/ 66 h 68" name="T13"/>
                <a:gd fmla="*/ 30 w 32" name="T14"/>
                <a:gd fmla="*/ 65 h 68" name="T15"/>
                <a:gd fmla="*/ 30 w 32" name="T16"/>
                <a:gd fmla="*/ 66 h 68" name="T17"/>
                <a:gd fmla="*/ 32 w 32" name="T18"/>
                <a:gd fmla="*/ 66 h 68" name="T19"/>
                <a:gd fmla="*/ 32 w 32" name="T20"/>
                <a:gd fmla="*/ 2 h 68" name="T21"/>
                <a:gd fmla="*/ 31 w 32" name="T22"/>
                <a:gd fmla="*/ 1 h 68" name="T23"/>
                <a:gd fmla="*/ 30 w 32" name="T24"/>
                <a:gd fmla="*/ 0 h 68" name="T25"/>
                <a:gd fmla="*/ 2 w 32" name="T26"/>
                <a:gd fmla="*/ 0 h 68" name="T27"/>
                <a:gd fmla="*/ 1 w 32" name="T28"/>
                <a:gd fmla="*/ 1 h 68" name="T29"/>
                <a:gd fmla="*/ 0 w 32" name="T30"/>
                <a:gd fmla="*/ 2 h 68" name="T31"/>
                <a:gd fmla="*/ 0 w 32" name="T32"/>
                <a:gd fmla="*/ 66 h 68" name="T33"/>
                <a:gd fmla="*/ 1 w 32" name="T34"/>
                <a:gd fmla="*/ 67 h 68" name="T35"/>
                <a:gd fmla="*/ 2 w 32" name="T36"/>
                <a:gd fmla="*/ 68 h 68" name="T37"/>
                <a:gd fmla="*/ 30 w 32" name="T38"/>
                <a:gd fmla="*/ 68 h 68" name="T39"/>
                <a:gd fmla="*/ 31 w 32" name="T40"/>
                <a:gd fmla="*/ 67 h 68" name="T41"/>
                <a:gd fmla="*/ 32 w 32" name="T42"/>
                <a:gd fmla="*/ 66 h 68" name="T43"/>
                <a:gd fmla="*/ 30 w 32" name="T44"/>
                <a:gd fmla="*/ 66 h 68"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68" w="32">
                  <a:moveTo>
                    <a:pt x="30" y="66"/>
                  </a:moveTo>
                  <a:cubicBezTo>
                    <a:pt x="30" y="65"/>
                    <a:pt x="30" y="65"/>
                    <a:pt x="30" y="65"/>
                  </a:cubicBezTo>
                  <a:cubicBezTo>
                    <a:pt x="3" y="65"/>
                    <a:pt x="3" y="65"/>
                    <a:pt x="3" y="65"/>
                  </a:cubicBezTo>
                  <a:cubicBezTo>
                    <a:pt x="3" y="4"/>
                    <a:pt x="3" y="4"/>
                    <a:pt x="3" y="4"/>
                  </a:cubicBezTo>
                  <a:cubicBezTo>
                    <a:pt x="29" y="4"/>
                    <a:pt x="29" y="4"/>
                    <a:pt x="29" y="4"/>
                  </a:cubicBezTo>
                  <a:cubicBezTo>
                    <a:pt x="29" y="66"/>
                    <a:pt x="29" y="66"/>
                    <a:pt x="29" y="66"/>
                  </a:cubicBezTo>
                  <a:cubicBezTo>
                    <a:pt x="30" y="66"/>
                    <a:pt x="30" y="66"/>
                    <a:pt x="30" y="66"/>
                  </a:cubicBezTo>
                  <a:cubicBezTo>
                    <a:pt x="30" y="65"/>
                    <a:pt x="30" y="65"/>
                    <a:pt x="30" y="65"/>
                  </a:cubicBezTo>
                  <a:cubicBezTo>
                    <a:pt x="30" y="66"/>
                    <a:pt x="30" y="66"/>
                    <a:pt x="30" y="66"/>
                  </a:cubicBezTo>
                  <a:cubicBezTo>
                    <a:pt x="32" y="66"/>
                    <a:pt x="32" y="66"/>
                    <a:pt x="32" y="66"/>
                  </a:cubicBezTo>
                  <a:cubicBezTo>
                    <a:pt x="32" y="2"/>
                    <a:pt x="32" y="2"/>
                    <a:pt x="32" y="2"/>
                  </a:cubicBezTo>
                  <a:cubicBezTo>
                    <a:pt x="32" y="2"/>
                    <a:pt x="32" y="1"/>
                    <a:pt x="31" y="1"/>
                  </a:cubicBezTo>
                  <a:cubicBezTo>
                    <a:pt x="31" y="1"/>
                    <a:pt x="31" y="0"/>
                    <a:pt x="30" y="0"/>
                  </a:cubicBezTo>
                  <a:cubicBezTo>
                    <a:pt x="2" y="0"/>
                    <a:pt x="2" y="0"/>
                    <a:pt x="2" y="0"/>
                  </a:cubicBezTo>
                  <a:cubicBezTo>
                    <a:pt x="1" y="0"/>
                    <a:pt x="1" y="1"/>
                    <a:pt x="1" y="1"/>
                  </a:cubicBezTo>
                  <a:cubicBezTo>
                    <a:pt x="0" y="1"/>
                    <a:pt x="0" y="2"/>
                    <a:pt x="0" y="2"/>
                  </a:cubicBezTo>
                  <a:cubicBezTo>
                    <a:pt x="0" y="66"/>
                    <a:pt x="0" y="66"/>
                    <a:pt x="0" y="66"/>
                  </a:cubicBezTo>
                  <a:cubicBezTo>
                    <a:pt x="0" y="67"/>
                    <a:pt x="0" y="67"/>
                    <a:pt x="1" y="67"/>
                  </a:cubicBezTo>
                  <a:cubicBezTo>
                    <a:pt x="1" y="68"/>
                    <a:pt x="1" y="68"/>
                    <a:pt x="2" y="68"/>
                  </a:cubicBezTo>
                  <a:cubicBezTo>
                    <a:pt x="30" y="68"/>
                    <a:pt x="30" y="68"/>
                    <a:pt x="30" y="68"/>
                  </a:cubicBezTo>
                  <a:cubicBezTo>
                    <a:pt x="31" y="68"/>
                    <a:pt x="31" y="68"/>
                    <a:pt x="31" y="67"/>
                  </a:cubicBezTo>
                  <a:cubicBezTo>
                    <a:pt x="32" y="67"/>
                    <a:pt x="32" y="67"/>
                    <a:pt x="32" y="66"/>
                  </a:cubicBezTo>
                  <a:lnTo>
                    <a:pt x="30" y="66"/>
                  </a:lnTo>
                  <a:close/>
                </a:path>
              </a:pathLst>
            </a:custGeom>
            <a:solidFill>
              <a:srgbClr val="6566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75" name="Freeform 159"/>
            <p:cNvSpPr/>
            <p:nvPr/>
          </p:nvSpPr>
          <p:spPr bwMode="auto">
            <a:xfrm>
              <a:off x="9122322" y="1243776"/>
              <a:ext cx="22225" cy="112711"/>
            </a:xfrm>
            <a:custGeom>
              <a:gdLst>
                <a:gd fmla="*/ 6 w 6" name="T0"/>
                <a:gd fmla="*/ 26 h 30" name="T1"/>
                <a:gd fmla="*/ 3 w 6" name="T2"/>
                <a:gd fmla="*/ 30 h 30" name="T3"/>
                <a:gd fmla="*/ 0 w 6" name="T4"/>
                <a:gd fmla="*/ 26 h 30" name="T5"/>
                <a:gd fmla="*/ 0 w 6" name="T6"/>
                <a:gd fmla="*/ 3 h 30" name="T7"/>
                <a:gd fmla="*/ 3 w 6" name="T8"/>
                <a:gd fmla="*/ 0 h 30" name="T9"/>
                <a:gd fmla="*/ 6 w 6" name="T10"/>
                <a:gd fmla="*/ 3 h 30" name="T11"/>
                <a:gd fmla="*/ 6 w 6" name="T12"/>
                <a:gd fmla="*/ 26 h 30" name="T13"/>
              </a:gdLst>
              <a:cxnLst>
                <a:cxn ang="0">
                  <a:pos x="T0" y="T1"/>
                </a:cxn>
                <a:cxn ang="0">
                  <a:pos x="T2" y="T3"/>
                </a:cxn>
                <a:cxn ang="0">
                  <a:pos x="T4" y="T5"/>
                </a:cxn>
                <a:cxn ang="0">
                  <a:pos x="T6" y="T7"/>
                </a:cxn>
                <a:cxn ang="0">
                  <a:pos x="T8" y="T9"/>
                </a:cxn>
                <a:cxn ang="0">
                  <a:pos x="T10" y="T11"/>
                </a:cxn>
                <a:cxn ang="0">
                  <a:pos x="T12" y="T13"/>
                </a:cxn>
              </a:cxnLst>
              <a:rect b="b" l="0" r="r" t="0"/>
              <a:pathLst>
                <a:path h="30" w="6">
                  <a:moveTo>
                    <a:pt x="6" y="26"/>
                  </a:moveTo>
                  <a:cubicBezTo>
                    <a:pt x="6" y="28"/>
                    <a:pt x="5" y="30"/>
                    <a:pt x="3" y="30"/>
                  </a:cubicBezTo>
                  <a:cubicBezTo>
                    <a:pt x="1" y="30"/>
                    <a:pt x="0" y="28"/>
                    <a:pt x="0" y="26"/>
                  </a:cubicBezTo>
                  <a:cubicBezTo>
                    <a:pt x="0" y="3"/>
                    <a:pt x="0" y="3"/>
                    <a:pt x="0" y="3"/>
                  </a:cubicBezTo>
                  <a:cubicBezTo>
                    <a:pt x="0" y="1"/>
                    <a:pt x="1" y="0"/>
                    <a:pt x="3" y="0"/>
                  </a:cubicBezTo>
                  <a:cubicBezTo>
                    <a:pt x="5" y="0"/>
                    <a:pt x="6" y="1"/>
                    <a:pt x="6" y="3"/>
                  </a:cubicBezTo>
                  <a:lnTo>
                    <a:pt x="6" y="26"/>
                  </a:lnTo>
                  <a:close/>
                </a:path>
              </a:pathLst>
            </a:custGeom>
            <a:solidFill>
              <a:srgbClr val="928F8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76" name="Freeform 160"/>
            <p:cNvSpPr/>
            <p:nvPr/>
          </p:nvSpPr>
          <p:spPr bwMode="auto">
            <a:xfrm>
              <a:off x="9125497" y="1254889"/>
              <a:ext cx="11113" cy="49212"/>
            </a:xfrm>
            <a:custGeom>
              <a:gdLst>
                <a:gd fmla="*/ 3 w 3" name="T0"/>
                <a:gd fmla="*/ 12 h 13" name="T1"/>
                <a:gd fmla="*/ 1 w 3" name="T2"/>
                <a:gd fmla="*/ 13 h 13" name="T3"/>
                <a:gd fmla="*/ 0 w 3" name="T4"/>
                <a:gd fmla="*/ 12 h 13" name="T5"/>
                <a:gd fmla="*/ 0 w 3" name="T6"/>
                <a:gd fmla="*/ 1 h 13" name="T7"/>
                <a:gd fmla="*/ 1 w 3" name="T8"/>
                <a:gd fmla="*/ 0 h 13" name="T9"/>
                <a:gd fmla="*/ 3 w 3" name="T10"/>
                <a:gd fmla="*/ 1 h 13" name="T11"/>
                <a:gd fmla="*/ 3 w 3" name="T12"/>
                <a:gd fmla="*/ 12 h 13" name="T13"/>
              </a:gdLst>
              <a:cxnLst>
                <a:cxn ang="0">
                  <a:pos x="T0" y="T1"/>
                </a:cxn>
                <a:cxn ang="0">
                  <a:pos x="T2" y="T3"/>
                </a:cxn>
                <a:cxn ang="0">
                  <a:pos x="T4" y="T5"/>
                </a:cxn>
                <a:cxn ang="0">
                  <a:pos x="T6" y="T7"/>
                </a:cxn>
                <a:cxn ang="0">
                  <a:pos x="T8" y="T9"/>
                </a:cxn>
                <a:cxn ang="0">
                  <a:pos x="T10" y="T11"/>
                </a:cxn>
                <a:cxn ang="0">
                  <a:pos x="T12" y="T13"/>
                </a:cxn>
              </a:cxnLst>
              <a:rect b="b" l="0" r="r" t="0"/>
              <a:pathLst>
                <a:path h="13" w="3">
                  <a:moveTo>
                    <a:pt x="3" y="12"/>
                  </a:moveTo>
                  <a:cubicBezTo>
                    <a:pt x="3" y="13"/>
                    <a:pt x="2" y="13"/>
                    <a:pt x="1" y="13"/>
                  </a:cubicBezTo>
                  <a:cubicBezTo>
                    <a:pt x="1" y="13"/>
                    <a:pt x="0" y="13"/>
                    <a:pt x="0" y="12"/>
                  </a:cubicBezTo>
                  <a:cubicBezTo>
                    <a:pt x="0" y="1"/>
                    <a:pt x="0" y="1"/>
                    <a:pt x="0" y="1"/>
                  </a:cubicBezTo>
                  <a:cubicBezTo>
                    <a:pt x="0" y="0"/>
                    <a:pt x="1" y="0"/>
                    <a:pt x="1" y="0"/>
                  </a:cubicBezTo>
                  <a:cubicBezTo>
                    <a:pt x="2" y="0"/>
                    <a:pt x="3" y="0"/>
                    <a:pt x="3" y="1"/>
                  </a:cubicBezTo>
                  <a:lnTo>
                    <a:pt x="3" y="12"/>
                  </a:lnTo>
                  <a:close/>
                </a:path>
              </a:pathLst>
            </a:custGeom>
            <a:solidFill>
              <a:srgbClr val="B9B9B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77" name="Freeform 161"/>
            <p:cNvSpPr/>
            <p:nvPr/>
          </p:nvSpPr>
          <p:spPr bwMode="auto">
            <a:xfrm>
              <a:off x="9122322" y="1364426"/>
              <a:ext cx="22225" cy="60325"/>
            </a:xfrm>
            <a:custGeom>
              <a:gdLst>
                <a:gd fmla="*/ 6 w 6" name="T0"/>
                <a:gd fmla="*/ 14 h 16" name="T1"/>
                <a:gd fmla="*/ 3 w 6" name="T2"/>
                <a:gd fmla="*/ 16 h 16" name="T3"/>
                <a:gd fmla="*/ 0 w 6" name="T4"/>
                <a:gd fmla="*/ 14 h 16" name="T5"/>
                <a:gd fmla="*/ 0 w 6" name="T6"/>
                <a:gd fmla="*/ 1 h 16" name="T7"/>
                <a:gd fmla="*/ 3 w 6" name="T8"/>
                <a:gd fmla="*/ 0 h 16" name="T9"/>
                <a:gd fmla="*/ 6 w 6" name="T10"/>
                <a:gd fmla="*/ 1 h 16" name="T11"/>
                <a:gd fmla="*/ 6 w 6" name="T12"/>
                <a:gd fmla="*/ 14 h 16" name="T13"/>
              </a:gdLst>
              <a:cxnLst>
                <a:cxn ang="0">
                  <a:pos x="T0" y="T1"/>
                </a:cxn>
                <a:cxn ang="0">
                  <a:pos x="T2" y="T3"/>
                </a:cxn>
                <a:cxn ang="0">
                  <a:pos x="T4" y="T5"/>
                </a:cxn>
                <a:cxn ang="0">
                  <a:pos x="T6" y="T7"/>
                </a:cxn>
                <a:cxn ang="0">
                  <a:pos x="T8" y="T9"/>
                </a:cxn>
                <a:cxn ang="0">
                  <a:pos x="T10" y="T11"/>
                </a:cxn>
                <a:cxn ang="0">
                  <a:pos x="T12" y="T13"/>
                </a:cxn>
              </a:cxnLst>
              <a:rect b="b" l="0" r="r" t="0"/>
              <a:pathLst>
                <a:path h="16" w="6">
                  <a:moveTo>
                    <a:pt x="6" y="14"/>
                  </a:moveTo>
                  <a:cubicBezTo>
                    <a:pt x="6" y="15"/>
                    <a:pt x="5" y="16"/>
                    <a:pt x="3" y="16"/>
                  </a:cubicBezTo>
                  <a:cubicBezTo>
                    <a:pt x="1" y="16"/>
                    <a:pt x="0" y="15"/>
                    <a:pt x="0" y="14"/>
                  </a:cubicBezTo>
                  <a:cubicBezTo>
                    <a:pt x="0" y="1"/>
                    <a:pt x="0" y="1"/>
                    <a:pt x="0" y="1"/>
                  </a:cubicBezTo>
                  <a:cubicBezTo>
                    <a:pt x="0" y="0"/>
                    <a:pt x="1" y="0"/>
                    <a:pt x="3" y="0"/>
                  </a:cubicBezTo>
                  <a:cubicBezTo>
                    <a:pt x="5" y="0"/>
                    <a:pt x="6" y="0"/>
                    <a:pt x="6" y="1"/>
                  </a:cubicBezTo>
                  <a:lnTo>
                    <a:pt x="6" y="14"/>
                  </a:lnTo>
                  <a:close/>
                </a:path>
              </a:pathLst>
            </a:custGeom>
            <a:solidFill>
              <a:srgbClr val="928F8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pic>
          <p:nvPicPr>
            <p:cNvPr id="6306" name="Picture 162"/>
            <p:cNvPicPr>
              <a:picLocks noChangeArrowheads="1" noChangeAspect="1"/>
            </p:cNvPicPr>
            <p:nvPr/>
          </p:nvPicPr>
          <p:blipFill>
            <a:blip r:embed="rId16">
              <a:extLst>
                <a:ext uri="{28A0092B-C50C-407E-A947-70E740481C1C}">
                  <a14:useLocalDpi val="0"/>
                </a:ext>
              </a:extLst>
            </a:blip>
            <a:stretch>
              <a:fillRect/>
            </a:stretch>
          </p:blipFill>
          <p:spPr bwMode="auto">
            <a:xfrm>
              <a:off x="9171535" y="1224727"/>
              <a:ext cx="66675" cy="27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6278" name="Freeform 163"/>
            <p:cNvSpPr/>
            <p:nvPr/>
          </p:nvSpPr>
          <p:spPr bwMode="auto">
            <a:xfrm>
              <a:off x="8828632" y="1507300"/>
              <a:ext cx="504827" cy="623884"/>
            </a:xfrm>
            <a:custGeom>
              <a:gdLst>
                <a:gd fmla="*/ 134 w 134" name="T0"/>
                <a:gd fmla="*/ 0 h 166" name="T1"/>
                <a:gd fmla="*/ 99 w 134" name="T2"/>
                <a:gd fmla="*/ 116 h 166" name="T3"/>
                <a:gd fmla="*/ 12 w 134" name="T4"/>
                <a:gd fmla="*/ 164 h 166" name="T5"/>
                <a:gd fmla="*/ 0 w 134" name="T6"/>
                <a:gd fmla="*/ 160 h 166" name="T7"/>
                <a:gd fmla="*/ 0 w 134" name="T8"/>
                <a:gd fmla="*/ 155 h 166" name="T9"/>
                <a:gd fmla="*/ 13 w 134" name="T10"/>
                <a:gd fmla="*/ 156 h 166" name="T11"/>
                <a:gd fmla="*/ 94 w 134" name="T12"/>
                <a:gd fmla="*/ 114 h 166" name="T13"/>
                <a:gd fmla="*/ 134 w 134" name="T14"/>
                <a:gd fmla="*/ 0 h 16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6" w="134">
                  <a:moveTo>
                    <a:pt x="134" y="0"/>
                  </a:moveTo>
                  <a:cubicBezTo>
                    <a:pt x="134" y="0"/>
                    <a:pt x="106" y="95"/>
                    <a:pt x="99" y="116"/>
                  </a:cubicBezTo>
                  <a:cubicBezTo>
                    <a:pt x="99" y="116"/>
                    <a:pt x="45" y="149"/>
                    <a:pt x="12" y="164"/>
                  </a:cubicBezTo>
                  <a:cubicBezTo>
                    <a:pt x="12" y="164"/>
                    <a:pt x="2" y="166"/>
                    <a:pt x="0" y="160"/>
                  </a:cubicBezTo>
                  <a:cubicBezTo>
                    <a:pt x="0" y="155"/>
                    <a:pt x="0" y="155"/>
                    <a:pt x="0" y="155"/>
                  </a:cubicBezTo>
                  <a:cubicBezTo>
                    <a:pt x="13" y="156"/>
                    <a:pt x="13" y="156"/>
                    <a:pt x="13" y="156"/>
                  </a:cubicBezTo>
                  <a:cubicBezTo>
                    <a:pt x="13" y="156"/>
                    <a:pt x="52" y="126"/>
                    <a:pt x="94" y="114"/>
                  </a:cubicBezTo>
                  <a:lnTo>
                    <a:pt x="134" y="0"/>
                  </a:lnTo>
                  <a:close/>
                </a:path>
              </a:pathLst>
            </a:custGeom>
            <a:solidFill>
              <a:srgbClr val="F9BD9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79" name="Freeform 164"/>
            <p:cNvSpPr/>
            <p:nvPr/>
          </p:nvSpPr>
          <p:spPr bwMode="auto">
            <a:xfrm>
              <a:off x="8820695" y="2108959"/>
              <a:ext cx="68263" cy="200024"/>
            </a:xfrm>
            <a:custGeom>
              <a:gdLst>
                <a:gd fmla="*/ 43 w 43" name="T0"/>
                <a:gd fmla="*/ 5 h 126" name="T1"/>
                <a:gd fmla="*/ 0 w 43" name="T2"/>
                <a:gd fmla="*/ 126 h 126" name="T3"/>
                <a:gd fmla="*/ 5 w 43" name="T4"/>
                <a:gd fmla="*/ 0 h 126" name="T5"/>
                <a:gd fmla="*/ 43 w 43" name="T6"/>
                <a:gd fmla="*/ 5 h 126" name="T7"/>
              </a:gdLst>
              <a:cxnLst>
                <a:cxn ang="0">
                  <a:pos x="T0" y="T1"/>
                </a:cxn>
                <a:cxn ang="0">
                  <a:pos x="T2" y="T3"/>
                </a:cxn>
                <a:cxn ang="0">
                  <a:pos x="T4" y="T5"/>
                </a:cxn>
                <a:cxn ang="0">
                  <a:pos x="T6" y="T7"/>
                </a:cxn>
              </a:cxnLst>
              <a:rect b="b" l="0" r="r" t="0"/>
              <a:pathLst>
                <a:path h="125" w="43">
                  <a:moveTo>
                    <a:pt x="43" y="5"/>
                  </a:moveTo>
                  <a:lnTo>
                    <a:pt x="0" y="126"/>
                  </a:lnTo>
                  <a:lnTo>
                    <a:pt x="5" y="0"/>
                  </a:lnTo>
                  <a:lnTo>
                    <a:pt x="43" y="5"/>
                  </a:lnTo>
                  <a:close/>
                </a:path>
              </a:pathLst>
            </a:custGeom>
            <a:solidFill>
              <a:srgbClr val="F9BD9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80" name="Freeform 165"/>
            <p:cNvSpPr/>
            <p:nvPr/>
          </p:nvSpPr>
          <p:spPr bwMode="auto">
            <a:xfrm>
              <a:off x="8546057" y="2515357"/>
              <a:ext cx="307976" cy="236536"/>
            </a:xfrm>
            <a:custGeom>
              <a:gdLst>
                <a:gd fmla="*/ 77 w 82" name="T0"/>
                <a:gd fmla="*/ 0 h 63" name="T1"/>
                <a:gd fmla="*/ 2 w 82" name="T2"/>
                <a:gd fmla="*/ 0 h 63" name="T3"/>
                <a:gd fmla="*/ 26 w 82" name="T4"/>
                <a:gd fmla="*/ 7 h 63" name="T5"/>
                <a:gd fmla="*/ 0 w 82" name="T6"/>
                <a:gd fmla="*/ 56 h 63" name="T7"/>
                <a:gd fmla="*/ 82 w 82" name="T8"/>
                <a:gd fmla="*/ 50 h 63" name="T9"/>
                <a:gd fmla="*/ 77 w 82" name="T10"/>
                <a:gd fmla="*/ 0 h 63" name="T11"/>
              </a:gdLst>
              <a:cxnLst>
                <a:cxn ang="0">
                  <a:pos x="T0" y="T1"/>
                </a:cxn>
                <a:cxn ang="0">
                  <a:pos x="T2" y="T3"/>
                </a:cxn>
                <a:cxn ang="0">
                  <a:pos x="T4" y="T5"/>
                </a:cxn>
                <a:cxn ang="0">
                  <a:pos x="T6" y="T7"/>
                </a:cxn>
                <a:cxn ang="0">
                  <a:pos x="T8" y="T9"/>
                </a:cxn>
                <a:cxn ang="0">
                  <a:pos x="T10" y="T11"/>
                </a:cxn>
              </a:cxnLst>
              <a:rect b="b" l="0" r="r" t="0"/>
              <a:pathLst>
                <a:path h="62" w="82">
                  <a:moveTo>
                    <a:pt x="77" y="0"/>
                  </a:moveTo>
                  <a:cubicBezTo>
                    <a:pt x="2" y="0"/>
                    <a:pt x="2" y="0"/>
                    <a:pt x="2" y="0"/>
                  </a:cubicBezTo>
                  <a:cubicBezTo>
                    <a:pt x="2" y="0"/>
                    <a:pt x="22" y="2"/>
                    <a:pt x="26" y="7"/>
                  </a:cubicBezTo>
                  <a:cubicBezTo>
                    <a:pt x="29" y="12"/>
                    <a:pt x="30" y="55"/>
                    <a:pt x="0" y="56"/>
                  </a:cubicBezTo>
                  <a:cubicBezTo>
                    <a:pt x="0" y="56"/>
                    <a:pt x="28" y="63"/>
                    <a:pt x="82" y="50"/>
                  </a:cubicBezTo>
                  <a:cubicBezTo>
                    <a:pt x="82" y="50"/>
                    <a:pt x="75" y="14"/>
                    <a:pt x="77" y="0"/>
                  </a:cubicBezTo>
                  <a:close/>
                </a:path>
              </a:pathLst>
            </a:custGeom>
            <a:solidFill>
              <a:srgbClr val="F9BD9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81" name="Freeform 166"/>
            <p:cNvSpPr/>
            <p:nvPr/>
          </p:nvSpPr>
          <p:spPr bwMode="auto">
            <a:xfrm>
              <a:off x="8530182" y="1991485"/>
              <a:ext cx="238126" cy="155574"/>
            </a:xfrm>
            <a:custGeom>
              <a:gdLst>
                <a:gd fmla="*/ 0 w 63" name="T0"/>
                <a:gd fmla="*/ 1 h 41" name="T1"/>
                <a:gd fmla="*/ 33 w 63" name="T2"/>
                <a:gd fmla="*/ 36 h 41" name="T3"/>
                <a:gd fmla="*/ 59 w 63" name="T4"/>
                <a:gd fmla="*/ 41 h 41" name="T5"/>
                <a:gd fmla="*/ 63 w 63" name="T6"/>
                <a:gd fmla="*/ 26 h 41" name="T7"/>
                <a:gd fmla="*/ 38 w 63" name="T8"/>
                <a:gd fmla="*/ 27 h 41" name="T9"/>
                <a:gd fmla="*/ 38 w 63" name="T10"/>
                <a:gd fmla="*/ 0 h 41" name="T11"/>
                <a:gd fmla="*/ 14 w 63" name="T12"/>
                <a:gd fmla="*/ 2 h 41" name="T13"/>
                <a:gd fmla="*/ 0 w 63" name="T14"/>
                <a:gd fmla="*/ 1 h 4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1" w="62">
                  <a:moveTo>
                    <a:pt x="0" y="1"/>
                  </a:moveTo>
                  <a:cubicBezTo>
                    <a:pt x="33" y="36"/>
                    <a:pt x="33" y="36"/>
                    <a:pt x="33" y="36"/>
                  </a:cubicBezTo>
                  <a:cubicBezTo>
                    <a:pt x="59" y="41"/>
                    <a:pt x="59" y="41"/>
                    <a:pt x="59" y="41"/>
                  </a:cubicBezTo>
                  <a:cubicBezTo>
                    <a:pt x="62" y="38"/>
                    <a:pt x="63" y="26"/>
                    <a:pt x="63" y="26"/>
                  </a:cubicBezTo>
                  <a:cubicBezTo>
                    <a:pt x="38" y="27"/>
                    <a:pt x="38" y="27"/>
                    <a:pt x="38" y="27"/>
                  </a:cubicBezTo>
                  <a:cubicBezTo>
                    <a:pt x="38" y="0"/>
                    <a:pt x="38" y="0"/>
                    <a:pt x="38" y="0"/>
                  </a:cubicBezTo>
                  <a:cubicBezTo>
                    <a:pt x="38" y="0"/>
                    <a:pt x="26" y="3"/>
                    <a:pt x="14" y="2"/>
                  </a:cubicBezTo>
                  <a:cubicBezTo>
                    <a:pt x="8" y="2"/>
                    <a:pt x="0" y="1"/>
                    <a:pt x="0" y="1"/>
                  </a:cubicBezTo>
                  <a:close/>
                </a:path>
              </a:pathLst>
            </a:custGeom>
            <a:solidFill>
              <a:srgbClr val="F9BD9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82" name="Freeform 167"/>
            <p:cNvSpPr/>
            <p:nvPr/>
          </p:nvSpPr>
          <p:spPr bwMode="auto">
            <a:xfrm>
              <a:off x="8376193" y="2089909"/>
              <a:ext cx="458790" cy="425448"/>
            </a:xfrm>
            <a:custGeom>
              <a:gdLst>
                <a:gd fmla="*/ 120 w 122" name="T0"/>
                <a:gd fmla="*/ 0 h 113" name="T1"/>
                <a:gd fmla="*/ 104 w 122" name="T2"/>
                <a:gd fmla="*/ 0 h 113" name="T3"/>
                <a:gd fmla="*/ 60 w 122" name="T4"/>
                <a:gd fmla="*/ 43 h 113" name="T5"/>
                <a:gd fmla="*/ 17 w 122" name="T6"/>
                <a:gd fmla="*/ 0 h 113" name="T7"/>
                <a:gd fmla="*/ 0 w 122" name="T8"/>
                <a:gd fmla="*/ 0 h 113" name="T9"/>
                <a:gd fmla="*/ 0 w 122" name="T10"/>
                <a:gd fmla="*/ 113 h 113" name="T11"/>
                <a:gd fmla="*/ 122 w 122" name="T12"/>
                <a:gd fmla="*/ 113 h 113" name="T13"/>
                <a:gd fmla="*/ 120 w 122" name="T14"/>
                <a:gd fmla="*/ 0 h 11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3" w="122">
                  <a:moveTo>
                    <a:pt x="120" y="0"/>
                  </a:moveTo>
                  <a:cubicBezTo>
                    <a:pt x="104" y="0"/>
                    <a:pt x="104" y="0"/>
                    <a:pt x="104" y="0"/>
                  </a:cubicBezTo>
                  <a:cubicBezTo>
                    <a:pt x="101" y="25"/>
                    <a:pt x="82" y="43"/>
                    <a:pt x="60" y="43"/>
                  </a:cubicBezTo>
                  <a:cubicBezTo>
                    <a:pt x="37" y="43"/>
                    <a:pt x="20" y="25"/>
                    <a:pt x="17" y="0"/>
                  </a:cubicBezTo>
                  <a:cubicBezTo>
                    <a:pt x="0" y="0"/>
                    <a:pt x="0" y="0"/>
                    <a:pt x="0" y="0"/>
                  </a:cubicBezTo>
                  <a:cubicBezTo>
                    <a:pt x="0" y="0"/>
                    <a:pt x="2" y="65"/>
                    <a:pt x="0" y="113"/>
                  </a:cubicBezTo>
                  <a:cubicBezTo>
                    <a:pt x="122" y="113"/>
                    <a:pt x="122" y="113"/>
                    <a:pt x="122" y="113"/>
                  </a:cubicBezTo>
                  <a:cubicBezTo>
                    <a:pt x="119" y="65"/>
                    <a:pt x="120" y="0"/>
                    <a:pt x="120" y="0"/>
                  </a:cubicBezTo>
                  <a:close/>
                </a:path>
              </a:pathLst>
            </a:custGeom>
            <a:solidFill>
              <a:srgbClr val="05799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83" name="Freeform 168"/>
            <p:cNvSpPr/>
            <p:nvPr/>
          </p:nvSpPr>
          <p:spPr bwMode="auto">
            <a:xfrm>
              <a:off x="8636545" y="2089910"/>
              <a:ext cx="198439" cy="425448"/>
            </a:xfrm>
            <a:custGeom>
              <a:gdLst>
                <a:gd fmla="*/ 0 w 53" name="T0"/>
                <a:gd fmla="*/ 42 h 113" name="T1"/>
                <a:gd fmla="*/ 2 w 53" name="T2"/>
                <a:gd fmla="*/ 113 h 113" name="T3"/>
                <a:gd fmla="*/ 53 w 53" name="T4"/>
                <a:gd fmla="*/ 113 h 113" name="T5"/>
                <a:gd fmla="*/ 51 w 53" name="T6"/>
                <a:gd fmla="*/ 0 h 113" name="T7"/>
                <a:gd fmla="*/ 35 w 53" name="T8"/>
                <a:gd fmla="*/ 0 h 113" name="T9"/>
                <a:gd fmla="*/ 0 w 53" name="T10"/>
                <a:gd fmla="*/ 42 h 113" name="T11"/>
              </a:gdLst>
              <a:cxnLst>
                <a:cxn ang="0">
                  <a:pos x="T0" y="T1"/>
                </a:cxn>
                <a:cxn ang="0">
                  <a:pos x="T2" y="T3"/>
                </a:cxn>
                <a:cxn ang="0">
                  <a:pos x="T4" y="T5"/>
                </a:cxn>
                <a:cxn ang="0">
                  <a:pos x="T6" y="T7"/>
                </a:cxn>
                <a:cxn ang="0">
                  <a:pos x="T8" y="T9"/>
                </a:cxn>
                <a:cxn ang="0">
                  <a:pos x="T10" y="T11"/>
                </a:cxn>
              </a:cxnLst>
              <a:rect b="b" l="0" r="r" t="0"/>
              <a:pathLst>
                <a:path h="113" w="52">
                  <a:moveTo>
                    <a:pt x="0" y="42"/>
                  </a:moveTo>
                  <a:cubicBezTo>
                    <a:pt x="2" y="113"/>
                    <a:pt x="2" y="113"/>
                    <a:pt x="2" y="113"/>
                  </a:cubicBezTo>
                  <a:cubicBezTo>
                    <a:pt x="53" y="113"/>
                    <a:pt x="53" y="113"/>
                    <a:pt x="53" y="113"/>
                  </a:cubicBezTo>
                  <a:cubicBezTo>
                    <a:pt x="53" y="113"/>
                    <a:pt x="49" y="17"/>
                    <a:pt x="51" y="0"/>
                  </a:cubicBezTo>
                  <a:cubicBezTo>
                    <a:pt x="35" y="0"/>
                    <a:pt x="35" y="0"/>
                    <a:pt x="35" y="0"/>
                  </a:cubicBezTo>
                  <a:cubicBezTo>
                    <a:pt x="35" y="0"/>
                    <a:pt x="32" y="32"/>
                    <a:pt x="0" y="42"/>
                  </a:cubicBezTo>
                  <a:close/>
                </a:path>
              </a:pathLst>
            </a:custGeom>
            <a:solidFill>
              <a:srgbClr val="09646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pic>
          <p:nvPicPr>
            <p:cNvPr id="6315" name="Picture 171"/>
            <p:cNvPicPr>
              <a:picLocks noChangeArrowheads="1" noChangeAspect="1"/>
            </p:cNvPicPr>
            <p:nvPr/>
          </p:nvPicPr>
          <p:blipFill>
            <a:blip r:embed="rId17">
              <a:extLst>
                <a:ext uri="{28A0092B-C50C-407E-A947-70E740481C1C}">
                  <a14:useLocalDpi val="0"/>
                </a:ext>
              </a:extLst>
            </a:blip>
            <a:stretch>
              <a:fillRect/>
            </a:stretch>
          </p:blipFill>
          <p:spPr bwMode="auto">
            <a:xfrm>
              <a:off x="8082505" y="1073915"/>
              <a:ext cx="700091" cy="5191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6316" name="Picture 172"/>
            <p:cNvPicPr>
              <a:picLocks noChangeArrowheads="1" noChangeAspect="1"/>
            </p:cNvPicPr>
            <p:nvPr/>
          </p:nvPicPr>
          <p:blipFill>
            <a:blip r:embed="rId18">
              <a:extLst>
                <a:ext uri="{28A0092B-C50C-407E-A947-70E740481C1C}">
                  <a14:useLocalDpi val="0"/>
                </a:ext>
              </a:extLst>
            </a:blip>
            <a:stretch>
              <a:fillRect/>
            </a:stretch>
          </p:blipFill>
          <p:spPr bwMode="auto">
            <a:xfrm>
              <a:off x="8274592" y="1043752"/>
              <a:ext cx="554040" cy="3619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6287" name="Freeform 174"/>
            <p:cNvSpPr/>
            <p:nvPr/>
          </p:nvSpPr>
          <p:spPr bwMode="auto">
            <a:xfrm>
              <a:off x="8349209" y="2696332"/>
              <a:ext cx="512765" cy="134936"/>
            </a:xfrm>
            <a:custGeom>
              <a:gdLst>
                <a:gd fmla="*/ 2 w 136" name="T0"/>
                <a:gd fmla="*/ 0 h 36" name="T1"/>
                <a:gd fmla="*/ 134 w 136" name="T2"/>
                <a:gd fmla="*/ 1 h 36" name="T3"/>
                <a:gd fmla="*/ 136 w 136" name="T4"/>
                <a:gd fmla="*/ 10 h 36" name="T5"/>
                <a:gd fmla="*/ 0 w 136" name="T6"/>
                <a:gd fmla="*/ 9 h 36" name="T7"/>
                <a:gd fmla="*/ 2 w 136" name="T8"/>
                <a:gd fmla="*/ 0 h 36" name="T9"/>
              </a:gdLst>
              <a:cxnLst>
                <a:cxn ang="0">
                  <a:pos x="T0" y="T1"/>
                </a:cxn>
                <a:cxn ang="0">
                  <a:pos x="T2" y="T3"/>
                </a:cxn>
                <a:cxn ang="0">
                  <a:pos x="T4" y="T5"/>
                </a:cxn>
                <a:cxn ang="0">
                  <a:pos x="T6" y="T7"/>
                </a:cxn>
                <a:cxn ang="0">
                  <a:pos x="T8" y="T9"/>
                </a:cxn>
              </a:cxnLst>
              <a:rect b="b" l="0" r="r" t="0"/>
              <a:pathLst>
                <a:path h="36" w="136">
                  <a:moveTo>
                    <a:pt x="2" y="0"/>
                  </a:moveTo>
                  <a:cubicBezTo>
                    <a:pt x="2" y="0"/>
                    <a:pt x="68" y="20"/>
                    <a:pt x="134" y="1"/>
                  </a:cubicBezTo>
                  <a:cubicBezTo>
                    <a:pt x="136" y="10"/>
                    <a:pt x="136" y="10"/>
                    <a:pt x="136" y="10"/>
                  </a:cubicBezTo>
                  <a:cubicBezTo>
                    <a:pt x="136" y="10"/>
                    <a:pt x="76" y="36"/>
                    <a:pt x="0" y="9"/>
                  </a:cubicBezTo>
                  <a:lnTo>
                    <a:pt x="2" y="0"/>
                  </a:lnTo>
                  <a:close/>
                </a:path>
              </a:pathLst>
            </a:custGeom>
            <a:solidFill>
              <a:srgbClr val="76A3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88" name="Freeform 175"/>
            <p:cNvSpPr/>
            <p:nvPr/>
          </p:nvSpPr>
          <p:spPr bwMode="auto">
            <a:xfrm>
              <a:off x="8368260" y="2707444"/>
              <a:ext cx="11113" cy="30162"/>
            </a:xfrm>
            <a:custGeom>
              <a:gdLst>
                <a:gd fmla="*/ 2 w 3" name="T0"/>
                <a:gd fmla="*/ 7 h 8" name="T1"/>
                <a:gd fmla="*/ 1 w 3" name="T2"/>
                <a:gd fmla="*/ 8 h 8" name="T3"/>
                <a:gd fmla="*/ 0 w 3" name="T4"/>
                <a:gd fmla="*/ 7 h 8" name="T5"/>
                <a:gd fmla="*/ 2 w 3" name="T6"/>
                <a:gd fmla="*/ 1 h 8" name="T7"/>
                <a:gd fmla="*/ 3 w 3" name="T8"/>
                <a:gd fmla="*/ 0 h 8" name="T9"/>
                <a:gd fmla="*/ 3 w 3" name="T10"/>
                <a:gd fmla="*/ 1 h 8" name="T11"/>
                <a:gd fmla="*/ 2 w 3" name="T12"/>
                <a:gd fmla="*/ 7 h 8" name="T13"/>
              </a:gdLst>
              <a:cxnLst>
                <a:cxn ang="0">
                  <a:pos x="T0" y="T1"/>
                </a:cxn>
                <a:cxn ang="0">
                  <a:pos x="T2" y="T3"/>
                </a:cxn>
                <a:cxn ang="0">
                  <a:pos x="T4" y="T5"/>
                </a:cxn>
                <a:cxn ang="0">
                  <a:pos x="T6" y="T7"/>
                </a:cxn>
                <a:cxn ang="0">
                  <a:pos x="T8" y="T9"/>
                </a:cxn>
                <a:cxn ang="0">
                  <a:pos x="T10" y="T11"/>
                </a:cxn>
                <a:cxn ang="0">
                  <a:pos x="T12" y="T13"/>
                </a:cxn>
              </a:cxnLst>
              <a:rect b="b" l="0" r="r" t="0"/>
              <a:pathLst>
                <a:path h="8" w="3">
                  <a:moveTo>
                    <a:pt x="2" y="7"/>
                  </a:moveTo>
                  <a:cubicBezTo>
                    <a:pt x="1" y="8"/>
                    <a:pt x="1" y="8"/>
                    <a:pt x="1" y="8"/>
                  </a:cubicBezTo>
                  <a:cubicBezTo>
                    <a:pt x="0" y="8"/>
                    <a:pt x="0" y="7"/>
                    <a:pt x="0" y="7"/>
                  </a:cubicBezTo>
                  <a:cubicBezTo>
                    <a:pt x="2" y="1"/>
                    <a:pt x="2" y="1"/>
                    <a:pt x="2" y="1"/>
                  </a:cubicBezTo>
                  <a:cubicBezTo>
                    <a:pt x="2" y="0"/>
                    <a:pt x="2" y="0"/>
                    <a:pt x="3" y="0"/>
                  </a:cubicBezTo>
                  <a:cubicBezTo>
                    <a:pt x="3" y="0"/>
                    <a:pt x="3" y="1"/>
                    <a:pt x="3" y="1"/>
                  </a:cubicBezTo>
                  <a:lnTo>
                    <a:pt x="2" y="7"/>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89" name="Freeform 176"/>
            <p:cNvSpPr/>
            <p:nvPr/>
          </p:nvSpPr>
          <p:spPr bwMode="auto">
            <a:xfrm>
              <a:off x="8398426" y="2713794"/>
              <a:ext cx="11113" cy="30162"/>
            </a:xfrm>
            <a:custGeom>
              <a:gdLst>
                <a:gd fmla="*/ 2 w 3" name="T0"/>
                <a:gd fmla="*/ 7 h 8" name="T1"/>
                <a:gd fmla="*/ 1 w 3" name="T2"/>
                <a:gd fmla="*/ 8 h 8" name="T3"/>
                <a:gd fmla="*/ 0 w 3" name="T4"/>
                <a:gd fmla="*/ 7 h 8" name="T5"/>
                <a:gd fmla="*/ 1 w 3" name="T6"/>
                <a:gd fmla="*/ 1 h 8" name="T7"/>
                <a:gd fmla="*/ 2 w 3" name="T8"/>
                <a:gd fmla="*/ 0 h 8" name="T9"/>
                <a:gd fmla="*/ 3 w 3" name="T10"/>
                <a:gd fmla="*/ 1 h 8" name="T11"/>
                <a:gd fmla="*/ 2 w 3" name="T12"/>
                <a:gd fmla="*/ 7 h 8" name="T13"/>
              </a:gdLst>
              <a:cxnLst>
                <a:cxn ang="0">
                  <a:pos x="T0" y="T1"/>
                </a:cxn>
                <a:cxn ang="0">
                  <a:pos x="T2" y="T3"/>
                </a:cxn>
                <a:cxn ang="0">
                  <a:pos x="T4" y="T5"/>
                </a:cxn>
                <a:cxn ang="0">
                  <a:pos x="T6" y="T7"/>
                </a:cxn>
                <a:cxn ang="0">
                  <a:pos x="T8" y="T9"/>
                </a:cxn>
                <a:cxn ang="0">
                  <a:pos x="T10" y="T11"/>
                </a:cxn>
                <a:cxn ang="0">
                  <a:pos x="T12" y="T13"/>
                </a:cxn>
              </a:cxnLst>
              <a:rect b="b" l="0" r="r" t="0"/>
              <a:pathLst>
                <a:path h="8" w="3">
                  <a:moveTo>
                    <a:pt x="2" y="7"/>
                  </a:moveTo>
                  <a:cubicBezTo>
                    <a:pt x="1" y="8"/>
                    <a:pt x="1" y="8"/>
                    <a:pt x="1" y="8"/>
                  </a:cubicBezTo>
                  <a:cubicBezTo>
                    <a:pt x="0" y="8"/>
                    <a:pt x="0" y="7"/>
                    <a:pt x="0" y="7"/>
                  </a:cubicBezTo>
                  <a:cubicBezTo>
                    <a:pt x="1" y="1"/>
                    <a:pt x="1" y="1"/>
                    <a:pt x="1" y="1"/>
                  </a:cubicBezTo>
                  <a:cubicBezTo>
                    <a:pt x="2" y="1"/>
                    <a:pt x="2" y="0"/>
                    <a:pt x="2" y="0"/>
                  </a:cubicBezTo>
                  <a:cubicBezTo>
                    <a:pt x="3" y="1"/>
                    <a:pt x="3" y="1"/>
                    <a:pt x="3" y="1"/>
                  </a:cubicBezTo>
                  <a:lnTo>
                    <a:pt x="2" y="7"/>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90" name="Freeform 177"/>
            <p:cNvSpPr/>
            <p:nvPr/>
          </p:nvSpPr>
          <p:spPr bwMode="auto">
            <a:xfrm>
              <a:off x="8428589" y="2721732"/>
              <a:ext cx="11113" cy="30162"/>
            </a:xfrm>
            <a:custGeom>
              <a:gdLst>
                <a:gd fmla="*/ 1 w 3" name="T0"/>
                <a:gd fmla="*/ 7 h 8" name="T1"/>
                <a:gd fmla="*/ 0 w 3" name="T2"/>
                <a:gd fmla="*/ 8 h 8" name="T3"/>
                <a:gd fmla="*/ 0 w 3" name="T4"/>
                <a:gd fmla="*/ 7 h 8" name="T5"/>
                <a:gd fmla="*/ 1 w 3" name="T6"/>
                <a:gd fmla="*/ 1 h 8" name="T7"/>
                <a:gd fmla="*/ 2 w 3" name="T8"/>
                <a:gd fmla="*/ 0 h 8" name="T9"/>
                <a:gd fmla="*/ 3 w 3" name="T10"/>
                <a:gd fmla="*/ 1 h 8" name="T11"/>
                <a:gd fmla="*/ 1 w 3" name="T12"/>
                <a:gd fmla="*/ 7 h 8" name="T13"/>
              </a:gdLst>
              <a:cxnLst>
                <a:cxn ang="0">
                  <a:pos x="T0" y="T1"/>
                </a:cxn>
                <a:cxn ang="0">
                  <a:pos x="T2" y="T3"/>
                </a:cxn>
                <a:cxn ang="0">
                  <a:pos x="T4" y="T5"/>
                </a:cxn>
                <a:cxn ang="0">
                  <a:pos x="T6" y="T7"/>
                </a:cxn>
                <a:cxn ang="0">
                  <a:pos x="T8" y="T9"/>
                </a:cxn>
                <a:cxn ang="0">
                  <a:pos x="T10" y="T11"/>
                </a:cxn>
                <a:cxn ang="0">
                  <a:pos x="T12" y="T13"/>
                </a:cxn>
              </a:cxnLst>
              <a:rect b="b" l="0" r="r" t="0"/>
              <a:pathLst>
                <a:path h="8" w="3">
                  <a:moveTo>
                    <a:pt x="1" y="7"/>
                  </a:moveTo>
                  <a:cubicBezTo>
                    <a:pt x="1" y="8"/>
                    <a:pt x="1" y="8"/>
                    <a:pt x="0" y="8"/>
                  </a:cubicBezTo>
                  <a:cubicBezTo>
                    <a:pt x="0" y="8"/>
                    <a:pt x="0" y="7"/>
                    <a:pt x="0" y="7"/>
                  </a:cubicBezTo>
                  <a:cubicBezTo>
                    <a:pt x="1" y="1"/>
                    <a:pt x="1" y="1"/>
                    <a:pt x="1" y="1"/>
                  </a:cubicBezTo>
                  <a:cubicBezTo>
                    <a:pt x="1" y="0"/>
                    <a:pt x="2" y="0"/>
                    <a:pt x="2" y="0"/>
                  </a:cubicBezTo>
                  <a:cubicBezTo>
                    <a:pt x="3" y="0"/>
                    <a:pt x="3" y="1"/>
                    <a:pt x="3" y="1"/>
                  </a:cubicBezTo>
                  <a:lnTo>
                    <a:pt x="1" y="7"/>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91" name="Freeform 178"/>
            <p:cNvSpPr/>
            <p:nvPr/>
          </p:nvSpPr>
          <p:spPr bwMode="auto">
            <a:xfrm>
              <a:off x="8458751" y="2729669"/>
              <a:ext cx="11113" cy="26987"/>
            </a:xfrm>
            <a:custGeom>
              <a:gdLst>
                <a:gd fmla="*/ 2 w 3" name="T0"/>
                <a:gd fmla="*/ 6 h 7" name="T1"/>
                <a:gd fmla="*/ 1 w 3" name="T2"/>
                <a:gd fmla="*/ 7 h 7" name="T3"/>
                <a:gd fmla="*/ 0 w 3" name="T4"/>
                <a:gd fmla="*/ 6 h 7" name="T5"/>
                <a:gd fmla="*/ 2 w 3" name="T6"/>
                <a:gd fmla="*/ 0 h 7" name="T7"/>
                <a:gd fmla="*/ 3 w 3" name="T8"/>
                <a:gd fmla="*/ 0 h 7" name="T9"/>
                <a:gd fmla="*/ 3 w 3" name="T10"/>
                <a:gd fmla="*/ 1 h 7" name="T11"/>
                <a:gd fmla="*/ 2 w 3" name="T12"/>
                <a:gd fmla="*/ 6 h 7" name="T13"/>
              </a:gdLst>
              <a:cxnLst>
                <a:cxn ang="0">
                  <a:pos x="T0" y="T1"/>
                </a:cxn>
                <a:cxn ang="0">
                  <a:pos x="T2" y="T3"/>
                </a:cxn>
                <a:cxn ang="0">
                  <a:pos x="T4" y="T5"/>
                </a:cxn>
                <a:cxn ang="0">
                  <a:pos x="T6" y="T7"/>
                </a:cxn>
                <a:cxn ang="0">
                  <a:pos x="T8" y="T9"/>
                </a:cxn>
                <a:cxn ang="0">
                  <a:pos x="T10" y="T11"/>
                </a:cxn>
                <a:cxn ang="0">
                  <a:pos x="T12" y="T13"/>
                </a:cxn>
              </a:cxnLst>
              <a:rect b="b" l="0" r="r" t="0"/>
              <a:pathLst>
                <a:path h="7" w="3">
                  <a:moveTo>
                    <a:pt x="2" y="6"/>
                  </a:moveTo>
                  <a:cubicBezTo>
                    <a:pt x="2" y="7"/>
                    <a:pt x="1" y="7"/>
                    <a:pt x="1" y="7"/>
                  </a:cubicBezTo>
                  <a:cubicBezTo>
                    <a:pt x="0" y="7"/>
                    <a:pt x="0" y="7"/>
                    <a:pt x="0" y="6"/>
                  </a:cubicBezTo>
                  <a:cubicBezTo>
                    <a:pt x="2" y="0"/>
                    <a:pt x="2" y="0"/>
                    <a:pt x="2" y="0"/>
                  </a:cubicBezTo>
                  <a:cubicBezTo>
                    <a:pt x="2" y="0"/>
                    <a:pt x="2" y="0"/>
                    <a:pt x="3" y="0"/>
                  </a:cubicBezTo>
                  <a:cubicBezTo>
                    <a:pt x="3" y="0"/>
                    <a:pt x="3" y="0"/>
                    <a:pt x="3" y="1"/>
                  </a:cubicBezTo>
                  <a:lnTo>
                    <a:pt x="2" y="6"/>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92" name="Freeform 179"/>
            <p:cNvSpPr/>
            <p:nvPr/>
          </p:nvSpPr>
          <p:spPr bwMode="auto">
            <a:xfrm>
              <a:off x="8492089" y="2732844"/>
              <a:ext cx="12700" cy="30162"/>
            </a:xfrm>
            <a:custGeom>
              <a:gdLst>
                <a:gd fmla="*/ 2 w 3" name="T0"/>
                <a:gd fmla="*/ 7 h 8" name="T1"/>
                <a:gd fmla="*/ 1 w 3" name="T2"/>
                <a:gd fmla="*/ 8 h 8" name="T3"/>
                <a:gd fmla="*/ 0 w 3" name="T4"/>
                <a:gd fmla="*/ 7 h 8" name="T5"/>
                <a:gd fmla="*/ 1 w 3" name="T6"/>
                <a:gd fmla="*/ 1 h 8" name="T7"/>
                <a:gd fmla="*/ 2 w 3" name="T8"/>
                <a:gd fmla="*/ 0 h 8" name="T9"/>
                <a:gd fmla="*/ 3 w 3" name="T10"/>
                <a:gd fmla="*/ 1 h 8" name="T11"/>
                <a:gd fmla="*/ 2 w 3" name="T12"/>
                <a:gd fmla="*/ 7 h 8" name="T13"/>
              </a:gdLst>
              <a:cxnLst>
                <a:cxn ang="0">
                  <a:pos x="T0" y="T1"/>
                </a:cxn>
                <a:cxn ang="0">
                  <a:pos x="T2" y="T3"/>
                </a:cxn>
                <a:cxn ang="0">
                  <a:pos x="T4" y="T5"/>
                </a:cxn>
                <a:cxn ang="0">
                  <a:pos x="T6" y="T7"/>
                </a:cxn>
                <a:cxn ang="0">
                  <a:pos x="T8" y="T9"/>
                </a:cxn>
                <a:cxn ang="0">
                  <a:pos x="T10" y="T11"/>
                </a:cxn>
                <a:cxn ang="0">
                  <a:pos x="T12" y="T13"/>
                </a:cxn>
              </a:cxnLst>
              <a:rect b="b" l="0" r="r" t="0"/>
              <a:pathLst>
                <a:path h="8" w="3">
                  <a:moveTo>
                    <a:pt x="2" y="7"/>
                  </a:moveTo>
                  <a:cubicBezTo>
                    <a:pt x="2" y="8"/>
                    <a:pt x="2" y="8"/>
                    <a:pt x="1" y="8"/>
                  </a:cubicBezTo>
                  <a:cubicBezTo>
                    <a:pt x="1" y="8"/>
                    <a:pt x="0" y="7"/>
                    <a:pt x="0" y="7"/>
                  </a:cubicBezTo>
                  <a:cubicBezTo>
                    <a:pt x="1" y="1"/>
                    <a:pt x="1" y="1"/>
                    <a:pt x="1" y="1"/>
                  </a:cubicBezTo>
                  <a:cubicBezTo>
                    <a:pt x="1" y="0"/>
                    <a:pt x="2" y="0"/>
                    <a:pt x="2" y="0"/>
                  </a:cubicBezTo>
                  <a:cubicBezTo>
                    <a:pt x="3" y="0"/>
                    <a:pt x="3" y="1"/>
                    <a:pt x="3" y="1"/>
                  </a:cubicBezTo>
                  <a:lnTo>
                    <a:pt x="2" y="7"/>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93" name="Freeform 180"/>
            <p:cNvSpPr/>
            <p:nvPr/>
          </p:nvSpPr>
          <p:spPr bwMode="auto">
            <a:xfrm>
              <a:off x="8530189" y="2737607"/>
              <a:ext cx="7938" cy="30162"/>
            </a:xfrm>
            <a:custGeom>
              <a:gdLst>
                <a:gd fmla="*/ 1 w 2" name="T0"/>
                <a:gd fmla="*/ 7 h 8" name="T1"/>
                <a:gd fmla="*/ 0 w 2" name="T2"/>
                <a:gd fmla="*/ 8 h 8" name="T3"/>
                <a:gd fmla="*/ 0 w 2" name="T4"/>
                <a:gd fmla="*/ 7 h 8" name="T5"/>
                <a:gd fmla="*/ 1 w 2" name="T6"/>
                <a:gd fmla="*/ 1 h 8" name="T7"/>
                <a:gd fmla="*/ 2 w 2" name="T8"/>
                <a:gd fmla="*/ 0 h 8" name="T9"/>
                <a:gd fmla="*/ 2 w 2" name="T10"/>
                <a:gd fmla="*/ 1 h 8" name="T11"/>
                <a:gd fmla="*/ 1 w 2" name="T12"/>
                <a:gd fmla="*/ 7 h 8" name="T13"/>
              </a:gdLst>
              <a:cxnLst>
                <a:cxn ang="0">
                  <a:pos x="T0" y="T1"/>
                </a:cxn>
                <a:cxn ang="0">
                  <a:pos x="T2" y="T3"/>
                </a:cxn>
                <a:cxn ang="0">
                  <a:pos x="T4" y="T5"/>
                </a:cxn>
                <a:cxn ang="0">
                  <a:pos x="T6" y="T7"/>
                </a:cxn>
                <a:cxn ang="0">
                  <a:pos x="T8" y="T9"/>
                </a:cxn>
                <a:cxn ang="0">
                  <a:pos x="T10" y="T11"/>
                </a:cxn>
                <a:cxn ang="0">
                  <a:pos x="T12" y="T13"/>
                </a:cxn>
              </a:cxnLst>
              <a:rect b="b" l="0" r="r" t="0"/>
              <a:pathLst>
                <a:path h="8" w="2">
                  <a:moveTo>
                    <a:pt x="1" y="7"/>
                  </a:moveTo>
                  <a:cubicBezTo>
                    <a:pt x="1" y="8"/>
                    <a:pt x="1" y="8"/>
                    <a:pt x="0" y="8"/>
                  </a:cubicBezTo>
                  <a:cubicBezTo>
                    <a:pt x="0" y="8"/>
                    <a:pt x="0" y="7"/>
                    <a:pt x="0" y="7"/>
                  </a:cubicBezTo>
                  <a:cubicBezTo>
                    <a:pt x="1" y="1"/>
                    <a:pt x="1" y="1"/>
                    <a:pt x="1" y="1"/>
                  </a:cubicBezTo>
                  <a:cubicBezTo>
                    <a:pt x="1" y="1"/>
                    <a:pt x="1" y="0"/>
                    <a:pt x="2" y="0"/>
                  </a:cubicBezTo>
                  <a:cubicBezTo>
                    <a:pt x="2" y="0"/>
                    <a:pt x="2" y="1"/>
                    <a:pt x="2" y="1"/>
                  </a:cubicBezTo>
                  <a:lnTo>
                    <a:pt x="1" y="7"/>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94" name="Freeform 181"/>
            <p:cNvSpPr/>
            <p:nvPr/>
          </p:nvSpPr>
          <p:spPr bwMode="auto">
            <a:xfrm>
              <a:off x="8563530" y="2737607"/>
              <a:ext cx="7938" cy="30162"/>
            </a:xfrm>
            <a:custGeom>
              <a:gdLst>
                <a:gd fmla="*/ 2 w 2" name="T0"/>
                <a:gd fmla="*/ 7 h 8" name="T1"/>
                <a:gd fmla="*/ 1 w 2" name="T2"/>
                <a:gd fmla="*/ 8 h 8" name="T3"/>
                <a:gd fmla="*/ 0 w 2" name="T4"/>
                <a:gd fmla="*/ 7 h 8" name="T5"/>
                <a:gd fmla="*/ 0 w 2" name="T6"/>
                <a:gd fmla="*/ 1 h 8" name="T7"/>
                <a:gd fmla="*/ 1 w 2" name="T8"/>
                <a:gd fmla="*/ 0 h 8" name="T9"/>
                <a:gd fmla="*/ 2 w 2" name="T10"/>
                <a:gd fmla="*/ 1 h 8" name="T11"/>
                <a:gd fmla="*/ 2 w 2" name="T12"/>
                <a:gd fmla="*/ 7 h 8" name="T13"/>
              </a:gdLst>
              <a:cxnLst>
                <a:cxn ang="0">
                  <a:pos x="T0" y="T1"/>
                </a:cxn>
                <a:cxn ang="0">
                  <a:pos x="T2" y="T3"/>
                </a:cxn>
                <a:cxn ang="0">
                  <a:pos x="T4" y="T5"/>
                </a:cxn>
                <a:cxn ang="0">
                  <a:pos x="T6" y="T7"/>
                </a:cxn>
                <a:cxn ang="0">
                  <a:pos x="T8" y="T9"/>
                </a:cxn>
                <a:cxn ang="0">
                  <a:pos x="T10" y="T11"/>
                </a:cxn>
                <a:cxn ang="0">
                  <a:pos x="T12" y="T13"/>
                </a:cxn>
              </a:cxnLst>
              <a:rect b="b" l="0" r="r" t="0"/>
              <a:pathLst>
                <a:path h="8" w="2">
                  <a:moveTo>
                    <a:pt x="2" y="7"/>
                  </a:moveTo>
                  <a:cubicBezTo>
                    <a:pt x="2" y="8"/>
                    <a:pt x="2" y="8"/>
                    <a:pt x="1" y="8"/>
                  </a:cubicBezTo>
                  <a:cubicBezTo>
                    <a:pt x="1" y="8"/>
                    <a:pt x="0" y="8"/>
                    <a:pt x="0" y="7"/>
                  </a:cubicBezTo>
                  <a:cubicBezTo>
                    <a:pt x="0" y="1"/>
                    <a:pt x="0" y="1"/>
                    <a:pt x="0" y="1"/>
                  </a:cubicBezTo>
                  <a:cubicBezTo>
                    <a:pt x="0" y="1"/>
                    <a:pt x="1" y="0"/>
                    <a:pt x="1" y="0"/>
                  </a:cubicBezTo>
                  <a:cubicBezTo>
                    <a:pt x="2" y="1"/>
                    <a:pt x="2" y="1"/>
                    <a:pt x="2" y="1"/>
                  </a:cubicBezTo>
                  <a:lnTo>
                    <a:pt x="2" y="7"/>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95" name="Freeform 182"/>
            <p:cNvSpPr/>
            <p:nvPr/>
          </p:nvSpPr>
          <p:spPr bwMode="auto">
            <a:xfrm>
              <a:off x="8601634" y="2740782"/>
              <a:ext cx="4763" cy="26987"/>
            </a:xfrm>
            <a:custGeom>
              <a:gdLst>
                <a:gd fmla="*/ 1 w 1" name="T0"/>
                <a:gd fmla="*/ 7 h 7" name="T1"/>
                <a:gd fmla="*/ 0 w 1" name="T2"/>
                <a:gd fmla="*/ 7 h 7" name="T3"/>
                <a:gd fmla="*/ 0 w 1" name="T4"/>
                <a:gd fmla="*/ 7 h 7" name="T5"/>
                <a:gd fmla="*/ 0 w 1" name="T6"/>
                <a:gd fmla="*/ 0 h 7" name="T7"/>
                <a:gd fmla="*/ 1 w 1" name="T8"/>
                <a:gd fmla="*/ 0 h 7" name="T9"/>
                <a:gd fmla="*/ 1 w 1" name="T10"/>
                <a:gd fmla="*/ 1 h 7" name="T11"/>
                <a:gd fmla="*/ 1 w 1" name="T12"/>
                <a:gd fmla="*/ 7 h 7" name="T13"/>
              </a:gdLst>
              <a:cxnLst>
                <a:cxn ang="0">
                  <a:pos x="T0" y="T1"/>
                </a:cxn>
                <a:cxn ang="0">
                  <a:pos x="T2" y="T3"/>
                </a:cxn>
                <a:cxn ang="0">
                  <a:pos x="T4" y="T5"/>
                </a:cxn>
                <a:cxn ang="0">
                  <a:pos x="T6" y="T7"/>
                </a:cxn>
                <a:cxn ang="0">
                  <a:pos x="T8" y="T9"/>
                </a:cxn>
                <a:cxn ang="0">
                  <a:pos x="T10" y="T11"/>
                </a:cxn>
                <a:cxn ang="0">
                  <a:pos x="T12" y="T13"/>
                </a:cxn>
              </a:cxnLst>
              <a:rect b="b" l="0" r="r" t="0"/>
              <a:pathLst>
                <a:path h="7" w="1">
                  <a:moveTo>
                    <a:pt x="1" y="7"/>
                  </a:moveTo>
                  <a:cubicBezTo>
                    <a:pt x="1" y="7"/>
                    <a:pt x="1" y="7"/>
                    <a:pt x="0" y="7"/>
                  </a:cubicBezTo>
                  <a:cubicBezTo>
                    <a:pt x="0" y="7"/>
                    <a:pt x="0" y="7"/>
                    <a:pt x="0" y="7"/>
                  </a:cubicBezTo>
                  <a:cubicBezTo>
                    <a:pt x="0" y="0"/>
                    <a:pt x="0" y="0"/>
                    <a:pt x="0" y="0"/>
                  </a:cubicBezTo>
                  <a:cubicBezTo>
                    <a:pt x="0" y="0"/>
                    <a:pt x="0" y="0"/>
                    <a:pt x="1" y="0"/>
                  </a:cubicBezTo>
                  <a:cubicBezTo>
                    <a:pt x="1" y="0"/>
                    <a:pt x="1" y="0"/>
                    <a:pt x="1" y="1"/>
                  </a:cubicBezTo>
                  <a:lnTo>
                    <a:pt x="1" y="7"/>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96" name="Freeform 183"/>
            <p:cNvSpPr/>
            <p:nvPr/>
          </p:nvSpPr>
          <p:spPr bwMode="auto">
            <a:xfrm>
              <a:off x="8636552" y="2740791"/>
              <a:ext cx="6350" cy="26987"/>
            </a:xfrm>
            <a:custGeom>
              <a:gdLst>
                <a:gd fmla="*/ 2 w 2" name="T0"/>
                <a:gd fmla="*/ 7 h 7" name="T1"/>
                <a:gd fmla="*/ 1 w 2" name="T2"/>
                <a:gd fmla="*/ 7 h 7" name="T3"/>
                <a:gd fmla="*/ 1 w 2" name="T4"/>
                <a:gd fmla="*/ 7 h 7" name="T5"/>
                <a:gd fmla="*/ 0 w 2" name="T6"/>
                <a:gd fmla="*/ 1 h 7" name="T7"/>
                <a:gd fmla="*/ 1 w 2" name="T8"/>
                <a:gd fmla="*/ 0 h 7" name="T9"/>
                <a:gd fmla="*/ 2 w 2" name="T10"/>
                <a:gd fmla="*/ 0 h 7" name="T11"/>
                <a:gd fmla="*/ 2 w 2" name="T12"/>
                <a:gd fmla="*/ 7 h 7" name="T13"/>
              </a:gdLst>
              <a:cxnLst>
                <a:cxn ang="0">
                  <a:pos x="T0" y="T1"/>
                </a:cxn>
                <a:cxn ang="0">
                  <a:pos x="T2" y="T3"/>
                </a:cxn>
                <a:cxn ang="0">
                  <a:pos x="T4" y="T5"/>
                </a:cxn>
                <a:cxn ang="0">
                  <a:pos x="T6" y="T7"/>
                </a:cxn>
                <a:cxn ang="0">
                  <a:pos x="T8" y="T9"/>
                </a:cxn>
                <a:cxn ang="0">
                  <a:pos x="T10" y="T11"/>
                </a:cxn>
                <a:cxn ang="0">
                  <a:pos x="T12" y="T13"/>
                </a:cxn>
              </a:cxnLst>
              <a:rect b="b" l="0" r="r" t="0"/>
              <a:pathLst>
                <a:path h="7" w="2">
                  <a:moveTo>
                    <a:pt x="2" y="7"/>
                  </a:moveTo>
                  <a:cubicBezTo>
                    <a:pt x="2" y="7"/>
                    <a:pt x="2" y="7"/>
                    <a:pt x="1" y="7"/>
                  </a:cubicBezTo>
                  <a:cubicBezTo>
                    <a:pt x="1" y="7"/>
                    <a:pt x="1" y="7"/>
                    <a:pt x="1" y="7"/>
                  </a:cubicBezTo>
                  <a:cubicBezTo>
                    <a:pt x="0" y="1"/>
                    <a:pt x="0" y="1"/>
                    <a:pt x="0" y="1"/>
                  </a:cubicBezTo>
                  <a:cubicBezTo>
                    <a:pt x="0" y="0"/>
                    <a:pt x="1" y="0"/>
                    <a:pt x="1" y="0"/>
                  </a:cubicBezTo>
                  <a:cubicBezTo>
                    <a:pt x="1" y="0"/>
                    <a:pt x="2" y="0"/>
                    <a:pt x="2" y="0"/>
                  </a:cubicBezTo>
                  <a:lnTo>
                    <a:pt x="2" y="7"/>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97" name="Freeform 184"/>
            <p:cNvSpPr/>
            <p:nvPr/>
          </p:nvSpPr>
          <p:spPr bwMode="auto">
            <a:xfrm>
              <a:off x="8669902" y="2737615"/>
              <a:ext cx="7938" cy="30162"/>
            </a:xfrm>
            <a:custGeom>
              <a:gdLst>
                <a:gd fmla="*/ 2 w 2" name="T0"/>
                <a:gd fmla="*/ 7 h 8" name="T1"/>
                <a:gd fmla="*/ 1 w 2" name="T2"/>
                <a:gd fmla="*/ 8 h 8" name="T3"/>
                <a:gd fmla="*/ 0 w 2" name="T4"/>
                <a:gd fmla="*/ 7 h 8" name="T5"/>
                <a:gd fmla="*/ 0 w 2" name="T6"/>
                <a:gd fmla="*/ 1 h 8" name="T7"/>
                <a:gd fmla="*/ 1 w 2" name="T8"/>
                <a:gd fmla="*/ 0 h 8" name="T9"/>
                <a:gd fmla="*/ 1 w 2" name="T10"/>
                <a:gd fmla="*/ 1 h 8" name="T11"/>
                <a:gd fmla="*/ 2 w 2" name="T12"/>
                <a:gd fmla="*/ 7 h 8" name="T13"/>
              </a:gdLst>
              <a:cxnLst>
                <a:cxn ang="0">
                  <a:pos x="T0" y="T1"/>
                </a:cxn>
                <a:cxn ang="0">
                  <a:pos x="T2" y="T3"/>
                </a:cxn>
                <a:cxn ang="0">
                  <a:pos x="T4" y="T5"/>
                </a:cxn>
                <a:cxn ang="0">
                  <a:pos x="T6" y="T7"/>
                </a:cxn>
                <a:cxn ang="0">
                  <a:pos x="T8" y="T9"/>
                </a:cxn>
                <a:cxn ang="0">
                  <a:pos x="T10" y="T11"/>
                </a:cxn>
                <a:cxn ang="0">
                  <a:pos x="T12" y="T13"/>
                </a:cxn>
              </a:cxnLst>
              <a:rect b="b" l="0" r="r" t="0"/>
              <a:pathLst>
                <a:path h="8" w="2">
                  <a:moveTo>
                    <a:pt x="2" y="7"/>
                  </a:moveTo>
                  <a:cubicBezTo>
                    <a:pt x="2" y="8"/>
                    <a:pt x="1" y="8"/>
                    <a:pt x="1" y="8"/>
                  </a:cubicBezTo>
                  <a:cubicBezTo>
                    <a:pt x="0" y="8"/>
                    <a:pt x="0" y="8"/>
                    <a:pt x="0" y="7"/>
                  </a:cubicBezTo>
                  <a:cubicBezTo>
                    <a:pt x="0" y="1"/>
                    <a:pt x="0" y="1"/>
                    <a:pt x="0" y="1"/>
                  </a:cubicBezTo>
                  <a:cubicBezTo>
                    <a:pt x="0" y="1"/>
                    <a:pt x="0" y="0"/>
                    <a:pt x="1" y="0"/>
                  </a:cubicBezTo>
                  <a:cubicBezTo>
                    <a:pt x="1" y="0"/>
                    <a:pt x="1" y="1"/>
                    <a:pt x="1" y="1"/>
                  </a:cubicBezTo>
                  <a:lnTo>
                    <a:pt x="2" y="7"/>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98" name="Freeform 185"/>
            <p:cNvSpPr/>
            <p:nvPr/>
          </p:nvSpPr>
          <p:spPr bwMode="auto">
            <a:xfrm>
              <a:off x="8703241" y="2737615"/>
              <a:ext cx="7938" cy="30162"/>
            </a:xfrm>
            <a:custGeom>
              <a:gdLst>
                <a:gd fmla="*/ 2 w 2" name="T0"/>
                <a:gd fmla="*/ 7 h 8" name="T1"/>
                <a:gd fmla="*/ 1 w 2" name="T2"/>
                <a:gd fmla="*/ 8 h 8" name="T3"/>
                <a:gd fmla="*/ 0 w 2" name="T4"/>
                <a:gd fmla="*/ 7 h 8" name="T5"/>
                <a:gd fmla="*/ 0 w 2" name="T6"/>
                <a:gd fmla="*/ 1 h 8" name="T7"/>
                <a:gd fmla="*/ 0 w 2" name="T8"/>
                <a:gd fmla="*/ 0 h 8" name="T9"/>
                <a:gd fmla="*/ 1 w 2" name="T10"/>
                <a:gd fmla="*/ 1 h 8" name="T11"/>
                <a:gd fmla="*/ 2 w 2" name="T12"/>
                <a:gd fmla="*/ 7 h 8" name="T13"/>
              </a:gdLst>
              <a:cxnLst>
                <a:cxn ang="0">
                  <a:pos x="T0" y="T1"/>
                </a:cxn>
                <a:cxn ang="0">
                  <a:pos x="T2" y="T3"/>
                </a:cxn>
                <a:cxn ang="0">
                  <a:pos x="T4" y="T5"/>
                </a:cxn>
                <a:cxn ang="0">
                  <a:pos x="T6" y="T7"/>
                </a:cxn>
                <a:cxn ang="0">
                  <a:pos x="T8" y="T9"/>
                </a:cxn>
                <a:cxn ang="0">
                  <a:pos x="T10" y="T11"/>
                </a:cxn>
                <a:cxn ang="0">
                  <a:pos x="T12" y="T13"/>
                </a:cxn>
              </a:cxnLst>
              <a:rect b="b" l="0" r="r" t="0"/>
              <a:pathLst>
                <a:path h="8" w="2">
                  <a:moveTo>
                    <a:pt x="2" y="7"/>
                  </a:moveTo>
                  <a:cubicBezTo>
                    <a:pt x="2" y="7"/>
                    <a:pt x="1" y="8"/>
                    <a:pt x="1" y="8"/>
                  </a:cubicBezTo>
                  <a:cubicBezTo>
                    <a:pt x="0" y="8"/>
                    <a:pt x="0" y="7"/>
                    <a:pt x="0" y="7"/>
                  </a:cubicBezTo>
                  <a:cubicBezTo>
                    <a:pt x="0" y="1"/>
                    <a:pt x="0" y="1"/>
                    <a:pt x="0" y="1"/>
                  </a:cubicBezTo>
                  <a:cubicBezTo>
                    <a:pt x="0" y="0"/>
                    <a:pt x="0" y="0"/>
                    <a:pt x="0" y="0"/>
                  </a:cubicBezTo>
                  <a:cubicBezTo>
                    <a:pt x="1" y="0"/>
                    <a:pt x="1" y="0"/>
                    <a:pt x="1" y="1"/>
                  </a:cubicBezTo>
                  <a:lnTo>
                    <a:pt x="2" y="7"/>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99" name="Freeform 186"/>
            <p:cNvSpPr/>
            <p:nvPr/>
          </p:nvSpPr>
          <p:spPr bwMode="auto">
            <a:xfrm>
              <a:off x="8733416" y="2732842"/>
              <a:ext cx="7938" cy="26987"/>
            </a:xfrm>
            <a:custGeom>
              <a:gdLst>
                <a:gd fmla="*/ 2 w 2" name="T0"/>
                <a:gd fmla="*/ 6 h 7" name="T1"/>
                <a:gd fmla="*/ 2 w 2" name="T2"/>
                <a:gd fmla="*/ 7 h 7" name="T3"/>
                <a:gd fmla="*/ 1 w 2" name="T4"/>
                <a:gd fmla="*/ 6 h 7" name="T5"/>
                <a:gd fmla="*/ 0 w 2" name="T6"/>
                <a:gd fmla="*/ 0 h 7" name="T7"/>
                <a:gd fmla="*/ 1 w 2" name="T8"/>
                <a:gd fmla="*/ 0 h 7" name="T9"/>
                <a:gd fmla="*/ 2 w 2" name="T10"/>
                <a:gd fmla="*/ 0 h 7" name="T11"/>
                <a:gd fmla="*/ 2 w 2" name="T12"/>
                <a:gd fmla="*/ 6 h 7" name="T13"/>
              </a:gdLst>
              <a:cxnLst>
                <a:cxn ang="0">
                  <a:pos x="T0" y="T1"/>
                </a:cxn>
                <a:cxn ang="0">
                  <a:pos x="T2" y="T3"/>
                </a:cxn>
                <a:cxn ang="0">
                  <a:pos x="T4" y="T5"/>
                </a:cxn>
                <a:cxn ang="0">
                  <a:pos x="T6" y="T7"/>
                </a:cxn>
                <a:cxn ang="0">
                  <a:pos x="T8" y="T9"/>
                </a:cxn>
                <a:cxn ang="0">
                  <a:pos x="T10" y="T11"/>
                </a:cxn>
                <a:cxn ang="0">
                  <a:pos x="T12" y="T13"/>
                </a:cxn>
              </a:cxnLst>
              <a:rect b="b" l="0" r="r" t="0"/>
              <a:pathLst>
                <a:path h="7" w="2">
                  <a:moveTo>
                    <a:pt x="2" y="6"/>
                  </a:moveTo>
                  <a:cubicBezTo>
                    <a:pt x="2" y="7"/>
                    <a:pt x="2" y="7"/>
                    <a:pt x="2" y="7"/>
                  </a:cubicBezTo>
                  <a:cubicBezTo>
                    <a:pt x="1" y="7"/>
                    <a:pt x="1" y="7"/>
                    <a:pt x="1" y="6"/>
                  </a:cubicBezTo>
                  <a:cubicBezTo>
                    <a:pt x="0" y="0"/>
                    <a:pt x="0" y="0"/>
                    <a:pt x="0" y="0"/>
                  </a:cubicBezTo>
                  <a:cubicBezTo>
                    <a:pt x="0" y="0"/>
                    <a:pt x="1" y="0"/>
                    <a:pt x="1" y="0"/>
                  </a:cubicBezTo>
                  <a:cubicBezTo>
                    <a:pt x="2" y="0"/>
                    <a:pt x="2" y="0"/>
                    <a:pt x="2" y="0"/>
                  </a:cubicBezTo>
                  <a:lnTo>
                    <a:pt x="2" y="6"/>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01" name="Freeform 187"/>
            <p:cNvSpPr/>
            <p:nvPr/>
          </p:nvSpPr>
          <p:spPr bwMode="auto">
            <a:xfrm>
              <a:off x="8768373" y="2726508"/>
              <a:ext cx="6350" cy="25400"/>
            </a:xfrm>
            <a:custGeom>
              <a:gdLst>
                <a:gd fmla="*/ 2 w 2" name="T0"/>
                <a:gd fmla="*/ 6 h 7" name="T1"/>
                <a:gd fmla="*/ 1 w 2" name="T2"/>
                <a:gd fmla="*/ 7 h 7" name="T3"/>
                <a:gd fmla="*/ 0 w 2" name="T4"/>
                <a:gd fmla="*/ 7 h 7" name="T5"/>
                <a:gd fmla="*/ 0 w 2" name="T6"/>
                <a:gd fmla="*/ 1 h 7" name="T7"/>
                <a:gd fmla="*/ 0 w 2" name="T8"/>
                <a:gd fmla="*/ 0 h 7" name="T9"/>
                <a:gd fmla="*/ 1 w 2" name="T10"/>
                <a:gd fmla="*/ 0 h 7" name="T11"/>
                <a:gd fmla="*/ 2 w 2" name="T12"/>
                <a:gd fmla="*/ 6 h 7" name="T13"/>
              </a:gdLst>
              <a:cxnLst>
                <a:cxn ang="0">
                  <a:pos x="T0" y="T1"/>
                </a:cxn>
                <a:cxn ang="0">
                  <a:pos x="T2" y="T3"/>
                </a:cxn>
                <a:cxn ang="0">
                  <a:pos x="T4" y="T5"/>
                </a:cxn>
                <a:cxn ang="0">
                  <a:pos x="T6" y="T7"/>
                </a:cxn>
                <a:cxn ang="0">
                  <a:pos x="T8" y="T9"/>
                </a:cxn>
                <a:cxn ang="0">
                  <a:pos x="T10" y="T11"/>
                </a:cxn>
                <a:cxn ang="0">
                  <a:pos x="T12" y="T13"/>
                </a:cxn>
              </a:cxnLst>
              <a:rect b="b" l="0" r="r" t="0"/>
              <a:pathLst>
                <a:path h="7" w="2">
                  <a:moveTo>
                    <a:pt x="2" y="6"/>
                  </a:moveTo>
                  <a:cubicBezTo>
                    <a:pt x="2" y="7"/>
                    <a:pt x="2" y="7"/>
                    <a:pt x="1" y="7"/>
                  </a:cubicBezTo>
                  <a:cubicBezTo>
                    <a:pt x="1" y="7"/>
                    <a:pt x="0" y="7"/>
                    <a:pt x="0" y="7"/>
                  </a:cubicBezTo>
                  <a:cubicBezTo>
                    <a:pt x="0" y="1"/>
                    <a:pt x="0" y="1"/>
                    <a:pt x="0" y="1"/>
                  </a:cubicBezTo>
                  <a:cubicBezTo>
                    <a:pt x="0" y="0"/>
                    <a:pt x="0" y="0"/>
                    <a:pt x="0" y="0"/>
                  </a:cubicBezTo>
                  <a:cubicBezTo>
                    <a:pt x="1" y="0"/>
                    <a:pt x="1" y="0"/>
                    <a:pt x="1" y="0"/>
                  </a:cubicBezTo>
                  <a:lnTo>
                    <a:pt x="2" y="6"/>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02" name="Freeform 188"/>
            <p:cNvSpPr/>
            <p:nvPr/>
          </p:nvSpPr>
          <p:spPr bwMode="auto">
            <a:xfrm>
              <a:off x="8798581" y="2718585"/>
              <a:ext cx="11113" cy="30162"/>
            </a:xfrm>
            <a:custGeom>
              <a:gdLst>
                <a:gd fmla="*/ 3 w 3" name="T0"/>
                <a:gd fmla="*/ 7 h 8" name="T1"/>
                <a:gd fmla="*/ 2 w 3" name="T2"/>
                <a:gd fmla="*/ 8 h 8" name="T3"/>
                <a:gd fmla="*/ 1 w 3" name="T4"/>
                <a:gd fmla="*/ 7 h 8" name="T5"/>
                <a:gd fmla="*/ 0 w 3" name="T6"/>
                <a:gd fmla="*/ 1 h 8" name="T7"/>
                <a:gd fmla="*/ 1 w 3" name="T8"/>
                <a:gd fmla="*/ 0 h 8" name="T9"/>
                <a:gd fmla="*/ 1 w 3" name="T10"/>
                <a:gd fmla="*/ 1 h 8" name="T11"/>
                <a:gd fmla="*/ 3 w 3" name="T12"/>
                <a:gd fmla="*/ 7 h 8" name="T13"/>
              </a:gdLst>
              <a:cxnLst>
                <a:cxn ang="0">
                  <a:pos x="T0" y="T1"/>
                </a:cxn>
                <a:cxn ang="0">
                  <a:pos x="T2" y="T3"/>
                </a:cxn>
                <a:cxn ang="0">
                  <a:pos x="T4" y="T5"/>
                </a:cxn>
                <a:cxn ang="0">
                  <a:pos x="T6" y="T7"/>
                </a:cxn>
                <a:cxn ang="0">
                  <a:pos x="T8" y="T9"/>
                </a:cxn>
                <a:cxn ang="0">
                  <a:pos x="T10" y="T11"/>
                </a:cxn>
                <a:cxn ang="0">
                  <a:pos x="T12" y="T13"/>
                </a:cxn>
              </a:cxnLst>
              <a:rect b="b" l="0" r="r" t="0"/>
              <a:pathLst>
                <a:path h="8" w="3">
                  <a:moveTo>
                    <a:pt x="3" y="7"/>
                  </a:moveTo>
                  <a:cubicBezTo>
                    <a:pt x="3" y="7"/>
                    <a:pt x="3" y="8"/>
                    <a:pt x="2" y="8"/>
                  </a:cubicBezTo>
                  <a:cubicBezTo>
                    <a:pt x="2" y="8"/>
                    <a:pt x="1" y="8"/>
                    <a:pt x="1" y="7"/>
                  </a:cubicBezTo>
                  <a:cubicBezTo>
                    <a:pt x="0" y="1"/>
                    <a:pt x="0" y="1"/>
                    <a:pt x="0" y="1"/>
                  </a:cubicBezTo>
                  <a:cubicBezTo>
                    <a:pt x="0" y="1"/>
                    <a:pt x="0" y="0"/>
                    <a:pt x="1" y="0"/>
                  </a:cubicBezTo>
                  <a:cubicBezTo>
                    <a:pt x="1" y="0"/>
                    <a:pt x="1" y="0"/>
                    <a:pt x="1" y="1"/>
                  </a:cubicBezTo>
                  <a:lnTo>
                    <a:pt x="3" y="7"/>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03" name="Freeform 189"/>
            <p:cNvSpPr/>
            <p:nvPr/>
          </p:nvSpPr>
          <p:spPr bwMode="auto">
            <a:xfrm>
              <a:off x="8828599" y="2710633"/>
              <a:ext cx="11113" cy="30162"/>
            </a:xfrm>
            <a:custGeom>
              <a:gdLst>
                <a:gd fmla="*/ 3 w 3" name="T0"/>
                <a:gd fmla="*/ 7 h 8" name="T1"/>
                <a:gd fmla="*/ 3 w 3" name="T2"/>
                <a:gd fmla="*/ 8 h 8" name="T3"/>
                <a:gd fmla="*/ 2 w 3" name="T4"/>
                <a:gd fmla="*/ 7 h 8" name="T5"/>
                <a:gd fmla="*/ 0 w 3" name="T6"/>
                <a:gd fmla="*/ 1 h 8" name="T7"/>
                <a:gd fmla="*/ 1 w 3" name="T8"/>
                <a:gd fmla="*/ 0 h 8" name="T9"/>
                <a:gd fmla="*/ 2 w 3" name="T10"/>
                <a:gd fmla="*/ 1 h 8" name="T11"/>
                <a:gd fmla="*/ 3 w 3" name="T12"/>
                <a:gd fmla="*/ 7 h 8" name="T13"/>
              </a:gdLst>
              <a:cxnLst>
                <a:cxn ang="0">
                  <a:pos x="T0" y="T1"/>
                </a:cxn>
                <a:cxn ang="0">
                  <a:pos x="T2" y="T3"/>
                </a:cxn>
                <a:cxn ang="0">
                  <a:pos x="T4" y="T5"/>
                </a:cxn>
                <a:cxn ang="0">
                  <a:pos x="T6" y="T7"/>
                </a:cxn>
                <a:cxn ang="0">
                  <a:pos x="T8" y="T9"/>
                </a:cxn>
                <a:cxn ang="0">
                  <a:pos x="T10" y="T11"/>
                </a:cxn>
                <a:cxn ang="0">
                  <a:pos x="T12" y="T13"/>
                </a:cxn>
              </a:cxnLst>
              <a:rect b="b" l="0" r="r" t="0"/>
              <a:pathLst>
                <a:path h="8" w="3">
                  <a:moveTo>
                    <a:pt x="3" y="7"/>
                  </a:moveTo>
                  <a:cubicBezTo>
                    <a:pt x="3" y="7"/>
                    <a:pt x="3" y="8"/>
                    <a:pt x="3" y="8"/>
                  </a:cubicBezTo>
                  <a:cubicBezTo>
                    <a:pt x="2" y="8"/>
                    <a:pt x="2" y="8"/>
                    <a:pt x="2" y="7"/>
                  </a:cubicBezTo>
                  <a:cubicBezTo>
                    <a:pt x="0" y="1"/>
                    <a:pt x="0" y="1"/>
                    <a:pt x="0" y="1"/>
                  </a:cubicBezTo>
                  <a:cubicBezTo>
                    <a:pt x="0" y="1"/>
                    <a:pt x="1" y="1"/>
                    <a:pt x="1" y="0"/>
                  </a:cubicBezTo>
                  <a:cubicBezTo>
                    <a:pt x="1" y="0"/>
                    <a:pt x="2" y="1"/>
                    <a:pt x="2" y="1"/>
                  </a:cubicBezTo>
                  <a:lnTo>
                    <a:pt x="3" y="7"/>
                  </a:lnTo>
                  <a:close/>
                </a:path>
              </a:pathLst>
            </a:custGeom>
            <a:solidFill>
              <a:srgbClr val="4777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 name="组合 5"/>
          <p:cNvGrpSpPr/>
          <p:nvPr/>
        </p:nvGrpSpPr>
        <p:grpSpPr>
          <a:xfrm rot="20957674">
            <a:off x="1612297" y="2267811"/>
            <a:ext cx="2190750" cy="2214563"/>
            <a:chOff x="1258888" y="1922463"/>
            <a:chExt cx="2190750" cy="2214563"/>
          </a:xfrm>
        </p:grpSpPr>
        <p:sp>
          <p:nvSpPr>
            <p:cNvPr id="6311" name="Freeform 195"/>
            <p:cNvSpPr>
              <a:spLocks noEditPoints="1"/>
            </p:cNvSpPr>
            <p:nvPr/>
          </p:nvSpPr>
          <p:spPr bwMode="auto">
            <a:xfrm>
              <a:off x="1258888" y="1922463"/>
              <a:ext cx="2190750" cy="2214563"/>
            </a:xfrm>
            <a:custGeom>
              <a:gdLst>
                <a:gd fmla="*/ 969 w 1206" name="T0"/>
                <a:gd fmla="*/ 1039 h 1218" name="T1"/>
                <a:gd fmla="*/ 981 w 1206" name="T2"/>
                <a:gd fmla="*/ 927 h 1218" name="T3"/>
                <a:gd fmla="*/ 1182 w 1206" name="T4"/>
                <a:gd fmla="*/ 858 h 1218" name="T5"/>
                <a:gd fmla="*/ 1204 w 1206" name="T6"/>
                <a:gd fmla="*/ 363 h 1218" name="T7"/>
                <a:gd fmla="*/ 1175 w 1206" name="T8"/>
                <a:gd fmla="*/ 19 h 1218" name="T9"/>
                <a:gd fmla="*/ 665 w 1206" name="T10"/>
                <a:gd fmla="*/ 35 h 1218" name="T11"/>
                <a:gd fmla="*/ 55 w 1206" name="T12"/>
                <a:gd fmla="*/ 84 h 1218" name="T13"/>
                <a:gd fmla="*/ 10 w 1206" name="T14"/>
                <a:gd fmla="*/ 320 h 1218" name="T15"/>
                <a:gd fmla="*/ 2 w 1206" name="T16"/>
                <a:gd fmla="*/ 706 h 1218" name="T17"/>
                <a:gd fmla="*/ 24 w 1206" name="T18"/>
                <a:gd fmla="*/ 972 h 1218" name="T19"/>
                <a:gd fmla="*/ 310 w 1206" name="T20"/>
                <a:gd fmla="*/ 964 h 1218" name="T21"/>
                <a:gd fmla="*/ 600 w 1206" name="T22"/>
                <a:gd fmla="*/ 963 h 1218" name="T23"/>
                <a:gd fmla="*/ 826 w 1206" name="T24"/>
                <a:gd fmla="*/ 987 h 1218" name="T25"/>
                <a:gd fmla="*/ 844 w 1206" name="T26"/>
                <a:gd fmla="*/ 1065 h 1218" name="T27"/>
                <a:gd fmla="*/ 907 w 1206" name="T28"/>
                <a:gd fmla="*/ 1210 h 1218" name="T29"/>
                <a:gd fmla="*/ 933 w 1206" name="T30"/>
                <a:gd fmla="*/ 1197 h 1218" name="T31"/>
                <a:gd fmla="*/ 1102 w 1206" name="T32"/>
                <a:gd fmla="*/ 852 h 1218" name="T33"/>
                <a:gd fmla="*/ 1123 w 1206" name="T34"/>
                <a:gd fmla="*/ 831 h 1218" name="T35"/>
                <a:gd fmla="*/ 1163 w 1206" name="T36"/>
                <a:gd fmla="*/ 35 h 1218" name="T37"/>
                <a:gd fmla="*/ 1170 w 1206" name="T38"/>
                <a:gd fmla="*/ 129 h 1218" name="T39"/>
                <a:gd fmla="*/ 1170 w 1206" name="T40"/>
                <a:gd fmla="*/ 220 h 1218" name="T41"/>
                <a:gd fmla="*/ 1149 w 1206" name="T42"/>
                <a:gd fmla="*/ 102 h 1218" name="T43"/>
                <a:gd fmla="*/ 1051 w 1206" name="T44"/>
                <a:gd fmla="*/ 67 h 1218" name="T45"/>
                <a:gd fmla="*/ 1138 w 1206" name="T46"/>
                <a:gd fmla="*/ 802 h 1218" name="T47"/>
                <a:gd fmla="*/ 254 w 1206" name="T48"/>
                <a:gd fmla="*/ 288 h 1218" name="T49"/>
                <a:gd fmla="*/ 560 w 1206" name="T50"/>
                <a:gd fmla="*/ 269 h 1218" name="T51"/>
                <a:gd fmla="*/ 947 w 1206" name="T52"/>
                <a:gd fmla="*/ 242 h 1218" name="T53"/>
                <a:gd fmla="*/ 988 w 1206" name="T54"/>
                <a:gd fmla="*/ 256 h 1218" name="T55"/>
                <a:gd fmla="*/ 741 w 1206" name="T56"/>
                <a:gd fmla="*/ 273 h 1218" name="T57"/>
                <a:gd fmla="*/ 277 w 1206" name="T58"/>
                <a:gd fmla="*/ 297 h 1218" name="T59"/>
                <a:gd fmla="*/ 151 w 1206" name="T60"/>
                <a:gd fmla="*/ 99 h 1218" name="T61"/>
                <a:gd fmla="*/ 137 w 1206" name="T62"/>
                <a:gd fmla="*/ 118 h 1218" name="T63"/>
                <a:gd fmla="*/ 165 w 1206" name="T64"/>
                <a:gd fmla="*/ 928 h 1218" name="T65"/>
                <a:gd fmla="*/ 74 w 1206" name="T66"/>
                <a:gd fmla="*/ 831 h 1218" name="T67"/>
                <a:gd fmla="*/ 109 w 1206" name="T68"/>
                <a:gd fmla="*/ 913 h 1218" name="T69"/>
                <a:gd fmla="*/ 234 w 1206" name="T70"/>
                <a:gd fmla="*/ 375 h 1218" name="T71"/>
                <a:gd fmla="*/ 440 w 1206" name="T72"/>
                <a:gd fmla="*/ 371 h 1218" name="T73"/>
                <a:gd fmla="*/ 981 w 1206" name="T74"/>
                <a:gd fmla="*/ 352 h 1218" name="T75"/>
                <a:gd fmla="*/ 983 w 1206" name="T76"/>
                <a:gd fmla="*/ 372 h 1218" name="T77"/>
                <a:gd fmla="*/ 749 w 1206" name="T78"/>
                <a:gd fmla="*/ 378 h 1218" name="T79"/>
                <a:gd fmla="*/ 324 w 1206" name="T80"/>
                <a:gd fmla="*/ 390 h 1218" name="T81"/>
                <a:gd fmla="*/ 873 w 1206" name="T82"/>
                <a:gd fmla="*/ 461 h 1218" name="T83"/>
                <a:gd fmla="*/ 320 w 1206" name="T84"/>
                <a:gd fmla="*/ 474 h 1218" name="T85"/>
                <a:gd fmla="*/ 421 w 1206" name="T86"/>
                <a:gd fmla="*/ 450 h 1218" name="T87"/>
                <a:gd fmla="*/ 907 w 1206" name="T88"/>
                <a:gd fmla="*/ 440 h 1218" name="T89"/>
                <a:gd fmla="*/ 907 w 1206" name="T90"/>
                <a:gd fmla="*/ 462 h 1218" name="T91"/>
                <a:gd fmla="*/ 661 w 1206" name="T92"/>
                <a:gd fmla="*/ 736 h 1218" name="T93"/>
                <a:gd fmla="*/ 398 w 1206" name="T94"/>
                <a:gd fmla="*/ 751 h 1218" name="T95"/>
                <a:gd fmla="*/ 365 w 1206" name="T96"/>
                <a:gd fmla="*/ 731 h 1218" name="T97"/>
                <a:gd fmla="*/ 658 w 1206" name="T98"/>
                <a:gd fmla="*/ 712 h 1218" name="T99"/>
                <a:gd fmla="*/ 840 w 1206" name="T100"/>
                <a:gd fmla="*/ 665 h 1218" name="T101"/>
                <a:gd fmla="*/ 582 w 1206" name="T102"/>
                <a:gd fmla="*/ 655 h 1218" name="T103"/>
                <a:gd fmla="*/ 279 w 1206" name="T104"/>
                <a:gd fmla="*/ 678 h 1218" name="T105"/>
                <a:gd fmla="*/ 528 w 1206" name="T106"/>
                <a:gd fmla="*/ 640 h 1218" name="T107"/>
                <a:gd fmla="*/ 747 w 1206" name="T108"/>
                <a:gd fmla="*/ 638 h 1218" name="T109"/>
                <a:gd fmla="*/ 662 w 1206" name="T110"/>
                <a:gd fmla="*/ 570 h 1218" name="T111"/>
                <a:gd fmla="*/ 250 w 1206" name="T112"/>
                <a:gd fmla="*/ 582 h 1218" name="T113"/>
                <a:gd fmla="*/ 471 w 1206" name="T114"/>
                <a:gd fmla="*/ 553 h 1218" name="T115"/>
                <a:gd fmla="*/ 984 w 1206" name="T116"/>
                <a:gd fmla="*/ 552 h 1218" name="T117"/>
                <a:gd fmla="*/ 860 w 1206" name="T118"/>
                <a:gd fmla="*/ 569 h 1218" name="T119"/>
                <a:gd fmla="*/ 919 w 1206" name="T120"/>
                <a:gd fmla="*/ 1047 h 1218" name="T121"/>
                <a:gd fmla="*/ 931 w 1206" name="T122"/>
                <a:gd fmla="*/ 1065 h 1218"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218" w="1206">
                  <a:moveTo>
                    <a:pt x="933" y="1197"/>
                  </a:moveTo>
                  <a:cubicBezTo>
                    <a:pt x="933" y="1197"/>
                    <a:pt x="933" y="1197"/>
                    <a:pt x="933" y="1197"/>
                  </a:cubicBezTo>
                  <a:cubicBezTo>
                    <a:pt x="933" y="1198"/>
                    <a:pt x="933" y="1199"/>
                    <a:pt x="932" y="1199"/>
                  </a:cubicBezTo>
                  <a:cubicBezTo>
                    <a:pt x="932" y="1199"/>
                    <a:pt x="932" y="1199"/>
                    <a:pt x="932" y="1199"/>
                  </a:cubicBezTo>
                  <a:cubicBezTo>
                    <a:pt x="932" y="1186"/>
                    <a:pt x="934" y="1173"/>
                    <a:pt x="936" y="1160"/>
                  </a:cubicBezTo>
                  <a:cubicBezTo>
                    <a:pt x="939" y="1146"/>
                    <a:pt x="942" y="1133"/>
                    <a:pt x="945" y="1119"/>
                  </a:cubicBezTo>
                  <a:cubicBezTo>
                    <a:pt x="949" y="1107"/>
                    <a:pt x="952" y="1095"/>
                    <a:pt x="956" y="1082"/>
                  </a:cubicBezTo>
                  <a:cubicBezTo>
                    <a:pt x="958" y="1074"/>
                    <a:pt x="961" y="1066"/>
                    <a:pt x="963" y="1058"/>
                  </a:cubicBezTo>
                  <a:cubicBezTo>
                    <a:pt x="965" y="1052"/>
                    <a:pt x="967" y="1045"/>
                    <a:pt x="969" y="1039"/>
                  </a:cubicBezTo>
                  <a:cubicBezTo>
                    <a:pt x="969" y="1037"/>
                    <a:pt x="970" y="1034"/>
                    <a:pt x="971" y="1031"/>
                  </a:cubicBezTo>
                  <a:cubicBezTo>
                    <a:pt x="972" y="1028"/>
                    <a:pt x="973" y="1024"/>
                    <a:pt x="974" y="1021"/>
                  </a:cubicBezTo>
                  <a:cubicBezTo>
                    <a:pt x="975" y="1017"/>
                    <a:pt x="976" y="1013"/>
                    <a:pt x="977" y="1010"/>
                  </a:cubicBezTo>
                  <a:cubicBezTo>
                    <a:pt x="978" y="1002"/>
                    <a:pt x="980" y="995"/>
                    <a:pt x="981" y="987"/>
                  </a:cubicBezTo>
                  <a:cubicBezTo>
                    <a:pt x="982" y="977"/>
                    <a:pt x="983" y="967"/>
                    <a:pt x="982" y="958"/>
                  </a:cubicBezTo>
                  <a:cubicBezTo>
                    <a:pt x="982" y="954"/>
                    <a:pt x="981" y="950"/>
                    <a:pt x="981" y="946"/>
                  </a:cubicBezTo>
                  <a:cubicBezTo>
                    <a:pt x="981" y="943"/>
                    <a:pt x="980" y="940"/>
                    <a:pt x="980" y="938"/>
                  </a:cubicBezTo>
                  <a:cubicBezTo>
                    <a:pt x="980" y="936"/>
                    <a:pt x="980" y="935"/>
                    <a:pt x="980" y="934"/>
                  </a:cubicBezTo>
                  <a:cubicBezTo>
                    <a:pt x="981" y="932"/>
                    <a:pt x="981" y="929"/>
                    <a:pt x="981" y="927"/>
                  </a:cubicBezTo>
                  <a:cubicBezTo>
                    <a:pt x="983" y="923"/>
                    <a:pt x="985" y="919"/>
                    <a:pt x="988" y="915"/>
                  </a:cubicBezTo>
                  <a:cubicBezTo>
                    <a:pt x="991" y="912"/>
                    <a:pt x="994" y="911"/>
                    <a:pt x="998" y="909"/>
                  </a:cubicBezTo>
                  <a:cubicBezTo>
                    <a:pt x="1001" y="908"/>
                    <a:pt x="1005" y="908"/>
                    <a:pt x="1008" y="907"/>
                  </a:cubicBezTo>
                  <a:cubicBezTo>
                    <a:pt x="1010" y="907"/>
                    <a:pt x="1012" y="907"/>
                    <a:pt x="1013" y="907"/>
                  </a:cubicBezTo>
                  <a:cubicBezTo>
                    <a:pt x="1014" y="907"/>
                    <a:pt x="1015" y="906"/>
                    <a:pt x="1015" y="906"/>
                  </a:cubicBezTo>
                  <a:cubicBezTo>
                    <a:pt x="1040" y="903"/>
                    <a:pt x="1064" y="898"/>
                    <a:pt x="1088" y="894"/>
                  </a:cubicBezTo>
                  <a:cubicBezTo>
                    <a:pt x="1112" y="890"/>
                    <a:pt x="1136" y="887"/>
                    <a:pt x="1159" y="884"/>
                  </a:cubicBezTo>
                  <a:cubicBezTo>
                    <a:pt x="1168" y="883"/>
                    <a:pt x="1178" y="882"/>
                    <a:pt x="1186" y="880"/>
                  </a:cubicBezTo>
                  <a:cubicBezTo>
                    <a:pt x="1185" y="873"/>
                    <a:pt x="1184" y="865"/>
                    <a:pt x="1182" y="858"/>
                  </a:cubicBezTo>
                  <a:cubicBezTo>
                    <a:pt x="1182" y="855"/>
                    <a:pt x="1181" y="852"/>
                    <a:pt x="1181" y="849"/>
                  </a:cubicBezTo>
                  <a:cubicBezTo>
                    <a:pt x="1180" y="844"/>
                    <a:pt x="1179" y="839"/>
                    <a:pt x="1179" y="834"/>
                  </a:cubicBezTo>
                  <a:cubicBezTo>
                    <a:pt x="1178" y="828"/>
                    <a:pt x="1177" y="821"/>
                    <a:pt x="1177" y="815"/>
                  </a:cubicBezTo>
                  <a:cubicBezTo>
                    <a:pt x="1177" y="808"/>
                    <a:pt x="1176" y="801"/>
                    <a:pt x="1177" y="794"/>
                  </a:cubicBezTo>
                  <a:cubicBezTo>
                    <a:pt x="1177" y="788"/>
                    <a:pt x="1177" y="781"/>
                    <a:pt x="1177" y="774"/>
                  </a:cubicBezTo>
                  <a:cubicBezTo>
                    <a:pt x="1178" y="745"/>
                    <a:pt x="1180" y="717"/>
                    <a:pt x="1182" y="688"/>
                  </a:cubicBezTo>
                  <a:cubicBezTo>
                    <a:pt x="1184" y="661"/>
                    <a:pt x="1186" y="634"/>
                    <a:pt x="1188" y="607"/>
                  </a:cubicBezTo>
                  <a:cubicBezTo>
                    <a:pt x="1191" y="580"/>
                    <a:pt x="1192" y="553"/>
                    <a:pt x="1194" y="527"/>
                  </a:cubicBezTo>
                  <a:cubicBezTo>
                    <a:pt x="1198" y="472"/>
                    <a:pt x="1202" y="417"/>
                    <a:pt x="1204" y="363"/>
                  </a:cubicBezTo>
                  <a:cubicBezTo>
                    <a:pt x="1205" y="335"/>
                    <a:pt x="1206" y="308"/>
                    <a:pt x="1206" y="281"/>
                  </a:cubicBezTo>
                  <a:cubicBezTo>
                    <a:pt x="1206" y="252"/>
                    <a:pt x="1206" y="224"/>
                    <a:pt x="1205" y="195"/>
                  </a:cubicBezTo>
                  <a:cubicBezTo>
                    <a:pt x="1205" y="168"/>
                    <a:pt x="1204" y="142"/>
                    <a:pt x="1202" y="115"/>
                  </a:cubicBezTo>
                  <a:cubicBezTo>
                    <a:pt x="1201" y="101"/>
                    <a:pt x="1200" y="87"/>
                    <a:pt x="1199" y="73"/>
                  </a:cubicBezTo>
                  <a:cubicBezTo>
                    <a:pt x="1197" y="60"/>
                    <a:pt x="1196" y="47"/>
                    <a:pt x="1194" y="33"/>
                  </a:cubicBezTo>
                  <a:cubicBezTo>
                    <a:pt x="1194" y="32"/>
                    <a:pt x="1194" y="31"/>
                    <a:pt x="1194" y="30"/>
                  </a:cubicBezTo>
                  <a:cubicBezTo>
                    <a:pt x="1193" y="30"/>
                    <a:pt x="1192" y="29"/>
                    <a:pt x="1192" y="29"/>
                  </a:cubicBezTo>
                  <a:cubicBezTo>
                    <a:pt x="1189" y="27"/>
                    <a:pt x="1186" y="25"/>
                    <a:pt x="1183" y="23"/>
                  </a:cubicBezTo>
                  <a:cubicBezTo>
                    <a:pt x="1180" y="22"/>
                    <a:pt x="1178" y="20"/>
                    <a:pt x="1175" y="19"/>
                  </a:cubicBezTo>
                  <a:cubicBezTo>
                    <a:pt x="1165" y="14"/>
                    <a:pt x="1154" y="9"/>
                    <a:pt x="1144" y="6"/>
                  </a:cubicBezTo>
                  <a:cubicBezTo>
                    <a:pt x="1137" y="3"/>
                    <a:pt x="1131" y="2"/>
                    <a:pt x="1124" y="0"/>
                  </a:cubicBezTo>
                  <a:cubicBezTo>
                    <a:pt x="1107" y="2"/>
                    <a:pt x="1090" y="4"/>
                    <a:pt x="1074" y="6"/>
                  </a:cubicBezTo>
                  <a:cubicBezTo>
                    <a:pt x="1047" y="9"/>
                    <a:pt x="1021" y="11"/>
                    <a:pt x="995" y="14"/>
                  </a:cubicBezTo>
                  <a:cubicBezTo>
                    <a:pt x="966" y="17"/>
                    <a:pt x="938" y="21"/>
                    <a:pt x="909" y="24"/>
                  </a:cubicBezTo>
                  <a:cubicBezTo>
                    <a:pt x="895" y="25"/>
                    <a:pt x="881" y="26"/>
                    <a:pt x="867" y="27"/>
                  </a:cubicBezTo>
                  <a:cubicBezTo>
                    <a:pt x="854" y="28"/>
                    <a:pt x="840" y="29"/>
                    <a:pt x="826" y="30"/>
                  </a:cubicBezTo>
                  <a:cubicBezTo>
                    <a:pt x="799" y="32"/>
                    <a:pt x="772" y="33"/>
                    <a:pt x="744" y="33"/>
                  </a:cubicBezTo>
                  <a:cubicBezTo>
                    <a:pt x="718" y="34"/>
                    <a:pt x="692" y="35"/>
                    <a:pt x="665" y="35"/>
                  </a:cubicBezTo>
                  <a:cubicBezTo>
                    <a:pt x="609" y="35"/>
                    <a:pt x="552" y="35"/>
                    <a:pt x="496" y="37"/>
                  </a:cubicBezTo>
                  <a:cubicBezTo>
                    <a:pt x="469" y="37"/>
                    <a:pt x="443" y="38"/>
                    <a:pt x="417" y="40"/>
                  </a:cubicBezTo>
                  <a:cubicBezTo>
                    <a:pt x="404" y="40"/>
                    <a:pt x="390" y="41"/>
                    <a:pt x="377" y="42"/>
                  </a:cubicBezTo>
                  <a:cubicBezTo>
                    <a:pt x="362" y="43"/>
                    <a:pt x="348" y="44"/>
                    <a:pt x="333" y="45"/>
                  </a:cubicBezTo>
                  <a:cubicBezTo>
                    <a:pt x="304" y="47"/>
                    <a:pt x="275" y="50"/>
                    <a:pt x="247" y="52"/>
                  </a:cubicBezTo>
                  <a:cubicBezTo>
                    <a:pt x="220" y="55"/>
                    <a:pt x="193" y="58"/>
                    <a:pt x="165" y="61"/>
                  </a:cubicBezTo>
                  <a:cubicBezTo>
                    <a:pt x="154" y="62"/>
                    <a:pt x="143" y="64"/>
                    <a:pt x="132" y="65"/>
                  </a:cubicBezTo>
                  <a:cubicBezTo>
                    <a:pt x="122" y="67"/>
                    <a:pt x="112" y="68"/>
                    <a:pt x="102" y="70"/>
                  </a:cubicBezTo>
                  <a:cubicBezTo>
                    <a:pt x="86" y="74"/>
                    <a:pt x="70" y="78"/>
                    <a:pt x="55" y="84"/>
                  </a:cubicBezTo>
                  <a:cubicBezTo>
                    <a:pt x="46" y="88"/>
                    <a:pt x="37" y="92"/>
                    <a:pt x="29" y="98"/>
                  </a:cubicBezTo>
                  <a:cubicBezTo>
                    <a:pt x="27" y="100"/>
                    <a:pt x="25" y="102"/>
                    <a:pt x="23" y="104"/>
                  </a:cubicBezTo>
                  <a:cubicBezTo>
                    <a:pt x="22" y="105"/>
                    <a:pt x="22" y="106"/>
                    <a:pt x="21" y="107"/>
                  </a:cubicBezTo>
                  <a:cubicBezTo>
                    <a:pt x="20" y="110"/>
                    <a:pt x="20" y="112"/>
                    <a:pt x="19" y="115"/>
                  </a:cubicBezTo>
                  <a:cubicBezTo>
                    <a:pt x="19" y="115"/>
                    <a:pt x="19" y="115"/>
                    <a:pt x="19" y="115"/>
                  </a:cubicBezTo>
                  <a:cubicBezTo>
                    <a:pt x="17" y="142"/>
                    <a:pt x="17" y="170"/>
                    <a:pt x="16" y="197"/>
                  </a:cubicBezTo>
                  <a:cubicBezTo>
                    <a:pt x="16" y="210"/>
                    <a:pt x="16" y="222"/>
                    <a:pt x="16" y="235"/>
                  </a:cubicBezTo>
                  <a:cubicBezTo>
                    <a:pt x="15" y="249"/>
                    <a:pt x="15" y="263"/>
                    <a:pt x="14" y="277"/>
                  </a:cubicBezTo>
                  <a:cubicBezTo>
                    <a:pt x="13" y="291"/>
                    <a:pt x="12" y="306"/>
                    <a:pt x="10" y="320"/>
                  </a:cubicBezTo>
                  <a:cubicBezTo>
                    <a:pt x="8" y="336"/>
                    <a:pt x="6" y="351"/>
                    <a:pt x="4" y="367"/>
                  </a:cubicBezTo>
                  <a:cubicBezTo>
                    <a:pt x="3" y="374"/>
                    <a:pt x="2" y="382"/>
                    <a:pt x="0" y="389"/>
                  </a:cubicBezTo>
                  <a:cubicBezTo>
                    <a:pt x="1" y="410"/>
                    <a:pt x="2" y="431"/>
                    <a:pt x="2" y="451"/>
                  </a:cubicBezTo>
                  <a:cubicBezTo>
                    <a:pt x="3" y="474"/>
                    <a:pt x="4" y="497"/>
                    <a:pt x="4" y="520"/>
                  </a:cubicBezTo>
                  <a:cubicBezTo>
                    <a:pt x="4" y="528"/>
                    <a:pt x="4" y="536"/>
                    <a:pt x="5" y="544"/>
                  </a:cubicBezTo>
                  <a:cubicBezTo>
                    <a:pt x="5" y="555"/>
                    <a:pt x="5" y="566"/>
                    <a:pt x="5" y="577"/>
                  </a:cubicBezTo>
                  <a:cubicBezTo>
                    <a:pt x="5" y="597"/>
                    <a:pt x="5" y="617"/>
                    <a:pt x="5" y="637"/>
                  </a:cubicBezTo>
                  <a:cubicBezTo>
                    <a:pt x="5" y="649"/>
                    <a:pt x="4" y="662"/>
                    <a:pt x="4" y="674"/>
                  </a:cubicBezTo>
                  <a:cubicBezTo>
                    <a:pt x="4" y="685"/>
                    <a:pt x="3" y="695"/>
                    <a:pt x="2" y="706"/>
                  </a:cubicBezTo>
                  <a:cubicBezTo>
                    <a:pt x="2" y="707"/>
                    <a:pt x="2" y="708"/>
                    <a:pt x="2" y="710"/>
                  </a:cubicBezTo>
                  <a:cubicBezTo>
                    <a:pt x="2" y="710"/>
                    <a:pt x="2" y="710"/>
                    <a:pt x="2" y="711"/>
                  </a:cubicBezTo>
                  <a:cubicBezTo>
                    <a:pt x="3" y="716"/>
                    <a:pt x="4" y="722"/>
                    <a:pt x="4" y="728"/>
                  </a:cubicBezTo>
                  <a:cubicBezTo>
                    <a:pt x="5" y="736"/>
                    <a:pt x="6" y="744"/>
                    <a:pt x="6" y="753"/>
                  </a:cubicBezTo>
                  <a:cubicBezTo>
                    <a:pt x="7" y="760"/>
                    <a:pt x="7" y="767"/>
                    <a:pt x="8" y="774"/>
                  </a:cubicBezTo>
                  <a:cubicBezTo>
                    <a:pt x="8" y="787"/>
                    <a:pt x="9" y="799"/>
                    <a:pt x="10" y="812"/>
                  </a:cubicBezTo>
                  <a:cubicBezTo>
                    <a:pt x="12" y="840"/>
                    <a:pt x="14" y="868"/>
                    <a:pt x="17" y="896"/>
                  </a:cubicBezTo>
                  <a:cubicBezTo>
                    <a:pt x="18" y="910"/>
                    <a:pt x="19" y="924"/>
                    <a:pt x="20" y="938"/>
                  </a:cubicBezTo>
                  <a:cubicBezTo>
                    <a:pt x="21" y="949"/>
                    <a:pt x="23" y="961"/>
                    <a:pt x="24" y="972"/>
                  </a:cubicBezTo>
                  <a:cubicBezTo>
                    <a:pt x="25" y="975"/>
                    <a:pt x="25" y="978"/>
                    <a:pt x="26" y="982"/>
                  </a:cubicBezTo>
                  <a:cubicBezTo>
                    <a:pt x="26" y="983"/>
                    <a:pt x="26" y="985"/>
                    <a:pt x="26" y="987"/>
                  </a:cubicBezTo>
                  <a:cubicBezTo>
                    <a:pt x="29" y="986"/>
                    <a:pt x="32" y="987"/>
                    <a:pt x="35" y="987"/>
                  </a:cubicBezTo>
                  <a:cubicBezTo>
                    <a:pt x="42" y="987"/>
                    <a:pt x="50" y="987"/>
                    <a:pt x="57" y="986"/>
                  </a:cubicBezTo>
                  <a:cubicBezTo>
                    <a:pt x="73" y="986"/>
                    <a:pt x="88" y="984"/>
                    <a:pt x="104" y="983"/>
                  </a:cubicBezTo>
                  <a:cubicBezTo>
                    <a:pt x="130" y="980"/>
                    <a:pt x="156" y="978"/>
                    <a:pt x="182" y="975"/>
                  </a:cubicBezTo>
                  <a:cubicBezTo>
                    <a:pt x="210" y="973"/>
                    <a:pt x="237" y="970"/>
                    <a:pt x="265" y="967"/>
                  </a:cubicBezTo>
                  <a:cubicBezTo>
                    <a:pt x="271" y="967"/>
                    <a:pt x="277" y="966"/>
                    <a:pt x="283" y="966"/>
                  </a:cubicBezTo>
                  <a:cubicBezTo>
                    <a:pt x="292" y="965"/>
                    <a:pt x="301" y="965"/>
                    <a:pt x="310" y="964"/>
                  </a:cubicBezTo>
                  <a:cubicBezTo>
                    <a:pt x="316" y="964"/>
                    <a:pt x="322" y="964"/>
                    <a:pt x="328" y="964"/>
                  </a:cubicBezTo>
                  <a:cubicBezTo>
                    <a:pt x="334" y="963"/>
                    <a:pt x="340" y="963"/>
                    <a:pt x="346" y="963"/>
                  </a:cubicBezTo>
                  <a:cubicBezTo>
                    <a:pt x="359" y="963"/>
                    <a:pt x="373" y="963"/>
                    <a:pt x="386" y="963"/>
                  </a:cubicBezTo>
                  <a:cubicBezTo>
                    <a:pt x="401" y="964"/>
                    <a:pt x="415" y="964"/>
                    <a:pt x="430" y="964"/>
                  </a:cubicBezTo>
                  <a:cubicBezTo>
                    <a:pt x="444" y="965"/>
                    <a:pt x="459" y="965"/>
                    <a:pt x="473" y="966"/>
                  </a:cubicBezTo>
                  <a:cubicBezTo>
                    <a:pt x="480" y="966"/>
                    <a:pt x="486" y="966"/>
                    <a:pt x="492" y="966"/>
                  </a:cubicBezTo>
                  <a:cubicBezTo>
                    <a:pt x="500" y="966"/>
                    <a:pt x="509" y="966"/>
                    <a:pt x="517" y="966"/>
                  </a:cubicBezTo>
                  <a:cubicBezTo>
                    <a:pt x="531" y="966"/>
                    <a:pt x="546" y="965"/>
                    <a:pt x="560" y="965"/>
                  </a:cubicBezTo>
                  <a:cubicBezTo>
                    <a:pt x="573" y="965"/>
                    <a:pt x="587" y="964"/>
                    <a:pt x="600" y="963"/>
                  </a:cubicBezTo>
                  <a:cubicBezTo>
                    <a:pt x="613" y="963"/>
                    <a:pt x="626" y="962"/>
                    <a:pt x="640" y="961"/>
                  </a:cubicBezTo>
                  <a:cubicBezTo>
                    <a:pt x="646" y="961"/>
                    <a:pt x="653" y="961"/>
                    <a:pt x="660" y="960"/>
                  </a:cubicBezTo>
                  <a:cubicBezTo>
                    <a:pt x="666" y="960"/>
                    <a:pt x="673" y="960"/>
                    <a:pt x="680" y="960"/>
                  </a:cubicBezTo>
                  <a:cubicBezTo>
                    <a:pt x="695" y="961"/>
                    <a:pt x="710" y="961"/>
                    <a:pt x="725" y="963"/>
                  </a:cubicBezTo>
                  <a:cubicBezTo>
                    <a:pt x="732" y="963"/>
                    <a:pt x="738" y="964"/>
                    <a:pt x="745" y="965"/>
                  </a:cubicBezTo>
                  <a:cubicBezTo>
                    <a:pt x="755" y="966"/>
                    <a:pt x="764" y="967"/>
                    <a:pt x="774" y="969"/>
                  </a:cubicBezTo>
                  <a:cubicBezTo>
                    <a:pt x="784" y="971"/>
                    <a:pt x="794" y="973"/>
                    <a:pt x="803" y="976"/>
                  </a:cubicBezTo>
                  <a:cubicBezTo>
                    <a:pt x="807" y="977"/>
                    <a:pt x="811" y="979"/>
                    <a:pt x="815" y="981"/>
                  </a:cubicBezTo>
                  <a:cubicBezTo>
                    <a:pt x="819" y="983"/>
                    <a:pt x="822" y="985"/>
                    <a:pt x="826" y="987"/>
                  </a:cubicBezTo>
                  <a:cubicBezTo>
                    <a:pt x="826" y="987"/>
                    <a:pt x="826" y="987"/>
                    <a:pt x="826" y="987"/>
                  </a:cubicBezTo>
                  <a:cubicBezTo>
                    <a:pt x="823" y="987"/>
                    <a:pt x="819" y="986"/>
                    <a:pt x="816" y="986"/>
                  </a:cubicBezTo>
                  <a:cubicBezTo>
                    <a:pt x="804" y="984"/>
                    <a:pt x="792" y="985"/>
                    <a:pt x="781" y="986"/>
                  </a:cubicBezTo>
                  <a:cubicBezTo>
                    <a:pt x="788" y="987"/>
                    <a:pt x="795" y="987"/>
                    <a:pt x="802" y="987"/>
                  </a:cubicBezTo>
                  <a:cubicBezTo>
                    <a:pt x="803" y="988"/>
                    <a:pt x="804" y="988"/>
                    <a:pt x="804" y="988"/>
                  </a:cubicBezTo>
                  <a:cubicBezTo>
                    <a:pt x="805" y="988"/>
                    <a:pt x="806" y="989"/>
                    <a:pt x="807" y="989"/>
                  </a:cubicBezTo>
                  <a:cubicBezTo>
                    <a:pt x="814" y="1004"/>
                    <a:pt x="821" y="1019"/>
                    <a:pt x="829" y="1033"/>
                  </a:cubicBezTo>
                  <a:cubicBezTo>
                    <a:pt x="832" y="1040"/>
                    <a:pt x="835" y="1047"/>
                    <a:pt x="839" y="1054"/>
                  </a:cubicBezTo>
                  <a:cubicBezTo>
                    <a:pt x="840" y="1058"/>
                    <a:pt x="842" y="1061"/>
                    <a:pt x="844" y="1065"/>
                  </a:cubicBezTo>
                  <a:cubicBezTo>
                    <a:pt x="848" y="1074"/>
                    <a:pt x="853" y="1084"/>
                    <a:pt x="857" y="1094"/>
                  </a:cubicBezTo>
                  <a:cubicBezTo>
                    <a:pt x="860" y="1103"/>
                    <a:pt x="864" y="1111"/>
                    <a:pt x="867" y="1120"/>
                  </a:cubicBezTo>
                  <a:cubicBezTo>
                    <a:pt x="870" y="1128"/>
                    <a:pt x="873" y="1136"/>
                    <a:pt x="876" y="1144"/>
                  </a:cubicBezTo>
                  <a:cubicBezTo>
                    <a:pt x="880" y="1154"/>
                    <a:pt x="884" y="1164"/>
                    <a:pt x="888" y="1174"/>
                  </a:cubicBezTo>
                  <a:cubicBezTo>
                    <a:pt x="890" y="1179"/>
                    <a:pt x="892" y="1184"/>
                    <a:pt x="895" y="1190"/>
                  </a:cubicBezTo>
                  <a:cubicBezTo>
                    <a:pt x="896" y="1192"/>
                    <a:pt x="897" y="1194"/>
                    <a:pt x="898" y="1196"/>
                  </a:cubicBezTo>
                  <a:cubicBezTo>
                    <a:pt x="898" y="1197"/>
                    <a:pt x="899" y="1199"/>
                    <a:pt x="899" y="1200"/>
                  </a:cubicBezTo>
                  <a:cubicBezTo>
                    <a:pt x="900" y="1201"/>
                    <a:pt x="900" y="1202"/>
                    <a:pt x="901" y="1204"/>
                  </a:cubicBezTo>
                  <a:cubicBezTo>
                    <a:pt x="902" y="1206"/>
                    <a:pt x="905" y="1208"/>
                    <a:pt x="907" y="1210"/>
                  </a:cubicBezTo>
                  <a:cubicBezTo>
                    <a:pt x="909" y="1213"/>
                    <a:pt x="913" y="1215"/>
                    <a:pt x="916" y="1216"/>
                  </a:cubicBezTo>
                  <a:cubicBezTo>
                    <a:pt x="922" y="1218"/>
                    <a:pt x="929" y="1217"/>
                    <a:pt x="934" y="1214"/>
                  </a:cubicBezTo>
                  <a:cubicBezTo>
                    <a:pt x="936" y="1212"/>
                    <a:pt x="939" y="1210"/>
                    <a:pt x="941" y="1208"/>
                  </a:cubicBezTo>
                  <a:cubicBezTo>
                    <a:pt x="944" y="1205"/>
                    <a:pt x="946" y="1201"/>
                    <a:pt x="947" y="1197"/>
                  </a:cubicBezTo>
                  <a:cubicBezTo>
                    <a:pt x="949" y="1193"/>
                    <a:pt x="949" y="1189"/>
                    <a:pt x="950" y="1185"/>
                  </a:cubicBezTo>
                  <a:cubicBezTo>
                    <a:pt x="952" y="1179"/>
                    <a:pt x="953" y="1172"/>
                    <a:pt x="954" y="1166"/>
                  </a:cubicBezTo>
                  <a:cubicBezTo>
                    <a:pt x="955" y="1160"/>
                    <a:pt x="956" y="1154"/>
                    <a:pt x="957" y="1148"/>
                  </a:cubicBezTo>
                  <a:cubicBezTo>
                    <a:pt x="954" y="1153"/>
                    <a:pt x="951" y="1158"/>
                    <a:pt x="949" y="1164"/>
                  </a:cubicBezTo>
                  <a:cubicBezTo>
                    <a:pt x="943" y="1175"/>
                    <a:pt x="938" y="1186"/>
                    <a:pt x="933" y="1197"/>
                  </a:cubicBezTo>
                  <a:close/>
                  <a:moveTo>
                    <a:pt x="1146" y="833"/>
                  </a:moveTo>
                  <a:cubicBezTo>
                    <a:pt x="1146" y="834"/>
                    <a:pt x="1145" y="834"/>
                    <a:pt x="1145" y="834"/>
                  </a:cubicBezTo>
                  <a:cubicBezTo>
                    <a:pt x="1145" y="834"/>
                    <a:pt x="1145" y="834"/>
                    <a:pt x="1145" y="834"/>
                  </a:cubicBezTo>
                  <a:cubicBezTo>
                    <a:pt x="1145" y="834"/>
                    <a:pt x="1145" y="834"/>
                    <a:pt x="1145" y="834"/>
                  </a:cubicBezTo>
                  <a:cubicBezTo>
                    <a:pt x="1145" y="834"/>
                    <a:pt x="1145" y="834"/>
                    <a:pt x="1145" y="834"/>
                  </a:cubicBezTo>
                  <a:cubicBezTo>
                    <a:pt x="1145" y="834"/>
                    <a:pt x="1145" y="834"/>
                    <a:pt x="1145" y="834"/>
                  </a:cubicBezTo>
                  <a:cubicBezTo>
                    <a:pt x="1145" y="834"/>
                    <a:pt x="1145" y="834"/>
                    <a:pt x="1145" y="834"/>
                  </a:cubicBezTo>
                  <a:cubicBezTo>
                    <a:pt x="1138" y="837"/>
                    <a:pt x="1132" y="840"/>
                    <a:pt x="1126" y="843"/>
                  </a:cubicBezTo>
                  <a:cubicBezTo>
                    <a:pt x="1118" y="846"/>
                    <a:pt x="1110" y="849"/>
                    <a:pt x="1102" y="852"/>
                  </a:cubicBezTo>
                  <a:cubicBezTo>
                    <a:pt x="1095" y="854"/>
                    <a:pt x="1088" y="855"/>
                    <a:pt x="1081" y="857"/>
                  </a:cubicBezTo>
                  <a:cubicBezTo>
                    <a:pt x="1069" y="858"/>
                    <a:pt x="1057" y="859"/>
                    <a:pt x="1046" y="859"/>
                  </a:cubicBezTo>
                  <a:cubicBezTo>
                    <a:pt x="1045" y="859"/>
                    <a:pt x="1045" y="858"/>
                    <a:pt x="1045" y="858"/>
                  </a:cubicBezTo>
                  <a:cubicBezTo>
                    <a:pt x="1055" y="851"/>
                    <a:pt x="1064" y="845"/>
                    <a:pt x="1074" y="840"/>
                  </a:cubicBezTo>
                  <a:cubicBezTo>
                    <a:pt x="1079" y="838"/>
                    <a:pt x="1083" y="836"/>
                    <a:pt x="1088" y="835"/>
                  </a:cubicBezTo>
                  <a:cubicBezTo>
                    <a:pt x="1091" y="833"/>
                    <a:pt x="1094" y="833"/>
                    <a:pt x="1098" y="832"/>
                  </a:cubicBezTo>
                  <a:cubicBezTo>
                    <a:pt x="1102" y="832"/>
                    <a:pt x="1106" y="831"/>
                    <a:pt x="1110" y="831"/>
                  </a:cubicBezTo>
                  <a:cubicBezTo>
                    <a:pt x="1112" y="831"/>
                    <a:pt x="1114" y="831"/>
                    <a:pt x="1116" y="831"/>
                  </a:cubicBezTo>
                  <a:cubicBezTo>
                    <a:pt x="1118" y="831"/>
                    <a:pt x="1121" y="831"/>
                    <a:pt x="1123" y="831"/>
                  </a:cubicBezTo>
                  <a:cubicBezTo>
                    <a:pt x="1131" y="831"/>
                    <a:pt x="1139" y="832"/>
                    <a:pt x="1146" y="833"/>
                  </a:cubicBezTo>
                  <a:cubicBezTo>
                    <a:pt x="1146" y="833"/>
                    <a:pt x="1146" y="833"/>
                    <a:pt x="1146" y="833"/>
                  </a:cubicBezTo>
                  <a:close/>
                  <a:moveTo>
                    <a:pt x="1072" y="60"/>
                  </a:moveTo>
                  <a:cubicBezTo>
                    <a:pt x="1080" y="57"/>
                    <a:pt x="1089" y="54"/>
                    <a:pt x="1097" y="51"/>
                  </a:cubicBezTo>
                  <a:cubicBezTo>
                    <a:pt x="1105" y="48"/>
                    <a:pt x="1114" y="46"/>
                    <a:pt x="1122" y="44"/>
                  </a:cubicBezTo>
                  <a:cubicBezTo>
                    <a:pt x="1129" y="42"/>
                    <a:pt x="1136" y="40"/>
                    <a:pt x="1142" y="39"/>
                  </a:cubicBezTo>
                  <a:cubicBezTo>
                    <a:pt x="1147" y="38"/>
                    <a:pt x="1151" y="37"/>
                    <a:pt x="1155" y="36"/>
                  </a:cubicBezTo>
                  <a:cubicBezTo>
                    <a:pt x="1158" y="35"/>
                    <a:pt x="1160" y="35"/>
                    <a:pt x="1163" y="35"/>
                  </a:cubicBezTo>
                  <a:cubicBezTo>
                    <a:pt x="1163" y="35"/>
                    <a:pt x="1163" y="35"/>
                    <a:pt x="1163" y="35"/>
                  </a:cubicBezTo>
                  <a:cubicBezTo>
                    <a:pt x="1165" y="35"/>
                    <a:pt x="1168" y="36"/>
                    <a:pt x="1169" y="36"/>
                  </a:cubicBezTo>
                  <a:cubicBezTo>
                    <a:pt x="1171" y="38"/>
                    <a:pt x="1173" y="40"/>
                    <a:pt x="1174" y="42"/>
                  </a:cubicBezTo>
                  <a:cubicBezTo>
                    <a:pt x="1175" y="45"/>
                    <a:pt x="1174" y="49"/>
                    <a:pt x="1173" y="52"/>
                  </a:cubicBezTo>
                  <a:cubicBezTo>
                    <a:pt x="1173" y="54"/>
                    <a:pt x="1172" y="56"/>
                    <a:pt x="1172" y="58"/>
                  </a:cubicBezTo>
                  <a:cubicBezTo>
                    <a:pt x="1171" y="67"/>
                    <a:pt x="1171" y="75"/>
                    <a:pt x="1171" y="84"/>
                  </a:cubicBezTo>
                  <a:cubicBezTo>
                    <a:pt x="1170" y="90"/>
                    <a:pt x="1170" y="96"/>
                    <a:pt x="1170" y="102"/>
                  </a:cubicBezTo>
                  <a:cubicBezTo>
                    <a:pt x="1170" y="104"/>
                    <a:pt x="1170" y="105"/>
                    <a:pt x="1170" y="107"/>
                  </a:cubicBezTo>
                  <a:cubicBezTo>
                    <a:pt x="1170" y="111"/>
                    <a:pt x="1170" y="114"/>
                    <a:pt x="1170" y="118"/>
                  </a:cubicBezTo>
                  <a:cubicBezTo>
                    <a:pt x="1170" y="122"/>
                    <a:pt x="1170" y="125"/>
                    <a:pt x="1170" y="129"/>
                  </a:cubicBezTo>
                  <a:cubicBezTo>
                    <a:pt x="1170" y="130"/>
                    <a:pt x="1170" y="131"/>
                    <a:pt x="1170" y="132"/>
                  </a:cubicBezTo>
                  <a:cubicBezTo>
                    <a:pt x="1170" y="141"/>
                    <a:pt x="1170" y="150"/>
                    <a:pt x="1170" y="159"/>
                  </a:cubicBezTo>
                  <a:cubicBezTo>
                    <a:pt x="1170" y="162"/>
                    <a:pt x="1171" y="166"/>
                    <a:pt x="1171" y="169"/>
                  </a:cubicBezTo>
                  <a:cubicBezTo>
                    <a:pt x="1171" y="173"/>
                    <a:pt x="1171" y="177"/>
                    <a:pt x="1171" y="181"/>
                  </a:cubicBezTo>
                  <a:cubicBezTo>
                    <a:pt x="1172" y="189"/>
                    <a:pt x="1172" y="197"/>
                    <a:pt x="1173" y="205"/>
                  </a:cubicBezTo>
                  <a:cubicBezTo>
                    <a:pt x="1174" y="212"/>
                    <a:pt x="1175" y="220"/>
                    <a:pt x="1176" y="227"/>
                  </a:cubicBezTo>
                  <a:cubicBezTo>
                    <a:pt x="1176" y="231"/>
                    <a:pt x="1177" y="234"/>
                    <a:pt x="1177" y="238"/>
                  </a:cubicBezTo>
                  <a:cubicBezTo>
                    <a:pt x="1177" y="238"/>
                    <a:pt x="1177" y="238"/>
                    <a:pt x="1177" y="238"/>
                  </a:cubicBezTo>
                  <a:cubicBezTo>
                    <a:pt x="1175" y="232"/>
                    <a:pt x="1173" y="226"/>
                    <a:pt x="1170" y="220"/>
                  </a:cubicBezTo>
                  <a:cubicBezTo>
                    <a:pt x="1169" y="216"/>
                    <a:pt x="1168" y="213"/>
                    <a:pt x="1167" y="210"/>
                  </a:cubicBezTo>
                  <a:cubicBezTo>
                    <a:pt x="1166" y="206"/>
                    <a:pt x="1165" y="203"/>
                    <a:pt x="1164" y="199"/>
                  </a:cubicBezTo>
                  <a:cubicBezTo>
                    <a:pt x="1163" y="196"/>
                    <a:pt x="1163" y="193"/>
                    <a:pt x="1162" y="190"/>
                  </a:cubicBezTo>
                  <a:cubicBezTo>
                    <a:pt x="1161" y="188"/>
                    <a:pt x="1161" y="185"/>
                    <a:pt x="1160" y="182"/>
                  </a:cubicBezTo>
                  <a:cubicBezTo>
                    <a:pt x="1158" y="175"/>
                    <a:pt x="1157" y="168"/>
                    <a:pt x="1156" y="161"/>
                  </a:cubicBezTo>
                  <a:cubicBezTo>
                    <a:pt x="1155" y="158"/>
                    <a:pt x="1154" y="154"/>
                    <a:pt x="1154" y="151"/>
                  </a:cubicBezTo>
                  <a:cubicBezTo>
                    <a:pt x="1153" y="146"/>
                    <a:pt x="1152" y="141"/>
                    <a:pt x="1152" y="136"/>
                  </a:cubicBezTo>
                  <a:cubicBezTo>
                    <a:pt x="1150" y="127"/>
                    <a:pt x="1150" y="119"/>
                    <a:pt x="1149" y="110"/>
                  </a:cubicBezTo>
                  <a:cubicBezTo>
                    <a:pt x="1149" y="108"/>
                    <a:pt x="1149" y="105"/>
                    <a:pt x="1149" y="102"/>
                  </a:cubicBezTo>
                  <a:cubicBezTo>
                    <a:pt x="1149" y="97"/>
                    <a:pt x="1149" y="93"/>
                    <a:pt x="1149" y="89"/>
                  </a:cubicBezTo>
                  <a:cubicBezTo>
                    <a:pt x="1149" y="84"/>
                    <a:pt x="1149" y="80"/>
                    <a:pt x="1149" y="75"/>
                  </a:cubicBezTo>
                  <a:cubicBezTo>
                    <a:pt x="1149" y="70"/>
                    <a:pt x="1150" y="65"/>
                    <a:pt x="1150" y="60"/>
                  </a:cubicBezTo>
                  <a:cubicBezTo>
                    <a:pt x="1151" y="59"/>
                    <a:pt x="1151" y="58"/>
                    <a:pt x="1151" y="56"/>
                  </a:cubicBezTo>
                  <a:cubicBezTo>
                    <a:pt x="1148" y="57"/>
                    <a:pt x="1145" y="57"/>
                    <a:pt x="1142" y="58"/>
                  </a:cubicBezTo>
                  <a:cubicBezTo>
                    <a:pt x="1128" y="60"/>
                    <a:pt x="1114" y="61"/>
                    <a:pt x="1099" y="63"/>
                  </a:cubicBezTo>
                  <a:cubicBezTo>
                    <a:pt x="1093" y="63"/>
                    <a:pt x="1087" y="64"/>
                    <a:pt x="1080" y="65"/>
                  </a:cubicBezTo>
                  <a:cubicBezTo>
                    <a:pt x="1070" y="66"/>
                    <a:pt x="1061" y="67"/>
                    <a:pt x="1051" y="67"/>
                  </a:cubicBezTo>
                  <a:cubicBezTo>
                    <a:pt x="1051" y="67"/>
                    <a:pt x="1051" y="67"/>
                    <a:pt x="1051" y="67"/>
                  </a:cubicBezTo>
                  <a:cubicBezTo>
                    <a:pt x="1058" y="65"/>
                    <a:pt x="1065" y="62"/>
                    <a:pt x="1072" y="60"/>
                  </a:cubicBezTo>
                  <a:close/>
                  <a:moveTo>
                    <a:pt x="1052" y="824"/>
                  </a:moveTo>
                  <a:cubicBezTo>
                    <a:pt x="1061" y="820"/>
                    <a:pt x="1071" y="817"/>
                    <a:pt x="1080" y="814"/>
                  </a:cubicBezTo>
                  <a:cubicBezTo>
                    <a:pt x="1087" y="811"/>
                    <a:pt x="1094" y="809"/>
                    <a:pt x="1102" y="807"/>
                  </a:cubicBezTo>
                  <a:cubicBezTo>
                    <a:pt x="1108" y="805"/>
                    <a:pt x="1115" y="804"/>
                    <a:pt x="1122" y="802"/>
                  </a:cubicBezTo>
                  <a:cubicBezTo>
                    <a:pt x="1130" y="801"/>
                    <a:pt x="1138" y="799"/>
                    <a:pt x="1146" y="797"/>
                  </a:cubicBezTo>
                  <a:cubicBezTo>
                    <a:pt x="1146" y="797"/>
                    <a:pt x="1146" y="797"/>
                    <a:pt x="1146" y="797"/>
                  </a:cubicBezTo>
                  <a:cubicBezTo>
                    <a:pt x="1146" y="797"/>
                    <a:pt x="1146" y="797"/>
                    <a:pt x="1146" y="797"/>
                  </a:cubicBezTo>
                  <a:cubicBezTo>
                    <a:pt x="1143" y="799"/>
                    <a:pt x="1140" y="800"/>
                    <a:pt x="1138" y="802"/>
                  </a:cubicBezTo>
                  <a:cubicBezTo>
                    <a:pt x="1123" y="811"/>
                    <a:pt x="1108" y="818"/>
                    <a:pt x="1092" y="822"/>
                  </a:cubicBezTo>
                  <a:cubicBezTo>
                    <a:pt x="1085" y="825"/>
                    <a:pt x="1078" y="826"/>
                    <a:pt x="1071" y="827"/>
                  </a:cubicBezTo>
                  <a:cubicBezTo>
                    <a:pt x="1066" y="828"/>
                    <a:pt x="1061" y="829"/>
                    <a:pt x="1055" y="830"/>
                  </a:cubicBezTo>
                  <a:cubicBezTo>
                    <a:pt x="1049" y="830"/>
                    <a:pt x="1043" y="831"/>
                    <a:pt x="1037" y="831"/>
                  </a:cubicBezTo>
                  <a:cubicBezTo>
                    <a:pt x="1037" y="831"/>
                    <a:pt x="1037" y="831"/>
                    <a:pt x="1037" y="831"/>
                  </a:cubicBezTo>
                  <a:cubicBezTo>
                    <a:pt x="1042" y="829"/>
                    <a:pt x="1047" y="827"/>
                    <a:pt x="1052" y="824"/>
                  </a:cubicBezTo>
                  <a:close/>
                  <a:moveTo>
                    <a:pt x="246" y="298"/>
                  </a:moveTo>
                  <a:cubicBezTo>
                    <a:pt x="247" y="296"/>
                    <a:pt x="247" y="295"/>
                    <a:pt x="248" y="294"/>
                  </a:cubicBezTo>
                  <a:cubicBezTo>
                    <a:pt x="250" y="292"/>
                    <a:pt x="252" y="290"/>
                    <a:pt x="254" y="288"/>
                  </a:cubicBezTo>
                  <a:cubicBezTo>
                    <a:pt x="255" y="288"/>
                    <a:pt x="256" y="287"/>
                    <a:pt x="257" y="287"/>
                  </a:cubicBezTo>
                  <a:cubicBezTo>
                    <a:pt x="265" y="286"/>
                    <a:pt x="274" y="285"/>
                    <a:pt x="282" y="284"/>
                  </a:cubicBezTo>
                  <a:cubicBezTo>
                    <a:pt x="291" y="284"/>
                    <a:pt x="299" y="283"/>
                    <a:pt x="308" y="282"/>
                  </a:cubicBezTo>
                  <a:cubicBezTo>
                    <a:pt x="317" y="282"/>
                    <a:pt x="325" y="281"/>
                    <a:pt x="333" y="280"/>
                  </a:cubicBezTo>
                  <a:cubicBezTo>
                    <a:pt x="338" y="280"/>
                    <a:pt x="343" y="280"/>
                    <a:pt x="348" y="279"/>
                  </a:cubicBezTo>
                  <a:cubicBezTo>
                    <a:pt x="369" y="278"/>
                    <a:pt x="391" y="277"/>
                    <a:pt x="412" y="276"/>
                  </a:cubicBezTo>
                  <a:cubicBezTo>
                    <a:pt x="426" y="275"/>
                    <a:pt x="440" y="274"/>
                    <a:pt x="454" y="274"/>
                  </a:cubicBezTo>
                  <a:cubicBezTo>
                    <a:pt x="469" y="273"/>
                    <a:pt x="483" y="272"/>
                    <a:pt x="497" y="272"/>
                  </a:cubicBezTo>
                  <a:cubicBezTo>
                    <a:pt x="518" y="271"/>
                    <a:pt x="539" y="270"/>
                    <a:pt x="560" y="269"/>
                  </a:cubicBezTo>
                  <a:cubicBezTo>
                    <a:pt x="574" y="269"/>
                    <a:pt x="589" y="268"/>
                    <a:pt x="603" y="267"/>
                  </a:cubicBezTo>
                  <a:cubicBezTo>
                    <a:pt x="618" y="267"/>
                    <a:pt x="632" y="266"/>
                    <a:pt x="646" y="265"/>
                  </a:cubicBezTo>
                  <a:cubicBezTo>
                    <a:pt x="663" y="264"/>
                    <a:pt x="679" y="263"/>
                    <a:pt x="696" y="262"/>
                  </a:cubicBezTo>
                  <a:cubicBezTo>
                    <a:pt x="713" y="261"/>
                    <a:pt x="731" y="260"/>
                    <a:pt x="748" y="259"/>
                  </a:cubicBezTo>
                  <a:cubicBezTo>
                    <a:pt x="767" y="257"/>
                    <a:pt x="785" y="256"/>
                    <a:pt x="804" y="254"/>
                  </a:cubicBezTo>
                  <a:cubicBezTo>
                    <a:pt x="820" y="253"/>
                    <a:pt x="836" y="251"/>
                    <a:pt x="852" y="250"/>
                  </a:cubicBezTo>
                  <a:cubicBezTo>
                    <a:pt x="858" y="249"/>
                    <a:pt x="865" y="249"/>
                    <a:pt x="871" y="248"/>
                  </a:cubicBezTo>
                  <a:cubicBezTo>
                    <a:pt x="880" y="247"/>
                    <a:pt x="888" y="247"/>
                    <a:pt x="896" y="246"/>
                  </a:cubicBezTo>
                  <a:cubicBezTo>
                    <a:pt x="913" y="245"/>
                    <a:pt x="930" y="243"/>
                    <a:pt x="947" y="242"/>
                  </a:cubicBezTo>
                  <a:cubicBezTo>
                    <a:pt x="956" y="242"/>
                    <a:pt x="964" y="242"/>
                    <a:pt x="973" y="241"/>
                  </a:cubicBezTo>
                  <a:cubicBezTo>
                    <a:pt x="977" y="241"/>
                    <a:pt x="980" y="241"/>
                    <a:pt x="984" y="241"/>
                  </a:cubicBezTo>
                  <a:cubicBezTo>
                    <a:pt x="986" y="241"/>
                    <a:pt x="988" y="241"/>
                    <a:pt x="990" y="241"/>
                  </a:cubicBezTo>
                  <a:cubicBezTo>
                    <a:pt x="994" y="241"/>
                    <a:pt x="997" y="241"/>
                    <a:pt x="1000" y="241"/>
                  </a:cubicBezTo>
                  <a:cubicBezTo>
                    <a:pt x="1001" y="242"/>
                    <a:pt x="998" y="246"/>
                    <a:pt x="998" y="246"/>
                  </a:cubicBezTo>
                  <a:cubicBezTo>
                    <a:pt x="998" y="246"/>
                    <a:pt x="998" y="246"/>
                    <a:pt x="998" y="246"/>
                  </a:cubicBezTo>
                  <a:cubicBezTo>
                    <a:pt x="998" y="246"/>
                    <a:pt x="998" y="246"/>
                    <a:pt x="998" y="246"/>
                  </a:cubicBezTo>
                  <a:cubicBezTo>
                    <a:pt x="996" y="248"/>
                    <a:pt x="995" y="249"/>
                    <a:pt x="993" y="251"/>
                  </a:cubicBezTo>
                  <a:cubicBezTo>
                    <a:pt x="992" y="253"/>
                    <a:pt x="990" y="254"/>
                    <a:pt x="988" y="256"/>
                  </a:cubicBezTo>
                  <a:cubicBezTo>
                    <a:pt x="987" y="256"/>
                    <a:pt x="986" y="257"/>
                    <a:pt x="984" y="258"/>
                  </a:cubicBezTo>
                  <a:cubicBezTo>
                    <a:pt x="980" y="257"/>
                    <a:pt x="975" y="258"/>
                    <a:pt x="970" y="258"/>
                  </a:cubicBezTo>
                  <a:cubicBezTo>
                    <a:pt x="967" y="258"/>
                    <a:pt x="963" y="258"/>
                    <a:pt x="960" y="258"/>
                  </a:cubicBezTo>
                  <a:cubicBezTo>
                    <a:pt x="954" y="258"/>
                    <a:pt x="949" y="259"/>
                    <a:pt x="943" y="259"/>
                  </a:cubicBezTo>
                  <a:cubicBezTo>
                    <a:pt x="935" y="259"/>
                    <a:pt x="927" y="259"/>
                    <a:pt x="919" y="260"/>
                  </a:cubicBezTo>
                  <a:cubicBezTo>
                    <a:pt x="909" y="260"/>
                    <a:pt x="900" y="261"/>
                    <a:pt x="890" y="262"/>
                  </a:cubicBezTo>
                  <a:cubicBezTo>
                    <a:pt x="874" y="263"/>
                    <a:pt x="858" y="264"/>
                    <a:pt x="841" y="265"/>
                  </a:cubicBezTo>
                  <a:cubicBezTo>
                    <a:pt x="825" y="266"/>
                    <a:pt x="809" y="268"/>
                    <a:pt x="794" y="269"/>
                  </a:cubicBezTo>
                  <a:cubicBezTo>
                    <a:pt x="776" y="270"/>
                    <a:pt x="759" y="272"/>
                    <a:pt x="741" y="273"/>
                  </a:cubicBezTo>
                  <a:cubicBezTo>
                    <a:pt x="710" y="275"/>
                    <a:pt x="679" y="277"/>
                    <a:pt x="648" y="278"/>
                  </a:cubicBezTo>
                  <a:cubicBezTo>
                    <a:pt x="634" y="279"/>
                    <a:pt x="620" y="280"/>
                    <a:pt x="606" y="281"/>
                  </a:cubicBezTo>
                  <a:cubicBezTo>
                    <a:pt x="588" y="281"/>
                    <a:pt x="570" y="282"/>
                    <a:pt x="553" y="283"/>
                  </a:cubicBezTo>
                  <a:cubicBezTo>
                    <a:pt x="521" y="284"/>
                    <a:pt x="490" y="285"/>
                    <a:pt x="458" y="286"/>
                  </a:cubicBezTo>
                  <a:cubicBezTo>
                    <a:pt x="446" y="287"/>
                    <a:pt x="434" y="287"/>
                    <a:pt x="422" y="288"/>
                  </a:cubicBezTo>
                  <a:cubicBezTo>
                    <a:pt x="416" y="288"/>
                    <a:pt x="410" y="288"/>
                    <a:pt x="404" y="288"/>
                  </a:cubicBezTo>
                  <a:cubicBezTo>
                    <a:pt x="386" y="289"/>
                    <a:pt x="369" y="290"/>
                    <a:pt x="351" y="291"/>
                  </a:cubicBezTo>
                  <a:cubicBezTo>
                    <a:pt x="337" y="292"/>
                    <a:pt x="324" y="293"/>
                    <a:pt x="311" y="294"/>
                  </a:cubicBezTo>
                  <a:cubicBezTo>
                    <a:pt x="300" y="295"/>
                    <a:pt x="288" y="296"/>
                    <a:pt x="277" y="297"/>
                  </a:cubicBezTo>
                  <a:cubicBezTo>
                    <a:pt x="266" y="298"/>
                    <a:pt x="256" y="299"/>
                    <a:pt x="246" y="300"/>
                  </a:cubicBezTo>
                  <a:cubicBezTo>
                    <a:pt x="245" y="300"/>
                    <a:pt x="245" y="298"/>
                    <a:pt x="246" y="298"/>
                  </a:cubicBezTo>
                  <a:close/>
                  <a:moveTo>
                    <a:pt x="74" y="171"/>
                  </a:moveTo>
                  <a:cubicBezTo>
                    <a:pt x="74" y="170"/>
                    <a:pt x="74" y="168"/>
                    <a:pt x="74" y="167"/>
                  </a:cubicBezTo>
                  <a:cubicBezTo>
                    <a:pt x="75" y="163"/>
                    <a:pt x="75" y="160"/>
                    <a:pt x="77" y="157"/>
                  </a:cubicBezTo>
                  <a:cubicBezTo>
                    <a:pt x="80" y="150"/>
                    <a:pt x="84" y="144"/>
                    <a:pt x="88" y="138"/>
                  </a:cubicBezTo>
                  <a:cubicBezTo>
                    <a:pt x="93" y="132"/>
                    <a:pt x="99" y="126"/>
                    <a:pt x="105" y="122"/>
                  </a:cubicBezTo>
                  <a:cubicBezTo>
                    <a:pt x="111" y="117"/>
                    <a:pt x="118" y="113"/>
                    <a:pt x="125" y="110"/>
                  </a:cubicBezTo>
                  <a:cubicBezTo>
                    <a:pt x="133" y="106"/>
                    <a:pt x="142" y="103"/>
                    <a:pt x="151" y="99"/>
                  </a:cubicBezTo>
                  <a:cubicBezTo>
                    <a:pt x="153" y="98"/>
                    <a:pt x="155" y="98"/>
                    <a:pt x="158" y="97"/>
                  </a:cubicBezTo>
                  <a:cubicBezTo>
                    <a:pt x="162" y="96"/>
                    <a:pt x="166" y="94"/>
                    <a:pt x="171" y="94"/>
                  </a:cubicBezTo>
                  <a:cubicBezTo>
                    <a:pt x="171" y="94"/>
                    <a:pt x="171" y="94"/>
                    <a:pt x="171" y="94"/>
                  </a:cubicBezTo>
                  <a:cubicBezTo>
                    <a:pt x="171" y="94"/>
                    <a:pt x="171" y="94"/>
                    <a:pt x="171" y="94"/>
                  </a:cubicBezTo>
                  <a:cubicBezTo>
                    <a:pt x="171" y="94"/>
                    <a:pt x="170" y="94"/>
                    <a:pt x="170" y="95"/>
                  </a:cubicBezTo>
                  <a:cubicBezTo>
                    <a:pt x="170" y="95"/>
                    <a:pt x="170" y="95"/>
                    <a:pt x="170" y="94"/>
                  </a:cubicBezTo>
                  <a:cubicBezTo>
                    <a:pt x="166" y="96"/>
                    <a:pt x="163" y="99"/>
                    <a:pt x="160" y="101"/>
                  </a:cubicBezTo>
                  <a:cubicBezTo>
                    <a:pt x="158" y="102"/>
                    <a:pt x="157" y="104"/>
                    <a:pt x="155" y="105"/>
                  </a:cubicBezTo>
                  <a:cubicBezTo>
                    <a:pt x="149" y="110"/>
                    <a:pt x="143" y="114"/>
                    <a:pt x="137" y="118"/>
                  </a:cubicBezTo>
                  <a:cubicBezTo>
                    <a:pt x="131" y="123"/>
                    <a:pt x="124" y="128"/>
                    <a:pt x="118" y="132"/>
                  </a:cubicBezTo>
                  <a:cubicBezTo>
                    <a:pt x="112" y="136"/>
                    <a:pt x="106" y="140"/>
                    <a:pt x="101" y="144"/>
                  </a:cubicBezTo>
                  <a:cubicBezTo>
                    <a:pt x="94" y="150"/>
                    <a:pt x="87" y="155"/>
                    <a:pt x="82" y="162"/>
                  </a:cubicBezTo>
                  <a:cubicBezTo>
                    <a:pt x="79" y="166"/>
                    <a:pt x="77" y="169"/>
                    <a:pt x="75" y="173"/>
                  </a:cubicBezTo>
                  <a:cubicBezTo>
                    <a:pt x="75" y="174"/>
                    <a:pt x="74" y="175"/>
                    <a:pt x="74" y="175"/>
                  </a:cubicBezTo>
                  <a:cubicBezTo>
                    <a:pt x="74" y="175"/>
                    <a:pt x="74" y="175"/>
                    <a:pt x="74" y="175"/>
                  </a:cubicBezTo>
                  <a:cubicBezTo>
                    <a:pt x="74" y="174"/>
                    <a:pt x="74" y="173"/>
                    <a:pt x="74" y="171"/>
                  </a:cubicBezTo>
                  <a:close/>
                  <a:moveTo>
                    <a:pt x="186" y="923"/>
                  </a:moveTo>
                  <a:cubicBezTo>
                    <a:pt x="179" y="925"/>
                    <a:pt x="172" y="926"/>
                    <a:pt x="165" y="928"/>
                  </a:cubicBezTo>
                  <a:cubicBezTo>
                    <a:pt x="152" y="930"/>
                    <a:pt x="138" y="932"/>
                    <a:pt x="125" y="933"/>
                  </a:cubicBezTo>
                  <a:cubicBezTo>
                    <a:pt x="118" y="933"/>
                    <a:pt x="112" y="932"/>
                    <a:pt x="106" y="931"/>
                  </a:cubicBezTo>
                  <a:cubicBezTo>
                    <a:pt x="103" y="931"/>
                    <a:pt x="101" y="930"/>
                    <a:pt x="99" y="929"/>
                  </a:cubicBezTo>
                  <a:cubicBezTo>
                    <a:pt x="96" y="929"/>
                    <a:pt x="93" y="928"/>
                    <a:pt x="91" y="926"/>
                  </a:cubicBezTo>
                  <a:cubicBezTo>
                    <a:pt x="88" y="925"/>
                    <a:pt x="85" y="923"/>
                    <a:pt x="83" y="921"/>
                  </a:cubicBezTo>
                  <a:cubicBezTo>
                    <a:pt x="82" y="919"/>
                    <a:pt x="80" y="917"/>
                    <a:pt x="79" y="914"/>
                  </a:cubicBezTo>
                  <a:cubicBezTo>
                    <a:pt x="76" y="910"/>
                    <a:pt x="75" y="905"/>
                    <a:pt x="74" y="900"/>
                  </a:cubicBezTo>
                  <a:cubicBezTo>
                    <a:pt x="73" y="889"/>
                    <a:pt x="72" y="877"/>
                    <a:pt x="72" y="866"/>
                  </a:cubicBezTo>
                  <a:cubicBezTo>
                    <a:pt x="73" y="854"/>
                    <a:pt x="73" y="843"/>
                    <a:pt x="74" y="831"/>
                  </a:cubicBezTo>
                  <a:cubicBezTo>
                    <a:pt x="74" y="831"/>
                    <a:pt x="74" y="831"/>
                    <a:pt x="74" y="831"/>
                  </a:cubicBezTo>
                  <a:cubicBezTo>
                    <a:pt x="74" y="831"/>
                    <a:pt x="74" y="831"/>
                    <a:pt x="74" y="831"/>
                  </a:cubicBezTo>
                  <a:cubicBezTo>
                    <a:pt x="77" y="844"/>
                    <a:pt x="79" y="856"/>
                    <a:pt x="82" y="869"/>
                  </a:cubicBezTo>
                  <a:cubicBezTo>
                    <a:pt x="83" y="875"/>
                    <a:pt x="84" y="881"/>
                    <a:pt x="86" y="887"/>
                  </a:cubicBezTo>
                  <a:cubicBezTo>
                    <a:pt x="87" y="893"/>
                    <a:pt x="89" y="898"/>
                    <a:pt x="91" y="903"/>
                  </a:cubicBezTo>
                  <a:cubicBezTo>
                    <a:pt x="91" y="904"/>
                    <a:pt x="92" y="905"/>
                    <a:pt x="92" y="906"/>
                  </a:cubicBezTo>
                  <a:cubicBezTo>
                    <a:pt x="93" y="907"/>
                    <a:pt x="94" y="908"/>
                    <a:pt x="95" y="908"/>
                  </a:cubicBezTo>
                  <a:cubicBezTo>
                    <a:pt x="96" y="909"/>
                    <a:pt x="97" y="910"/>
                    <a:pt x="99" y="911"/>
                  </a:cubicBezTo>
                  <a:cubicBezTo>
                    <a:pt x="102" y="912"/>
                    <a:pt x="106" y="913"/>
                    <a:pt x="109" y="913"/>
                  </a:cubicBezTo>
                  <a:cubicBezTo>
                    <a:pt x="120" y="915"/>
                    <a:pt x="131" y="915"/>
                    <a:pt x="142" y="915"/>
                  </a:cubicBezTo>
                  <a:cubicBezTo>
                    <a:pt x="146" y="915"/>
                    <a:pt x="150" y="914"/>
                    <a:pt x="154" y="914"/>
                  </a:cubicBezTo>
                  <a:cubicBezTo>
                    <a:pt x="162" y="914"/>
                    <a:pt x="170" y="914"/>
                    <a:pt x="178" y="913"/>
                  </a:cubicBezTo>
                  <a:cubicBezTo>
                    <a:pt x="193" y="913"/>
                    <a:pt x="208" y="913"/>
                    <a:pt x="223" y="913"/>
                  </a:cubicBezTo>
                  <a:cubicBezTo>
                    <a:pt x="223" y="913"/>
                    <a:pt x="223" y="913"/>
                    <a:pt x="223" y="913"/>
                  </a:cubicBezTo>
                  <a:cubicBezTo>
                    <a:pt x="210" y="917"/>
                    <a:pt x="198" y="920"/>
                    <a:pt x="186" y="923"/>
                  </a:cubicBezTo>
                  <a:close/>
                  <a:moveTo>
                    <a:pt x="229" y="382"/>
                  </a:moveTo>
                  <a:cubicBezTo>
                    <a:pt x="230" y="381"/>
                    <a:pt x="230" y="380"/>
                    <a:pt x="230" y="380"/>
                  </a:cubicBezTo>
                  <a:cubicBezTo>
                    <a:pt x="231" y="378"/>
                    <a:pt x="232" y="377"/>
                    <a:pt x="234" y="375"/>
                  </a:cubicBezTo>
                  <a:cubicBezTo>
                    <a:pt x="236" y="372"/>
                    <a:pt x="239" y="370"/>
                    <a:pt x="242" y="367"/>
                  </a:cubicBezTo>
                  <a:cubicBezTo>
                    <a:pt x="243" y="366"/>
                    <a:pt x="244" y="366"/>
                    <a:pt x="246" y="365"/>
                  </a:cubicBezTo>
                  <a:cubicBezTo>
                    <a:pt x="256" y="366"/>
                    <a:pt x="266" y="367"/>
                    <a:pt x="277" y="368"/>
                  </a:cubicBezTo>
                  <a:cubicBezTo>
                    <a:pt x="282" y="369"/>
                    <a:pt x="286" y="369"/>
                    <a:pt x="291" y="369"/>
                  </a:cubicBezTo>
                  <a:cubicBezTo>
                    <a:pt x="303" y="370"/>
                    <a:pt x="315" y="371"/>
                    <a:pt x="326" y="372"/>
                  </a:cubicBezTo>
                  <a:cubicBezTo>
                    <a:pt x="331" y="372"/>
                    <a:pt x="337" y="373"/>
                    <a:pt x="342" y="373"/>
                  </a:cubicBezTo>
                  <a:cubicBezTo>
                    <a:pt x="352" y="373"/>
                    <a:pt x="363" y="373"/>
                    <a:pt x="373" y="373"/>
                  </a:cubicBezTo>
                  <a:cubicBezTo>
                    <a:pt x="380" y="373"/>
                    <a:pt x="386" y="373"/>
                    <a:pt x="392" y="373"/>
                  </a:cubicBezTo>
                  <a:cubicBezTo>
                    <a:pt x="408" y="373"/>
                    <a:pt x="424" y="372"/>
                    <a:pt x="440" y="371"/>
                  </a:cubicBezTo>
                  <a:cubicBezTo>
                    <a:pt x="457" y="370"/>
                    <a:pt x="473" y="369"/>
                    <a:pt x="490" y="369"/>
                  </a:cubicBezTo>
                  <a:cubicBezTo>
                    <a:pt x="510" y="368"/>
                    <a:pt x="529" y="367"/>
                    <a:pt x="549" y="366"/>
                  </a:cubicBezTo>
                  <a:cubicBezTo>
                    <a:pt x="566" y="365"/>
                    <a:pt x="582" y="364"/>
                    <a:pt x="599" y="364"/>
                  </a:cubicBezTo>
                  <a:cubicBezTo>
                    <a:pt x="632" y="362"/>
                    <a:pt x="665" y="361"/>
                    <a:pt x="698" y="360"/>
                  </a:cubicBezTo>
                  <a:cubicBezTo>
                    <a:pt x="730" y="359"/>
                    <a:pt x="762" y="358"/>
                    <a:pt x="794" y="357"/>
                  </a:cubicBezTo>
                  <a:cubicBezTo>
                    <a:pt x="828" y="357"/>
                    <a:pt x="861" y="356"/>
                    <a:pt x="894" y="355"/>
                  </a:cubicBezTo>
                  <a:cubicBezTo>
                    <a:pt x="912" y="354"/>
                    <a:pt x="929" y="354"/>
                    <a:pt x="946" y="353"/>
                  </a:cubicBezTo>
                  <a:cubicBezTo>
                    <a:pt x="954" y="353"/>
                    <a:pt x="961" y="353"/>
                    <a:pt x="968" y="353"/>
                  </a:cubicBezTo>
                  <a:cubicBezTo>
                    <a:pt x="973" y="353"/>
                    <a:pt x="977" y="353"/>
                    <a:pt x="981" y="352"/>
                  </a:cubicBezTo>
                  <a:cubicBezTo>
                    <a:pt x="984" y="352"/>
                    <a:pt x="987" y="352"/>
                    <a:pt x="989" y="352"/>
                  </a:cubicBezTo>
                  <a:cubicBezTo>
                    <a:pt x="990" y="352"/>
                    <a:pt x="991" y="352"/>
                    <a:pt x="993" y="352"/>
                  </a:cubicBezTo>
                  <a:cubicBezTo>
                    <a:pt x="993" y="352"/>
                    <a:pt x="993" y="352"/>
                    <a:pt x="994" y="352"/>
                  </a:cubicBezTo>
                  <a:cubicBezTo>
                    <a:pt x="994" y="352"/>
                    <a:pt x="995" y="352"/>
                    <a:pt x="996" y="352"/>
                  </a:cubicBezTo>
                  <a:cubicBezTo>
                    <a:pt x="997" y="353"/>
                    <a:pt x="998" y="353"/>
                    <a:pt x="999" y="354"/>
                  </a:cubicBezTo>
                  <a:cubicBezTo>
                    <a:pt x="999" y="355"/>
                    <a:pt x="999" y="356"/>
                    <a:pt x="998" y="357"/>
                  </a:cubicBezTo>
                  <a:cubicBezTo>
                    <a:pt x="997" y="358"/>
                    <a:pt x="997" y="359"/>
                    <a:pt x="996" y="359"/>
                  </a:cubicBezTo>
                  <a:cubicBezTo>
                    <a:pt x="994" y="363"/>
                    <a:pt x="990" y="366"/>
                    <a:pt x="987" y="369"/>
                  </a:cubicBezTo>
                  <a:cubicBezTo>
                    <a:pt x="986" y="370"/>
                    <a:pt x="985" y="371"/>
                    <a:pt x="983" y="372"/>
                  </a:cubicBezTo>
                  <a:cubicBezTo>
                    <a:pt x="983" y="372"/>
                    <a:pt x="979" y="376"/>
                    <a:pt x="978" y="375"/>
                  </a:cubicBezTo>
                  <a:cubicBezTo>
                    <a:pt x="978" y="374"/>
                    <a:pt x="978" y="374"/>
                    <a:pt x="978" y="373"/>
                  </a:cubicBezTo>
                  <a:cubicBezTo>
                    <a:pt x="977" y="373"/>
                    <a:pt x="977" y="373"/>
                    <a:pt x="976" y="373"/>
                  </a:cubicBezTo>
                  <a:cubicBezTo>
                    <a:pt x="975" y="373"/>
                    <a:pt x="973" y="373"/>
                    <a:pt x="971" y="373"/>
                  </a:cubicBezTo>
                  <a:cubicBezTo>
                    <a:pt x="970" y="373"/>
                    <a:pt x="968" y="373"/>
                    <a:pt x="966" y="373"/>
                  </a:cubicBezTo>
                  <a:cubicBezTo>
                    <a:pt x="965" y="373"/>
                    <a:pt x="963" y="373"/>
                    <a:pt x="961" y="373"/>
                  </a:cubicBezTo>
                  <a:cubicBezTo>
                    <a:pt x="957" y="373"/>
                    <a:pt x="952" y="373"/>
                    <a:pt x="948" y="373"/>
                  </a:cubicBezTo>
                  <a:cubicBezTo>
                    <a:pt x="916" y="374"/>
                    <a:pt x="884" y="375"/>
                    <a:pt x="851" y="375"/>
                  </a:cubicBezTo>
                  <a:cubicBezTo>
                    <a:pt x="817" y="376"/>
                    <a:pt x="783" y="377"/>
                    <a:pt x="749" y="378"/>
                  </a:cubicBezTo>
                  <a:cubicBezTo>
                    <a:pt x="716" y="378"/>
                    <a:pt x="683" y="379"/>
                    <a:pt x="650" y="380"/>
                  </a:cubicBezTo>
                  <a:cubicBezTo>
                    <a:pt x="634" y="380"/>
                    <a:pt x="619" y="381"/>
                    <a:pt x="603" y="381"/>
                  </a:cubicBezTo>
                  <a:cubicBezTo>
                    <a:pt x="583" y="382"/>
                    <a:pt x="562" y="383"/>
                    <a:pt x="542" y="383"/>
                  </a:cubicBezTo>
                  <a:cubicBezTo>
                    <a:pt x="511" y="385"/>
                    <a:pt x="481" y="386"/>
                    <a:pt x="451" y="388"/>
                  </a:cubicBezTo>
                  <a:cubicBezTo>
                    <a:pt x="434" y="388"/>
                    <a:pt x="417" y="389"/>
                    <a:pt x="401" y="390"/>
                  </a:cubicBezTo>
                  <a:cubicBezTo>
                    <a:pt x="395" y="390"/>
                    <a:pt x="389" y="390"/>
                    <a:pt x="383" y="390"/>
                  </a:cubicBezTo>
                  <a:cubicBezTo>
                    <a:pt x="380" y="391"/>
                    <a:pt x="377" y="391"/>
                    <a:pt x="375" y="391"/>
                  </a:cubicBezTo>
                  <a:cubicBezTo>
                    <a:pt x="366" y="391"/>
                    <a:pt x="358" y="391"/>
                    <a:pt x="350" y="391"/>
                  </a:cubicBezTo>
                  <a:cubicBezTo>
                    <a:pt x="341" y="390"/>
                    <a:pt x="333" y="390"/>
                    <a:pt x="324" y="390"/>
                  </a:cubicBezTo>
                  <a:cubicBezTo>
                    <a:pt x="322" y="390"/>
                    <a:pt x="320" y="390"/>
                    <a:pt x="319" y="390"/>
                  </a:cubicBezTo>
                  <a:cubicBezTo>
                    <a:pt x="314" y="389"/>
                    <a:pt x="309" y="389"/>
                    <a:pt x="304" y="389"/>
                  </a:cubicBezTo>
                  <a:cubicBezTo>
                    <a:pt x="292" y="388"/>
                    <a:pt x="281" y="387"/>
                    <a:pt x="269" y="386"/>
                  </a:cubicBezTo>
                  <a:cubicBezTo>
                    <a:pt x="256" y="385"/>
                    <a:pt x="243" y="384"/>
                    <a:pt x="231" y="383"/>
                  </a:cubicBezTo>
                  <a:cubicBezTo>
                    <a:pt x="230" y="383"/>
                    <a:pt x="229" y="382"/>
                    <a:pt x="229" y="382"/>
                  </a:cubicBezTo>
                  <a:close/>
                  <a:moveTo>
                    <a:pt x="895" y="461"/>
                  </a:moveTo>
                  <a:cubicBezTo>
                    <a:pt x="894" y="461"/>
                    <a:pt x="894" y="461"/>
                    <a:pt x="893" y="461"/>
                  </a:cubicBezTo>
                  <a:cubicBezTo>
                    <a:pt x="890" y="461"/>
                    <a:pt x="886" y="461"/>
                    <a:pt x="883" y="461"/>
                  </a:cubicBezTo>
                  <a:cubicBezTo>
                    <a:pt x="880" y="461"/>
                    <a:pt x="876" y="461"/>
                    <a:pt x="873" y="461"/>
                  </a:cubicBezTo>
                  <a:cubicBezTo>
                    <a:pt x="865" y="461"/>
                    <a:pt x="856" y="461"/>
                    <a:pt x="848" y="462"/>
                  </a:cubicBezTo>
                  <a:cubicBezTo>
                    <a:pt x="814" y="462"/>
                    <a:pt x="781" y="462"/>
                    <a:pt x="748" y="462"/>
                  </a:cubicBezTo>
                  <a:cubicBezTo>
                    <a:pt x="718" y="463"/>
                    <a:pt x="688" y="463"/>
                    <a:pt x="658" y="464"/>
                  </a:cubicBezTo>
                  <a:cubicBezTo>
                    <a:pt x="623" y="464"/>
                    <a:pt x="588" y="465"/>
                    <a:pt x="554" y="465"/>
                  </a:cubicBezTo>
                  <a:cubicBezTo>
                    <a:pt x="539" y="466"/>
                    <a:pt x="524" y="466"/>
                    <a:pt x="509" y="466"/>
                  </a:cubicBezTo>
                  <a:cubicBezTo>
                    <a:pt x="495" y="467"/>
                    <a:pt x="482" y="467"/>
                    <a:pt x="469" y="468"/>
                  </a:cubicBezTo>
                  <a:cubicBezTo>
                    <a:pt x="452" y="468"/>
                    <a:pt x="435" y="469"/>
                    <a:pt x="419" y="470"/>
                  </a:cubicBezTo>
                  <a:cubicBezTo>
                    <a:pt x="400" y="471"/>
                    <a:pt x="381" y="472"/>
                    <a:pt x="362" y="473"/>
                  </a:cubicBezTo>
                  <a:cubicBezTo>
                    <a:pt x="348" y="473"/>
                    <a:pt x="334" y="474"/>
                    <a:pt x="320" y="474"/>
                  </a:cubicBezTo>
                  <a:cubicBezTo>
                    <a:pt x="297" y="475"/>
                    <a:pt x="275" y="476"/>
                    <a:pt x="252" y="477"/>
                  </a:cubicBezTo>
                  <a:cubicBezTo>
                    <a:pt x="251" y="477"/>
                    <a:pt x="251" y="477"/>
                    <a:pt x="251" y="476"/>
                  </a:cubicBezTo>
                  <a:cubicBezTo>
                    <a:pt x="251" y="475"/>
                    <a:pt x="252" y="474"/>
                    <a:pt x="252" y="474"/>
                  </a:cubicBezTo>
                  <a:cubicBezTo>
                    <a:pt x="253" y="472"/>
                    <a:pt x="255" y="470"/>
                    <a:pt x="256" y="468"/>
                  </a:cubicBezTo>
                  <a:cubicBezTo>
                    <a:pt x="259" y="465"/>
                    <a:pt x="262" y="462"/>
                    <a:pt x="266" y="459"/>
                  </a:cubicBezTo>
                  <a:cubicBezTo>
                    <a:pt x="267" y="458"/>
                    <a:pt x="269" y="457"/>
                    <a:pt x="270" y="457"/>
                  </a:cubicBezTo>
                  <a:cubicBezTo>
                    <a:pt x="296" y="456"/>
                    <a:pt x="322" y="455"/>
                    <a:pt x="348" y="454"/>
                  </a:cubicBezTo>
                  <a:cubicBezTo>
                    <a:pt x="361" y="453"/>
                    <a:pt x="374" y="453"/>
                    <a:pt x="387" y="452"/>
                  </a:cubicBezTo>
                  <a:cubicBezTo>
                    <a:pt x="398" y="451"/>
                    <a:pt x="410" y="451"/>
                    <a:pt x="421" y="450"/>
                  </a:cubicBezTo>
                  <a:cubicBezTo>
                    <a:pt x="427" y="450"/>
                    <a:pt x="432" y="449"/>
                    <a:pt x="438" y="449"/>
                  </a:cubicBezTo>
                  <a:cubicBezTo>
                    <a:pt x="457" y="448"/>
                    <a:pt x="475" y="448"/>
                    <a:pt x="494" y="447"/>
                  </a:cubicBezTo>
                  <a:cubicBezTo>
                    <a:pt x="508" y="446"/>
                    <a:pt x="523" y="446"/>
                    <a:pt x="537" y="446"/>
                  </a:cubicBezTo>
                  <a:cubicBezTo>
                    <a:pt x="570" y="445"/>
                    <a:pt x="603" y="444"/>
                    <a:pt x="637" y="444"/>
                  </a:cubicBezTo>
                  <a:cubicBezTo>
                    <a:pt x="668" y="443"/>
                    <a:pt x="700" y="442"/>
                    <a:pt x="731" y="442"/>
                  </a:cubicBezTo>
                  <a:cubicBezTo>
                    <a:pt x="763" y="441"/>
                    <a:pt x="794" y="441"/>
                    <a:pt x="825" y="440"/>
                  </a:cubicBezTo>
                  <a:cubicBezTo>
                    <a:pt x="842" y="440"/>
                    <a:pt x="858" y="440"/>
                    <a:pt x="875" y="440"/>
                  </a:cubicBezTo>
                  <a:cubicBezTo>
                    <a:pt x="882" y="440"/>
                    <a:pt x="890" y="440"/>
                    <a:pt x="898" y="440"/>
                  </a:cubicBezTo>
                  <a:cubicBezTo>
                    <a:pt x="901" y="440"/>
                    <a:pt x="904" y="440"/>
                    <a:pt x="907" y="440"/>
                  </a:cubicBezTo>
                  <a:cubicBezTo>
                    <a:pt x="910" y="440"/>
                    <a:pt x="912" y="440"/>
                    <a:pt x="914" y="440"/>
                  </a:cubicBezTo>
                  <a:cubicBezTo>
                    <a:pt x="915" y="440"/>
                    <a:pt x="915" y="440"/>
                    <a:pt x="916" y="440"/>
                  </a:cubicBezTo>
                  <a:cubicBezTo>
                    <a:pt x="917" y="440"/>
                    <a:pt x="917" y="440"/>
                    <a:pt x="918" y="440"/>
                  </a:cubicBezTo>
                  <a:cubicBezTo>
                    <a:pt x="918" y="440"/>
                    <a:pt x="919" y="440"/>
                    <a:pt x="919" y="440"/>
                  </a:cubicBezTo>
                  <a:cubicBezTo>
                    <a:pt x="920" y="440"/>
                    <a:pt x="921" y="440"/>
                    <a:pt x="922" y="440"/>
                  </a:cubicBezTo>
                  <a:cubicBezTo>
                    <a:pt x="923" y="441"/>
                    <a:pt x="923" y="441"/>
                    <a:pt x="924" y="442"/>
                  </a:cubicBezTo>
                  <a:cubicBezTo>
                    <a:pt x="924" y="443"/>
                    <a:pt x="924" y="444"/>
                    <a:pt x="923" y="445"/>
                  </a:cubicBezTo>
                  <a:cubicBezTo>
                    <a:pt x="922" y="447"/>
                    <a:pt x="920" y="449"/>
                    <a:pt x="919" y="451"/>
                  </a:cubicBezTo>
                  <a:cubicBezTo>
                    <a:pt x="915" y="455"/>
                    <a:pt x="911" y="459"/>
                    <a:pt x="907" y="462"/>
                  </a:cubicBezTo>
                  <a:cubicBezTo>
                    <a:pt x="904" y="463"/>
                    <a:pt x="901" y="465"/>
                    <a:pt x="898" y="466"/>
                  </a:cubicBezTo>
                  <a:cubicBezTo>
                    <a:pt x="896" y="467"/>
                    <a:pt x="898" y="463"/>
                    <a:pt x="898" y="463"/>
                  </a:cubicBezTo>
                  <a:cubicBezTo>
                    <a:pt x="898" y="462"/>
                    <a:pt x="899" y="462"/>
                    <a:pt x="899" y="461"/>
                  </a:cubicBezTo>
                  <a:cubicBezTo>
                    <a:pt x="898" y="461"/>
                    <a:pt x="897" y="461"/>
                    <a:pt x="895" y="461"/>
                  </a:cubicBezTo>
                  <a:close/>
                  <a:moveTo>
                    <a:pt x="677" y="721"/>
                  </a:moveTo>
                  <a:cubicBezTo>
                    <a:pt x="677" y="721"/>
                    <a:pt x="677" y="721"/>
                    <a:pt x="677" y="721"/>
                  </a:cubicBezTo>
                  <a:cubicBezTo>
                    <a:pt x="677" y="721"/>
                    <a:pt x="677" y="721"/>
                    <a:pt x="677" y="721"/>
                  </a:cubicBezTo>
                  <a:cubicBezTo>
                    <a:pt x="675" y="723"/>
                    <a:pt x="673" y="725"/>
                    <a:pt x="670" y="728"/>
                  </a:cubicBezTo>
                  <a:cubicBezTo>
                    <a:pt x="668" y="730"/>
                    <a:pt x="664" y="734"/>
                    <a:pt x="661" y="736"/>
                  </a:cubicBezTo>
                  <a:cubicBezTo>
                    <a:pt x="660" y="736"/>
                    <a:pt x="659" y="737"/>
                    <a:pt x="657" y="736"/>
                  </a:cubicBezTo>
                  <a:cubicBezTo>
                    <a:pt x="654" y="736"/>
                    <a:pt x="651" y="735"/>
                    <a:pt x="648" y="735"/>
                  </a:cubicBezTo>
                  <a:cubicBezTo>
                    <a:pt x="646" y="734"/>
                    <a:pt x="643" y="734"/>
                    <a:pt x="640" y="734"/>
                  </a:cubicBezTo>
                  <a:cubicBezTo>
                    <a:pt x="637" y="734"/>
                    <a:pt x="634" y="734"/>
                    <a:pt x="632" y="734"/>
                  </a:cubicBezTo>
                  <a:cubicBezTo>
                    <a:pt x="625" y="734"/>
                    <a:pt x="618" y="735"/>
                    <a:pt x="612" y="735"/>
                  </a:cubicBezTo>
                  <a:cubicBezTo>
                    <a:pt x="579" y="736"/>
                    <a:pt x="547" y="739"/>
                    <a:pt x="514" y="742"/>
                  </a:cubicBezTo>
                  <a:cubicBezTo>
                    <a:pt x="498" y="743"/>
                    <a:pt x="482" y="745"/>
                    <a:pt x="466" y="746"/>
                  </a:cubicBezTo>
                  <a:cubicBezTo>
                    <a:pt x="450" y="748"/>
                    <a:pt x="435" y="749"/>
                    <a:pt x="420" y="750"/>
                  </a:cubicBezTo>
                  <a:cubicBezTo>
                    <a:pt x="413" y="751"/>
                    <a:pt x="405" y="751"/>
                    <a:pt x="398" y="751"/>
                  </a:cubicBezTo>
                  <a:cubicBezTo>
                    <a:pt x="392" y="751"/>
                    <a:pt x="385" y="752"/>
                    <a:pt x="379" y="752"/>
                  </a:cubicBezTo>
                  <a:cubicBezTo>
                    <a:pt x="368" y="752"/>
                    <a:pt x="358" y="752"/>
                    <a:pt x="348" y="751"/>
                  </a:cubicBezTo>
                  <a:cubicBezTo>
                    <a:pt x="336" y="751"/>
                    <a:pt x="325" y="751"/>
                    <a:pt x="314" y="751"/>
                  </a:cubicBezTo>
                  <a:cubicBezTo>
                    <a:pt x="313" y="751"/>
                    <a:pt x="312" y="751"/>
                    <a:pt x="312" y="749"/>
                  </a:cubicBezTo>
                  <a:cubicBezTo>
                    <a:pt x="313" y="749"/>
                    <a:pt x="313" y="748"/>
                    <a:pt x="313" y="747"/>
                  </a:cubicBezTo>
                  <a:cubicBezTo>
                    <a:pt x="315" y="745"/>
                    <a:pt x="316" y="743"/>
                    <a:pt x="318" y="742"/>
                  </a:cubicBezTo>
                  <a:cubicBezTo>
                    <a:pt x="321" y="738"/>
                    <a:pt x="324" y="735"/>
                    <a:pt x="327" y="733"/>
                  </a:cubicBezTo>
                  <a:cubicBezTo>
                    <a:pt x="329" y="731"/>
                    <a:pt x="330" y="730"/>
                    <a:pt x="332" y="730"/>
                  </a:cubicBezTo>
                  <a:cubicBezTo>
                    <a:pt x="343" y="730"/>
                    <a:pt x="354" y="731"/>
                    <a:pt x="365" y="731"/>
                  </a:cubicBezTo>
                  <a:cubicBezTo>
                    <a:pt x="375" y="731"/>
                    <a:pt x="385" y="731"/>
                    <a:pt x="396" y="731"/>
                  </a:cubicBezTo>
                  <a:cubicBezTo>
                    <a:pt x="402" y="731"/>
                    <a:pt x="408" y="731"/>
                    <a:pt x="414" y="730"/>
                  </a:cubicBezTo>
                  <a:cubicBezTo>
                    <a:pt x="419" y="730"/>
                    <a:pt x="425" y="730"/>
                    <a:pt x="431" y="729"/>
                  </a:cubicBezTo>
                  <a:cubicBezTo>
                    <a:pt x="433" y="729"/>
                    <a:pt x="435" y="729"/>
                    <a:pt x="437" y="729"/>
                  </a:cubicBezTo>
                  <a:cubicBezTo>
                    <a:pt x="452" y="728"/>
                    <a:pt x="467" y="727"/>
                    <a:pt x="482" y="725"/>
                  </a:cubicBezTo>
                  <a:cubicBezTo>
                    <a:pt x="515" y="722"/>
                    <a:pt x="548" y="719"/>
                    <a:pt x="580" y="716"/>
                  </a:cubicBezTo>
                  <a:cubicBezTo>
                    <a:pt x="597" y="715"/>
                    <a:pt x="613" y="714"/>
                    <a:pt x="629" y="713"/>
                  </a:cubicBezTo>
                  <a:cubicBezTo>
                    <a:pt x="638" y="712"/>
                    <a:pt x="646" y="712"/>
                    <a:pt x="655" y="712"/>
                  </a:cubicBezTo>
                  <a:cubicBezTo>
                    <a:pt x="656" y="712"/>
                    <a:pt x="657" y="712"/>
                    <a:pt x="658" y="712"/>
                  </a:cubicBezTo>
                  <a:cubicBezTo>
                    <a:pt x="661" y="712"/>
                    <a:pt x="663" y="712"/>
                    <a:pt x="666" y="712"/>
                  </a:cubicBezTo>
                  <a:cubicBezTo>
                    <a:pt x="671" y="712"/>
                    <a:pt x="675" y="713"/>
                    <a:pt x="679" y="714"/>
                  </a:cubicBezTo>
                  <a:cubicBezTo>
                    <a:pt x="681" y="715"/>
                    <a:pt x="677" y="721"/>
                    <a:pt x="677" y="721"/>
                  </a:cubicBezTo>
                  <a:close/>
                  <a:moveTo>
                    <a:pt x="884" y="651"/>
                  </a:moveTo>
                  <a:cubicBezTo>
                    <a:pt x="882" y="653"/>
                    <a:pt x="881" y="655"/>
                    <a:pt x="879" y="657"/>
                  </a:cubicBezTo>
                  <a:cubicBezTo>
                    <a:pt x="877" y="659"/>
                    <a:pt x="875" y="661"/>
                    <a:pt x="872" y="662"/>
                  </a:cubicBezTo>
                  <a:cubicBezTo>
                    <a:pt x="871" y="663"/>
                    <a:pt x="870" y="664"/>
                    <a:pt x="868" y="665"/>
                  </a:cubicBezTo>
                  <a:cubicBezTo>
                    <a:pt x="866" y="665"/>
                    <a:pt x="864" y="665"/>
                    <a:pt x="862" y="665"/>
                  </a:cubicBezTo>
                  <a:cubicBezTo>
                    <a:pt x="854" y="665"/>
                    <a:pt x="847" y="665"/>
                    <a:pt x="840" y="665"/>
                  </a:cubicBezTo>
                  <a:cubicBezTo>
                    <a:pt x="831" y="664"/>
                    <a:pt x="823" y="664"/>
                    <a:pt x="814" y="663"/>
                  </a:cubicBezTo>
                  <a:cubicBezTo>
                    <a:pt x="800" y="662"/>
                    <a:pt x="786" y="661"/>
                    <a:pt x="772" y="661"/>
                  </a:cubicBezTo>
                  <a:cubicBezTo>
                    <a:pt x="756" y="660"/>
                    <a:pt x="740" y="658"/>
                    <a:pt x="724" y="658"/>
                  </a:cubicBezTo>
                  <a:cubicBezTo>
                    <a:pt x="709" y="657"/>
                    <a:pt x="693" y="656"/>
                    <a:pt x="678" y="655"/>
                  </a:cubicBezTo>
                  <a:cubicBezTo>
                    <a:pt x="667" y="655"/>
                    <a:pt x="656" y="655"/>
                    <a:pt x="645" y="655"/>
                  </a:cubicBezTo>
                  <a:cubicBezTo>
                    <a:pt x="640" y="654"/>
                    <a:pt x="635" y="654"/>
                    <a:pt x="630" y="654"/>
                  </a:cubicBezTo>
                  <a:cubicBezTo>
                    <a:pt x="620" y="654"/>
                    <a:pt x="610" y="654"/>
                    <a:pt x="599" y="655"/>
                  </a:cubicBezTo>
                  <a:cubicBezTo>
                    <a:pt x="594" y="655"/>
                    <a:pt x="589" y="655"/>
                    <a:pt x="584" y="655"/>
                  </a:cubicBezTo>
                  <a:cubicBezTo>
                    <a:pt x="583" y="655"/>
                    <a:pt x="583" y="655"/>
                    <a:pt x="582" y="655"/>
                  </a:cubicBezTo>
                  <a:cubicBezTo>
                    <a:pt x="581" y="655"/>
                    <a:pt x="579" y="655"/>
                    <a:pt x="578" y="655"/>
                  </a:cubicBezTo>
                  <a:cubicBezTo>
                    <a:pt x="560" y="655"/>
                    <a:pt x="542" y="656"/>
                    <a:pt x="524" y="657"/>
                  </a:cubicBezTo>
                  <a:cubicBezTo>
                    <a:pt x="520" y="657"/>
                    <a:pt x="515" y="657"/>
                    <a:pt x="511" y="658"/>
                  </a:cubicBezTo>
                  <a:cubicBezTo>
                    <a:pt x="502" y="658"/>
                    <a:pt x="493" y="659"/>
                    <a:pt x="485" y="660"/>
                  </a:cubicBezTo>
                  <a:cubicBezTo>
                    <a:pt x="474" y="661"/>
                    <a:pt x="463" y="662"/>
                    <a:pt x="452" y="663"/>
                  </a:cubicBezTo>
                  <a:cubicBezTo>
                    <a:pt x="448" y="663"/>
                    <a:pt x="445" y="663"/>
                    <a:pt x="441" y="664"/>
                  </a:cubicBezTo>
                  <a:cubicBezTo>
                    <a:pt x="421" y="666"/>
                    <a:pt x="401" y="668"/>
                    <a:pt x="380" y="670"/>
                  </a:cubicBezTo>
                  <a:cubicBezTo>
                    <a:pt x="347" y="674"/>
                    <a:pt x="313" y="677"/>
                    <a:pt x="280" y="681"/>
                  </a:cubicBezTo>
                  <a:cubicBezTo>
                    <a:pt x="278" y="681"/>
                    <a:pt x="279" y="679"/>
                    <a:pt x="279" y="678"/>
                  </a:cubicBezTo>
                  <a:cubicBezTo>
                    <a:pt x="280" y="677"/>
                    <a:pt x="281" y="675"/>
                    <a:pt x="283" y="674"/>
                  </a:cubicBezTo>
                  <a:cubicBezTo>
                    <a:pt x="285" y="671"/>
                    <a:pt x="287" y="669"/>
                    <a:pt x="290" y="667"/>
                  </a:cubicBezTo>
                  <a:cubicBezTo>
                    <a:pt x="291" y="666"/>
                    <a:pt x="292" y="665"/>
                    <a:pt x="294" y="665"/>
                  </a:cubicBezTo>
                  <a:cubicBezTo>
                    <a:pt x="298" y="664"/>
                    <a:pt x="303" y="664"/>
                    <a:pt x="307" y="663"/>
                  </a:cubicBezTo>
                  <a:cubicBezTo>
                    <a:pt x="339" y="660"/>
                    <a:pt x="370" y="656"/>
                    <a:pt x="401" y="653"/>
                  </a:cubicBezTo>
                  <a:cubicBezTo>
                    <a:pt x="420" y="651"/>
                    <a:pt x="439" y="649"/>
                    <a:pt x="458" y="647"/>
                  </a:cubicBezTo>
                  <a:cubicBezTo>
                    <a:pt x="463" y="646"/>
                    <a:pt x="467" y="646"/>
                    <a:pt x="472" y="645"/>
                  </a:cubicBezTo>
                  <a:cubicBezTo>
                    <a:pt x="484" y="644"/>
                    <a:pt x="495" y="643"/>
                    <a:pt x="506" y="642"/>
                  </a:cubicBezTo>
                  <a:cubicBezTo>
                    <a:pt x="514" y="642"/>
                    <a:pt x="521" y="641"/>
                    <a:pt x="528" y="640"/>
                  </a:cubicBezTo>
                  <a:cubicBezTo>
                    <a:pt x="534" y="640"/>
                    <a:pt x="540" y="640"/>
                    <a:pt x="546" y="639"/>
                  </a:cubicBezTo>
                  <a:cubicBezTo>
                    <a:pt x="557" y="639"/>
                    <a:pt x="568" y="638"/>
                    <a:pt x="580" y="638"/>
                  </a:cubicBezTo>
                  <a:cubicBezTo>
                    <a:pt x="585" y="637"/>
                    <a:pt x="590" y="637"/>
                    <a:pt x="594" y="637"/>
                  </a:cubicBezTo>
                  <a:cubicBezTo>
                    <a:pt x="613" y="636"/>
                    <a:pt x="631" y="636"/>
                    <a:pt x="649" y="636"/>
                  </a:cubicBezTo>
                  <a:cubicBezTo>
                    <a:pt x="651" y="636"/>
                    <a:pt x="652" y="636"/>
                    <a:pt x="653" y="636"/>
                  </a:cubicBezTo>
                  <a:cubicBezTo>
                    <a:pt x="658" y="636"/>
                    <a:pt x="663" y="636"/>
                    <a:pt x="667" y="636"/>
                  </a:cubicBezTo>
                  <a:cubicBezTo>
                    <a:pt x="678" y="636"/>
                    <a:pt x="689" y="636"/>
                    <a:pt x="700" y="636"/>
                  </a:cubicBezTo>
                  <a:cubicBezTo>
                    <a:pt x="704" y="636"/>
                    <a:pt x="709" y="636"/>
                    <a:pt x="714" y="637"/>
                  </a:cubicBezTo>
                  <a:cubicBezTo>
                    <a:pt x="725" y="637"/>
                    <a:pt x="736" y="638"/>
                    <a:pt x="747" y="638"/>
                  </a:cubicBezTo>
                  <a:cubicBezTo>
                    <a:pt x="763" y="639"/>
                    <a:pt x="779" y="639"/>
                    <a:pt x="794" y="640"/>
                  </a:cubicBezTo>
                  <a:cubicBezTo>
                    <a:pt x="809" y="641"/>
                    <a:pt x="825" y="642"/>
                    <a:pt x="840" y="642"/>
                  </a:cubicBezTo>
                  <a:cubicBezTo>
                    <a:pt x="847" y="643"/>
                    <a:pt x="854" y="643"/>
                    <a:pt x="862" y="643"/>
                  </a:cubicBezTo>
                  <a:cubicBezTo>
                    <a:pt x="865" y="643"/>
                    <a:pt x="869" y="643"/>
                    <a:pt x="873" y="644"/>
                  </a:cubicBezTo>
                  <a:cubicBezTo>
                    <a:pt x="878" y="644"/>
                    <a:pt x="882" y="644"/>
                    <a:pt x="887" y="645"/>
                  </a:cubicBezTo>
                  <a:cubicBezTo>
                    <a:pt x="888" y="645"/>
                    <a:pt x="884" y="651"/>
                    <a:pt x="884" y="651"/>
                  </a:cubicBezTo>
                  <a:close/>
                  <a:moveTo>
                    <a:pt x="860" y="569"/>
                  </a:moveTo>
                  <a:cubicBezTo>
                    <a:pt x="829" y="569"/>
                    <a:pt x="797" y="569"/>
                    <a:pt x="765" y="569"/>
                  </a:cubicBezTo>
                  <a:cubicBezTo>
                    <a:pt x="731" y="570"/>
                    <a:pt x="697" y="570"/>
                    <a:pt x="662" y="570"/>
                  </a:cubicBezTo>
                  <a:cubicBezTo>
                    <a:pt x="634" y="570"/>
                    <a:pt x="605" y="570"/>
                    <a:pt x="576" y="570"/>
                  </a:cubicBezTo>
                  <a:cubicBezTo>
                    <a:pt x="556" y="570"/>
                    <a:pt x="536" y="570"/>
                    <a:pt x="517" y="570"/>
                  </a:cubicBezTo>
                  <a:cubicBezTo>
                    <a:pt x="500" y="570"/>
                    <a:pt x="483" y="571"/>
                    <a:pt x="466" y="571"/>
                  </a:cubicBezTo>
                  <a:cubicBezTo>
                    <a:pt x="452" y="571"/>
                    <a:pt x="439" y="572"/>
                    <a:pt x="425" y="572"/>
                  </a:cubicBezTo>
                  <a:cubicBezTo>
                    <a:pt x="413" y="573"/>
                    <a:pt x="402" y="573"/>
                    <a:pt x="391" y="574"/>
                  </a:cubicBezTo>
                  <a:cubicBezTo>
                    <a:pt x="387" y="574"/>
                    <a:pt x="383" y="574"/>
                    <a:pt x="379" y="574"/>
                  </a:cubicBezTo>
                  <a:cubicBezTo>
                    <a:pt x="359" y="575"/>
                    <a:pt x="339" y="577"/>
                    <a:pt x="320" y="578"/>
                  </a:cubicBezTo>
                  <a:cubicBezTo>
                    <a:pt x="297" y="579"/>
                    <a:pt x="274" y="581"/>
                    <a:pt x="251" y="583"/>
                  </a:cubicBezTo>
                  <a:cubicBezTo>
                    <a:pt x="250" y="583"/>
                    <a:pt x="250" y="583"/>
                    <a:pt x="250" y="582"/>
                  </a:cubicBezTo>
                  <a:cubicBezTo>
                    <a:pt x="250" y="581"/>
                    <a:pt x="251" y="580"/>
                    <a:pt x="251" y="580"/>
                  </a:cubicBezTo>
                  <a:cubicBezTo>
                    <a:pt x="252" y="578"/>
                    <a:pt x="253" y="576"/>
                    <a:pt x="255" y="575"/>
                  </a:cubicBezTo>
                  <a:cubicBezTo>
                    <a:pt x="257" y="572"/>
                    <a:pt x="260" y="569"/>
                    <a:pt x="263" y="567"/>
                  </a:cubicBezTo>
                  <a:cubicBezTo>
                    <a:pt x="264" y="566"/>
                    <a:pt x="265" y="565"/>
                    <a:pt x="267" y="565"/>
                  </a:cubicBezTo>
                  <a:cubicBezTo>
                    <a:pt x="282" y="564"/>
                    <a:pt x="296" y="563"/>
                    <a:pt x="311" y="562"/>
                  </a:cubicBezTo>
                  <a:cubicBezTo>
                    <a:pt x="333" y="560"/>
                    <a:pt x="355" y="559"/>
                    <a:pt x="377" y="557"/>
                  </a:cubicBezTo>
                  <a:cubicBezTo>
                    <a:pt x="383" y="557"/>
                    <a:pt x="390" y="557"/>
                    <a:pt x="396" y="556"/>
                  </a:cubicBezTo>
                  <a:cubicBezTo>
                    <a:pt x="401" y="556"/>
                    <a:pt x="407" y="556"/>
                    <a:pt x="412" y="556"/>
                  </a:cubicBezTo>
                  <a:cubicBezTo>
                    <a:pt x="431" y="555"/>
                    <a:pt x="451" y="554"/>
                    <a:pt x="471" y="553"/>
                  </a:cubicBezTo>
                  <a:cubicBezTo>
                    <a:pt x="476" y="553"/>
                    <a:pt x="482" y="553"/>
                    <a:pt x="487" y="553"/>
                  </a:cubicBezTo>
                  <a:cubicBezTo>
                    <a:pt x="499" y="553"/>
                    <a:pt x="510" y="552"/>
                    <a:pt x="522" y="552"/>
                  </a:cubicBezTo>
                  <a:cubicBezTo>
                    <a:pt x="550" y="552"/>
                    <a:pt x="579" y="552"/>
                    <a:pt x="607" y="552"/>
                  </a:cubicBezTo>
                  <a:cubicBezTo>
                    <a:pt x="642" y="551"/>
                    <a:pt x="678" y="551"/>
                    <a:pt x="713" y="551"/>
                  </a:cubicBezTo>
                  <a:cubicBezTo>
                    <a:pt x="747" y="551"/>
                    <a:pt x="781" y="551"/>
                    <a:pt x="815" y="551"/>
                  </a:cubicBezTo>
                  <a:cubicBezTo>
                    <a:pt x="848" y="550"/>
                    <a:pt x="881" y="550"/>
                    <a:pt x="914" y="550"/>
                  </a:cubicBezTo>
                  <a:cubicBezTo>
                    <a:pt x="915" y="550"/>
                    <a:pt x="916" y="550"/>
                    <a:pt x="917" y="550"/>
                  </a:cubicBezTo>
                  <a:cubicBezTo>
                    <a:pt x="930" y="550"/>
                    <a:pt x="944" y="550"/>
                    <a:pt x="957" y="551"/>
                  </a:cubicBezTo>
                  <a:cubicBezTo>
                    <a:pt x="966" y="551"/>
                    <a:pt x="975" y="551"/>
                    <a:pt x="984" y="552"/>
                  </a:cubicBezTo>
                  <a:cubicBezTo>
                    <a:pt x="992" y="552"/>
                    <a:pt x="1001" y="553"/>
                    <a:pt x="1009" y="554"/>
                  </a:cubicBezTo>
                  <a:cubicBezTo>
                    <a:pt x="1010" y="554"/>
                    <a:pt x="1006" y="559"/>
                    <a:pt x="1006" y="560"/>
                  </a:cubicBezTo>
                  <a:cubicBezTo>
                    <a:pt x="1006" y="560"/>
                    <a:pt x="1006" y="560"/>
                    <a:pt x="1006" y="559"/>
                  </a:cubicBezTo>
                  <a:cubicBezTo>
                    <a:pt x="1006" y="560"/>
                    <a:pt x="1006" y="560"/>
                    <a:pt x="1006" y="560"/>
                  </a:cubicBezTo>
                  <a:cubicBezTo>
                    <a:pt x="1005" y="562"/>
                    <a:pt x="1003" y="563"/>
                    <a:pt x="1001" y="565"/>
                  </a:cubicBezTo>
                  <a:cubicBezTo>
                    <a:pt x="999" y="567"/>
                    <a:pt x="997" y="569"/>
                    <a:pt x="995" y="570"/>
                  </a:cubicBezTo>
                  <a:cubicBezTo>
                    <a:pt x="994" y="571"/>
                    <a:pt x="993" y="572"/>
                    <a:pt x="991" y="573"/>
                  </a:cubicBezTo>
                  <a:cubicBezTo>
                    <a:pt x="981" y="572"/>
                    <a:pt x="971" y="572"/>
                    <a:pt x="961" y="571"/>
                  </a:cubicBezTo>
                  <a:cubicBezTo>
                    <a:pt x="928" y="570"/>
                    <a:pt x="894" y="570"/>
                    <a:pt x="860" y="569"/>
                  </a:cubicBezTo>
                  <a:close/>
                  <a:moveTo>
                    <a:pt x="916" y="1132"/>
                  </a:moveTo>
                  <a:cubicBezTo>
                    <a:pt x="916" y="1132"/>
                    <a:pt x="916" y="1132"/>
                    <a:pt x="916" y="1132"/>
                  </a:cubicBezTo>
                  <a:cubicBezTo>
                    <a:pt x="916" y="1131"/>
                    <a:pt x="916" y="1130"/>
                    <a:pt x="916" y="1129"/>
                  </a:cubicBezTo>
                  <a:cubicBezTo>
                    <a:pt x="916" y="1130"/>
                    <a:pt x="916" y="1131"/>
                    <a:pt x="916" y="1132"/>
                  </a:cubicBezTo>
                  <a:close/>
                  <a:moveTo>
                    <a:pt x="924" y="1086"/>
                  </a:moveTo>
                  <a:cubicBezTo>
                    <a:pt x="921" y="1094"/>
                    <a:pt x="918" y="1101"/>
                    <a:pt x="915" y="1109"/>
                  </a:cubicBezTo>
                  <a:cubicBezTo>
                    <a:pt x="915" y="1109"/>
                    <a:pt x="915" y="1109"/>
                    <a:pt x="915" y="1109"/>
                  </a:cubicBezTo>
                  <a:cubicBezTo>
                    <a:pt x="916" y="1098"/>
                    <a:pt x="916" y="1086"/>
                    <a:pt x="917" y="1075"/>
                  </a:cubicBezTo>
                  <a:cubicBezTo>
                    <a:pt x="918" y="1066"/>
                    <a:pt x="918" y="1056"/>
                    <a:pt x="919" y="1047"/>
                  </a:cubicBezTo>
                  <a:cubicBezTo>
                    <a:pt x="920" y="1036"/>
                    <a:pt x="921" y="1026"/>
                    <a:pt x="923" y="1016"/>
                  </a:cubicBezTo>
                  <a:cubicBezTo>
                    <a:pt x="924" y="1011"/>
                    <a:pt x="925" y="1005"/>
                    <a:pt x="926" y="1000"/>
                  </a:cubicBezTo>
                  <a:cubicBezTo>
                    <a:pt x="931" y="978"/>
                    <a:pt x="937" y="957"/>
                    <a:pt x="945" y="935"/>
                  </a:cubicBezTo>
                  <a:cubicBezTo>
                    <a:pt x="945" y="935"/>
                    <a:pt x="945" y="935"/>
                    <a:pt x="945" y="935"/>
                  </a:cubicBezTo>
                  <a:cubicBezTo>
                    <a:pt x="945" y="935"/>
                    <a:pt x="945" y="935"/>
                    <a:pt x="945" y="935"/>
                  </a:cubicBezTo>
                  <a:cubicBezTo>
                    <a:pt x="946" y="951"/>
                    <a:pt x="946" y="967"/>
                    <a:pt x="945" y="983"/>
                  </a:cubicBezTo>
                  <a:cubicBezTo>
                    <a:pt x="944" y="992"/>
                    <a:pt x="944" y="1002"/>
                    <a:pt x="942" y="1012"/>
                  </a:cubicBezTo>
                  <a:cubicBezTo>
                    <a:pt x="941" y="1023"/>
                    <a:pt x="939" y="1034"/>
                    <a:pt x="936" y="1045"/>
                  </a:cubicBezTo>
                  <a:cubicBezTo>
                    <a:pt x="935" y="1052"/>
                    <a:pt x="933" y="1059"/>
                    <a:pt x="931" y="1065"/>
                  </a:cubicBezTo>
                  <a:cubicBezTo>
                    <a:pt x="928" y="1072"/>
                    <a:pt x="926" y="1079"/>
                    <a:pt x="924" y="1086"/>
                  </a:cubicBezTo>
                  <a:close/>
                </a:path>
              </a:pathLst>
            </a:cu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312" name="Freeform 196"/>
            <p:cNvSpPr/>
            <p:nvPr/>
          </p:nvSpPr>
          <p:spPr bwMode="auto">
            <a:xfrm>
              <a:off x="2505075" y="1927225"/>
              <a:ext cx="311150" cy="11113"/>
            </a:xfrm>
            <a:custGeom>
              <a:gdLst>
                <a:gd fmla="*/ 57 w 172" name="T0"/>
                <a:gd fmla="*/ 5 h 6" name="T1"/>
                <a:gd fmla="*/ 85 w 172" name="T2"/>
                <a:gd fmla="*/ 4 h 6" name="T3"/>
                <a:gd fmla="*/ 167 w 172" name="T4"/>
                <a:gd fmla="*/ 0 h 6" name="T5"/>
                <a:gd fmla="*/ 172 w 172" name="T6"/>
                <a:gd fmla="*/ 0 h 6" name="T7"/>
                <a:gd fmla="*/ 171 w 172" name="T8"/>
                <a:gd fmla="*/ 0 h 6" name="T9"/>
                <a:gd fmla="*/ 129 w 172" name="T10"/>
                <a:gd fmla="*/ 1 h 6" name="T11"/>
                <a:gd fmla="*/ 100 w 172" name="T12"/>
                <a:gd fmla="*/ 2 h 6" name="T13"/>
                <a:gd fmla="*/ 59 w 172" name="T14"/>
                <a:gd fmla="*/ 3 h 6" name="T15"/>
                <a:gd fmla="*/ 36 w 172" name="T16"/>
                <a:gd fmla="*/ 4 h 6" name="T17"/>
                <a:gd fmla="*/ 27 w 172" name="T18"/>
                <a:gd fmla="*/ 4 h 6" name="T19"/>
                <a:gd fmla="*/ 0 w 172" name="T20"/>
                <a:gd fmla="*/ 6 h 6" name="T21"/>
                <a:gd fmla="*/ 40 w 172" name="T22"/>
                <a:gd fmla="*/ 6 h 6" name="T23"/>
                <a:gd fmla="*/ 57 w 172" name="T24"/>
                <a:gd fmla="*/ 5 h 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 w="172">
                  <a:moveTo>
                    <a:pt x="57" y="5"/>
                  </a:moveTo>
                  <a:cubicBezTo>
                    <a:pt x="67" y="5"/>
                    <a:pt x="76" y="5"/>
                    <a:pt x="85" y="4"/>
                  </a:cubicBezTo>
                  <a:cubicBezTo>
                    <a:pt x="113" y="4"/>
                    <a:pt x="140" y="2"/>
                    <a:pt x="167" y="0"/>
                  </a:cubicBezTo>
                  <a:cubicBezTo>
                    <a:pt x="168" y="0"/>
                    <a:pt x="170" y="0"/>
                    <a:pt x="172" y="0"/>
                  </a:cubicBezTo>
                  <a:cubicBezTo>
                    <a:pt x="171" y="0"/>
                    <a:pt x="171" y="0"/>
                    <a:pt x="171" y="0"/>
                  </a:cubicBezTo>
                  <a:cubicBezTo>
                    <a:pt x="157" y="0"/>
                    <a:pt x="143" y="1"/>
                    <a:pt x="129" y="1"/>
                  </a:cubicBezTo>
                  <a:cubicBezTo>
                    <a:pt x="119" y="1"/>
                    <a:pt x="110" y="1"/>
                    <a:pt x="100" y="2"/>
                  </a:cubicBezTo>
                  <a:cubicBezTo>
                    <a:pt x="87" y="2"/>
                    <a:pt x="73" y="3"/>
                    <a:pt x="59" y="3"/>
                  </a:cubicBezTo>
                  <a:cubicBezTo>
                    <a:pt x="51" y="4"/>
                    <a:pt x="43" y="4"/>
                    <a:pt x="36" y="4"/>
                  </a:cubicBezTo>
                  <a:cubicBezTo>
                    <a:pt x="33" y="4"/>
                    <a:pt x="30" y="4"/>
                    <a:pt x="27" y="4"/>
                  </a:cubicBezTo>
                  <a:cubicBezTo>
                    <a:pt x="18" y="5"/>
                    <a:pt x="9" y="6"/>
                    <a:pt x="0" y="6"/>
                  </a:cubicBezTo>
                  <a:cubicBezTo>
                    <a:pt x="14" y="6"/>
                    <a:pt x="27" y="6"/>
                    <a:pt x="40" y="6"/>
                  </a:cubicBezTo>
                  <a:cubicBezTo>
                    <a:pt x="46" y="6"/>
                    <a:pt x="52" y="5"/>
                    <a:pt x="57" y="5"/>
                  </a:cubicBezTo>
                  <a:close/>
                </a:path>
              </a:pathLst>
            </a:custGeom>
            <a:solidFill>
              <a:srgbClr val="E74C3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28" name="Freeform 210"/>
            <p:cNvSpPr/>
            <p:nvPr/>
          </p:nvSpPr>
          <p:spPr bwMode="auto">
            <a:xfrm>
              <a:off x="1392238" y="2092325"/>
              <a:ext cx="176213" cy="147638"/>
            </a:xfrm>
            <a:custGeom>
              <a:gdLst>
                <a:gd fmla="*/ 0 w 97" name="T0"/>
                <a:gd fmla="*/ 81 h 81" name="T1"/>
                <a:gd fmla="*/ 1 w 97" name="T2"/>
                <a:gd fmla="*/ 79 h 81" name="T3"/>
                <a:gd fmla="*/ 8 w 97" name="T4"/>
                <a:gd fmla="*/ 68 h 81" name="T5"/>
                <a:gd fmla="*/ 27 w 97" name="T6"/>
                <a:gd fmla="*/ 50 h 81" name="T7"/>
                <a:gd fmla="*/ 44 w 97" name="T8"/>
                <a:gd fmla="*/ 38 h 81" name="T9"/>
                <a:gd fmla="*/ 63 w 97" name="T10"/>
                <a:gd fmla="*/ 24 h 81" name="T11"/>
                <a:gd fmla="*/ 81 w 97" name="T12"/>
                <a:gd fmla="*/ 11 h 81" name="T13"/>
                <a:gd fmla="*/ 86 w 97" name="T14"/>
                <a:gd fmla="*/ 7 h 81" name="T15"/>
                <a:gd fmla="*/ 96 w 97" name="T16"/>
                <a:gd fmla="*/ 0 h 81" name="T17"/>
                <a:gd fmla="*/ 96 w 97" name="T18"/>
                <a:gd fmla="*/ 1 h 81" name="T19"/>
                <a:gd fmla="*/ 97 w 97" name="T20"/>
                <a:gd fmla="*/ 0 h 81" name="T21"/>
                <a:gd fmla="*/ 97 w 97" name="T22"/>
                <a:gd fmla="*/ 0 h 81" name="T23"/>
                <a:gd fmla="*/ 97 w 97" name="T24"/>
                <a:gd fmla="*/ 0 h 81" name="T25"/>
                <a:gd fmla="*/ 84 w 97" name="T26"/>
                <a:gd fmla="*/ 3 h 81" name="T27"/>
                <a:gd fmla="*/ 77 w 97" name="T28"/>
                <a:gd fmla="*/ 5 h 81" name="T29"/>
                <a:gd fmla="*/ 51 w 97" name="T30"/>
                <a:gd fmla="*/ 16 h 81" name="T31"/>
                <a:gd fmla="*/ 31 w 97" name="T32"/>
                <a:gd fmla="*/ 28 h 81" name="T33"/>
                <a:gd fmla="*/ 14 w 97" name="T34"/>
                <a:gd fmla="*/ 44 h 81" name="T35"/>
                <a:gd fmla="*/ 3 w 97" name="T36"/>
                <a:gd fmla="*/ 63 h 81" name="T37"/>
                <a:gd fmla="*/ 0 w 97" name="T38"/>
                <a:gd fmla="*/ 73 h 81" name="T39"/>
                <a:gd fmla="*/ 0 w 97" name="T40"/>
                <a:gd fmla="*/ 77 h 81" name="T41"/>
                <a:gd fmla="*/ 0 w 97" name="T42"/>
                <a:gd fmla="*/ 81 h 81" name="T43"/>
                <a:gd fmla="*/ 0 w 97" name="T44"/>
                <a:gd fmla="*/ 81 h 81"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81" w="97">
                  <a:moveTo>
                    <a:pt x="0" y="81"/>
                  </a:moveTo>
                  <a:cubicBezTo>
                    <a:pt x="0" y="81"/>
                    <a:pt x="1" y="80"/>
                    <a:pt x="1" y="79"/>
                  </a:cubicBezTo>
                  <a:cubicBezTo>
                    <a:pt x="3" y="75"/>
                    <a:pt x="5" y="72"/>
                    <a:pt x="8" y="68"/>
                  </a:cubicBezTo>
                  <a:cubicBezTo>
                    <a:pt x="13" y="61"/>
                    <a:pt x="20" y="56"/>
                    <a:pt x="27" y="50"/>
                  </a:cubicBezTo>
                  <a:cubicBezTo>
                    <a:pt x="32" y="46"/>
                    <a:pt x="38" y="42"/>
                    <a:pt x="44" y="38"/>
                  </a:cubicBezTo>
                  <a:cubicBezTo>
                    <a:pt x="50" y="34"/>
                    <a:pt x="57" y="29"/>
                    <a:pt x="63" y="24"/>
                  </a:cubicBezTo>
                  <a:cubicBezTo>
                    <a:pt x="69" y="20"/>
                    <a:pt x="75" y="16"/>
                    <a:pt x="81" y="11"/>
                  </a:cubicBezTo>
                  <a:cubicBezTo>
                    <a:pt x="83" y="10"/>
                    <a:pt x="84" y="8"/>
                    <a:pt x="86" y="7"/>
                  </a:cubicBezTo>
                  <a:cubicBezTo>
                    <a:pt x="89" y="5"/>
                    <a:pt x="92" y="2"/>
                    <a:pt x="96" y="0"/>
                  </a:cubicBezTo>
                  <a:cubicBezTo>
                    <a:pt x="96" y="1"/>
                    <a:pt x="96" y="1"/>
                    <a:pt x="96" y="1"/>
                  </a:cubicBezTo>
                  <a:cubicBezTo>
                    <a:pt x="96" y="0"/>
                    <a:pt x="97" y="0"/>
                    <a:pt x="97" y="0"/>
                  </a:cubicBezTo>
                  <a:cubicBezTo>
                    <a:pt x="97" y="0"/>
                    <a:pt x="97" y="0"/>
                    <a:pt x="97" y="0"/>
                  </a:cubicBezTo>
                  <a:cubicBezTo>
                    <a:pt x="97" y="0"/>
                    <a:pt x="97" y="0"/>
                    <a:pt x="97" y="0"/>
                  </a:cubicBezTo>
                  <a:cubicBezTo>
                    <a:pt x="92" y="0"/>
                    <a:pt x="88" y="2"/>
                    <a:pt x="84" y="3"/>
                  </a:cubicBezTo>
                  <a:cubicBezTo>
                    <a:pt x="81" y="4"/>
                    <a:pt x="79" y="4"/>
                    <a:pt x="77" y="5"/>
                  </a:cubicBezTo>
                  <a:cubicBezTo>
                    <a:pt x="68" y="9"/>
                    <a:pt x="59" y="12"/>
                    <a:pt x="51" y="16"/>
                  </a:cubicBezTo>
                  <a:cubicBezTo>
                    <a:pt x="44" y="19"/>
                    <a:pt x="37" y="23"/>
                    <a:pt x="31" y="28"/>
                  </a:cubicBezTo>
                  <a:cubicBezTo>
                    <a:pt x="25" y="32"/>
                    <a:pt x="19" y="38"/>
                    <a:pt x="14" y="44"/>
                  </a:cubicBezTo>
                  <a:cubicBezTo>
                    <a:pt x="10" y="50"/>
                    <a:pt x="6" y="56"/>
                    <a:pt x="3" y="63"/>
                  </a:cubicBezTo>
                  <a:cubicBezTo>
                    <a:pt x="1" y="66"/>
                    <a:pt x="1" y="69"/>
                    <a:pt x="0" y="73"/>
                  </a:cubicBezTo>
                  <a:cubicBezTo>
                    <a:pt x="0" y="74"/>
                    <a:pt x="0" y="76"/>
                    <a:pt x="0" y="77"/>
                  </a:cubicBezTo>
                  <a:cubicBezTo>
                    <a:pt x="0" y="79"/>
                    <a:pt x="0" y="80"/>
                    <a:pt x="0" y="81"/>
                  </a:cubicBezTo>
                  <a:cubicBezTo>
                    <a:pt x="0" y="81"/>
                    <a:pt x="0" y="81"/>
                    <a:pt x="0" y="81"/>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29" name="Freeform 211"/>
            <p:cNvSpPr/>
            <p:nvPr/>
          </p:nvSpPr>
          <p:spPr bwMode="auto">
            <a:xfrm>
              <a:off x="3141663" y="3371850"/>
              <a:ext cx="198438" cy="60325"/>
            </a:xfrm>
            <a:custGeom>
              <a:gdLst>
                <a:gd fmla="*/ 18 w 109" name="T0"/>
                <a:gd fmla="*/ 33 h 34" name="T1"/>
                <a:gd fmla="*/ 34 w 109" name="T2"/>
                <a:gd fmla="*/ 30 h 34" name="T3"/>
                <a:gd fmla="*/ 55 w 109" name="T4"/>
                <a:gd fmla="*/ 25 h 34" name="T5"/>
                <a:gd fmla="*/ 101 w 109" name="T6"/>
                <a:gd fmla="*/ 5 h 34" name="T7"/>
                <a:gd fmla="*/ 109 w 109" name="T8"/>
                <a:gd fmla="*/ 0 h 34" name="T9"/>
                <a:gd fmla="*/ 109 w 109" name="T10"/>
                <a:gd fmla="*/ 0 h 34" name="T11"/>
                <a:gd fmla="*/ 109 w 109" name="T12"/>
                <a:gd fmla="*/ 0 h 34" name="T13"/>
                <a:gd fmla="*/ 85 w 109" name="T14"/>
                <a:gd fmla="*/ 5 h 34" name="T15"/>
                <a:gd fmla="*/ 65 w 109" name="T16"/>
                <a:gd fmla="*/ 10 h 34" name="T17"/>
                <a:gd fmla="*/ 43 w 109" name="T18"/>
                <a:gd fmla="*/ 17 h 34" name="T19"/>
                <a:gd fmla="*/ 15 w 109" name="T20"/>
                <a:gd fmla="*/ 27 h 34" name="T21"/>
                <a:gd fmla="*/ 0 w 109" name="T22"/>
                <a:gd fmla="*/ 34 h 34" name="T23"/>
                <a:gd fmla="*/ 0 w 109" name="T24"/>
                <a:gd fmla="*/ 34 h 34" name="T25"/>
                <a:gd fmla="*/ 18 w 109" name="T26"/>
                <a:gd fmla="*/ 33 h 3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4" w="109">
                  <a:moveTo>
                    <a:pt x="18" y="33"/>
                  </a:moveTo>
                  <a:cubicBezTo>
                    <a:pt x="24" y="32"/>
                    <a:pt x="29" y="31"/>
                    <a:pt x="34" y="30"/>
                  </a:cubicBezTo>
                  <a:cubicBezTo>
                    <a:pt x="41" y="29"/>
                    <a:pt x="48" y="28"/>
                    <a:pt x="55" y="25"/>
                  </a:cubicBezTo>
                  <a:cubicBezTo>
                    <a:pt x="71" y="21"/>
                    <a:pt x="86" y="14"/>
                    <a:pt x="101" y="5"/>
                  </a:cubicBezTo>
                  <a:cubicBezTo>
                    <a:pt x="103" y="3"/>
                    <a:pt x="106" y="2"/>
                    <a:pt x="109" y="0"/>
                  </a:cubicBezTo>
                  <a:cubicBezTo>
                    <a:pt x="109" y="0"/>
                    <a:pt x="109" y="0"/>
                    <a:pt x="109" y="0"/>
                  </a:cubicBezTo>
                  <a:cubicBezTo>
                    <a:pt x="109" y="0"/>
                    <a:pt x="109" y="0"/>
                    <a:pt x="109" y="0"/>
                  </a:cubicBezTo>
                  <a:cubicBezTo>
                    <a:pt x="101" y="2"/>
                    <a:pt x="93" y="4"/>
                    <a:pt x="85" y="5"/>
                  </a:cubicBezTo>
                  <a:cubicBezTo>
                    <a:pt x="78" y="7"/>
                    <a:pt x="71" y="8"/>
                    <a:pt x="65" y="10"/>
                  </a:cubicBezTo>
                  <a:cubicBezTo>
                    <a:pt x="57" y="12"/>
                    <a:pt x="50" y="14"/>
                    <a:pt x="43" y="17"/>
                  </a:cubicBezTo>
                  <a:cubicBezTo>
                    <a:pt x="34" y="20"/>
                    <a:pt x="24" y="23"/>
                    <a:pt x="15" y="27"/>
                  </a:cubicBezTo>
                  <a:cubicBezTo>
                    <a:pt x="10" y="30"/>
                    <a:pt x="5" y="32"/>
                    <a:pt x="0" y="34"/>
                  </a:cubicBezTo>
                  <a:cubicBezTo>
                    <a:pt x="0" y="34"/>
                    <a:pt x="0" y="34"/>
                    <a:pt x="0" y="34"/>
                  </a:cubicBezTo>
                  <a:cubicBezTo>
                    <a:pt x="6" y="34"/>
                    <a:pt x="12" y="33"/>
                    <a:pt x="18" y="33"/>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30" name="Freeform 212"/>
            <p:cNvSpPr/>
            <p:nvPr/>
          </p:nvSpPr>
          <p:spPr bwMode="auto">
            <a:xfrm flipH="1">
              <a:off x="3338513" y="3438525"/>
              <a:ext cx="0" cy="0"/>
            </a:xfrm>
            <a:custGeom>
              <a:cxnLst>
                <a:cxn ang="0">
                  <a:pos x="0" y="0"/>
                </a:cxn>
                <a:cxn ang="0">
                  <a:pos x="0" y="0"/>
                </a:cxn>
                <a:cxn ang="0">
                  <a:pos x="0" y="0"/>
                </a:cxn>
              </a:cxnLst>
              <a:rect b="b" l="0" r="r" t="0"/>
              <a:pathLst>
                <a:path>
                  <a:moveTo>
                    <a:pt x="0" y="0"/>
                  </a:moveTo>
                  <a:cubicBezTo>
                    <a:pt x="0" y="0"/>
                    <a:pt x="0" y="0"/>
                    <a:pt x="0" y="0"/>
                  </a:cubicBezTo>
                  <a:cubicBezTo>
                    <a:pt x="0" y="0"/>
                    <a:pt x="0" y="0"/>
                    <a:pt x="0" y="0"/>
                  </a:cubicBezTo>
                </a:path>
              </a:pathLst>
            </a:custGeom>
            <a:noFill/>
            <a:ln cap="rnd" w="0">
              <a:solidFill>
                <a:srgbClr val="FFFFFF"/>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331" name="Freeform 213"/>
            <p:cNvSpPr/>
            <p:nvPr/>
          </p:nvSpPr>
          <p:spPr bwMode="auto">
            <a:xfrm>
              <a:off x="3155950" y="3432175"/>
              <a:ext cx="184150" cy="52388"/>
            </a:xfrm>
            <a:custGeom>
              <a:gdLst>
                <a:gd fmla="*/ 71 w 101" name="T0"/>
                <a:gd fmla="*/ 0 h 28" name="T1"/>
                <a:gd fmla="*/ 65 w 101" name="T2"/>
                <a:gd fmla="*/ 0 h 28" name="T3"/>
                <a:gd fmla="*/ 53 w 101" name="T4"/>
                <a:gd fmla="*/ 1 h 28" name="T5"/>
                <a:gd fmla="*/ 43 w 101" name="T6"/>
                <a:gd fmla="*/ 4 h 28" name="T7"/>
                <a:gd fmla="*/ 29 w 101" name="T8"/>
                <a:gd fmla="*/ 9 h 28" name="T9"/>
                <a:gd fmla="*/ 0 w 101" name="T10"/>
                <a:gd fmla="*/ 27 h 28" name="T11"/>
                <a:gd fmla="*/ 1 w 101" name="T12"/>
                <a:gd fmla="*/ 28 h 28" name="T13"/>
                <a:gd fmla="*/ 36 w 101" name="T14"/>
                <a:gd fmla="*/ 26 h 28" name="T15"/>
                <a:gd fmla="*/ 57 w 101" name="T16"/>
                <a:gd fmla="*/ 21 h 28" name="T17"/>
                <a:gd fmla="*/ 81 w 101" name="T18"/>
                <a:gd fmla="*/ 12 h 28" name="T19"/>
                <a:gd fmla="*/ 100 w 101" name="T20"/>
                <a:gd fmla="*/ 3 h 28" name="T21"/>
                <a:gd fmla="*/ 100 w 101" name="T22"/>
                <a:gd fmla="*/ 3 h 28" name="T23"/>
                <a:gd fmla="*/ 101 w 101" name="T24"/>
                <a:gd fmla="*/ 2 h 28" name="T25"/>
                <a:gd fmla="*/ 101 w 101" name="T26"/>
                <a:gd fmla="*/ 2 h 28" name="T27"/>
                <a:gd fmla="*/ 78 w 101" name="T28"/>
                <a:gd fmla="*/ 0 h 28" name="T29"/>
                <a:gd fmla="*/ 71 w 101" name="T30"/>
                <a:gd fmla="*/ 0 h 2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8" w="100">
                  <a:moveTo>
                    <a:pt x="71" y="0"/>
                  </a:moveTo>
                  <a:cubicBezTo>
                    <a:pt x="69" y="0"/>
                    <a:pt x="67" y="0"/>
                    <a:pt x="65" y="0"/>
                  </a:cubicBezTo>
                  <a:cubicBezTo>
                    <a:pt x="61" y="0"/>
                    <a:pt x="57" y="1"/>
                    <a:pt x="53" y="1"/>
                  </a:cubicBezTo>
                  <a:cubicBezTo>
                    <a:pt x="49" y="2"/>
                    <a:pt x="46" y="2"/>
                    <a:pt x="43" y="4"/>
                  </a:cubicBezTo>
                  <a:cubicBezTo>
                    <a:pt x="38" y="5"/>
                    <a:pt x="34" y="7"/>
                    <a:pt x="29" y="9"/>
                  </a:cubicBezTo>
                  <a:cubicBezTo>
                    <a:pt x="19" y="14"/>
                    <a:pt x="10" y="20"/>
                    <a:pt x="0" y="27"/>
                  </a:cubicBezTo>
                  <a:cubicBezTo>
                    <a:pt x="0" y="27"/>
                    <a:pt x="0" y="28"/>
                    <a:pt x="1" y="28"/>
                  </a:cubicBezTo>
                  <a:cubicBezTo>
                    <a:pt x="12" y="28"/>
                    <a:pt x="24" y="27"/>
                    <a:pt x="36" y="26"/>
                  </a:cubicBezTo>
                  <a:cubicBezTo>
                    <a:pt x="43" y="24"/>
                    <a:pt x="50" y="23"/>
                    <a:pt x="57" y="21"/>
                  </a:cubicBezTo>
                  <a:cubicBezTo>
                    <a:pt x="65" y="18"/>
                    <a:pt x="73" y="15"/>
                    <a:pt x="81" y="12"/>
                  </a:cubicBezTo>
                  <a:cubicBezTo>
                    <a:pt x="87" y="9"/>
                    <a:pt x="93" y="6"/>
                    <a:pt x="100" y="3"/>
                  </a:cubicBezTo>
                  <a:cubicBezTo>
                    <a:pt x="100" y="3"/>
                    <a:pt x="100" y="3"/>
                    <a:pt x="100" y="3"/>
                  </a:cubicBezTo>
                  <a:cubicBezTo>
                    <a:pt x="100" y="3"/>
                    <a:pt x="101" y="3"/>
                    <a:pt x="101" y="2"/>
                  </a:cubicBezTo>
                  <a:cubicBezTo>
                    <a:pt x="101" y="2"/>
                    <a:pt x="101" y="2"/>
                    <a:pt x="101" y="2"/>
                  </a:cubicBezTo>
                  <a:cubicBezTo>
                    <a:pt x="94" y="1"/>
                    <a:pt x="86" y="0"/>
                    <a:pt x="78" y="0"/>
                  </a:cubicBezTo>
                  <a:cubicBezTo>
                    <a:pt x="76" y="0"/>
                    <a:pt x="73" y="0"/>
                    <a:pt x="71"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32" name="Freeform 214"/>
            <p:cNvSpPr/>
            <p:nvPr/>
          </p:nvSpPr>
          <p:spPr bwMode="auto">
            <a:xfrm>
              <a:off x="1389063" y="3432175"/>
              <a:ext cx="274638" cy="185738"/>
            </a:xfrm>
            <a:custGeom>
              <a:gdLst>
                <a:gd fmla="*/ 106 w 151" name="T0"/>
                <a:gd fmla="*/ 82 h 102" name="T1"/>
                <a:gd fmla="*/ 82 w 151" name="T2"/>
                <a:gd fmla="*/ 83 h 102" name="T3"/>
                <a:gd fmla="*/ 70 w 151" name="T4"/>
                <a:gd fmla="*/ 84 h 102" name="T5"/>
                <a:gd fmla="*/ 37 w 151" name="T6"/>
                <a:gd fmla="*/ 82 h 102" name="T7"/>
                <a:gd fmla="*/ 27 w 151" name="T8"/>
                <a:gd fmla="*/ 80 h 102" name="T9"/>
                <a:gd fmla="*/ 23 w 151" name="T10"/>
                <a:gd fmla="*/ 77 h 102" name="T11"/>
                <a:gd fmla="*/ 20 w 151" name="T12"/>
                <a:gd fmla="*/ 75 h 102" name="T13"/>
                <a:gd fmla="*/ 19 w 151" name="T14"/>
                <a:gd fmla="*/ 72 h 102" name="T15"/>
                <a:gd fmla="*/ 14 w 151" name="T16"/>
                <a:gd fmla="*/ 56 h 102" name="T17"/>
                <a:gd fmla="*/ 10 w 151" name="T18"/>
                <a:gd fmla="*/ 38 h 102" name="T19"/>
                <a:gd fmla="*/ 2 w 151" name="T20"/>
                <a:gd fmla="*/ 0 h 102" name="T21"/>
                <a:gd fmla="*/ 2 w 151" name="T22"/>
                <a:gd fmla="*/ 0 h 102" name="T23"/>
                <a:gd fmla="*/ 2 w 151" name="T24"/>
                <a:gd fmla="*/ 0 h 102" name="T25"/>
                <a:gd fmla="*/ 0 w 151" name="T26"/>
                <a:gd fmla="*/ 35 h 102" name="T27"/>
                <a:gd fmla="*/ 2 w 151" name="T28"/>
                <a:gd fmla="*/ 69 h 102" name="T29"/>
                <a:gd fmla="*/ 7 w 151" name="T30"/>
                <a:gd fmla="*/ 83 h 102" name="T31"/>
                <a:gd fmla="*/ 11 w 151" name="T32"/>
                <a:gd fmla="*/ 90 h 102" name="T33"/>
                <a:gd fmla="*/ 19 w 151" name="T34"/>
                <a:gd fmla="*/ 95 h 102" name="T35"/>
                <a:gd fmla="*/ 27 w 151" name="T36"/>
                <a:gd fmla="*/ 98 h 102" name="T37"/>
                <a:gd fmla="*/ 34 w 151" name="T38"/>
                <a:gd fmla="*/ 100 h 102" name="T39"/>
                <a:gd fmla="*/ 53 w 151" name="T40"/>
                <a:gd fmla="*/ 102 h 102" name="T41"/>
                <a:gd fmla="*/ 93 w 151" name="T42"/>
                <a:gd fmla="*/ 97 h 102" name="T43"/>
                <a:gd fmla="*/ 114 w 151" name="T44"/>
                <a:gd fmla="*/ 92 h 102" name="T45"/>
                <a:gd fmla="*/ 151 w 151" name="T46"/>
                <a:gd fmla="*/ 82 h 102" name="T47"/>
                <a:gd fmla="*/ 151 w 151" name="T48"/>
                <a:gd fmla="*/ 82 h 102" name="T49"/>
                <a:gd fmla="*/ 106 w 151" name="T50"/>
                <a:gd fmla="*/ 82 h 102"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02" w="151">
                  <a:moveTo>
                    <a:pt x="106" y="82"/>
                  </a:moveTo>
                  <a:cubicBezTo>
                    <a:pt x="98" y="83"/>
                    <a:pt x="90" y="83"/>
                    <a:pt x="82" y="83"/>
                  </a:cubicBezTo>
                  <a:cubicBezTo>
                    <a:pt x="78" y="83"/>
                    <a:pt x="74" y="84"/>
                    <a:pt x="70" y="84"/>
                  </a:cubicBezTo>
                  <a:cubicBezTo>
                    <a:pt x="59" y="84"/>
                    <a:pt x="48" y="84"/>
                    <a:pt x="37" y="82"/>
                  </a:cubicBezTo>
                  <a:cubicBezTo>
                    <a:pt x="34" y="82"/>
                    <a:pt x="30" y="81"/>
                    <a:pt x="27" y="80"/>
                  </a:cubicBezTo>
                  <a:cubicBezTo>
                    <a:pt x="25" y="79"/>
                    <a:pt x="24" y="78"/>
                    <a:pt x="23" y="77"/>
                  </a:cubicBezTo>
                  <a:cubicBezTo>
                    <a:pt x="22" y="77"/>
                    <a:pt x="21" y="76"/>
                    <a:pt x="20" y="75"/>
                  </a:cubicBezTo>
                  <a:cubicBezTo>
                    <a:pt x="20" y="74"/>
                    <a:pt x="19" y="73"/>
                    <a:pt x="19" y="72"/>
                  </a:cubicBezTo>
                  <a:cubicBezTo>
                    <a:pt x="17" y="67"/>
                    <a:pt x="15" y="62"/>
                    <a:pt x="14" y="56"/>
                  </a:cubicBezTo>
                  <a:cubicBezTo>
                    <a:pt x="12" y="50"/>
                    <a:pt x="11" y="44"/>
                    <a:pt x="10" y="38"/>
                  </a:cubicBezTo>
                  <a:cubicBezTo>
                    <a:pt x="7" y="25"/>
                    <a:pt x="5" y="13"/>
                    <a:pt x="2" y="0"/>
                  </a:cubicBezTo>
                  <a:cubicBezTo>
                    <a:pt x="2" y="0"/>
                    <a:pt x="2" y="0"/>
                    <a:pt x="2" y="0"/>
                  </a:cubicBezTo>
                  <a:cubicBezTo>
                    <a:pt x="2" y="0"/>
                    <a:pt x="2" y="0"/>
                    <a:pt x="2" y="0"/>
                  </a:cubicBezTo>
                  <a:cubicBezTo>
                    <a:pt x="1" y="12"/>
                    <a:pt x="1" y="23"/>
                    <a:pt x="0" y="35"/>
                  </a:cubicBezTo>
                  <a:cubicBezTo>
                    <a:pt x="0" y="46"/>
                    <a:pt x="1" y="58"/>
                    <a:pt x="2" y="69"/>
                  </a:cubicBezTo>
                  <a:cubicBezTo>
                    <a:pt x="3" y="74"/>
                    <a:pt x="4" y="79"/>
                    <a:pt x="7" y="83"/>
                  </a:cubicBezTo>
                  <a:cubicBezTo>
                    <a:pt x="8" y="86"/>
                    <a:pt x="10" y="88"/>
                    <a:pt x="11" y="90"/>
                  </a:cubicBezTo>
                  <a:cubicBezTo>
                    <a:pt x="13" y="92"/>
                    <a:pt x="16" y="94"/>
                    <a:pt x="19" y="95"/>
                  </a:cubicBezTo>
                  <a:cubicBezTo>
                    <a:pt x="21" y="97"/>
                    <a:pt x="24" y="98"/>
                    <a:pt x="27" y="98"/>
                  </a:cubicBezTo>
                  <a:cubicBezTo>
                    <a:pt x="29" y="99"/>
                    <a:pt x="31" y="100"/>
                    <a:pt x="34" y="100"/>
                  </a:cubicBezTo>
                  <a:cubicBezTo>
                    <a:pt x="40" y="101"/>
                    <a:pt x="46" y="102"/>
                    <a:pt x="53" y="102"/>
                  </a:cubicBezTo>
                  <a:cubicBezTo>
                    <a:pt x="66" y="101"/>
                    <a:pt x="80" y="99"/>
                    <a:pt x="93" y="97"/>
                  </a:cubicBezTo>
                  <a:cubicBezTo>
                    <a:pt x="100" y="95"/>
                    <a:pt x="107" y="94"/>
                    <a:pt x="114" y="92"/>
                  </a:cubicBezTo>
                  <a:cubicBezTo>
                    <a:pt x="126" y="89"/>
                    <a:pt x="138" y="86"/>
                    <a:pt x="151" y="82"/>
                  </a:cubicBezTo>
                  <a:cubicBezTo>
                    <a:pt x="151" y="82"/>
                    <a:pt x="151" y="82"/>
                    <a:pt x="151" y="82"/>
                  </a:cubicBezTo>
                  <a:cubicBezTo>
                    <a:pt x="136" y="82"/>
                    <a:pt x="121" y="82"/>
                    <a:pt x="106" y="8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33" name="Freeform 215"/>
            <p:cNvSpPr/>
            <p:nvPr/>
          </p:nvSpPr>
          <p:spPr bwMode="auto">
            <a:xfrm>
              <a:off x="3167063" y="1985963"/>
              <a:ext cx="228600" cy="368300"/>
            </a:xfrm>
            <a:custGeom>
              <a:gdLst>
                <a:gd fmla="*/ 29 w 126" name="T0"/>
                <a:gd fmla="*/ 30 h 203" name="T1"/>
                <a:gd fmla="*/ 48 w 126" name="T2"/>
                <a:gd fmla="*/ 28 h 203" name="T3"/>
                <a:gd fmla="*/ 91 w 126" name="T4"/>
                <a:gd fmla="*/ 23 h 203" name="T5"/>
                <a:gd fmla="*/ 100 w 126" name="T6"/>
                <a:gd fmla="*/ 21 h 203" name="T7"/>
                <a:gd fmla="*/ 99 w 126" name="T8"/>
                <a:gd fmla="*/ 25 h 203" name="T9"/>
                <a:gd fmla="*/ 98 w 126" name="T10"/>
                <a:gd fmla="*/ 40 h 203" name="T11"/>
                <a:gd fmla="*/ 98 w 126" name="T12"/>
                <a:gd fmla="*/ 54 h 203" name="T13"/>
                <a:gd fmla="*/ 98 w 126" name="T14"/>
                <a:gd fmla="*/ 67 h 203" name="T15"/>
                <a:gd fmla="*/ 98 w 126" name="T16"/>
                <a:gd fmla="*/ 75 h 203" name="T17"/>
                <a:gd fmla="*/ 101 w 126" name="T18"/>
                <a:gd fmla="*/ 101 h 203" name="T19"/>
                <a:gd fmla="*/ 103 w 126" name="T20"/>
                <a:gd fmla="*/ 116 h 203" name="T21"/>
                <a:gd fmla="*/ 105 w 126" name="T22"/>
                <a:gd fmla="*/ 126 h 203" name="T23"/>
                <a:gd fmla="*/ 109 w 126" name="T24"/>
                <a:gd fmla="*/ 147 h 203" name="T25"/>
                <a:gd fmla="*/ 111 w 126" name="T26"/>
                <a:gd fmla="*/ 155 h 203" name="T27"/>
                <a:gd fmla="*/ 113 w 126" name="T28"/>
                <a:gd fmla="*/ 164 h 203" name="T29"/>
                <a:gd fmla="*/ 116 w 126" name="T30"/>
                <a:gd fmla="*/ 175 h 203" name="T31"/>
                <a:gd fmla="*/ 119 w 126" name="T32"/>
                <a:gd fmla="*/ 185 h 203" name="T33"/>
                <a:gd fmla="*/ 126 w 126" name="T34"/>
                <a:gd fmla="*/ 203 h 203" name="T35"/>
                <a:gd fmla="*/ 126 w 126" name="T36"/>
                <a:gd fmla="*/ 203 h 203" name="T37"/>
                <a:gd fmla="*/ 125 w 126" name="T38"/>
                <a:gd fmla="*/ 192 h 203" name="T39"/>
                <a:gd fmla="*/ 122 w 126" name="T40"/>
                <a:gd fmla="*/ 170 h 203" name="T41"/>
                <a:gd fmla="*/ 120 w 126" name="T42"/>
                <a:gd fmla="*/ 146 h 203" name="T43"/>
                <a:gd fmla="*/ 120 w 126" name="T44"/>
                <a:gd fmla="*/ 134 h 203" name="T45"/>
                <a:gd fmla="*/ 119 w 126" name="T46"/>
                <a:gd fmla="*/ 124 h 203" name="T47"/>
                <a:gd fmla="*/ 119 w 126" name="T48"/>
                <a:gd fmla="*/ 97 h 203" name="T49"/>
                <a:gd fmla="*/ 119 w 126" name="T50"/>
                <a:gd fmla="*/ 94 h 203" name="T51"/>
                <a:gd fmla="*/ 119 w 126" name="T52"/>
                <a:gd fmla="*/ 83 h 203" name="T53"/>
                <a:gd fmla="*/ 119 w 126" name="T54"/>
                <a:gd fmla="*/ 72 h 203" name="T55"/>
                <a:gd fmla="*/ 119 w 126" name="T56"/>
                <a:gd fmla="*/ 67 h 203" name="T57"/>
                <a:gd fmla="*/ 120 w 126" name="T58"/>
                <a:gd fmla="*/ 49 h 203" name="T59"/>
                <a:gd fmla="*/ 121 w 126" name="T60"/>
                <a:gd fmla="*/ 23 h 203" name="T61"/>
                <a:gd fmla="*/ 122 w 126" name="T62"/>
                <a:gd fmla="*/ 17 h 203" name="T63"/>
                <a:gd fmla="*/ 123 w 126" name="T64"/>
                <a:gd fmla="*/ 7 h 203" name="T65"/>
                <a:gd fmla="*/ 118 w 126" name="T66"/>
                <a:gd fmla="*/ 1 h 203" name="T67"/>
                <a:gd fmla="*/ 112 w 126" name="T68"/>
                <a:gd fmla="*/ 0 h 203" name="T69"/>
                <a:gd fmla="*/ 112 w 126" name="T70"/>
                <a:gd fmla="*/ 0 h 203" name="T71"/>
                <a:gd fmla="*/ 104 w 126" name="T72"/>
                <a:gd fmla="*/ 1 h 203" name="T73"/>
                <a:gd fmla="*/ 91 w 126" name="T74"/>
                <a:gd fmla="*/ 4 h 203" name="T75"/>
                <a:gd fmla="*/ 71 w 126" name="T76"/>
                <a:gd fmla="*/ 9 h 203" name="T77"/>
                <a:gd fmla="*/ 46 w 126" name="T78"/>
                <a:gd fmla="*/ 16 h 203" name="T79"/>
                <a:gd fmla="*/ 21 w 126" name="T80"/>
                <a:gd fmla="*/ 25 h 203" name="T81"/>
                <a:gd fmla="*/ 0 w 126" name="T82"/>
                <a:gd fmla="*/ 32 h 203" name="T83"/>
                <a:gd fmla="*/ 0 w 126" name="T84"/>
                <a:gd fmla="*/ 32 h 203" name="T85"/>
                <a:gd fmla="*/ 29 w 126" name="T86"/>
                <a:gd fmla="*/ 30 h 203"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03" w="125">
                  <a:moveTo>
                    <a:pt x="29" y="30"/>
                  </a:moveTo>
                  <a:cubicBezTo>
                    <a:pt x="36" y="29"/>
                    <a:pt x="42" y="28"/>
                    <a:pt x="48" y="28"/>
                  </a:cubicBezTo>
                  <a:cubicBezTo>
                    <a:pt x="63" y="26"/>
                    <a:pt x="77" y="25"/>
                    <a:pt x="91" y="23"/>
                  </a:cubicBezTo>
                  <a:cubicBezTo>
                    <a:pt x="94" y="22"/>
                    <a:pt x="97" y="22"/>
                    <a:pt x="100" y="21"/>
                  </a:cubicBezTo>
                  <a:cubicBezTo>
                    <a:pt x="100" y="23"/>
                    <a:pt x="100" y="24"/>
                    <a:pt x="99" y="25"/>
                  </a:cubicBezTo>
                  <a:cubicBezTo>
                    <a:pt x="99" y="30"/>
                    <a:pt x="98" y="35"/>
                    <a:pt x="98" y="40"/>
                  </a:cubicBezTo>
                  <a:cubicBezTo>
                    <a:pt x="98" y="45"/>
                    <a:pt x="98" y="49"/>
                    <a:pt x="98" y="54"/>
                  </a:cubicBezTo>
                  <a:cubicBezTo>
                    <a:pt x="98" y="58"/>
                    <a:pt x="98" y="62"/>
                    <a:pt x="98" y="67"/>
                  </a:cubicBezTo>
                  <a:cubicBezTo>
                    <a:pt x="98" y="70"/>
                    <a:pt x="98" y="73"/>
                    <a:pt x="98" y="75"/>
                  </a:cubicBezTo>
                  <a:cubicBezTo>
                    <a:pt x="99" y="84"/>
                    <a:pt x="99" y="92"/>
                    <a:pt x="101" y="101"/>
                  </a:cubicBezTo>
                  <a:cubicBezTo>
                    <a:pt x="101" y="106"/>
                    <a:pt x="102" y="111"/>
                    <a:pt x="103" y="116"/>
                  </a:cubicBezTo>
                  <a:cubicBezTo>
                    <a:pt x="103" y="119"/>
                    <a:pt x="104" y="123"/>
                    <a:pt x="105" y="126"/>
                  </a:cubicBezTo>
                  <a:cubicBezTo>
                    <a:pt x="106" y="133"/>
                    <a:pt x="107" y="140"/>
                    <a:pt x="109" y="147"/>
                  </a:cubicBezTo>
                  <a:cubicBezTo>
                    <a:pt x="110" y="150"/>
                    <a:pt x="110" y="153"/>
                    <a:pt x="111" y="155"/>
                  </a:cubicBezTo>
                  <a:cubicBezTo>
                    <a:pt x="112" y="158"/>
                    <a:pt x="112" y="161"/>
                    <a:pt x="113" y="164"/>
                  </a:cubicBezTo>
                  <a:cubicBezTo>
                    <a:pt x="114" y="168"/>
                    <a:pt x="115" y="171"/>
                    <a:pt x="116" y="175"/>
                  </a:cubicBezTo>
                  <a:cubicBezTo>
                    <a:pt x="117" y="178"/>
                    <a:pt x="118" y="181"/>
                    <a:pt x="119" y="185"/>
                  </a:cubicBezTo>
                  <a:cubicBezTo>
                    <a:pt x="122" y="191"/>
                    <a:pt x="124" y="197"/>
                    <a:pt x="126" y="203"/>
                  </a:cubicBezTo>
                  <a:cubicBezTo>
                    <a:pt x="126" y="203"/>
                    <a:pt x="126" y="203"/>
                    <a:pt x="126" y="203"/>
                  </a:cubicBezTo>
                  <a:cubicBezTo>
                    <a:pt x="126" y="199"/>
                    <a:pt x="125" y="196"/>
                    <a:pt x="125" y="192"/>
                  </a:cubicBezTo>
                  <a:cubicBezTo>
                    <a:pt x="124" y="185"/>
                    <a:pt x="123" y="177"/>
                    <a:pt x="122" y="170"/>
                  </a:cubicBezTo>
                  <a:cubicBezTo>
                    <a:pt x="121" y="162"/>
                    <a:pt x="121" y="154"/>
                    <a:pt x="120" y="146"/>
                  </a:cubicBezTo>
                  <a:cubicBezTo>
                    <a:pt x="120" y="142"/>
                    <a:pt x="120" y="138"/>
                    <a:pt x="120" y="134"/>
                  </a:cubicBezTo>
                  <a:cubicBezTo>
                    <a:pt x="120" y="131"/>
                    <a:pt x="119" y="127"/>
                    <a:pt x="119" y="124"/>
                  </a:cubicBezTo>
                  <a:cubicBezTo>
                    <a:pt x="119" y="115"/>
                    <a:pt x="119" y="106"/>
                    <a:pt x="119" y="97"/>
                  </a:cubicBezTo>
                  <a:cubicBezTo>
                    <a:pt x="119" y="96"/>
                    <a:pt x="119" y="95"/>
                    <a:pt x="119" y="94"/>
                  </a:cubicBezTo>
                  <a:cubicBezTo>
                    <a:pt x="119" y="90"/>
                    <a:pt x="119" y="87"/>
                    <a:pt x="119" y="83"/>
                  </a:cubicBezTo>
                  <a:cubicBezTo>
                    <a:pt x="119" y="79"/>
                    <a:pt x="119" y="76"/>
                    <a:pt x="119" y="72"/>
                  </a:cubicBezTo>
                  <a:cubicBezTo>
                    <a:pt x="119" y="70"/>
                    <a:pt x="119" y="69"/>
                    <a:pt x="119" y="67"/>
                  </a:cubicBezTo>
                  <a:cubicBezTo>
                    <a:pt x="119" y="61"/>
                    <a:pt x="119" y="55"/>
                    <a:pt x="120" y="49"/>
                  </a:cubicBezTo>
                  <a:cubicBezTo>
                    <a:pt x="120" y="40"/>
                    <a:pt x="120" y="32"/>
                    <a:pt x="121" y="23"/>
                  </a:cubicBezTo>
                  <a:cubicBezTo>
                    <a:pt x="121" y="21"/>
                    <a:pt x="122" y="19"/>
                    <a:pt x="122" y="17"/>
                  </a:cubicBezTo>
                  <a:cubicBezTo>
                    <a:pt x="123" y="14"/>
                    <a:pt x="124" y="10"/>
                    <a:pt x="123" y="7"/>
                  </a:cubicBezTo>
                  <a:cubicBezTo>
                    <a:pt x="122" y="5"/>
                    <a:pt x="120" y="3"/>
                    <a:pt x="118" y="1"/>
                  </a:cubicBezTo>
                  <a:cubicBezTo>
                    <a:pt x="117" y="1"/>
                    <a:pt x="114" y="0"/>
                    <a:pt x="112" y="0"/>
                  </a:cubicBezTo>
                  <a:cubicBezTo>
                    <a:pt x="112" y="0"/>
                    <a:pt x="112" y="0"/>
                    <a:pt x="112" y="0"/>
                  </a:cubicBezTo>
                  <a:cubicBezTo>
                    <a:pt x="109" y="0"/>
                    <a:pt x="107" y="0"/>
                    <a:pt x="104" y="1"/>
                  </a:cubicBezTo>
                  <a:cubicBezTo>
                    <a:pt x="100" y="2"/>
                    <a:pt x="96" y="3"/>
                    <a:pt x="91" y="4"/>
                  </a:cubicBezTo>
                  <a:cubicBezTo>
                    <a:pt x="85" y="5"/>
                    <a:pt x="78" y="7"/>
                    <a:pt x="71" y="9"/>
                  </a:cubicBezTo>
                  <a:cubicBezTo>
                    <a:pt x="63" y="11"/>
                    <a:pt x="54" y="13"/>
                    <a:pt x="46" y="16"/>
                  </a:cubicBezTo>
                  <a:cubicBezTo>
                    <a:pt x="38" y="19"/>
                    <a:pt x="29" y="22"/>
                    <a:pt x="21" y="25"/>
                  </a:cubicBezTo>
                  <a:cubicBezTo>
                    <a:pt x="14" y="27"/>
                    <a:pt x="7" y="30"/>
                    <a:pt x="0" y="32"/>
                  </a:cubicBezTo>
                  <a:cubicBezTo>
                    <a:pt x="0" y="32"/>
                    <a:pt x="0" y="32"/>
                    <a:pt x="0" y="32"/>
                  </a:cubicBezTo>
                  <a:cubicBezTo>
                    <a:pt x="10" y="32"/>
                    <a:pt x="19" y="31"/>
                    <a:pt x="29" y="3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34" name="Freeform 216"/>
            <p:cNvSpPr/>
            <p:nvPr/>
          </p:nvSpPr>
          <p:spPr bwMode="auto">
            <a:xfrm>
              <a:off x="2921000" y="3622675"/>
              <a:ext cx="55563" cy="315913"/>
            </a:xfrm>
            <a:custGeom>
              <a:gdLst>
                <a:gd fmla="*/ 27 w 31" name="T0"/>
                <a:gd fmla="*/ 77 h 174" name="T1"/>
                <a:gd fmla="*/ 30 w 31" name="T2"/>
                <a:gd fmla="*/ 48 h 174" name="T3"/>
                <a:gd fmla="*/ 30 w 31" name="T4"/>
                <a:gd fmla="*/ 0 h 174" name="T5"/>
                <a:gd fmla="*/ 30 w 31" name="T6"/>
                <a:gd fmla="*/ 0 h 174" name="T7"/>
                <a:gd fmla="*/ 30 w 31" name="T8"/>
                <a:gd fmla="*/ 0 h 174" name="T9"/>
                <a:gd fmla="*/ 11 w 31" name="T10"/>
                <a:gd fmla="*/ 65 h 174" name="T11"/>
                <a:gd fmla="*/ 8 w 31" name="T12"/>
                <a:gd fmla="*/ 81 h 174" name="T13"/>
                <a:gd fmla="*/ 4 w 31" name="T14"/>
                <a:gd fmla="*/ 112 h 174" name="T15"/>
                <a:gd fmla="*/ 2 w 31" name="T16"/>
                <a:gd fmla="*/ 140 h 174" name="T17"/>
                <a:gd fmla="*/ 0 w 31" name="T18"/>
                <a:gd fmla="*/ 174 h 174" name="T19"/>
                <a:gd fmla="*/ 0 w 31" name="T20"/>
                <a:gd fmla="*/ 174 h 174" name="T21"/>
                <a:gd fmla="*/ 9 w 31" name="T22"/>
                <a:gd fmla="*/ 151 h 174" name="T23"/>
                <a:gd fmla="*/ 16 w 31" name="T24"/>
                <a:gd fmla="*/ 130 h 174" name="T25"/>
                <a:gd fmla="*/ 21 w 31" name="T26"/>
                <a:gd fmla="*/ 110 h 174" name="T27"/>
                <a:gd fmla="*/ 27 w 31" name="T28"/>
                <a:gd fmla="*/ 77 h 174"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74" w="31">
                  <a:moveTo>
                    <a:pt x="27" y="77"/>
                  </a:moveTo>
                  <a:cubicBezTo>
                    <a:pt x="29" y="67"/>
                    <a:pt x="29" y="57"/>
                    <a:pt x="30" y="48"/>
                  </a:cubicBezTo>
                  <a:cubicBezTo>
                    <a:pt x="31" y="32"/>
                    <a:pt x="31" y="16"/>
                    <a:pt x="30" y="0"/>
                  </a:cubicBezTo>
                  <a:cubicBezTo>
                    <a:pt x="30" y="0"/>
                    <a:pt x="30" y="0"/>
                    <a:pt x="30" y="0"/>
                  </a:cubicBezTo>
                  <a:cubicBezTo>
                    <a:pt x="30" y="0"/>
                    <a:pt x="30" y="0"/>
                    <a:pt x="30" y="0"/>
                  </a:cubicBezTo>
                  <a:cubicBezTo>
                    <a:pt x="22" y="22"/>
                    <a:pt x="16" y="43"/>
                    <a:pt x="11" y="65"/>
                  </a:cubicBezTo>
                  <a:cubicBezTo>
                    <a:pt x="10" y="70"/>
                    <a:pt x="9" y="76"/>
                    <a:pt x="8" y="81"/>
                  </a:cubicBezTo>
                  <a:cubicBezTo>
                    <a:pt x="6" y="91"/>
                    <a:pt x="5" y="101"/>
                    <a:pt x="4" y="112"/>
                  </a:cubicBezTo>
                  <a:cubicBezTo>
                    <a:pt x="3" y="121"/>
                    <a:pt x="3" y="131"/>
                    <a:pt x="2" y="140"/>
                  </a:cubicBezTo>
                  <a:cubicBezTo>
                    <a:pt x="1" y="151"/>
                    <a:pt x="1" y="163"/>
                    <a:pt x="0" y="174"/>
                  </a:cubicBezTo>
                  <a:cubicBezTo>
                    <a:pt x="0" y="174"/>
                    <a:pt x="0" y="174"/>
                    <a:pt x="0" y="174"/>
                  </a:cubicBezTo>
                  <a:cubicBezTo>
                    <a:pt x="3" y="166"/>
                    <a:pt x="6" y="159"/>
                    <a:pt x="9" y="151"/>
                  </a:cubicBezTo>
                  <a:cubicBezTo>
                    <a:pt x="11" y="144"/>
                    <a:pt x="13" y="137"/>
                    <a:pt x="16" y="130"/>
                  </a:cubicBezTo>
                  <a:cubicBezTo>
                    <a:pt x="18" y="124"/>
                    <a:pt x="20" y="117"/>
                    <a:pt x="21" y="110"/>
                  </a:cubicBezTo>
                  <a:cubicBezTo>
                    <a:pt x="24" y="99"/>
                    <a:pt x="26" y="88"/>
                    <a:pt x="27" y="7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5" name="组合 4"/>
          <p:cNvGrpSpPr/>
          <p:nvPr/>
        </p:nvGrpSpPr>
        <p:grpSpPr>
          <a:xfrm>
            <a:off x="3684207" y="2718008"/>
            <a:ext cx="1933575" cy="1989138"/>
            <a:chOff x="3578225" y="2070100"/>
            <a:chExt cx="1933575" cy="1989138"/>
          </a:xfrm>
        </p:grpSpPr>
        <p:sp>
          <p:nvSpPr>
            <p:cNvPr id="6313" name="Freeform 197"/>
            <p:cNvSpPr/>
            <p:nvPr/>
          </p:nvSpPr>
          <p:spPr bwMode="auto">
            <a:xfrm flipH="1">
              <a:off x="4529138" y="3706813"/>
              <a:ext cx="0" cy="0"/>
            </a:xfrm>
            <a:custGeom>
              <a:cxnLst>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lose/>
                </a:path>
              </a:pathLst>
            </a:custGeom>
            <a:solidFill>
              <a:srgbClr val="0096B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17" name="Freeform 199"/>
            <p:cNvSpPr>
              <a:spLocks noEditPoints="1"/>
            </p:cNvSpPr>
            <p:nvPr/>
          </p:nvSpPr>
          <p:spPr bwMode="auto">
            <a:xfrm>
              <a:off x="3578225" y="2070100"/>
              <a:ext cx="1933575" cy="1989138"/>
            </a:xfrm>
            <a:custGeom>
              <a:gdLst>
                <a:gd fmla="*/ 263 w 1065" name="T0"/>
                <a:gd fmla="*/ 979 h 1093" name="T1"/>
                <a:gd fmla="*/ 421 w 1065" name="T2"/>
                <a:gd fmla="*/ 872 h 1093" name="T3"/>
                <a:gd fmla="*/ 669 w 1065" name="T4"/>
                <a:gd fmla="*/ 897 h 1093" name="T5"/>
                <a:gd fmla="*/ 969 w 1065" name="T6"/>
                <a:gd fmla="*/ 767 h 1093" name="T7"/>
                <a:gd fmla="*/ 1045 w 1065" name="T8"/>
                <a:gd fmla="*/ 673 h 1093" name="T9"/>
                <a:gd fmla="*/ 1053 w 1065" name="T10"/>
                <a:gd fmla="*/ 388 h 1093" name="T11"/>
                <a:gd fmla="*/ 904 w 1065" name="T12"/>
                <a:gd fmla="*/ 92 h 1093" name="T13"/>
                <a:gd fmla="*/ 688 w 1065" name="T14"/>
                <a:gd fmla="*/ 5 h 1093" name="T15"/>
                <a:gd fmla="*/ 386 w 1065" name="T16"/>
                <a:gd fmla="*/ 48 h 1093" name="T17"/>
                <a:gd fmla="*/ 86 w 1065" name="T18"/>
                <a:gd fmla="*/ 317 h 1093" name="T19"/>
                <a:gd fmla="*/ 12 w 1065" name="T20"/>
                <a:gd fmla="*/ 488 h 1093" name="T21"/>
                <a:gd fmla="*/ 2 w 1065" name="T22"/>
                <a:gd fmla="*/ 659 h 1093" name="T23"/>
                <a:gd fmla="*/ 49 w 1065" name="T24"/>
                <a:gd fmla="*/ 789 h 1093" name="T25"/>
                <a:gd fmla="*/ 197 w 1065" name="T26"/>
                <a:gd fmla="*/ 880 h 1093" name="T27"/>
                <a:gd fmla="*/ 170 w 1065" name="T28"/>
                <a:gd fmla="*/ 999 h 1093" name="T29"/>
                <a:gd fmla="*/ 50 w 1065" name="T30"/>
                <a:gd fmla="*/ 612 h 1093" name="T31"/>
                <a:gd fmla="*/ 71 w 1065" name="T32"/>
                <a:gd fmla="*/ 463 h 1093" name="T33"/>
                <a:gd fmla="*/ 658 w 1065" name="T34"/>
                <a:gd fmla="*/ 685 h 1093" name="T35"/>
                <a:gd fmla="*/ 367 w 1065" name="T36"/>
                <a:gd fmla="*/ 716 h 1093" name="T37"/>
                <a:gd fmla="*/ 364 w 1065" name="T38"/>
                <a:gd fmla="*/ 699 h 1093" name="T39"/>
                <a:gd fmla="*/ 651 w 1065" name="T40"/>
                <a:gd fmla="*/ 679 h 1093" name="T41"/>
                <a:gd fmla="*/ 474 w 1065" name="T42"/>
                <a:gd fmla="*/ 625 h 1093" name="T43"/>
                <a:gd fmla="*/ 412 w 1065" name="T44"/>
                <a:gd fmla="*/ 605 h 1093" name="T45"/>
                <a:gd fmla="*/ 879 w 1065" name="T46"/>
                <a:gd fmla="*/ 585 h 1093" name="T47"/>
                <a:gd fmla="*/ 552 w 1065" name="T48"/>
                <a:gd fmla="*/ 318 h 1093" name="T49"/>
                <a:gd fmla="*/ 847 w 1065" name="T50"/>
                <a:gd fmla="*/ 298 h 1093" name="T51"/>
                <a:gd fmla="*/ 879 w 1065" name="T52"/>
                <a:gd fmla="*/ 309 h 1093" name="T53"/>
                <a:gd fmla="*/ 825 w 1065" name="T54"/>
                <a:gd fmla="*/ 321 h 1093" name="T55"/>
                <a:gd fmla="*/ 500 w 1065" name="T56"/>
                <a:gd fmla="*/ 336 h 1093" name="T57"/>
                <a:gd fmla="*/ 317 w 1065" name="T58"/>
                <a:gd fmla="*/ 359 h 1093" name="T59"/>
                <a:gd fmla="*/ 453 w 1065" name="T60"/>
                <a:gd fmla="*/ 330 h 1093" name="T61"/>
                <a:gd fmla="*/ 472 w 1065" name="T62"/>
                <a:gd fmla="*/ 327 h 1093" name="T63"/>
                <a:gd fmla="*/ 744 w 1065" name="T64"/>
                <a:gd fmla="*/ 398 h 1093" name="T65"/>
                <a:gd fmla="*/ 886 w 1065" name="T66"/>
                <a:gd fmla="*/ 396 h 1093" name="T67"/>
                <a:gd fmla="*/ 847 w 1065" name="T68"/>
                <a:gd fmla="*/ 420 h 1093" name="T69"/>
                <a:gd fmla="*/ 528 w 1065" name="T70"/>
                <a:gd fmla="*/ 437 h 1093" name="T71"/>
                <a:gd fmla="*/ 414 w 1065" name="T72"/>
                <a:gd fmla="*/ 428 h 1093" name="T73"/>
                <a:gd fmla="*/ 702 w 1065" name="T74"/>
                <a:gd fmla="*/ 488 h 1093" name="T75"/>
                <a:gd fmla="*/ 850 w 1065" name="T76"/>
                <a:gd fmla="*/ 494 h 1093" name="T77"/>
                <a:gd fmla="*/ 813 w 1065" name="T78"/>
                <a:gd fmla="*/ 512 h 1093" name="T79"/>
                <a:gd fmla="*/ 514 w 1065" name="T80"/>
                <a:gd fmla="*/ 523 h 1093" name="T81"/>
                <a:gd fmla="*/ 379 w 1065" name="T82"/>
                <a:gd fmla="*/ 519 h 1093" name="T83"/>
                <a:gd fmla="*/ 884 w 1065" name="T84"/>
                <a:gd fmla="*/ 769 h 1093" name="T85"/>
                <a:gd fmla="*/ 838 w 1065" name="T86"/>
                <a:gd fmla="*/ 763 h 1093" name="T87"/>
                <a:gd fmla="*/ 859 w 1065" name="T88"/>
                <a:gd fmla="*/ 704 h 1093" name="T89"/>
                <a:gd fmla="*/ 564 w 1065" name="T90"/>
                <a:gd fmla="*/ 233 h 1093" name="T91"/>
                <a:gd fmla="*/ 819 w 1065" name="T92"/>
                <a:gd fmla="*/ 221 h 1093" name="T93"/>
                <a:gd fmla="*/ 899 w 1065" name="T94"/>
                <a:gd fmla="*/ 225 h 1093" name="T95"/>
                <a:gd fmla="*/ 867 w 1065" name="T96"/>
                <a:gd fmla="*/ 248 h 1093" name="T97"/>
                <a:gd fmla="*/ 723 w 1065" name="T98"/>
                <a:gd fmla="*/ 239 h 1093" name="T99"/>
                <a:gd fmla="*/ 385 w 1065" name="T100"/>
                <a:gd fmla="*/ 258 h 1093" name="T101"/>
                <a:gd fmla="*/ 410 w 1065" name="T102"/>
                <a:gd fmla="*/ 94 h 1093" name="T103"/>
                <a:gd fmla="*/ 377 w 1065" name="T104"/>
                <a:gd fmla="*/ 112 h 1093" name="T105"/>
                <a:gd fmla="*/ 346 w 1065" name="T106"/>
                <a:gd fmla="*/ 107 h 1093" name="T107"/>
                <a:gd fmla="*/ 349 w 1065" name="T108"/>
                <a:gd fmla="*/ 114 h 1093" name="T109"/>
                <a:gd fmla="*/ 221 w 1065" name="T110"/>
                <a:gd fmla="*/ 283 h 1093" name="T111"/>
                <a:gd fmla="*/ 237 w 1065" name="T112"/>
                <a:gd fmla="*/ 941 h 1093" name="T113"/>
                <a:gd fmla="*/ 288 w 1065" name="T114"/>
                <a:gd fmla="*/ 877 h 1093" name="T115"/>
                <a:gd fmla="*/ 245 w 1065" name="T116"/>
                <a:gd fmla="*/ 963 h 1093" name="T117"/>
                <a:gd fmla="*/ 204 w 1065" name="T118"/>
                <a:gd fmla="*/ 1014 h 109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093" w="1065">
                  <a:moveTo>
                    <a:pt x="171" y="1018"/>
                  </a:moveTo>
                  <a:cubicBezTo>
                    <a:pt x="172" y="1029"/>
                    <a:pt x="173" y="1040"/>
                    <a:pt x="174" y="1051"/>
                  </a:cubicBezTo>
                  <a:cubicBezTo>
                    <a:pt x="175" y="1065"/>
                    <a:pt x="175" y="1079"/>
                    <a:pt x="177" y="1093"/>
                  </a:cubicBezTo>
                  <a:cubicBezTo>
                    <a:pt x="181" y="1087"/>
                    <a:pt x="186" y="1081"/>
                    <a:pt x="190" y="1076"/>
                  </a:cubicBezTo>
                  <a:cubicBezTo>
                    <a:pt x="200" y="1064"/>
                    <a:pt x="209" y="1052"/>
                    <a:pt x="219" y="1041"/>
                  </a:cubicBezTo>
                  <a:cubicBezTo>
                    <a:pt x="219" y="1040"/>
                    <a:pt x="220" y="1038"/>
                    <a:pt x="221" y="1037"/>
                  </a:cubicBezTo>
                  <a:cubicBezTo>
                    <a:pt x="227" y="1030"/>
                    <a:pt x="232" y="1022"/>
                    <a:pt x="237" y="1015"/>
                  </a:cubicBezTo>
                  <a:cubicBezTo>
                    <a:pt x="240" y="1011"/>
                    <a:pt x="243" y="1007"/>
                    <a:pt x="246" y="1004"/>
                  </a:cubicBezTo>
                  <a:cubicBezTo>
                    <a:pt x="251" y="995"/>
                    <a:pt x="257" y="987"/>
                    <a:pt x="263" y="979"/>
                  </a:cubicBezTo>
                  <a:cubicBezTo>
                    <a:pt x="277" y="959"/>
                    <a:pt x="292" y="940"/>
                    <a:pt x="306" y="920"/>
                  </a:cubicBezTo>
                  <a:cubicBezTo>
                    <a:pt x="314" y="910"/>
                    <a:pt x="322" y="899"/>
                    <a:pt x="329" y="888"/>
                  </a:cubicBezTo>
                  <a:cubicBezTo>
                    <a:pt x="331" y="886"/>
                    <a:pt x="333" y="883"/>
                    <a:pt x="335" y="881"/>
                  </a:cubicBezTo>
                  <a:cubicBezTo>
                    <a:pt x="337" y="877"/>
                    <a:pt x="340" y="873"/>
                    <a:pt x="343" y="870"/>
                  </a:cubicBezTo>
                  <a:cubicBezTo>
                    <a:pt x="344" y="869"/>
                    <a:pt x="345" y="868"/>
                    <a:pt x="346" y="867"/>
                  </a:cubicBezTo>
                  <a:cubicBezTo>
                    <a:pt x="350" y="863"/>
                    <a:pt x="352" y="862"/>
                    <a:pt x="357" y="860"/>
                  </a:cubicBezTo>
                  <a:cubicBezTo>
                    <a:pt x="364" y="858"/>
                    <a:pt x="372" y="859"/>
                    <a:pt x="379" y="861"/>
                  </a:cubicBezTo>
                  <a:cubicBezTo>
                    <a:pt x="382" y="861"/>
                    <a:pt x="384" y="862"/>
                    <a:pt x="387" y="862"/>
                  </a:cubicBezTo>
                  <a:cubicBezTo>
                    <a:pt x="398" y="865"/>
                    <a:pt x="410" y="868"/>
                    <a:pt x="421" y="872"/>
                  </a:cubicBezTo>
                  <a:cubicBezTo>
                    <a:pt x="433" y="876"/>
                    <a:pt x="445" y="880"/>
                    <a:pt x="457" y="884"/>
                  </a:cubicBezTo>
                  <a:cubicBezTo>
                    <a:pt x="469" y="888"/>
                    <a:pt x="481" y="891"/>
                    <a:pt x="493" y="893"/>
                  </a:cubicBezTo>
                  <a:cubicBezTo>
                    <a:pt x="505" y="896"/>
                    <a:pt x="517" y="899"/>
                    <a:pt x="529" y="901"/>
                  </a:cubicBezTo>
                  <a:cubicBezTo>
                    <a:pt x="529" y="901"/>
                    <a:pt x="529" y="901"/>
                    <a:pt x="528" y="901"/>
                  </a:cubicBezTo>
                  <a:cubicBezTo>
                    <a:pt x="533" y="901"/>
                    <a:pt x="538" y="902"/>
                    <a:pt x="542" y="902"/>
                  </a:cubicBezTo>
                  <a:cubicBezTo>
                    <a:pt x="549" y="903"/>
                    <a:pt x="555" y="903"/>
                    <a:pt x="562" y="903"/>
                  </a:cubicBezTo>
                  <a:cubicBezTo>
                    <a:pt x="568" y="904"/>
                    <a:pt x="575" y="904"/>
                    <a:pt x="581" y="904"/>
                  </a:cubicBezTo>
                  <a:cubicBezTo>
                    <a:pt x="587" y="904"/>
                    <a:pt x="594" y="903"/>
                    <a:pt x="600" y="903"/>
                  </a:cubicBezTo>
                  <a:cubicBezTo>
                    <a:pt x="623" y="902"/>
                    <a:pt x="646" y="900"/>
                    <a:pt x="669" y="897"/>
                  </a:cubicBezTo>
                  <a:cubicBezTo>
                    <a:pt x="674" y="896"/>
                    <a:pt x="679" y="896"/>
                    <a:pt x="684" y="895"/>
                  </a:cubicBezTo>
                  <a:cubicBezTo>
                    <a:pt x="689" y="893"/>
                    <a:pt x="694" y="893"/>
                    <a:pt x="699" y="891"/>
                  </a:cubicBezTo>
                  <a:cubicBezTo>
                    <a:pt x="709" y="889"/>
                    <a:pt x="720" y="886"/>
                    <a:pt x="729" y="883"/>
                  </a:cubicBezTo>
                  <a:cubicBezTo>
                    <a:pt x="739" y="880"/>
                    <a:pt x="749" y="877"/>
                    <a:pt x="759" y="873"/>
                  </a:cubicBezTo>
                  <a:cubicBezTo>
                    <a:pt x="768" y="869"/>
                    <a:pt x="777" y="866"/>
                    <a:pt x="786" y="862"/>
                  </a:cubicBezTo>
                  <a:cubicBezTo>
                    <a:pt x="805" y="854"/>
                    <a:pt x="824" y="846"/>
                    <a:pt x="843" y="837"/>
                  </a:cubicBezTo>
                  <a:cubicBezTo>
                    <a:pt x="866" y="827"/>
                    <a:pt x="889" y="816"/>
                    <a:pt x="911" y="804"/>
                  </a:cubicBezTo>
                  <a:cubicBezTo>
                    <a:pt x="922" y="798"/>
                    <a:pt x="933" y="791"/>
                    <a:pt x="944" y="784"/>
                  </a:cubicBezTo>
                  <a:cubicBezTo>
                    <a:pt x="953" y="779"/>
                    <a:pt x="961" y="773"/>
                    <a:pt x="969" y="767"/>
                  </a:cubicBezTo>
                  <a:cubicBezTo>
                    <a:pt x="978" y="759"/>
                    <a:pt x="988" y="751"/>
                    <a:pt x="997" y="742"/>
                  </a:cubicBezTo>
                  <a:cubicBezTo>
                    <a:pt x="1001" y="738"/>
                    <a:pt x="1006" y="733"/>
                    <a:pt x="1010" y="728"/>
                  </a:cubicBezTo>
                  <a:cubicBezTo>
                    <a:pt x="1014" y="725"/>
                    <a:pt x="1016" y="722"/>
                    <a:pt x="1019" y="718"/>
                  </a:cubicBezTo>
                  <a:cubicBezTo>
                    <a:pt x="1020" y="717"/>
                    <a:pt x="1021" y="715"/>
                    <a:pt x="1022" y="714"/>
                  </a:cubicBezTo>
                  <a:cubicBezTo>
                    <a:pt x="1023" y="712"/>
                    <a:pt x="1025" y="710"/>
                    <a:pt x="1026" y="708"/>
                  </a:cubicBezTo>
                  <a:cubicBezTo>
                    <a:pt x="1029" y="704"/>
                    <a:pt x="1031" y="700"/>
                    <a:pt x="1034" y="695"/>
                  </a:cubicBezTo>
                  <a:cubicBezTo>
                    <a:pt x="1035" y="694"/>
                    <a:pt x="1036" y="691"/>
                    <a:pt x="1037" y="690"/>
                  </a:cubicBezTo>
                  <a:cubicBezTo>
                    <a:pt x="1038" y="687"/>
                    <a:pt x="1039" y="685"/>
                    <a:pt x="1041" y="683"/>
                  </a:cubicBezTo>
                  <a:cubicBezTo>
                    <a:pt x="1042" y="680"/>
                    <a:pt x="1044" y="676"/>
                    <a:pt x="1045" y="673"/>
                  </a:cubicBezTo>
                  <a:cubicBezTo>
                    <a:pt x="1047" y="669"/>
                    <a:pt x="1048" y="665"/>
                    <a:pt x="1050" y="660"/>
                  </a:cubicBezTo>
                  <a:cubicBezTo>
                    <a:pt x="1051" y="657"/>
                    <a:pt x="1052" y="653"/>
                    <a:pt x="1053" y="649"/>
                  </a:cubicBezTo>
                  <a:cubicBezTo>
                    <a:pt x="1054" y="647"/>
                    <a:pt x="1054" y="645"/>
                    <a:pt x="1054" y="643"/>
                  </a:cubicBezTo>
                  <a:cubicBezTo>
                    <a:pt x="1057" y="633"/>
                    <a:pt x="1058" y="623"/>
                    <a:pt x="1060" y="613"/>
                  </a:cubicBezTo>
                  <a:cubicBezTo>
                    <a:pt x="1061" y="600"/>
                    <a:pt x="1062" y="588"/>
                    <a:pt x="1063" y="575"/>
                  </a:cubicBezTo>
                  <a:cubicBezTo>
                    <a:pt x="1064" y="550"/>
                    <a:pt x="1065" y="524"/>
                    <a:pt x="1065" y="499"/>
                  </a:cubicBezTo>
                  <a:cubicBezTo>
                    <a:pt x="1065" y="475"/>
                    <a:pt x="1062" y="451"/>
                    <a:pt x="1060" y="428"/>
                  </a:cubicBezTo>
                  <a:cubicBezTo>
                    <a:pt x="1059" y="427"/>
                    <a:pt x="1059" y="427"/>
                    <a:pt x="1059" y="426"/>
                  </a:cubicBezTo>
                  <a:cubicBezTo>
                    <a:pt x="1058" y="413"/>
                    <a:pt x="1056" y="401"/>
                    <a:pt x="1053" y="388"/>
                  </a:cubicBezTo>
                  <a:cubicBezTo>
                    <a:pt x="1051" y="376"/>
                    <a:pt x="1048" y="364"/>
                    <a:pt x="1045" y="352"/>
                  </a:cubicBezTo>
                  <a:cubicBezTo>
                    <a:pt x="1043" y="340"/>
                    <a:pt x="1040" y="328"/>
                    <a:pt x="1036" y="317"/>
                  </a:cubicBezTo>
                  <a:cubicBezTo>
                    <a:pt x="1032" y="305"/>
                    <a:pt x="1028" y="293"/>
                    <a:pt x="1023" y="281"/>
                  </a:cubicBezTo>
                  <a:cubicBezTo>
                    <a:pt x="1020" y="274"/>
                    <a:pt x="1016" y="266"/>
                    <a:pt x="1013" y="259"/>
                  </a:cubicBezTo>
                  <a:cubicBezTo>
                    <a:pt x="1002" y="236"/>
                    <a:pt x="991" y="214"/>
                    <a:pt x="978" y="193"/>
                  </a:cubicBezTo>
                  <a:cubicBezTo>
                    <a:pt x="972" y="181"/>
                    <a:pt x="965" y="170"/>
                    <a:pt x="958" y="159"/>
                  </a:cubicBezTo>
                  <a:cubicBezTo>
                    <a:pt x="951" y="149"/>
                    <a:pt x="945" y="140"/>
                    <a:pt x="938" y="131"/>
                  </a:cubicBezTo>
                  <a:cubicBezTo>
                    <a:pt x="932" y="123"/>
                    <a:pt x="925" y="115"/>
                    <a:pt x="918" y="107"/>
                  </a:cubicBezTo>
                  <a:cubicBezTo>
                    <a:pt x="913" y="102"/>
                    <a:pt x="908" y="97"/>
                    <a:pt x="904" y="92"/>
                  </a:cubicBezTo>
                  <a:cubicBezTo>
                    <a:pt x="900" y="88"/>
                    <a:pt x="896" y="85"/>
                    <a:pt x="891" y="82"/>
                  </a:cubicBezTo>
                  <a:cubicBezTo>
                    <a:pt x="886" y="77"/>
                    <a:pt x="880" y="73"/>
                    <a:pt x="874" y="69"/>
                  </a:cubicBezTo>
                  <a:cubicBezTo>
                    <a:pt x="870" y="66"/>
                    <a:pt x="866" y="63"/>
                    <a:pt x="862" y="61"/>
                  </a:cubicBezTo>
                  <a:cubicBezTo>
                    <a:pt x="858" y="58"/>
                    <a:pt x="854" y="55"/>
                    <a:pt x="849" y="53"/>
                  </a:cubicBezTo>
                  <a:cubicBezTo>
                    <a:pt x="841" y="49"/>
                    <a:pt x="832" y="44"/>
                    <a:pt x="823" y="40"/>
                  </a:cubicBezTo>
                  <a:cubicBezTo>
                    <a:pt x="817" y="37"/>
                    <a:pt x="810" y="34"/>
                    <a:pt x="803" y="31"/>
                  </a:cubicBezTo>
                  <a:cubicBezTo>
                    <a:pt x="794" y="28"/>
                    <a:pt x="785" y="24"/>
                    <a:pt x="776" y="22"/>
                  </a:cubicBezTo>
                  <a:cubicBezTo>
                    <a:pt x="766" y="19"/>
                    <a:pt x="756" y="17"/>
                    <a:pt x="746" y="15"/>
                  </a:cubicBezTo>
                  <a:cubicBezTo>
                    <a:pt x="727" y="11"/>
                    <a:pt x="707" y="8"/>
                    <a:pt x="688" y="5"/>
                  </a:cubicBezTo>
                  <a:cubicBezTo>
                    <a:pt x="682" y="4"/>
                    <a:pt x="676" y="4"/>
                    <a:pt x="670" y="3"/>
                  </a:cubicBezTo>
                  <a:cubicBezTo>
                    <a:pt x="645" y="1"/>
                    <a:pt x="619" y="0"/>
                    <a:pt x="594" y="0"/>
                  </a:cubicBezTo>
                  <a:cubicBezTo>
                    <a:pt x="581" y="0"/>
                    <a:pt x="568" y="0"/>
                    <a:pt x="555" y="0"/>
                  </a:cubicBezTo>
                  <a:cubicBezTo>
                    <a:pt x="544" y="1"/>
                    <a:pt x="534" y="2"/>
                    <a:pt x="524" y="3"/>
                  </a:cubicBezTo>
                  <a:cubicBezTo>
                    <a:pt x="505" y="6"/>
                    <a:pt x="486" y="10"/>
                    <a:pt x="468" y="15"/>
                  </a:cubicBezTo>
                  <a:cubicBezTo>
                    <a:pt x="459" y="17"/>
                    <a:pt x="450" y="20"/>
                    <a:pt x="441" y="23"/>
                  </a:cubicBezTo>
                  <a:cubicBezTo>
                    <a:pt x="433" y="26"/>
                    <a:pt x="426" y="29"/>
                    <a:pt x="418" y="32"/>
                  </a:cubicBezTo>
                  <a:cubicBezTo>
                    <a:pt x="413" y="35"/>
                    <a:pt x="408" y="37"/>
                    <a:pt x="403" y="39"/>
                  </a:cubicBezTo>
                  <a:cubicBezTo>
                    <a:pt x="397" y="42"/>
                    <a:pt x="392" y="45"/>
                    <a:pt x="386" y="48"/>
                  </a:cubicBezTo>
                  <a:cubicBezTo>
                    <a:pt x="375" y="54"/>
                    <a:pt x="365" y="61"/>
                    <a:pt x="354" y="68"/>
                  </a:cubicBezTo>
                  <a:cubicBezTo>
                    <a:pt x="334" y="82"/>
                    <a:pt x="313" y="97"/>
                    <a:pt x="293" y="112"/>
                  </a:cubicBezTo>
                  <a:cubicBezTo>
                    <a:pt x="279" y="122"/>
                    <a:pt x="266" y="133"/>
                    <a:pt x="253" y="144"/>
                  </a:cubicBezTo>
                  <a:cubicBezTo>
                    <a:pt x="238" y="157"/>
                    <a:pt x="223" y="169"/>
                    <a:pt x="208" y="182"/>
                  </a:cubicBezTo>
                  <a:cubicBezTo>
                    <a:pt x="198" y="191"/>
                    <a:pt x="188" y="200"/>
                    <a:pt x="179" y="209"/>
                  </a:cubicBezTo>
                  <a:cubicBezTo>
                    <a:pt x="170" y="218"/>
                    <a:pt x="161" y="227"/>
                    <a:pt x="152" y="236"/>
                  </a:cubicBezTo>
                  <a:cubicBezTo>
                    <a:pt x="144" y="245"/>
                    <a:pt x="135" y="254"/>
                    <a:pt x="127" y="264"/>
                  </a:cubicBezTo>
                  <a:cubicBezTo>
                    <a:pt x="120" y="272"/>
                    <a:pt x="113" y="281"/>
                    <a:pt x="106" y="289"/>
                  </a:cubicBezTo>
                  <a:cubicBezTo>
                    <a:pt x="99" y="298"/>
                    <a:pt x="92" y="307"/>
                    <a:pt x="86" y="317"/>
                  </a:cubicBezTo>
                  <a:cubicBezTo>
                    <a:pt x="79" y="327"/>
                    <a:pt x="73" y="337"/>
                    <a:pt x="67" y="348"/>
                  </a:cubicBezTo>
                  <a:cubicBezTo>
                    <a:pt x="61" y="359"/>
                    <a:pt x="55" y="370"/>
                    <a:pt x="50" y="381"/>
                  </a:cubicBezTo>
                  <a:cubicBezTo>
                    <a:pt x="47" y="386"/>
                    <a:pt x="44" y="392"/>
                    <a:pt x="42" y="398"/>
                  </a:cubicBezTo>
                  <a:cubicBezTo>
                    <a:pt x="40" y="403"/>
                    <a:pt x="38" y="407"/>
                    <a:pt x="36" y="412"/>
                  </a:cubicBezTo>
                  <a:cubicBezTo>
                    <a:pt x="34" y="417"/>
                    <a:pt x="32" y="423"/>
                    <a:pt x="30" y="428"/>
                  </a:cubicBezTo>
                  <a:cubicBezTo>
                    <a:pt x="28" y="432"/>
                    <a:pt x="27" y="437"/>
                    <a:pt x="25" y="441"/>
                  </a:cubicBezTo>
                  <a:cubicBezTo>
                    <a:pt x="24" y="446"/>
                    <a:pt x="22" y="450"/>
                    <a:pt x="21" y="455"/>
                  </a:cubicBezTo>
                  <a:cubicBezTo>
                    <a:pt x="19" y="460"/>
                    <a:pt x="18" y="466"/>
                    <a:pt x="16" y="472"/>
                  </a:cubicBezTo>
                  <a:cubicBezTo>
                    <a:pt x="15" y="477"/>
                    <a:pt x="14" y="483"/>
                    <a:pt x="12" y="488"/>
                  </a:cubicBezTo>
                  <a:cubicBezTo>
                    <a:pt x="11" y="493"/>
                    <a:pt x="10" y="497"/>
                    <a:pt x="9" y="502"/>
                  </a:cubicBezTo>
                  <a:cubicBezTo>
                    <a:pt x="7" y="512"/>
                    <a:pt x="5" y="522"/>
                    <a:pt x="4" y="531"/>
                  </a:cubicBezTo>
                  <a:cubicBezTo>
                    <a:pt x="3" y="536"/>
                    <a:pt x="2" y="541"/>
                    <a:pt x="2" y="546"/>
                  </a:cubicBezTo>
                  <a:cubicBezTo>
                    <a:pt x="1" y="551"/>
                    <a:pt x="1" y="557"/>
                    <a:pt x="1" y="563"/>
                  </a:cubicBezTo>
                  <a:cubicBezTo>
                    <a:pt x="0" y="573"/>
                    <a:pt x="0" y="584"/>
                    <a:pt x="0" y="595"/>
                  </a:cubicBezTo>
                  <a:cubicBezTo>
                    <a:pt x="0" y="606"/>
                    <a:pt x="0" y="617"/>
                    <a:pt x="1" y="628"/>
                  </a:cubicBezTo>
                  <a:cubicBezTo>
                    <a:pt x="1" y="634"/>
                    <a:pt x="1" y="640"/>
                    <a:pt x="1" y="646"/>
                  </a:cubicBezTo>
                  <a:cubicBezTo>
                    <a:pt x="2" y="652"/>
                    <a:pt x="2" y="659"/>
                    <a:pt x="3" y="665"/>
                  </a:cubicBezTo>
                  <a:cubicBezTo>
                    <a:pt x="3" y="663"/>
                    <a:pt x="2" y="661"/>
                    <a:pt x="2" y="659"/>
                  </a:cubicBezTo>
                  <a:cubicBezTo>
                    <a:pt x="3" y="666"/>
                    <a:pt x="4" y="673"/>
                    <a:pt x="5" y="680"/>
                  </a:cubicBezTo>
                  <a:cubicBezTo>
                    <a:pt x="6" y="685"/>
                    <a:pt x="7" y="689"/>
                    <a:pt x="8" y="694"/>
                  </a:cubicBezTo>
                  <a:cubicBezTo>
                    <a:pt x="8" y="697"/>
                    <a:pt x="9" y="700"/>
                    <a:pt x="10" y="704"/>
                  </a:cubicBezTo>
                  <a:cubicBezTo>
                    <a:pt x="11" y="707"/>
                    <a:pt x="12" y="710"/>
                    <a:pt x="13" y="713"/>
                  </a:cubicBezTo>
                  <a:cubicBezTo>
                    <a:pt x="14" y="717"/>
                    <a:pt x="16" y="722"/>
                    <a:pt x="17" y="726"/>
                  </a:cubicBezTo>
                  <a:cubicBezTo>
                    <a:pt x="19" y="732"/>
                    <a:pt x="21" y="737"/>
                    <a:pt x="23" y="742"/>
                  </a:cubicBezTo>
                  <a:cubicBezTo>
                    <a:pt x="25" y="746"/>
                    <a:pt x="27" y="750"/>
                    <a:pt x="29" y="754"/>
                  </a:cubicBezTo>
                  <a:cubicBezTo>
                    <a:pt x="31" y="758"/>
                    <a:pt x="32" y="761"/>
                    <a:pt x="34" y="764"/>
                  </a:cubicBezTo>
                  <a:cubicBezTo>
                    <a:pt x="39" y="773"/>
                    <a:pt x="44" y="781"/>
                    <a:pt x="49" y="789"/>
                  </a:cubicBezTo>
                  <a:cubicBezTo>
                    <a:pt x="52" y="792"/>
                    <a:pt x="54" y="795"/>
                    <a:pt x="57" y="797"/>
                  </a:cubicBezTo>
                  <a:cubicBezTo>
                    <a:pt x="60" y="800"/>
                    <a:pt x="63" y="802"/>
                    <a:pt x="66" y="805"/>
                  </a:cubicBezTo>
                  <a:cubicBezTo>
                    <a:pt x="71" y="809"/>
                    <a:pt x="76" y="813"/>
                    <a:pt x="81" y="817"/>
                  </a:cubicBezTo>
                  <a:cubicBezTo>
                    <a:pt x="86" y="820"/>
                    <a:pt x="91" y="824"/>
                    <a:pt x="96" y="828"/>
                  </a:cubicBezTo>
                  <a:cubicBezTo>
                    <a:pt x="100" y="831"/>
                    <a:pt x="105" y="834"/>
                    <a:pt x="109" y="837"/>
                  </a:cubicBezTo>
                  <a:cubicBezTo>
                    <a:pt x="118" y="842"/>
                    <a:pt x="126" y="848"/>
                    <a:pt x="134" y="853"/>
                  </a:cubicBezTo>
                  <a:cubicBezTo>
                    <a:pt x="149" y="862"/>
                    <a:pt x="163" y="871"/>
                    <a:pt x="177" y="881"/>
                  </a:cubicBezTo>
                  <a:cubicBezTo>
                    <a:pt x="180" y="881"/>
                    <a:pt x="183" y="881"/>
                    <a:pt x="186" y="882"/>
                  </a:cubicBezTo>
                  <a:cubicBezTo>
                    <a:pt x="189" y="882"/>
                    <a:pt x="194" y="881"/>
                    <a:pt x="197" y="880"/>
                  </a:cubicBezTo>
                  <a:cubicBezTo>
                    <a:pt x="198" y="880"/>
                    <a:pt x="199" y="879"/>
                    <a:pt x="200" y="879"/>
                  </a:cubicBezTo>
                  <a:cubicBezTo>
                    <a:pt x="199" y="884"/>
                    <a:pt x="198" y="889"/>
                    <a:pt x="196" y="894"/>
                  </a:cubicBezTo>
                  <a:cubicBezTo>
                    <a:pt x="197" y="894"/>
                    <a:pt x="197" y="894"/>
                    <a:pt x="197" y="894"/>
                  </a:cubicBezTo>
                  <a:cubicBezTo>
                    <a:pt x="197" y="894"/>
                    <a:pt x="197" y="894"/>
                    <a:pt x="197" y="894"/>
                  </a:cubicBezTo>
                  <a:cubicBezTo>
                    <a:pt x="197" y="894"/>
                    <a:pt x="197" y="894"/>
                    <a:pt x="196" y="894"/>
                  </a:cubicBezTo>
                  <a:cubicBezTo>
                    <a:pt x="196" y="897"/>
                    <a:pt x="195" y="900"/>
                    <a:pt x="194" y="902"/>
                  </a:cubicBezTo>
                  <a:cubicBezTo>
                    <a:pt x="192" y="913"/>
                    <a:pt x="189" y="924"/>
                    <a:pt x="186" y="935"/>
                  </a:cubicBezTo>
                  <a:cubicBezTo>
                    <a:pt x="182" y="950"/>
                    <a:pt x="178" y="965"/>
                    <a:pt x="175" y="981"/>
                  </a:cubicBezTo>
                  <a:cubicBezTo>
                    <a:pt x="173" y="987"/>
                    <a:pt x="172" y="993"/>
                    <a:pt x="170" y="999"/>
                  </a:cubicBezTo>
                  <a:cubicBezTo>
                    <a:pt x="169" y="1006"/>
                    <a:pt x="167" y="1013"/>
                    <a:pt x="166" y="1021"/>
                  </a:cubicBezTo>
                  <a:cubicBezTo>
                    <a:pt x="163" y="1034"/>
                    <a:pt x="161" y="1046"/>
                    <a:pt x="159" y="1059"/>
                  </a:cubicBezTo>
                  <a:cubicBezTo>
                    <a:pt x="163" y="1045"/>
                    <a:pt x="167" y="1031"/>
                    <a:pt x="171" y="1018"/>
                  </a:cubicBezTo>
                  <a:cubicBezTo>
                    <a:pt x="171" y="1018"/>
                    <a:pt x="171" y="1018"/>
                    <a:pt x="171" y="1018"/>
                  </a:cubicBezTo>
                  <a:close/>
                  <a:moveTo>
                    <a:pt x="78" y="676"/>
                  </a:moveTo>
                  <a:cubicBezTo>
                    <a:pt x="78" y="676"/>
                    <a:pt x="77" y="675"/>
                    <a:pt x="77" y="674"/>
                  </a:cubicBezTo>
                  <a:cubicBezTo>
                    <a:pt x="74" y="670"/>
                    <a:pt x="71" y="665"/>
                    <a:pt x="68" y="660"/>
                  </a:cubicBezTo>
                  <a:cubicBezTo>
                    <a:pt x="66" y="655"/>
                    <a:pt x="63" y="650"/>
                    <a:pt x="61" y="645"/>
                  </a:cubicBezTo>
                  <a:cubicBezTo>
                    <a:pt x="57" y="634"/>
                    <a:pt x="53" y="623"/>
                    <a:pt x="50" y="612"/>
                  </a:cubicBezTo>
                  <a:cubicBezTo>
                    <a:pt x="47" y="600"/>
                    <a:pt x="45" y="588"/>
                    <a:pt x="44" y="576"/>
                  </a:cubicBezTo>
                  <a:cubicBezTo>
                    <a:pt x="43" y="564"/>
                    <a:pt x="44" y="552"/>
                    <a:pt x="45" y="541"/>
                  </a:cubicBezTo>
                  <a:cubicBezTo>
                    <a:pt x="47" y="529"/>
                    <a:pt x="49" y="517"/>
                    <a:pt x="52" y="506"/>
                  </a:cubicBezTo>
                  <a:cubicBezTo>
                    <a:pt x="53" y="501"/>
                    <a:pt x="55" y="496"/>
                    <a:pt x="57" y="490"/>
                  </a:cubicBezTo>
                  <a:cubicBezTo>
                    <a:pt x="58" y="487"/>
                    <a:pt x="59" y="484"/>
                    <a:pt x="61" y="480"/>
                  </a:cubicBezTo>
                  <a:cubicBezTo>
                    <a:pt x="63" y="473"/>
                    <a:pt x="66" y="467"/>
                    <a:pt x="71" y="462"/>
                  </a:cubicBezTo>
                  <a:cubicBezTo>
                    <a:pt x="71" y="462"/>
                    <a:pt x="71" y="462"/>
                    <a:pt x="71" y="462"/>
                  </a:cubicBezTo>
                  <a:cubicBezTo>
                    <a:pt x="71" y="462"/>
                    <a:pt x="71" y="462"/>
                    <a:pt x="71" y="462"/>
                  </a:cubicBezTo>
                  <a:cubicBezTo>
                    <a:pt x="71" y="462"/>
                    <a:pt x="71" y="463"/>
                    <a:pt x="71" y="463"/>
                  </a:cubicBezTo>
                  <a:cubicBezTo>
                    <a:pt x="69" y="467"/>
                    <a:pt x="69" y="470"/>
                    <a:pt x="68" y="473"/>
                  </a:cubicBezTo>
                  <a:cubicBezTo>
                    <a:pt x="67" y="481"/>
                    <a:pt x="67" y="489"/>
                    <a:pt x="67" y="497"/>
                  </a:cubicBezTo>
                  <a:cubicBezTo>
                    <a:pt x="66" y="512"/>
                    <a:pt x="67" y="528"/>
                    <a:pt x="68" y="544"/>
                  </a:cubicBezTo>
                  <a:cubicBezTo>
                    <a:pt x="68" y="554"/>
                    <a:pt x="69" y="564"/>
                    <a:pt x="69" y="574"/>
                  </a:cubicBezTo>
                  <a:cubicBezTo>
                    <a:pt x="70" y="585"/>
                    <a:pt x="70" y="595"/>
                    <a:pt x="71" y="605"/>
                  </a:cubicBezTo>
                  <a:cubicBezTo>
                    <a:pt x="72" y="625"/>
                    <a:pt x="74" y="645"/>
                    <a:pt x="76" y="664"/>
                  </a:cubicBezTo>
                  <a:cubicBezTo>
                    <a:pt x="77" y="668"/>
                    <a:pt x="78" y="672"/>
                    <a:pt x="78" y="676"/>
                  </a:cubicBezTo>
                  <a:cubicBezTo>
                    <a:pt x="78" y="676"/>
                    <a:pt x="78" y="676"/>
                    <a:pt x="78" y="676"/>
                  </a:cubicBezTo>
                  <a:close/>
                  <a:moveTo>
                    <a:pt x="658" y="685"/>
                  </a:moveTo>
                  <a:cubicBezTo>
                    <a:pt x="656" y="688"/>
                    <a:pt x="654" y="690"/>
                    <a:pt x="652" y="692"/>
                  </a:cubicBezTo>
                  <a:cubicBezTo>
                    <a:pt x="650" y="694"/>
                    <a:pt x="648" y="695"/>
                    <a:pt x="646" y="697"/>
                  </a:cubicBezTo>
                  <a:cubicBezTo>
                    <a:pt x="645" y="698"/>
                    <a:pt x="643" y="699"/>
                    <a:pt x="642" y="700"/>
                  </a:cubicBezTo>
                  <a:cubicBezTo>
                    <a:pt x="630" y="700"/>
                    <a:pt x="618" y="700"/>
                    <a:pt x="607" y="701"/>
                  </a:cubicBezTo>
                  <a:cubicBezTo>
                    <a:pt x="589" y="701"/>
                    <a:pt x="571" y="702"/>
                    <a:pt x="553" y="703"/>
                  </a:cubicBezTo>
                  <a:cubicBezTo>
                    <a:pt x="547" y="703"/>
                    <a:pt x="540" y="703"/>
                    <a:pt x="534" y="704"/>
                  </a:cubicBezTo>
                  <a:cubicBezTo>
                    <a:pt x="526" y="704"/>
                    <a:pt x="518" y="704"/>
                    <a:pt x="510" y="705"/>
                  </a:cubicBezTo>
                  <a:cubicBezTo>
                    <a:pt x="476" y="708"/>
                    <a:pt x="442" y="711"/>
                    <a:pt x="408" y="714"/>
                  </a:cubicBezTo>
                  <a:cubicBezTo>
                    <a:pt x="394" y="715"/>
                    <a:pt x="381" y="715"/>
                    <a:pt x="367" y="716"/>
                  </a:cubicBezTo>
                  <a:cubicBezTo>
                    <a:pt x="356" y="716"/>
                    <a:pt x="346" y="717"/>
                    <a:pt x="335" y="717"/>
                  </a:cubicBezTo>
                  <a:cubicBezTo>
                    <a:pt x="324" y="718"/>
                    <a:pt x="312" y="718"/>
                    <a:pt x="301" y="718"/>
                  </a:cubicBezTo>
                  <a:cubicBezTo>
                    <a:pt x="300" y="718"/>
                    <a:pt x="300" y="718"/>
                    <a:pt x="300" y="717"/>
                  </a:cubicBezTo>
                  <a:cubicBezTo>
                    <a:pt x="300" y="716"/>
                    <a:pt x="300" y="716"/>
                    <a:pt x="301" y="715"/>
                  </a:cubicBezTo>
                  <a:cubicBezTo>
                    <a:pt x="302" y="713"/>
                    <a:pt x="303" y="712"/>
                    <a:pt x="304" y="710"/>
                  </a:cubicBezTo>
                  <a:cubicBezTo>
                    <a:pt x="307" y="707"/>
                    <a:pt x="310" y="705"/>
                    <a:pt x="313" y="702"/>
                  </a:cubicBezTo>
                  <a:cubicBezTo>
                    <a:pt x="314" y="701"/>
                    <a:pt x="315" y="700"/>
                    <a:pt x="317" y="700"/>
                  </a:cubicBezTo>
                  <a:cubicBezTo>
                    <a:pt x="326" y="700"/>
                    <a:pt x="336" y="700"/>
                    <a:pt x="346" y="699"/>
                  </a:cubicBezTo>
                  <a:cubicBezTo>
                    <a:pt x="352" y="699"/>
                    <a:pt x="358" y="699"/>
                    <a:pt x="364" y="699"/>
                  </a:cubicBezTo>
                  <a:cubicBezTo>
                    <a:pt x="381" y="698"/>
                    <a:pt x="399" y="697"/>
                    <a:pt x="417" y="696"/>
                  </a:cubicBezTo>
                  <a:cubicBezTo>
                    <a:pt x="419" y="696"/>
                    <a:pt x="421" y="696"/>
                    <a:pt x="423" y="695"/>
                  </a:cubicBezTo>
                  <a:cubicBezTo>
                    <a:pt x="427" y="695"/>
                    <a:pt x="432" y="695"/>
                    <a:pt x="437" y="694"/>
                  </a:cubicBezTo>
                  <a:cubicBezTo>
                    <a:pt x="448" y="693"/>
                    <a:pt x="459" y="692"/>
                    <a:pt x="470" y="691"/>
                  </a:cubicBezTo>
                  <a:cubicBezTo>
                    <a:pt x="485" y="690"/>
                    <a:pt x="500" y="689"/>
                    <a:pt x="516" y="687"/>
                  </a:cubicBezTo>
                  <a:cubicBezTo>
                    <a:pt x="532" y="686"/>
                    <a:pt x="547" y="685"/>
                    <a:pt x="563" y="684"/>
                  </a:cubicBezTo>
                  <a:cubicBezTo>
                    <a:pt x="577" y="683"/>
                    <a:pt x="591" y="682"/>
                    <a:pt x="605" y="682"/>
                  </a:cubicBezTo>
                  <a:cubicBezTo>
                    <a:pt x="620" y="681"/>
                    <a:pt x="635" y="681"/>
                    <a:pt x="649" y="680"/>
                  </a:cubicBezTo>
                  <a:cubicBezTo>
                    <a:pt x="650" y="680"/>
                    <a:pt x="651" y="680"/>
                    <a:pt x="651" y="679"/>
                  </a:cubicBezTo>
                  <a:cubicBezTo>
                    <a:pt x="653" y="679"/>
                    <a:pt x="654" y="679"/>
                    <a:pt x="656" y="679"/>
                  </a:cubicBezTo>
                  <a:cubicBezTo>
                    <a:pt x="657" y="679"/>
                    <a:pt x="657" y="679"/>
                    <a:pt x="658" y="679"/>
                  </a:cubicBezTo>
                  <a:cubicBezTo>
                    <a:pt x="658" y="679"/>
                    <a:pt x="658" y="679"/>
                    <a:pt x="658" y="679"/>
                  </a:cubicBezTo>
                  <a:cubicBezTo>
                    <a:pt x="659" y="679"/>
                    <a:pt x="660" y="679"/>
                    <a:pt x="660" y="680"/>
                  </a:cubicBezTo>
                  <a:cubicBezTo>
                    <a:pt x="661" y="681"/>
                    <a:pt x="658" y="685"/>
                    <a:pt x="658" y="685"/>
                  </a:cubicBezTo>
                  <a:close/>
                  <a:moveTo>
                    <a:pt x="753" y="613"/>
                  </a:moveTo>
                  <a:cubicBezTo>
                    <a:pt x="722" y="615"/>
                    <a:pt x="690" y="616"/>
                    <a:pt x="658" y="617"/>
                  </a:cubicBezTo>
                  <a:cubicBezTo>
                    <a:pt x="627" y="618"/>
                    <a:pt x="595" y="619"/>
                    <a:pt x="564" y="621"/>
                  </a:cubicBezTo>
                  <a:cubicBezTo>
                    <a:pt x="534" y="622"/>
                    <a:pt x="504" y="623"/>
                    <a:pt x="474" y="625"/>
                  </a:cubicBezTo>
                  <a:cubicBezTo>
                    <a:pt x="443" y="626"/>
                    <a:pt x="411" y="628"/>
                    <a:pt x="380" y="630"/>
                  </a:cubicBezTo>
                  <a:cubicBezTo>
                    <a:pt x="335" y="633"/>
                    <a:pt x="290" y="636"/>
                    <a:pt x="246" y="639"/>
                  </a:cubicBezTo>
                  <a:cubicBezTo>
                    <a:pt x="244" y="639"/>
                    <a:pt x="244" y="638"/>
                    <a:pt x="244" y="637"/>
                  </a:cubicBezTo>
                  <a:cubicBezTo>
                    <a:pt x="245" y="636"/>
                    <a:pt x="245" y="636"/>
                    <a:pt x="245" y="635"/>
                  </a:cubicBezTo>
                  <a:cubicBezTo>
                    <a:pt x="247" y="632"/>
                    <a:pt x="248" y="630"/>
                    <a:pt x="250" y="628"/>
                  </a:cubicBezTo>
                  <a:cubicBezTo>
                    <a:pt x="254" y="624"/>
                    <a:pt x="257" y="621"/>
                    <a:pt x="261" y="618"/>
                  </a:cubicBezTo>
                  <a:cubicBezTo>
                    <a:pt x="263" y="616"/>
                    <a:pt x="265" y="615"/>
                    <a:pt x="267" y="615"/>
                  </a:cubicBezTo>
                  <a:cubicBezTo>
                    <a:pt x="276" y="614"/>
                    <a:pt x="286" y="613"/>
                    <a:pt x="295" y="613"/>
                  </a:cubicBezTo>
                  <a:cubicBezTo>
                    <a:pt x="334" y="610"/>
                    <a:pt x="373" y="608"/>
                    <a:pt x="412" y="605"/>
                  </a:cubicBezTo>
                  <a:cubicBezTo>
                    <a:pt x="442" y="603"/>
                    <a:pt x="472" y="602"/>
                    <a:pt x="503" y="600"/>
                  </a:cubicBezTo>
                  <a:cubicBezTo>
                    <a:pt x="517" y="599"/>
                    <a:pt x="530" y="599"/>
                    <a:pt x="544" y="598"/>
                  </a:cubicBezTo>
                  <a:cubicBezTo>
                    <a:pt x="558" y="598"/>
                    <a:pt x="573" y="597"/>
                    <a:pt x="587" y="596"/>
                  </a:cubicBezTo>
                  <a:cubicBezTo>
                    <a:pt x="622" y="595"/>
                    <a:pt x="657" y="594"/>
                    <a:pt x="692" y="593"/>
                  </a:cubicBezTo>
                  <a:cubicBezTo>
                    <a:pt x="724" y="591"/>
                    <a:pt x="756" y="590"/>
                    <a:pt x="787" y="589"/>
                  </a:cubicBezTo>
                  <a:cubicBezTo>
                    <a:pt x="802" y="588"/>
                    <a:pt x="817" y="587"/>
                    <a:pt x="832" y="586"/>
                  </a:cubicBezTo>
                  <a:cubicBezTo>
                    <a:pt x="847" y="585"/>
                    <a:pt x="862" y="584"/>
                    <a:pt x="878" y="583"/>
                  </a:cubicBezTo>
                  <a:cubicBezTo>
                    <a:pt x="878" y="583"/>
                    <a:pt x="878" y="583"/>
                    <a:pt x="878" y="583"/>
                  </a:cubicBezTo>
                  <a:cubicBezTo>
                    <a:pt x="879" y="583"/>
                    <a:pt x="879" y="584"/>
                    <a:pt x="879" y="585"/>
                  </a:cubicBezTo>
                  <a:cubicBezTo>
                    <a:pt x="879" y="585"/>
                    <a:pt x="879" y="586"/>
                    <a:pt x="878" y="587"/>
                  </a:cubicBezTo>
                  <a:cubicBezTo>
                    <a:pt x="877" y="589"/>
                    <a:pt x="876" y="591"/>
                    <a:pt x="874" y="593"/>
                  </a:cubicBezTo>
                  <a:cubicBezTo>
                    <a:pt x="871" y="596"/>
                    <a:pt x="868" y="599"/>
                    <a:pt x="864" y="602"/>
                  </a:cubicBezTo>
                  <a:cubicBezTo>
                    <a:pt x="863" y="603"/>
                    <a:pt x="861" y="604"/>
                    <a:pt x="859" y="605"/>
                  </a:cubicBezTo>
                  <a:cubicBezTo>
                    <a:pt x="856" y="605"/>
                    <a:pt x="852" y="605"/>
                    <a:pt x="848" y="606"/>
                  </a:cubicBezTo>
                  <a:cubicBezTo>
                    <a:pt x="817" y="609"/>
                    <a:pt x="785" y="612"/>
                    <a:pt x="753" y="613"/>
                  </a:cubicBezTo>
                  <a:close/>
                  <a:moveTo>
                    <a:pt x="480" y="326"/>
                  </a:moveTo>
                  <a:cubicBezTo>
                    <a:pt x="499" y="324"/>
                    <a:pt x="519" y="321"/>
                    <a:pt x="538" y="319"/>
                  </a:cubicBezTo>
                  <a:cubicBezTo>
                    <a:pt x="543" y="319"/>
                    <a:pt x="547" y="318"/>
                    <a:pt x="552" y="318"/>
                  </a:cubicBezTo>
                  <a:cubicBezTo>
                    <a:pt x="564" y="316"/>
                    <a:pt x="575" y="315"/>
                    <a:pt x="587" y="314"/>
                  </a:cubicBezTo>
                  <a:cubicBezTo>
                    <a:pt x="601" y="312"/>
                    <a:pt x="616" y="311"/>
                    <a:pt x="631" y="309"/>
                  </a:cubicBezTo>
                  <a:cubicBezTo>
                    <a:pt x="638" y="309"/>
                    <a:pt x="646" y="308"/>
                    <a:pt x="653" y="307"/>
                  </a:cubicBezTo>
                  <a:cubicBezTo>
                    <a:pt x="662" y="307"/>
                    <a:pt x="671" y="306"/>
                    <a:pt x="679" y="305"/>
                  </a:cubicBezTo>
                  <a:cubicBezTo>
                    <a:pt x="687" y="305"/>
                    <a:pt x="695" y="304"/>
                    <a:pt x="702" y="304"/>
                  </a:cubicBezTo>
                  <a:cubicBezTo>
                    <a:pt x="711" y="303"/>
                    <a:pt x="719" y="303"/>
                    <a:pt x="728" y="302"/>
                  </a:cubicBezTo>
                  <a:cubicBezTo>
                    <a:pt x="745" y="301"/>
                    <a:pt x="762" y="300"/>
                    <a:pt x="778" y="300"/>
                  </a:cubicBezTo>
                  <a:cubicBezTo>
                    <a:pt x="793" y="299"/>
                    <a:pt x="807" y="299"/>
                    <a:pt x="822" y="298"/>
                  </a:cubicBezTo>
                  <a:cubicBezTo>
                    <a:pt x="830" y="298"/>
                    <a:pt x="839" y="298"/>
                    <a:pt x="847" y="298"/>
                  </a:cubicBezTo>
                  <a:cubicBezTo>
                    <a:pt x="851" y="297"/>
                    <a:pt x="855" y="297"/>
                    <a:pt x="859" y="297"/>
                  </a:cubicBezTo>
                  <a:cubicBezTo>
                    <a:pt x="863" y="297"/>
                    <a:pt x="867" y="297"/>
                    <a:pt x="871" y="297"/>
                  </a:cubicBezTo>
                  <a:cubicBezTo>
                    <a:pt x="873" y="297"/>
                    <a:pt x="875" y="297"/>
                    <a:pt x="878" y="297"/>
                  </a:cubicBezTo>
                  <a:cubicBezTo>
                    <a:pt x="877" y="297"/>
                    <a:pt x="877" y="297"/>
                    <a:pt x="877" y="297"/>
                  </a:cubicBezTo>
                  <a:cubicBezTo>
                    <a:pt x="878" y="297"/>
                    <a:pt x="880" y="297"/>
                    <a:pt x="881" y="298"/>
                  </a:cubicBezTo>
                  <a:cubicBezTo>
                    <a:pt x="881" y="298"/>
                    <a:pt x="882" y="298"/>
                    <a:pt x="882" y="299"/>
                  </a:cubicBezTo>
                  <a:cubicBezTo>
                    <a:pt x="882" y="300"/>
                    <a:pt x="882" y="300"/>
                    <a:pt x="882" y="301"/>
                  </a:cubicBezTo>
                  <a:cubicBezTo>
                    <a:pt x="882" y="303"/>
                    <a:pt x="881" y="305"/>
                    <a:pt x="880" y="306"/>
                  </a:cubicBezTo>
                  <a:cubicBezTo>
                    <a:pt x="880" y="307"/>
                    <a:pt x="879" y="308"/>
                    <a:pt x="879" y="309"/>
                  </a:cubicBezTo>
                  <a:cubicBezTo>
                    <a:pt x="876" y="313"/>
                    <a:pt x="874" y="316"/>
                    <a:pt x="871" y="319"/>
                  </a:cubicBezTo>
                  <a:cubicBezTo>
                    <a:pt x="868" y="321"/>
                    <a:pt x="866" y="324"/>
                    <a:pt x="863" y="325"/>
                  </a:cubicBezTo>
                  <a:cubicBezTo>
                    <a:pt x="862" y="327"/>
                    <a:pt x="860" y="328"/>
                    <a:pt x="858" y="328"/>
                  </a:cubicBezTo>
                  <a:cubicBezTo>
                    <a:pt x="857" y="329"/>
                    <a:pt x="857" y="328"/>
                    <a:pt x="857" y="327"/>
                  </a:cubicBezTo>
                  <a:cubicBezTo>
                    <a:pt x="857" y="326"/>
                    <a:pt x="858" y="325"/>
                    <a:pt x="858" y="324"/>
                  </a:cubicBezTo>
                  <a:cubicBezTo>
                    <a:pt x="857" y="323"/>
                    <a:pt x="857" y="322"/>
                    <a:pt x="856" y="322"/>
                  </a:cubicBezTo>
                  <a:cubicBezTo>
                    <a:pt x="854" y="322"/>
                    <a:pt x="853" y="322"/>
                    <a:pt x="852" y="322"/>
                  </a:cubicBezTo>
                  <a:cubicBezTo>
                    <a:pt x="852" y="322"/>
                    <a:pt x="853" y="322"/>
                    <a:pt x="853" y="322"/>
                  </a:cubicBezTo>
                  <a:cubicBezTo>
                    <a:pt x="844" y="321"/>
                    <a:pt x="834" y="321"/>
                    <a:pt x="825" y="321"/>
                  </a:cubicBezTo>
                  <a:cubicBezTo>
                    <a:pt x="794" y="320"/>
                    <a:pt x="763" y="321"/>
                    <a:pt x="732" y="321"/>
                  </a:cubicBezTo>
                  <a:cubicBezTo>
                    <a:pt x="724" y="321"/>
                    <a:pt x="716" y="321"/>
                    <a:pt x="709" y="322"/>
                  </a:cubicBezTo>
                  <a:cubicBezTo>
                    <a:pt x="701" y="322"/>
                    <a:pt x="693" y="322"/>
                    <a:pt x="686" y="322"/>
                  </a:cubicBezTo>
                  <a:cubicBezTo>
                    <a:pt x="677" y="323"/>
                    <a:pt x="669" y="323"/>
                    <a:pt x="661" y="324"/>
                  </a:cubicBezTo>
                  <a:cubicBezTo>
                    <a:pt x="653" y="324"/>
                    <a:pt x="646" y="324"/>
                    <a:pt x="638" y="325"/>
                  </a:cubicBezTo>
                  <a:cubicBezTo>
                    <a:pt x="630" y="325"/>
                    <a:pt x="622" y="326"/>
                    <a:pt x="614" y="326"/>
                  </a:cubicBezTo>
                  <a:cubicBezTo>
                    <a:pt x="607" y="327"/>
                    <a:pt x="599" y="327"/>
                    <a:pt x="591" y="328"/>
                  </a:cubicBezTo>
                  <a:cubicBezTo>
                    <a:pt x="573" y="330"/>
                    <a:pt x="555" y="331"/>
                    <a:pt x="538" y="333"/>
                  </a:cubicBezTo>
                  <a:cubicBezTo>
                    <a:pt x="525" y="334"/>
                    <a:pt x="513" y="335"/>
                    <a:pt x="500" y="336"/>
                  </a:cubicBezTo>
                  <a:cubicBezTo>
                    <a:pt x="489" y="337"/>
                    <a:pt x="478" y="339"/>
                    <a:pt x="466" y="340"/>
                  </a:cubicBezTo>
                  <a:cubicBezTo>
                    <a:pt x="460" y="340"/>
                    <a:pt x="455" y="341"/>
                    <a:pt x="449" y="342"/>
                  </a:cubicBezTo>
                  <a:cubicBezTo>
                    <a:pt x="432" y="344"/>
                    <a:pt x="415" y="346"/>
                    <a:pt x="397" y="348"/>
                  </a:cubicBezTo>
                  <a:cubicBezTo>
                    <a:pt x="390" y="349"/>
                    <a:pt x="383" y="350"/>
                    <a:pt x="375" y="351"/>
                  </a:cubicBezTo>
                  <a:cubicBezTo>
                    <a:pt x="367" y="352"/>
                    <a:pt x="359" y="353"/>
                    <a:pt x="351" y="354"/>
                  </a:cubicBezTo>
                  <a:cubicBezTo>
                    <a:pt x="343" y="355"/>
                    <a:pt x="335" y="356"/>
                    <a:pt x="328" y="357"/>
                  </a:cubicBezTo>
                  <a:cubicBezTo>
                    <a:pt x="328" y="358"/>
                    <a:pt x="327" y="358"/>
                    <a:pt x="327" y="358"/>
                  </a:cubicBezTo>
                  <a:cubicBezTo>
                    <a:pt x="326" y="358"/>
                    <a:pt x="326" y="359"/>
                    <a:pt x="325" y="359"/>
                  </a:cubicBezTo>
                  <a:cubicBezTo>
                    <a:pt x="322" y="359"/>
                    <a:pt x="319" y="359"/>
                    <a:pt x="317" y="359"/>
                  </a:cubicBezTo>
                  <a:cubicBezTo>
                    <a:pt x="316" y="359"/>
                    <a:pt x="316" y="358"/>
                    <a:pt x="317" y="358"/>
                  </a:cubicBezTo>
                  <a:cubicBezTo>
                    <a:pt x="317" y="357"/>
                    <a:pt x="318" y="356"/>
                    <a:pt x="319" y="355"/>
                  </a:cubicBezTo>
                  <a:cubicBezTo>
                    <a:pt x="320" y="353"/>
                    <a:pt x="322" y="351"/>
                    <a:pt x="324" y="350"/>
                  </a:cubicBezTo>
                  <a:cubicBezTo>
                    <a:pt x="324" y="349"/>
                    <a:pt x="325" y="349"/>
                    <a:pt x="326" y="349"/>
                  </a:cubicBezTo>
                  <a:cubicBezTo>
                    <a:pt x="332" y="347"/>
                    <a:pt x="339" y="346"/>
                    <a:pt x="345" y="345"/>
                  </a:cubicBezTo>
                  <a:cubicBezTo>
                    <a:pt x="351" y="344"/>
                    <a:pt x="357" y="343"/>
                    <a:pt x="364" y="343"/>
                  </a:cubicBezTo>
                  <a:cubicBezTo>
                    <a:pt x="371" y="342"/>
                    <a:pt x="378" y="341"/>
                    <a:pt x="386" y="340"/>
                  </a:cubicBezTo>
                  <a:cubicBezTo>
                    <a:pt x="405" y="337"/>
                    <a:pt x="425" y="334"/>
                    <a:pt x="444" y="331"/>
                  </a:cubicBezTo>
                  <a:cubicBezTo>
                    <a:pt x="447" y="331"/>
                    <a:pt x="450" y="330"/>
                    <a:pt x="453" y="330"/>
                  </a:cubicBezTo>
                  <a:cubicBezTo>
                    <a:pt x="455" y="329"/>
                    <a:pt x="458" y="329"/>
                    <a:pt x="460" y="328"/>
                  </a:cubicBezTo>
                  <a:cubicBezTo>
                    <a:pt x="463" y="327"/>
                    <a:pt x="465" y="326"/>
                    <a:pt x="468" y="326"/>
                  </a:cubicBezTo>
                  <a:cubicBezTo>
                    <a:pt x="472" y="325"/>
                    <a:pt x="476" y="324"/>
                    <a:pt x="480" y="323"/>
                  </a:cubicBezTo>
                  <a:cubicBezTo>
                    <a:pt x="480" y="323"/>
                    <a:pt x="480" y="323"/>
                    <a:pt x="480" y="323"/>
                  </a:cubicBezTo>
                  <a:cubicBezTo>
                    <a:pt x="480" y="323"/>
                    <a:pt x="480" y="323"/>
                    <a:pt x="480" y="323"/>
                  </a:cubicBezTo>
                  <a:cubicBezTo>
                    <a:pt x="480" y="323"/>
                    <a:pt x="479" y="324"/>
                    <a:pt x="479" y="324"/>
                  </a:cubicBezTo>
                  <a:cubicBezTo>
                    <a:pt x="479" y="325"/>
                    <a:pt x="478" y="325"/>
                    <a:pt x="478" y="325"/>
                  </a:cubicBezTo>
                  <a:cubicBezTo>
                    <a:pt x="478" y="326"/>
                    <a:pt x="477" y="326"/>
                    <a:pt x="477" y="326"/>
                  </a:cubicBezTo>
                  <a:cubicBezTo>
                    <a:pt x="475" y="326"/>
                    <a:pt x="473" y="327"/>
                    <a:pt x="472" y="327"/>
                  </a:cubicBezTo>
                  <a:cubicBezTo>
                    <a:pt x="474" y="327"/>
                    <a:pt x="477" y="327"/>
                    <a:pt x="480" y="326"/>
                  </a:cubicBezTo>
                  <a:close/>
                  <a:moveTo>
                    <a:pt x="414" y="428"/>
                  </a:moveTo>
                  <a:cubicBezTo>
                    <a:pt x="444" y="424"/>
                    <a:pt x="474" y="421"/>
                    <a:pt x="504" y="418"/>
                  </a:cubicBezTo>
                  <a:cubicBezTo>
                    <a:pt x="519" y="417"/>
                    <a:pt x="533" y="415"/>
                    <a:pt x="548" y="414"/>
                  </a:cubicBezTo>
                  <a:cubicBezTo>
                    <a:pt x="565" y="412"/>
                    <a:pt x="582" y="411"/>
                    <a:pt x="599" y="409"/>
                  </a:cubicBezTo>
                  <a:cubicBezTo>
                    <a:pt x="612" y="408"/>
                    <a:pt x="624" y="407"/>
                    <a:pt x="637" y="406"/>
                  </a:cubicBezTo>
                  <a:cubicBezTo>
                    <a:pt x="649" y="405"/>
                    <a:pt x="660" y="404"/>
                    <a:pt x="671" y="403"/>
                  </a:cubicBezTo>
                  <a:cubicBezTo>
                    <a:pt x="677" y="402"/>
                    <a:pt x="683" y="402"/>
                    <a:pt x="689" y="402"/>
                  </a:cubicBezTo>
                  <a:cubicBezTo>
                    <a:pt x="707" y="401"/>
                    <a:pt x="726" y="399"/>
                    <a:pt x="744" y="398"/>
                  </a:cubicBezTo>
                  <a:cubicBezTo>
                    <a:pt x="760" y="398"/>
                    <a:pt x="775" y="397"/>
                    <a:pt x="791" y="397"/>
                  </a:cubicBezTo>
                  <a:cubicBezTo>
                    <a:pt x="805" y="396"/>
                    <a:pt x="819" y="396"/>
                    <a:pt x="832" y="396"/>
                  </a:cubicBezTo>
                  <a:cubicBezTo>
                    <a:pt x="840" y="395"/>
                    <a:pt x="849" y="395"/>
                    <a:pt x="857" y="395"/>
                  </a:cubicBezTo>
                  <a:cubicBezTo>
                    <a:pt x="860" y="395"/>
                    <a:pt x="864" y="395"/>
                    <a:pt x="868" y="395"/>
                  </a:cubicBezTo>
                  <a:cubicBezTo>
                    <a:pt x="868" y="395"/>
                    <a:pt x="869" y="395"/>
                    <a:pt x="869" y="395"/>
                  </a:cubicBezTo>
                  <a:cubicBezTo>
                    <a:pt x="871" y="395"/>
                    <a:pt x="874" y="395"/>
                    <a:pt x="877" y="395"/>
                  </a:cubicBezTo>
                  <a:cubicBezTo>
                    <a:pt x="878" y="395"/>
                    <a:pt x="879" y="395"/>
                    <a:pt x="880" y="395"/>
                  </a:cubicBezTo>
                  <a:cubicBezTo>
                    <a:pt x="881" y="395"/>
                    <a:pt x="883" y="395"/>
                    <a:pt x="884" y="395"/>
                  </a:cubicBezTo>
                  <a:cubicBezTo>
                    <a:pt x="885" y="396"/>
                    <a:pt x="885" y="396"/>
                    <a:pt x="886" y="396"/>
                  </a:cubicBezTo>
                  <a:cubicBezTo>
                    <a:pt x="886" y="398"/>
                    <a:pt x="886" y="399"/>
                    <a:pt x="885" y="400"/>
                  </a:cubicBezTo>
                  <a:cubicBezTo>
                    <a:pt x="884" y="402"/>
                    <a:pt x="882" y="404"/>
                    <a:pt x="880" y="406"/>
                  </a:cubicBezTo>
                  <a:cubicBezTo>
                    <a:pt x="878" y="409"/>
                    <a:pt x="876" y="411"/>
                    <a:pt x="873" y="413"/>
                  </a:cubicBezTo>
                  <a:cubicBezTo>
                    <a:pt x="871" y="415"/>
                    <a:pt x="869" y="417"/>
                    <a:pt x="867" y="418"/>
                  </a:cubicBezTo>
                  <a:cubicBezTo>
                    <a:pt x="866" y="418"/>
                    <a:pt x="865" y="419"/>
                    <a:pt x="864" y="419"/>
                  </a:cubicBezTo>
                  <a:cubicBezTo>
                    <a:pt x="864" y="419"/>
                    <a:pt x="863" y="419"/>
                    <a:pt x="863" y="419"/>
                  </a:cubicBezTo>
                  <a:cubicBezTo>
                    <a:pt x="862" y="419"/>
                    <a:pt x="862" y="419"/>
                    <a:pt x="862" y="419"/>
                  </a:cubicBezTo>
                  <a:cubicBezTo>
                    <a:pt x="859" y="419"/>
                    <a:pt x="857" y="419"/>
                    <a:pt x="855" y="419"/>
                  </a:cubicBezTo>
                  <a:cubicBezTo>
                    <a:pt x="852" y="420"/>
                    <a:pt x="850" y="420"/>
                    <a:pt x="847" y="420"/>
                  </a:cubicBezTo>
                  <a:cubicBezTo>
                    <a:pt x="843" y="420"/>
                    <a:pt x="840" y="420"/>
                    <a:pt x="836" y="420"/>
                  </a:cubicBezTo>
                  <a:cubicBezTo>
                    <a:pt x="828" y="420"/>
                    <a:pt x="820" y="420"/>
                    <a:pt x="812" y="420"/>
                  </a:cubicBezTo>
                  <a:cubicBezTo>
                    <a:pt x="800" y="420"/>
                    <a:pt x="787" y="420"/>
                    <a:pt x="774" y="421"/>
                  </a:cubicBezTo>
                  <a:cubicBezTo>
                    <a:pt x="764" y="421"/>
                    <a:pt x="753" y="421"/>
                    <a:pt x="743" y="422"/>
                  </a:cubicBezTo>
                  <a:cubicBezTo>
                    <a:pt x="737" y="422"/>
                    <a:pt x="732" y="422"/>
                    <a:pt x="726" y="422"/>
                  </a:cubicBezTo>
                  <a:cubicBezTo>
                    <a:pt x="707" y="423"/>
                    <a:pt x="689" y="424"/>
                    <a:pt x="670" y="425"/>
                  </a:cubicBezTo>
                  <a:cubicBezTo>
                    <a:pt x="654" y="426"/>
                    <a:pt x="638" y="428"/>
                    <a:pt x="623" y="429"/>
                  </a:cubicBezTo>
                  <a:cubicBezTo>
                    <a:pt x="610" y="430"/>
                    <a:pt x="597" y="431"/>
                    <a:pt x="585" y="432"/>
                  </a:cubicBezTo>
                  <a:cubicBezTo>
                    <a:pt x="566" y="434"/>
                    <a:pt x="547" y="435"/>
                    <a:pt x="528" y="437"/>
                  </a:cubicBezTo>
                  <a:cubicBezTo>
                    <a:pt x="515" y="438"/>
                    <a:pt x="503" y="440"/>
                    <a:pt x="491" y="441"/>
                  </a:cubicBezTo>
                  <a:cubicBezTo>
                    <a:pt x="460" y="444"/>
                    <a:pt x="429" y="447"/>
                    <a:pt x="398" y="450"/>
                  </a:cubicBezTo>
                  <a:cubicBezTo>
                    <a:pt x="356" y="455"/>
                    <a:pt x="313" y="459"/>
                    <a:pt x="270" y="464"/>
                  </a:cubicBezTo>
                  <a:cubicBezTo>
                    <a:pt x="269" y="464"/>
                    <a:pt x="268" y="463"/>
                    <a:pt x="269" y="462"/>
                  </a:cubicBezTo>
                  <a:cubicBezTo>
                    <a:pt x="269" y="461"/>
                    <a:pt x="269" y="461"/>
                    <a:pt x="270" y="460"/>
                  </a:cubicBezTo>
                  <a:cubicBezTo>
                    <a:pt x="271" y="458"/>
                    <a:pt x="273" y="455"/>
                    <a:pt x="275" y="453"/>
                  </a:cubicBezTo>
                  <a:cubicBezTo>
                    <a:pt x="278" y="450"/>
                    <a:pt x="281" y="446"/>
                    <a:pt x="285" y="443"/>
                  </a:cubicBezTo>
                  <a:cubicBezTo>
                    <a:pt x="287" y="442"/>
                    <a:pt x="289" y="441"/>
                    <a:pt x="291" y="440"/>
                  </a:cubicBezTo>
                  <a:cubicBezTo>
                    <a:pt x="332" y="436"/>
                    <a:pt x="373" y="432"/>
                    <a:pt x="414" y="428"/>
                  </a:cubicBezTo>
                  <a:close/>
                  <a:moveTo>
                    <a:pt x="379" y="519"/>
                  </a:moveTo>
                  <a:cubicBezTo>
                    <a:pt x="411" y="515"/>
                    <a:pt x="443" y="510"/>
                    <a:pt x="475" y="506"/>
                  </a:cubicBezTo>
                  <a:cubicBezTo>
                    <a:pt x="486" y="505"/>
                    <a:pt x="498" y="503"/>
                    <a:pt x="509" y="502"/>
                  </a:cubicBezTo>
                  <a:cubicBezTo>
                    <a:pt x="529" y="500"/>
                    <a:pt x="548" y="498"/>
                    <a:pt x="568" y="496"/>
                  </a:cubicBezTo>
                  <a:cubicBezTo>
                    <a:pt x="572" y="495"/>
                    <a:pt x="576" y="495"/>
                    <a:pt x="580" y="495"/>
                  </a:cubicBezTo>
                  <a:cubicBezTo>
                    <a:pt x="591" y="494"/>
                    <a:pt x="602" y="493"/>
                    <a:pt x="614" y="492"/>
                  </a:cubicBezTo>
                  <a:cubicBezTo>
                    <a:pt x="621" y="492"/>
                    <a:pt x="629" y="491"/>
                    <a:pt x="637" y="491"/>
                  </a:cubicBezTo>
                  <a:cubicBezTo>
                    <a:pt x="643" y="490"/>
                    <a:pt x="649" y="490"/>
                    <a:pt x="655" y="490"/>
                  </a:cubicBezTo>
                  <a:cubicBezTo>
                    <a:pt x="671" y="489"/>
                    <a:pt x="686" y="489"/>
                    <a:pt x="702" y="488"/>
                  </a:cubicBezTo>
                  <a:cubicBezTo>
                    <a:pt x="719" y="488"/>
                    <a:pt x="735" y="488"/>
                    <a:pt x="752" y="488"/>
                  </a:cubicBezTo>
                  <a:cubicBezTo>
                    <a:pt x="769" y="487"/>
                    <a:pt x="785" y="487"/>
                    <a:pt x="801" y="487"/>
                  </a:cubicBezTo>
                  <a:cubicBezTo>
                    <a:pt x="809" y="487"/>
                    <a:pt x="818" y="487"/>
                    <a:pt x="826" y="487"/>
                  </a:cubicBezTo>
                  <a:cubicBezTo>
                    <a:pt x="828" y="487"/>
                    <a:pt x="830" y="487"/>
                    <a:pt x="832" y="487"/>
                  </a:cubicBezTo>
                  <a:cubicBezTo>
                    <a:pt x="834" y="487"/>
                    <a:pt x="836" y="487"/>
                    <a:pt x="838" y="487"/>
                  </a:cubicBezTo>
                  <a:cubicBezTo>
                    <a:pt x="842" y="487"/>
                    <a:pt x="845" y="487"/>
                    <a:pt x="848" y="487"/>
                  </a:cubicBezTo>
                  <a:cubicBezTo>
                    <a:pt x="849" y="488"/>
                    <a:pt x="850" y="487"/>
                    <a:pt x="851" y="488"/>
                  </a:cubicBezTo>
                  <a:cubicBezTo>
                    <a:pt x="852" y="488"/>
                    <a:pt x="852" y="489"/>
                    <a:pt x="852" y="490"/>
                  </a:cubicBezTo>
                  <a:cubicBezTo>
                    <a:pt x="852" y="492"/>
                    <a:pt x="851" y="493"/>
                    <a:pt x="850" y="494"/>
                  </a:cubicBezTo>
                  <a:cubicBezTo>
                    <a:pt x="849" y="497"/>
                    <a:pt x="847" y="499"/>
                    <a:pt x="845" y="502"/>
                  </a:cubicBezTo>
                  <a:cubicBezTo>
                    <a:pt x="842" y="505"/>
                    <a:pt x="838" y="509"/>
                    <a:pt x="834" y="512"/>
                  </a:cubicBezTo>
                  <a:cubicBezTo>
                    <a:pt x="833" y="513"/>
                    <a:pt x="831" y="514"/>
                    <a:pt x="829" y="515"/>
                  </a:cubicBezTo>
                  <a:cubicBezTo>
                    <a:pt x="828" y="515"/>
                    <a:pt x="827" y="515"/>
                    <a:pt x="828" y="513"/>
                  </a:cubicBezTo>
                  <a:cubicBezTo>
                    <a:pt x="828" y="513"/>
                    <a:pt x="828" y="513"/>
                    <a:pt x="828" y="512"/>
                  </a:cubicBezTo>
                  <a:cubicBezTo>
                    <a:pt x="828" y="512"/>
                    <a:pt x="828" y="512"/>
                    <a:pt x="827" y="512"/>
                  </a:cubicBezTo>
                  <a:cubicBezTo>
                    <a:pt x="826" y="512"/>
                    <a:pt x="824" y="512"/>
                    <a:pt x="822" y="512"/>
                  </a:cubicBezTo>
                  <a:cubicBezTo>
                    <a:pt x="821" y="512"/>
                    <a:pt x="820" y="512"/>
                    <a:pt x="819" y="512"/>
                  </a:cubicBezTo>
                  <a:cubicBezTo>
                    <a:pt x="817" y="512"/>
                    <a:pt x="815" y="512"/>
                    <a:pt x="813" y="512"/>
                  </a:cubicBezTo>
                  <a:cubicBezTo>
                    <a:pt x="810" y="512"/>
                    <a:pt x="808" y="512"/>
                    <a:pt x="805" y="512"/>
                  </a:cubicBezTo>
                  <a:cubicBezTo>
                    <a:pt x="799" y="512"/>
                    <a:pt x="792" y="512"/>
                    <a:pt x="786" y="512"/>
                  </a:cubicBezTo>
                  <a:cubicBezTo>
                    <a:pt x="775" y="512"/>
                    <a:pt x="764" y="512"/>
                    <a:pt x="753" y="512"/>
                  </a:cubicBezTo>
                  <a:cubicBezTo>
                    <a:pt x="722" y="512"/>
                    <a:pt x="691" y="512"/>
                    <a:pt x="660" y="513"/>
                  </a:cubicBezTo>
                  <a:cubicBezTo>
                    <a:pt x="648" y="513"/>
                    <a:pt x="637" y="514"/>
                    <a:pt x="626" y="514"/>
                  </a:cubicBezTo>
                  <a:cubicBezTo>
                    <a:pt x="622" y="514"/>
                    <a:pt x="617" y="514"/>
                    <a:pt x="613" y="515"/>
                  </a:cubicBezTo>
                  <a:cubicBezTo>
                    <a:pt x="593" y="516"/>
                    <a:pt x="573" y="517"/>
                    <a:pt x="554" y="519"/>
                  </a:cubicBezTo>
                  <a:cubicBezTo>
                    <a:pt x="550" y="519"/>
                    <a:pt x="547" y="519"/>
                    <a:pt x="544" y="520"/>
                  </a:cubicBezTo>
                  <a:cubicBezTo>
                    <a:pt x="534" y="521"/>
                    <a:pt x="524" y="522"/>
                    <a:pt x="514" y="523"/>
                  </a:cubicBezTo>
                  <a:cubicBezTo>
                    <a:pt x="503" y="524"/>
                    <a:pt x="492" y="525"/>
                    <a:pt x="480" y="526"/>
                  </a:cubicBezTo>
                  <a:cubicBezTo>
                    <a:pt x="475" y="527"/>
                    <a:pt x="471" y="527"/>
                    <a:pt x="466" y="528"/>
                  </a:cubicBezTo>
                  <a:cubicBezTo>
                    <a:pt x="436" y="532"/>
                    <a:pt x="406" y="536"/>
                    <a:pt x="376" y="540"/>
                  </a:cubicBezTo>
                  <a:cubicBezTo>
                    <a:pt x="332" y="546"/>
                    <a:pt x="288" y="551"/>
                    <a:pt x="244" y="557"/>
                  </a:cubicBezTo>
                  <a:cubicBezTo>
                    <a:pt x="241" y="557"/>
                    <a:pt x="243" y="554"/>
                    <a:pt x="243" y="553"/>
                  </a:cubicBezTo>
                  <a:cubicBezTo>
                    <a:pt x="245" y="551"/>
                    <a:pt x="246" y="549"/>
                    <a:pt x="248" y="547"/>
                  </a:cubicBezTo>
                  <a:cubicBezTo>
                    <a:pt x="251" y="543"/>
                    <a:pt x="255" y="540"/>
                    <a:pt x="259" y="537"/>
                  </a:cubicBezTo>
                  <a:cubicBezTo>
                    <a:pt x="260" y="535"/>
                    <a:pt x="262" y="534"/>
                    <a:pt x="264" y="534"/>
                  </a:cubicBezTo>
                  <a:cubicBezTo>
                    <a:pt x="303" y="529"/>
                    <a:pt x="341" y="524"/>
                    <a:pt x="379" y="519"/>
                  </a:cubicBezTo>
                  <a:close/>
                  <a:moveTo>
                    <a:pt x="936" y="724"/>
                  </a:moveTo>
                  <a:cubicBezTo>
                    <a:pt x="943" y="721"/>
                    <a:pt x="951" y="719"/>
                    <a:pt x="958" y="716"/>
                  </a:cubicBezTo>
                  <a:cubicBezTo>
                    <a:pt x="960" y="715"/>
                    <a:pt x="961" y="715"/>
                    <a:pt x="962" y="714"/>
                  </a:cubicBezTo>
                  <a:cubicBezTo>
                    <a:pt x="962" y="714"/>
                    <a:pt x="962" y="714"/>
                    <a:pt x="962" y="714"/>
                  </a:cubicBezTo>
                  <a:cubicBezTo>
                    <a:pt x="962" y="714"/>
                    <a:pt x="962" y="714"/>
                    <a:pt x="962" y="714"/>
                  </a:cubicBezTo>
                  <a:cubicBezTo>
                    <a:pt x="958" y="719"/>
                    <a:pt x="953" y="722"/>
                    <a:pt x="949" y="726"/>
                  </a:cubicBezTo>
                  <a:cubicBezTo>
                    <a:pt x="945" y="729"/>
                    <a:pt x="941" y="732"/>
                    <a:pt x="937" y="735"/>
                  </a:cubicBezTo>
                  <a:cubicBezTo>
                    <a:pt x="923" y="745"/>
                    <a:pt x="909" y="754"/>
                    <a:pt x="894" y="763"/>
                  </a:cubicBezTo>
                  <a:cubicBezTo>
                    <a:pt x="891" y="765"/>
                    <a:pt x="888" y="767"/>
                    <a:pt x="884" y="769"/>
                  </a:cubicBezTo>
                  <a:cubicBezTo>
                    <a:pt x="880" y="771"/>
                    <a:pt x="875" y="774"/>
                    <a:pt x="870" y="776"/>
                  </a:cubicBezTo>
                  <a:cubicBezTo>
                    <a:pt x="858" y="781"/>
                    <a:pt x="847" y="785"/>
                    <a:pt x="836" y="788"/>
                  </a:cubicBezTo>
                  <a:cubicBezTo>
                    <a:pt x="824" y="791"/>
                    <a:pt x="813" y="793"/>
                    <a:pt x="801" y="794"/>
                  </a:cubicBezTo>
                  <a:cubicBezTo>
                    <a:pt x="795" y="795"/>
                    <a:pt x="790" y="795"/>
                    <a:pt x="784" y="796"/>
                  </a:cubicBezTo>
                  <a:cubicBezTo>
                    <a:pt x="778" y="796"/>
                    <a:pt x="773" y="796"/>
                    <a:pt x="768" y="796"/>
                  </a:cubicBezTo>
                  <a:cubicBezTo>
                    <a:pt x="768" y="796"/>
                    <a:pt x="768" y="796"/>
                    <a:pt x="768" y="796"/>
                  </a:cubicBezTo>
                  <a:cubicBezTo>
                    <a:pt x="774" y="793"/>
                    <a:pt x="780" y="790"/>
                    <a:pt x="786" y="788"/>
                  </a:cubicBezTo>
                  <a:cubicBezTo>
                    <a:pt x="791" y="785"/>
                    <a:pt x="797" y="782"/>
                    <a:pt x="803" y="780"/>
                  </a:cubicBezTo>
                  <a:cubicBezTo>
                    <a:pt x="815" y="774"/>
                    <a:pt x="826" y="768"/>
                    <a:pt x="838" y="763"/>
                  </a:cubicBezTo>
                  <a:cubicBezTo>
                    <a:pt x="849" y="758"/>
                    <a:pt x="860" y="752"/>
                    <a:pt x="871" y="748"/>
                  </a:cubicBezTo>
                  <a:cubicBezTo>
                    <a:pt x="877" y="745"/>
                    <a:pt x="883" y="743"/>
                    <a:pt x="888" y="741"/>
                  </a:cubicBezTo>
                  <a:cubicBezTo>
                    <a:pt x="897" y="737"/>
                    <a:pt x="906" y="734"/>
                    <a:pt x="916" y="731"/>
                  </a:cubicBezTo>
                  <a:cubicBezTo>
                    <a:pt x="922" y="728"/>
                    <a:pt x="929" y="726"/>
                    <a:pt x="936" y="724"/>
                  </a:cubicBezTo>
                  <a:close/>
                  <a:moveTo>
                    <a:pt x="914" y="654"/>
                  </a:moveTo>
                  <a:cubicBezTo>
                    <a:pt x="914" y="654"/>
                    <a:pt x="914" y="654"/>
                    <a:pt x="914" y="654"/>
                  </a:cubicBezTo>
                  <a:cubicBezTo>
                    <a:pt x="914" y="654"/>
                    <a:pt x="914" y="654"/>
                    <a:pt x="914" y="654"/>
                  </a:cubicBezTo>
                  <a:cubicBezTo>
                    <a:pt x="909" y="660"/>
                    <a:pt x="903" y="666"/>
                    <a:pt x="898" y="671"/>
                  </a:cubicBezTo>
                  <a:cubicBezTo>
                    <a:pt x="886" y="683"/>
                    <a:pt x="873" y="694"/>
                    <a:pt x="859" y="704"/>
                  </a:cubicBezTo>
                  <a:cubicBezTo>
                    <a:pt x="844" y="715"/>
                    <a:pt x="828" y="724"/>
                    <a:pt x="811" y="732"/>
                  </a:cubicBezTo>
                  <a:cubicBezTo>
                    <a:pt x="811" y="732"/>
                    <a:pt x="811" y="732"/>
                    <a:pt x="811" y="732"/>
                  </a:cubicBezTo>
                  <a:cubicBezTo>
                    <a:pt x="818" y="724"/>
                    <a:pt x="825" y="717"/>
                    <a:pt x="832" y="710"/>
                  </a:cubicBezTo>
                  <a:cubicBezTo>
                    <a:pt x="838" y="704"/>
                    <a:pt x="843" y="699"/>
                    <a:pt x="850" y="694"/>
                  </a:cubicBezTo>
                  <a:cubicBezTo>
                    <a:pt x="857" y="687"/>
                    <a:pt x="865" y="682"/>
                    <a:pt x="873" y="676"/>
                  </a:cubicBezTo>
                  <a:cubicBezTo>
                    <a:pt x="886" y="668"/>
                    <a:pt x="900" y="660"/>
                    <a:pt x="914" y="654"/>
                  </a:cubicBezTo>
                  <a:close/>
                  <a:moveTo>
                    <a:pt x="467" y="241"/>
                  </a:moveTo>
                  <a:cubicBezTo>
                    <a:pt x="482" y="240"/>
                    <a:pt x="497" y="238"/>
                    <a:pt x="512" y="237"/>
                  </a:cubicBezTo>
                  <a:cubicBezTo>
                    <a:pt x="529" y="236"/>
                    <a:pt x="546" y="235"/>
                    <a:pt x="564" y="233"/>
                  </a:cubicBezTo>
                  <a:cubicBezTo>
                    <a:pt x="578" y="232"/>
                    <a:pt x="592" y="231"/>
                    <a:pt x="607" y="230"/>
                  </a:cubicBezTo>
                  <a:cubicBezTo>
                    <a:pt x="625" y="229"/>
                    <a:pt x="643" y="228"/>
                    <a:pt x="662" y="226"/>
                  </a:cubicBezTo>
                  <a:cubicBezTo>
                    <a:pt x="666" y="226"/>
                    <a:pt x="670" y="226"/>
                    <a:pt x="675" y="226"/>
                  </a:cubicBezTo>
                  <a:cubicBezTo>
                    <a:pt x="686" y="225"/>
                    <a:pt x="698" y="225"/>
                    <a:pt x="709" y="224"/>
                  </a:cubicBezTo>
                  <a:cubicBezTo>
                    <a:pt x="715" y="224"/>
                    <a:pt x="721" y="223"/>
                    <a:pt x="727" y="223"/>
                  </a:cubicBezTo>
                  <a:cubicBezTo>
                    <a:pt x="736" y="223"/>
                    <a:pt x="745" y="222"/>
                    <a:pt x="753" y="222"/>
                  </a:cubicBezTo>
                  <a:cubicBezTo>
                    <a:pt x="761" y="222"/>
                    <a:pt x="768" y="222"/>
                    <a:pt x="776" y="222"/>
                  </a:cubicBezTo>
                  <a:cubicBezTo>
                    <a:pt x="785" y="221"/>
                    <a:pt x="794" y="221"/>
                    <a:pt x="803" y="221"/>
                  </a:cubicBezTo>
                  <a:cubicBezTo>
                    <a:pt x="808" y="221"/>
                    <a:pt x="814" y="221"/>
                    <a:pt x="819" y="221"/>
                  </a:cubicBezTo>
                  <a:cubicBezTo>
                    <a:pt x="820" y="221"/>
                    <a:pt x="821" y="221"/>
                    <a:pt x="822" y="221"/>
                  </a:cubicBezTo>
                  <a:cubicBezTo>
                    <a:pt x="827" y="221"/>
                    <a:pt x="833" y="221"/>
                    <a:pt x="839" y="221"/>
                  </a:cubicBezTo>
                  <a:cubicBezTo>
                    <a:pt x="840" y="221"/>
                    <a:pt x="841" y="221"/>
                    <a:pt x="842" y="221"/>
                  </a:cubicBezTo>
                  <a:cubicBezTo>
                    <a:pt x="844" y="221"/>
                    <a:pt x="846" y="221"/>
                    <a:pt x="848" y="221"/>
                  </a:cubicBezTo>
                  <a:cubicBezTo>
                    <a:pt x="856" y="221"/>
                    <a:pt x="864" y="222"/>
                    <a:pt x="872" y="222"/>
                  </a:cubicBezTo>
                  <a:cubicBezTo>
                    <a:pt x="876" y="222"/>
                    <a:pt x="880" y="223"/>
                    <a:pt x="884" y="223"/>
                  </a:cubicBezTo>
                  <a:cubicBezTo>
                    <a:pt x="886" y="223"/>
                    <a:pt x="889" y="224"/>
                    <a:pt x="891" y="224"/>
                  </a:cubicBezTo>
                  <a:cubicBezTo>
                    <a:pt x="893" y="224"/>
                    <a:pt x="895" y="224"/>
                    <a:pt x="897" y="224"/>
                  </a:cubicBezTo>
                  <a:cubicBezTo>
                    <a:pt x="898" y="225"/>
                    <a:pt x="899" y="225"/>
                    <a:pt x="899" y="225"/>
                  </a:cubicBezTo>
                  <a:cubicBezTo>
                    <a:pt x="900" y="226"/>
                    <a:pt x="901" y="227"/>
                    <a:pt x="901" y="227"/>
                  </a:cubicBezTo>
                  <a:cubicBezTo>
                    <a:pt x="902" y="229"/>
                    <a:pt x="899" y="232"/>
                    <a:pt x="899" y="233"/>
                  </a:cubicBezTo>
                  <a:cubicBezTo>
                    <a:pt x="897" y="235"/>
                    <a:pt x="895" y="237"/>
                    <a:pt x="893" y="239"/>
                  </a:cubicBezTo>
                  <a:cubicBezTo>
                    <a:pt x="888" y="244"/>
                    <a:pt x="883" y="249"/>
                    <a:pt x="877" y="252"/>
                  </a:cubicBezTo>
                  <a:cubicBezTo>
                    <a:pt x="875" y="253"/>
                    <a:pt x="872" y="255"/>
                    <a:pt x="870" y="256"/>
                  </a:cubicBezTo>
                  <a:cubicBezTo>
                    <a:pt x="866" y="258"/>
                    <a:pt x="863" y="260"/>
                    <a:pt x="859" y="261"/>
                  </a:cubicBezTo>
                  <a:cubicBezTo>
                    <a:pt x="857" y="262"/>
                    <a:pt x="859" y="259"/>
                    <a:pt x="859" y="258"/>
                  </a:cubicBezTo>
                  <a:cubicBezTo>
                    <a:pt x="860" y="257"/>
                    <a:pt x="861" y="255"/>
                    <a:pt x="862" y="254"/>
                  </a:cubicBezTo>
                  <a:cubicBezTo>
                    <a:pt x="864" y="252"/>
                    <a:pt x="866" y="250"/>
                    <a:pt x="867" y="248"/>
                  </a:cubicBezTo>
                  <a:cubicBezTo>
                    <a:pt x="869" y="247"/>
                    <a:pt x="870" y="246"/>
                    <a:pt x="872" y="245"/>
                  </a:cubicBezTo>
                  <a:cubicBezTo>
                    <a:pt x="873" y="244"/>
                    <a:pt x="874" y="244"/>
                    <a:pt x="875" y="243"/>
                  </a:cubicBezTo>
                  <a:cubicBezTo>
                    <a:pt x="871" y="243"/>
                    <a:pt x="868" y="243"/>
                    <a:pt x="864" y="242"/>
                  </a:cubicBezTo>
                  <a:cubicBezTo>
                    <a:pt x="857" y="242"/>
                    <a:pt x="850" y="241"/>
                    <a:pt x="843" y="240"/>
                  </a:cubicBezTo>
                  <a:cubicBezTo>
                    <a:pt x="839" y="240"/>
                    <a:pt x="835" y="240"/>
                    <a:pt x="832" y="240"/>
                  </a:cubicBezTo>
                  <a:cubicBezTo>
                    <a:pt x="828" y="240"/>
                    <a:pt x="825" y="239"/>
                    <a:pt x="821" y="239"/>
                  </a:cubicBezTo>
                  <a:cubicBezTo>
                    <a:pt x="814" y="239"/>
                    <a:pt x="807" y="239"/>
                    <a:pt x="800" y="239"/>
                  </a:cubicBezTo>
                  <a:cubicBezTo>
                    <a:pt x="791" y="239"/>
                    <a:pt x="781" y="239"/>
                    <a:pt x="771" y="239"/>
                  </a:cubicBezTo>
                  <a:cubicBezTo>
                    <a:pt x="755" y="239"/>
                    <a:pt x="739" y="239"/>
                    <a:pt x="723" y="239"/>
                  </a:cubicBezTo>
                  <a:cubicBezTo>
                    <a:pt x="708" y="240"/>
                    <a:pt x="694" y="240"/>
                    <a:pt x="679" y="241"/>
                  </a:cubicBezTo>
                  <a:cubicBezTo>
                    <a:pt x="666" y="241"/>
                    <a:pt x="654" y="242"/>
                    <a:pt x="641" y="243"/>
                  </a:cubicBezTo>
                  <a:cubicBezTo>
                    <a:pt x="620" y="244"/>
                    <a:pt x="598" y="245"/>
                    <a:pt x="577" y="247"/>
                  </a:cubicBezTo>
                  <a:cubicBezTo>
                    <a:pt x="566" y="248"/>
                    <a:pt x="556" y="248"/>
                    <a:pt x="545" y="249"/>
                  </a:cubicBezTo>
                  <a:cubicBezTo>
                    <a:pt x="524" y="251"/>
                    <a:pt x="503" y="252"/>
                    <a:pt x="483" y="254"/>
                  </a:cubicBezTo>
                  <a:cubicBezTo>
                    <a:pt x="470" y="255"/>
                    <a:pt x="458" y="256"/>
                    <a:pt x="446" y="256"/>
                  </a:cubicBezTo>
                  <a:cubicBezTo>
                    <a:pt x="426" y="258"/>
                    <a:pt x="406" y="259"/>
                    <a:pt x="385" y="260"/>
                  </a:cubicBezTo>
                  <a:cubicBezTo>
                    <a:pt x="384" y="260"/>
                    <a:pt x="384" y="260"/>
                    <a:pt x="384" y="259"/>
                  </a:cubicBezTo>
                  <a:cubicBezTo>
                    <a:pt x="384" y="259"/>
                    <a:pt x="385" y="258"/>
                    <a:pt x="385" y="258"/>
                  </a:cubicBezTo>
                  <a:cubicBezTo>
                    <a:pt x="386" y="256"/>
                    <a:pt x="387" y="255"/>
                    <a:pt x="388" y="253"/>
                  </a:cubicBezTo>
                  <a:cubicBezTo>
                    <a:pt x="390" y="251"/>
                    <a:pt x="392" y="249"/>
                    <a:pt x="395" y="247"/>
                  </a:cubicBezTo>
                  <a:cubicBezTo>
                    <a:pt x="396" y="246"/>
                    <a:pt x="397" y="245"/>
                    <a:pt x="398" y="245"/>
                  </a:cubicBezTo>
                  <a:cubicBezTo>
                    <a:pt x="403" y="245"/>
                    <a:pt x="408" y="245"/>
                    <a:pt x="413" y="244"/>
                  </a:cubicBezTo>
                  <a:cubicBezTo>
                    <a:pt x="431" y="243"/>
                    <a:pt x="449" y="242"/>
                    <a:pt x="467" y="241"/>
                  </a:cubicBezTo>
                  <a:close/>
                  <a:moveTo>
                    <a:pt x="377" y="112"/>
                  </a:moveTo>
                  <a:cubicBezTo>
                    <a:pt x="381" y="109"/>
                    <a:pt x="385" y="107"/>
                    <a:pt x="389" y="104"/>
                  </a:cubicBezTo>
                  <a:cubicBezTo>
                    <a:pt x="396" y="100"/>
                    <a:pt x="403" y="96"/>
                    <a:pt x="410" y="94"/>
                  </a:cubicBezTo>
                  <a:cubicBezTo>
                    <a:pt x="410" y="94"/>
                    <a:pt x="410" y="94"/>
                    <a:pt x="410" y="94"/>
                  </a:cubicBezTo>
                  <a:cubicBezTo>
                    <a:pt x="410" y="94"/>
                    <a:pt x="410" y="94"/>
                    <a:pt x="410" y="94"/>
                  </a:cubicBezTo>
                  <a:cubicBezTo>
                    <a:pt x="404" y="98"/>
                    <a:pt x="399" y="104"/>
                    <a:pt x="394" y="109"/>
                  </a:cubicBezTo>
                  <a:cubicBezTo>
                    <a:pt x="388" y="115"/>
                    <a:pt x="381" y="121"/>
                    <a:pt x="375" y="127"/>
                  </a:cubicBezTo>
                  <a:cubicBezTo>
                    <a:pt x="372" y="130"/>
                    <a:pt x="368" y="134"/>
                    <a:pt x="365" y="137"/>
                  </a:cubicBezTo>
                  <a:cubicBezTo>
                    <a:pt x="362" y="140"/>
                    <a:pt x="360" y="143"/>
                    <a:pt x="357" y="147"/>
                  </a:cubicBezTo>
                  <a:cubicBezTo>
                    <a:pt x="356" y="148"/>
                    <a:pt x="355" y="149"/>
                    <a:pt x="354" y="150"/>
                  </a:cubicBezTo>
                  <a:cubicBezTo>
                    <a:pt x="354" y="150"/>
                    <a:pt x="354" y="150"/>
                    <a:pt x="354" y="150"/>
                  </a:cubicBezTo>
                  <a:cubicBezTo>
                    <a:pt x="356" y="141"/>
                    <a:pt x="360" y="131"/>
                    <a:pt x="366" y="124"/>
                  </a:cubicBezTo>
                  <a:cubicBezTo>
                    <a:pt x="370" y="120"/>
                    <a:pt x="373" y="116"/>
                    <a:pt x="377" y="112"/>
                  </a:cubicBezTo>
                  <a:close/>
                  <a:moveTo>
                    <a:pt x="216" y="268"/>
                  </a:moveTo>
                  <a:cubicBezTo>
                    <a:pt x="218" y="256"/>
                    <a:pt x="222" y="245"/>
                    <a:pt x="227" y="235"/>
                  </a:cubicBezTo>
                  <a:cubicBezTo>
                    <a:pt x="232" y="225"/>
                    <a:pt x="237" y="215"/>
                    <a:pt x="244" y="206"/>
                  </a:cubicBezTo>
                  <a:cubicBezTo>
                    <a:pt x="250" y="196"/>
                    <a:pt x="257" y="187"/>
                    <a:pt x="265" y="179"/>
                  </a:cubicBezTo>
                  <a:cubicBezTo>
                    <a:pt x="273" y="170"/>
                    <a:pt x="280" y="162"/>
                    <a:pt x="289" y="155"/>
                  </a:cubicBezTo>
                  <a:cubicBezTo>
                    <a:pt x="296" y="148"/>
                    <a:pt x="303" y="142"/>
                    <a:pt x="310" y="136"/>
                  </a:cubicBezTo>
                  <a:cubicBezTo>
                    <a:pt x="317" y="131"/>
                    <a:pt x="323" y="125"/>
                    <a:pt x="330" y="120"/>
                  </a:cubicBezTo>
                  <a:cubicBezTo>
                    <a:pt x="333" y="117"/>
                    <a:pt x="337" y="114"/>
                    <a:pt x="340" y="112"/>
                  </a:cubicBezTo>
                  <a:cubicBezTo>
                    <a:pt x="342" y="110"/>
                    <a:pt x="344" y="108"/>
                    <a:pt x="346" y="107"/>
                  </a:cubicBezTo>
                  <a:cubicBezTo>
                    <a:pt x="348" y="106"/>
                    <a:pt x="350" y="104"/>
                    <a:pt x="352" y="103"/>
                  </a:cubicBezTo>
                  <a:cubicBezTo>
                    <a:pt x="353" y="102"/>
                    <a:pt x="354" y="102"/>
                    <a:pt x="355" y="102"/>
                  </a:cubicBezTo>
                  <a:cubicBezTo>
                    <a:pt x="356" y="101"/>
                    <a:pt x="356" y="101"/>
                    <a:pt x="357" y="101"/>
                  </a:cubicBezTo>
                  <a:cubicBezTo>
                    <a:pt x="357" y="101"/>
                    <a:pt x="357" y="101"/>
                    <a:pt x="357" y="101"/>
                  </a:cubicBezTo>
                  <a:cubicBezTo>
                    <a:pt x="359" y="101"/>
                    <a:pt x="359" y="103"/>
                    <a:pt x="359" y="104"/>
                  </a:cubicBezTo>
                  <a:cubicBezTo>
                    <a:pt x="357" y="108"/>
                    <a:pt x="354" y="110"/>
                    <a:pt x="352" y="113"/>
                  </a:cubicBezTo>
                  <a:cubicBezTo>
                    <a:pt x="350" y="115"/>
                    <a:pt x="348" y="117"/>
                    <a:pt x="345" y="119"/>
                  </a:cubicBezTo>
                  <a:cubicBezTo>
                    <a:pt x="345" y="119"/>
                    <a:pt x="345" y="119"/>
                    <a:pt x="345" y="119"/>
                  </a:cubicBezTo>
                  <a:cubicBezTo>
                    <a:pt x="346" y="118"/>
                    <a:pt x="348" y="116"/>
                    <a:pt x="349" y="114"/>
                  </a:cubicBezTo>
                  <a:cubicBezTo>
                    <a:pt x="349" y="115"/>
                    <a:pt x="348" y="115"/>
                    <a:pt x="348" y="115"/>
                  </a:cubicBezTo>
                  <a:cubicBezTo>
                    <a:pt x="347" y="116"/>
                    <a:pt x="346" y="117"/>
                    <a:pt x="345" y="118"/>
                  </a:cubicBezTo>
                  <a:cubicBezTo>
                    <a:pt x="343" y="121"/>
                    <a:pt x="340" y="124"/>
                    <a:pt x="338" y="127"/>
                  </a:cubicBezTo>
                  <a:cubicBezTo>
                    <a:pt x="333" y="133"/>
                    <a:pt x="328" y="139"/>
                    <a:pt x="323" y="145"/>
                  </a:cubicBezTo>
                  <a:cubicBezTo>
                    <a:pt x="313" y="156"/>
                    <a:pt x="303" y="167"/>
                    <a:pt x="293" y="179"/>
                  </a:cubicBezTo>
                  <a:cubicBezTo>
                    <a:pt x="281" y="193"/>
                    <a:pt x="268" y="207"/>
                    <a:pt x="256" y="222"/>
                  </a:cubicBezTo>
                  <a:cubicBezTo>
                    <a:pt x="251" y="229"/>
                    <a:pt x="245" y="237"/>
                    <a:pt x="240" y="245"/>
                  </a:cubicBezTo>
                  <a:cubicBezTo>
                    <a:pt x="234" y="252"/>
                    <a:pt x="230" y="260"/>
                    <a:pt x="226" y="269"/>
                  </a:cubicBezTo>
                  <a:cubicBezTo>
                    <a:pt x="224" y="273"/>
                    <a:pt x="223" y="278"/>
                    <a:pt x="221" y="283"/>
                  </a:cubicBezTo>
                  <a:cubicBezTo>
                    <a:pt x="220" y="288"/>
                    <a:pt x="219" y="293"/>
                    <a:pt x="218" y="298"/>
                  </a:cubicBezTo>
                  <a:cubicBezTo>
                    <a:pt x="218" y="298"/>
                    <a:pt x="218" y="298"/>
                    <a:pt x="218" y="298"/>
                  </a:cubicBezTo>
                  <a:cubicBezTo>
                    <a:pt x="218" y="300"/>
                    <a:pt x="218" y="302"/>
                    <a:pt x="218" y="303"/>
                  </a:cubicBezTo>
                  <a:cubicBezTo>
                    <a:pt x="218" y="303"/>
                    <a:pt x="218" y="303"/>
                    <a:pt x="218" y="303"/>
                  </a:cubicBezTo>
                  <a:cubicBezTo>
                    <a:pt x="217" y="301"/>
                    <a:pt x="217" y="298"/>
                    <a:pt x="216" y="295"/>
                  </a:cubicBezTo>
                  <a:cubicBezTo>
                    <a:pt x="216" y="292"/>
                    <a:pt x="216" y="289"/>
                    <a:pt x="216" y="286"/>
                  </a:cubicBezTo>
                  <a:cubicBezTo>
                    <a:pt x="216" y="280"/>
                    <a:pt x="216" y="274"/>
                    <a:pt x="216" y="268"/>
                  </a:cubicBezTo>
                  <a:close/>
                  <a:moveTo>
                    <a:pt x="241" y="937"/>
                  </a:moveTo>
                  <a:cubicBezTo>
                    <a:pt x="241" y="939"/>
                    <a:pt x="239" y="941"/>
                    <a:pt x="237" y="941"/>
                  </a:cubicBezTo>
                  <a:cubicBezTo>
                    <a:pt x="234" y="941"/>
                    <a:pt x="233" y="939"/>
                    <a:pt x="233" y="937"/>
                  </a:cubicBezTo>
                  <a:cubicBezTo>
                    <a:pt x="233" y="935"/>
                    <a:pt x="234" y="933"/>
                    <a:pt x="237" y="933"/>
                  </a:cubicBezTo>
                  <a:cubicBezTo>
                    <a:pt x="239" y="933"/>
                    <a:pt x="241" y="935"/>
                    <a:pt x="241" y="937"/>
                  </a:cubicBezTo>
                  <a:close/>
                  <a:moveTo>
                    <a:pt x="212" y="996"/>
                  </a:moveTo>
                  <a:cubicBezTo>
                    <a:pt x="215" y="990"/>
                    <a:pt x="218" y="984"/>
                    <a:pt x="221" y="978"/>
                  </a:cubicBezTo>
                  <a:cubicBezTo>
                    <a:pt x="227" y="968"/>
                    <a:pt x="233" y="957"/>
                    <a:pt x="239" y="947"/>
                  </a:cubicBezTo>
                  <a:cubicBezTo>
                    <a:pt x="248" y="933"/>
                    <a:pt x="258" y="919"/>
                    <a:pt x="268" y="905"/>
                  </a:cubicBezTo>
                  <a:cubicBezTo>
                    <a:pt x="272" y="899"/>
                    <a:pt x="277" y="892"/>
                    <a:pt x="282" y="886"/>
                  </a:cubicBezTo>
                  <a:cubicBezTo>
                    <a:pt x="284" y="883"/>
                    <a:pt x="286" y="880"/>
                    <a:pt x="288" y="877"/>
                  </a:cubicBezTo>
                  <a:cubicBezTo>
                    <a:pt x="292" y="871"/>
                    <a:pt x="296" y="866"/>
                    <a:pt x="301" y="861"/>
                  </a:cubicBezTo>
                  <a:cubicBezTo>
                    <a:pt x="301" y="860"/>
                    <a:pt x="302" y="860"/>
                    <a:pt x="303" y="860"/>
                  </a:cubicBezTo>
                  <a:cubicBezTo>
                    <a:pt x="304" y="860"/>
                    <a:pt x="305" y="860"/>
                    <a:pt x="305" y="861"/>
                  </a:cubicBezTo>
                  <a:cubicBezTo>
                    <a:pt x="306" y="862"/>
                    <a:pt x="307" y="864"/>
                    <a:pt x="306" y="865"/>
                  </a:cubicBezTo>
                  <a:cubicBezTo>
                    <a:pt x="302" y="871"/>
                    <a:pt x="300" y="877"/>
                    <a:pt x="297" y="883"/>
                  </a:cubicBezTo>
                  <a:cubicBezTo>
                    <a:pt x="293" y="891"/>
                    <a:pt x="289" y="898"/>
                    <a:pt x="285" y="906"/>
                  </a:cubicBezTo>
                  <a:cubicBezTo>
                    <a:pt x="281" y="912"/>
                    <a:pt x="277" y="918"/>
                    <a:pt x="273" y="925"/>
                  </a:cubicBezTo>
                  <a:cubicBezTo>
                    <a:pt x="269" y="931"/>
                    <a:pt x="265" y="937"/>
                    <a:pt x="261" y="942"/>
                  </a:cubicBezTo>
                  <a:cubicBezTo>
                    <a:pt x="256" y="949"/>
                    <a:pt x="250" y="956"/>
                    <a:pt x="245" y="963"/>
                  </a:cubicBezTo>
                  <a:cubicBezTo>
                    <a:pt x="245" y="963"/>
                    <a:pt x="245" y="963"/>
                    <a:pt x="245" y="963"/>
                  </a:cubicBezTo>
                  <a:cubicBezTo>
                    <a:pt x="245" y="963"/>
                    <a:pt x="245" y="964"/>
                    <a:pt x="244" y="964"/>
                  </a:cubicBezTo>
                  <a:cubicBezTo>
                    <a:pt x="245" y="964"/>
                    <a:pt x="245" y="964"/>
                    <a:pt x="245" y="963"/>
                  </a:cubicBezTo>
                  <a:cubicBezTo>
                    <a:pt x="239" y="971"/>
                    <a:pt x="232" y="979"/>
                    <a:pt x="226" y="987"/>
                  </a:cubicBezTo>
                  <a:cubicBezTo>
                    <a:pt x="220" y="995"/>
                    <a:pt x="214" y="1002"/>
                    <a:pt x="208" y="1009"/>
                  </a:cubicBezTo>
                  <a:cubicBezTo>
                    <a:pt x="207" y="1010"/>
                    <a:pt x="207" y="1011"/>
                    <a:pt x="206" y="1012"/>
                  </a:cubicBezTo>
                  <a:cubicBezTo>
                    <a:pt x="206" y="1012"/>
                    <a:pt x="206" y="1012"/>
                    <a:pt x="206" y="1012"/>
                  </a:cubicBezTo>
                  <a:cubicBezTo>
                    <a:pt x="205" y="1013"/>
                    <a:pt x="205" y="1014"/>
                    <a:pt x="204" y="1014"/>
                  </a:cubicBezTo>
                  <a:cubicBezTo>
                    <a:pt x="204" y="1014"/>
                    <a:pt x="204" y="1014"/>
                    <a:pt x="204" y="1014"/>
                  </a:cubicBezTo>
                  <a:cubicBezTo>
                    <a:pt x="206" y="1008"/>
                    <a:pt x="209" y="1002"/>
                    <a:pt x="212" y="996"/>
                  </a:cubicBezTo>
                  <a:close/>
                  <a:moveTo>
                    <a:pt x="197" y="1014"/>
                  </a:moveTo>
                  <a:cubicBezTo>
                    <a:pt x="198" y="1013"/>
                    <a:pt x="198" y="1013"/>
                    <a:pt x="198" y="1013"/>
                  </a:cubicBezTo>
                  <a:cubicBezTo>
                    <a:pt x="198" y="1014"/>
                    <a:pt x="198" y="1014"/>
                    <a:pt x="197" y="1014"/>
                  </a:cubicBezTo>
                  <a:cubicBezTo>
                    <a:pt x="197" y="1014"/>
                    <a:pt x="197" y="1014"/>
                    <a:pt x="197" y="1014"/>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320" name="Freeform 202"/>
            <p:cNvSpPr/>
            <p:nvPr/>
          </p:nvSpPr>
          <p:spPr bwMode="auto">
            <a:xfrm>
              <a:off x="3736975" y="2279650"/>
              <a:ext cx="246063" cy="236538"/>
            </a:xfrm>
            <a:custGeom>
              <a:gdLst>
                <a:gd fmla="*/ 74 w 135" name="T0"/>
                <a:gd fmla="*/ 53 h 130" name="T1"/>
                <a:gd fmla="*/ 103 w 135" name="T2"/>
                <a:gd fmla="*/ 27 h 130" name="T3"/>
                <a:gd fmla="*/ 135 w 135" name="T4"/>
                <a:gd fmla="*/ 0 h 130" name="T5"/>
                <a:gd fmla="*/ 132 w 135" name="T6"/>
                <a:gd fmla="*/ 2 h 130" name="T7"/>
                <a:gd fmla="*/ 119 w 135" name="T8"/>
                <a:gd fmla="*/ 11 h 130" name="T9"/>
                <a:gd fmla="*/ 100 w 135" name="T10"/>
                <a:gd fmla="*/ 25 h 130" name="T11"/>
                <a:gd fmla="*/ 92 w 135" name="T12"/>
                <a:gd fmla="*/ 31 h 130" name="T13"/>
                <a:gd fmla="*/ 85 w 135" name="T14"/>
                <a:gd fmla="*/ 38 h 130" name="T15"/>
                <a:gd fmla="*/ 69 w 135" name="T16"/>
                <a:gd fmla="*/ 52 h 130" name="T17"/>
                <a:gd fmla="*/ 56 w 135" name="T18"/>
                <a:gd fmla="*/ 64 h 130" name="T19"/>
                <a:gd fmla="*/ 46 w 135" name="T20"/>
                <a:gd fmla="*/ 75 h 130" name="T21"/>
                <a:gd fmla="*/ 33 w 135" name="T22"/>
                <a:gd fmla="*/ 88 h 130" name="T23"/>
                <a:gd fmla="*/ 19 w 135" name="T24"/>
                <a:gd fmla="*/ 104 h 130" name="T25"/>
                <a:gd fmla="*/ 13 w 135" name="T26"/>
                <a:gd fmla="*/ 113 h 130" name="T27"/>
                <a:gd fmla="*/ 5 w 135" name="T28"/>
                <a:gd fmla="*/ 123 h 130" name="T29"/>
                <a:gd fmla="*/ 0 w 135" name="T30"/>
                <a:gd fmla="*/ 130 h 130" name="T31"/>
                <a:gd fmla="*/ 45 w 135" name="T32"/>
                <a:gd fmla="*/ 80 h 130" name="T33"/>
                <a:gd fmla="*/ 74 w 135" name="T34"/>
                <a:gd fmla="*/ 53 h 130"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30" w="135">
                  <a:moveTo>
                    <a:pt x="74" y="53"/>
                  </a:moveTo>
                  <a:cubicBezTo>
                    <a:pt x="83" y="44"/>
                    <a:pt x="93" y="35"/>
                    <a:pt x="103" y="27"/>
                  </a:cubicBezTo>
                  <a:cubicBezTo>
                    <a:pt x="114" y="18"/>
                    <a:pt x="124" y="9"/>
                    <a:pt x="135" y="0"/>
                  </a:cubicBezTo>
                  <a:cubicBezTo>
                    <a:pt x="134" y="1"/>
                    <a:pt x="133" y="1"/>
                    <a:pt x="132" y="2"/>
                  </a:cubicBezTo>
                  <a:cubicBezTo>
                    <a:pt x="127" y="5"/>
                    <a:pt x="123" y="8"/>
                    <a:pt x="119" y="11"/>
                  </a:cubicBezTo>
                  <a:cubicBezTo>
                    <a:pt x="113" y="16"/>
                    <a:pt x="106" y="21"/>
                    <a:pt x="100" y="25"/>
                  </a:cubicBezTo>
                  <a:cubicBezTo>
                    <a:pt x="98" y="27"/>
                    <a:pt x="95" y="29"/>
                    <a:pt x="92" y="31"/>
                  </a:cubicBezTo>
                  <a:cubicBezTo>
                    <a:pt x="90" y="34"/>
                    <a:pt x="87" y="36"/>
                    <a:pt x="85" y="38"/>
                  </a:cubicBezTo>
                  <a:cubicBezTo>
                    <a:pt x="80" y="42"/>
                    <a:pt x="75" y="47"/>
                    <a:pt x="69" y="52"/>
                  </a:cubicBezTo>
                  <a:cubicBezTo>
                    <a:pt x="65" y="56"/>
                    <a:pt x="60" y="60"/>
                    <a:pt x="56" y="64"/>
                  </a:cubicBezTo>
                  <a:cubicBezTo>
                    <a:pt x="52" y="68"/>
                    <a:pt x="49" y="71"/>
                    <a:pt x="46" y="75"/>
                  </a:cubicBezTo>
                  <a:cubicBezTo>
                    <a:pt x="41" y="79"/>
                    <a:pt x="37" y="83"/>
                    <a:pt x="33" y="88"/>
                  </a:cubicBezTo>
                  <a:cubicBezTo>
                    <a:pt x="29" y="93"/>
                    <a:pt x="24" y="99"/>
                    <a:pt x="19" y="104"/>
                  </a:cubicBezTo>
                  <a:cubicBezTo>
                    <a:pt x="17" y="107"/>
                    <a:pt x="15" y="110"/>
                    <a:pt x="13" y="113"/>
                  </a:cubicBezTo>
                  <a:cubicBezTo>
                    <a:pt x="10" y="116"/>
                    <a:pt x="7" y="120"/>
                    <a:pt x="5" y="123"/>
                  </a:cubicBezTo>
                  <a:cubicBezTo>
                    <a:pt x="3" y="125"/>
                    <a:pt x="1" y="128"/>
                    <a:pt x="0" y="130"/>
                  </a:cubicBezTo>
                  <a:cubicBezTo>
                    <a:pt x="14" y="113"/>
                    <a:pt x="29" y="96"/>
                    <a:pt x="45" y="80"/>
                  </a:cubicBezTo>
                  <a:cubicBezTo>
                    <a:pt x="55" y="71"/>
                    <a:pt x="64" y="62"/>
                    <a:pt x="74" y="53"/>
                  </a:cubicBezTo>
                  <a:close/>
                </a:path>
              </a:pathLst>
            </a:custGeom>
            <a:solidFill>
              <a:srgbClr val="0096B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23" name="Freeform 205"/>
            <p:cNvSpPr/>
            <p:nvPr/>
          </p:nvSpPr>
          <p:spPr bwMode="auto">
            <a:xfrm>
              <a:off x="4972050" y="3368675"/>
              <a:ext cx="352425" cy="149225"/>
            </a:xfrm>
            <a:custGeom>
              <a:gdLst>
                <a:gd fmla="*/ 103 w 194" name="T0"/>
                <a:gd fmla="*/ 34 h 82" name="T1"/>
                <a:gd fmla="*/ 70 w 194" name="T2"/>
                <a:gd fmla="*/ 49 h 82" name="T3"/>
                <a:gd fmla="*/ 35 w 194" name="T4"/>
                <a:gd fmla="*/ 66 h 82" name="T5"/>
                <a:gd fmla="*/ 18 w 194" name="T6"/>
                <a:gd fmla="*/ 74 h 82" name="T7"/>
                <a:gd fmla="*/ 0 w 194" name="T8"/>
                <a:gd fmla="*/ 82 h 82" name="T9"/>
                <a:gd fmla="*/ 0 w 194" name="T10"/>
                <a:gd fmla="*/ 82 h 82" name="T11"/>
                <a:gd fmla="*/ 16 w 194" name="T12"/>
                <a:gd fmla="*/ 82 h 82" name="T13"/>
                <a:gd fmla="*/ 33 w 194" name="T14"/>
                <a:gd fmla="*/ 80 h 82" name="T15"/>
                <a:gd fmla="*/ 68 w 194" name="T16"/>
                <a:gd fmla="*/ 74 h 82" name="T17"/>
                <a:gd fmla="*/ 102 w 194" name="T18"/>
                <a:gd fmla="*/ 62 h 82" name="T19"/>
                <a:gd fmla="*/ 116 w 194" name="T20"/>
                <a:gd fmla="*/ 55 h 82" name="T21"/>
                <a:gd fmla="*/ 126 w 194" name="T22"/>
                <a:gd fmla="*/ 49 h 82" name="T23"/>
                <a:gd fmla="*/ 169 w 194" name="T24"/>
                <a:gd fmla="*/ 21 h 82" name="T25"/>
                <a:gd fmla="*/ 181 w 194" name="T26"/>
                <a:gd fmla="*/ 12 h 82" name="T27"/>
                <a:gd fmla="*/ 194 w 194" name="T28"/>
                <a:gd fmla="*/ 0 h 82" name="T29"/>
                <a:gd fmla="*/ 194 w 194" name="T30"/>
                <a:gd fmla="*/ 0 h 82" name="T31"/>
                <a:gd fmla="*/ 194 w 194" name="T32"/>
                <a:gd fmla="*/ 0 h 82" name="T33"/>
                <a:gd fmla="*/ 190 w 194" name="T34"/>
                <a:gd fmla="*/ 2 h 82" name="T35"/>
                <a:gd fmla="*/ 168 w 194" name="T36"/>
                <a:gd fmla="*/ 10 h 82" name="T37"/>
                <a:gd fmla="*/ 148 w 194" name="T38"/>
                <a:gd fmla="*/ 17 h 82" name="T39"/>
                <a:gd fmla="*/ 120 w 194" name="T40"/>
                <a:gd fmla="*/ 27 h 82" name="T41"/>
                <a:gd fmla="*/ 103 w 194" name="T42"/>
                <a:gd fmla="*/ 34 h 82"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82" w="194">
                  <a:moveTo>
                    <a:pt x="103" y="34"/>
                  </a:moveTo>
                  <a:cubicBezTo>
                    <a:pt x="92" y="38"/>
                    <a:pt x="81" y="44"/>
                    <a:pt x="70" y="49"/>
                  </a:cubicBezTo>
                  <a:cubicBezTo>
                    <a:pt x="58" y="54"/>
                    <a:pt x="47" y="60"/>
                    <a:pt x="35" y="66"/>
                  </a:cubicBezTo>
                  <a:cubicBezTo>
                    <a:pt x="29" y="68"/>
                    <a:pt x="23" y="71"/>
                    <a:pt x="18" y="74"/>
                  </a:cubicBezTo>
                  <a:cubicBezTo>
                    <a:pt x="12" y="76"/>
                    <a:pt x="6" y="79"/>
                    <a:pt x="0" y="82"/>
                  </a:cubicBezTo>
                  <a:cubicBezTo>
                    <a:pt x="0" y="82"/>
                    <a:pt x="0" y="82"/>
                    <a:pt x="0" y="82"/>
                  </a:cubicBezTo>
                  <a:cubicBezTo>
                    <a:pt x="5" y="82"/>
                    <a:pt x="10" y="82"/>
                    <a:pt x="16" y="82"/>
                  </a:cubicBezTo>
                  <a:cubicBezTo>
                    <a:pt x="22" y="81"/>
                    <a:pt x="27" y="81"/>
                    <a:pt x="33" y="80"/>
                  </a:cubicBezTo>
                  <a:cubicBezTo>
                    <a:pt x="45" y="79"/>
                    <a:pt x="56" y="77"/>
                    <a:pt x="68" y="74"/>
                  </a:cubicBezTo>
                  <a:cubicBezTo>
                    <a:pt x="79" y="71"/>
                    <a:pt x="90" y="67"/>
                    <a:pt x="102" y="62"/>
                  </a:cubicBezTo>
                  <a:cubicBezTo>
                    <a:pt x="107" y="60"/>
                    <a:pt x="112" y="57"/>
                    <a:pt x="116" y="55"/>
                  </a:cubicBezTo>
                  <a:cubicBezTo>
                    <a:pt x="120" y="53"/>
                    <a:pt x="123" y="51"/>
                    <a:pt x="126" y="49"/>
                  </a:cubicBezTo>
                  <a:cubicBezTo>
                    <a:pt x="141" y="40"/>
                    <a:pt x="155" y="31"/>
                    <a:pt x="169" y="21"/>
                  </a:cubicBezTo>
                  <a:cubicBezTo>
                    <a:pt x="173" y="18"/>
                    <a:pt x="177" y="15"/>
                    <a:pt x="181" y="12"/>
                  </a:cubicBezTo>
                  <a:cubicBezTo>
                    <a:pt x="185" y="8"/>
                    <a:pt x="190" y="5"/>
                    <a:pt x="194" y="0"/>
                  </a:cubicBezTo>
                  <a:cubicBezTo>
                    <a:pt x="194" y="0"/>
                    <a:pt x="194" y="0"/>
                    <a:pt x="194" y="0"/>
                  </a:cubicBezTo>
                  <a:cubicBezTo>
                    <a:pt x="194" y="0"/>
                    <a:pt x="194" y="0"/>
                    <a:pt x="194" y="0"/>
                  </a:cubicBezTo>
                  <a:cubicBezTo>
                    <a:pt x="193" y="1"/>
                    <a:pt x="192" y="1"/>
                    <a:pt x="190" y="2"/>
                  </a:cubicBezTo>
                  <a:cubicBezTo>
                    <a:pt x="183" y="5"/>
                    <a:pt x="175" y="7"/>
                    <a:pt x="168" y="10"/>
                  </a:cubicBezTo>
                  <a:cubicBezTo>
                    <a:pt x="161" y="12"/>
                    <a:pt x="154" y="14"/>
                    <a:pt x="148" y="17"/>
                  </a:cubicBezTo>
                  <a:cubicBezTo>
                    <a:pt x="138" y="20"/>
                    <a:pt x="129" y="23"/>
                    <a:pt x="120" y="27"/>
                  </a:cubicBezTo>
                  <a:cubicBezTo>
                    <a:pt x="115" y="29"/>
                    <a:pt x="109" y="31"/>
                    <a:pt x="103" y="34"/>
                  </a:cubicBezTo>
                  <a:close/>
                </a:path>
              </a:pathLst>
            </a:custGeom>
            <a:solidFill>
              <a:srgbClr val="FCFAE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25" name="Freeform 207"/>
            <p:cNvSpPr/>
            <p:nvPr/>
          </p:nvSpPr>
          <p:spPr bwMode="auto">
            <a:xfrm>
              <a:off x="3970338" y="2254250"/>
              <a:ext cx="260350" cy="368300"/>
            </a:xfrm>
            <a:custGeom>
              <a:gdLst>
                <a:gd fmla="*/ 0 w 143" name="T0"/>
                <a:gd fmla="*/ 194 h 202" name="T1"/>
                <a:gd fmla="*/ 2 w 143" name="T2"/>
                <a:gd fmla="*/ 202 h 202" name="T3"/>
                <a:gd fmla="*/ 2 w 143" name="T4"/>
                <a:gd fmla="*/ 202 h 202" name="T5"/>
                <a:gd fmla="*/ 2 w 143" name="T6"/>
                <a:gd fmla="*/ 197 h 202" name="T7"/>
                <a:gd fmla="*/ 2 w 143" name="T8"/>
                <a:gd fmla="*/ 197 h 202" name="T9"/>
                <a:gd fmla="*/ 2 w 143" name="T10"/>
                <a:gd fmla="*/ 197 h 202" name="T11"/>
                <a:gd fmla="*/ 2 w 143" name="T12"/>
                <a:gd fmla="*/ 197 h 202" name="T13"/>
                <a:gd fmla="*/ 2 w 143" name="T14"/>
                <a:gd fmla="*/ 197 h 202" name="T15"/>
                <a:gd fmla="*/ 5 w 143" name="T16"/>
                <a:gd fmla="*/ 182 h 202" name="T17"/>
                <a:gd fmla="*/ 10 w 143" name="T18"/>
                <a:gd fmla="*/ 168 h 202" name="T19"/>
                <a:gd fmla="*/ 24 w 143" name="T20"/>
                <a:gd fmla="*/ 144 h 202" name="T21"/>
                <a:gd fmla="*/ 40 w 143" name="T22"/>
                <a:gd fmla="*/ 121 h 202" name="T23"/>
                <a:gd fmla="*/ 77 w 143" name="T24"/>
                <a:gd fmla="*/ 78 h 202" name="T25"/>
                <a:gd fmla="*/ 107 w 143" name="T26"/>
                <a:gd fmla="*/ 44 h 202" name="T27"/>
                <a:gd fmla="*/ 122 w 143" name="T28"/>
                <a:gd fmla="*/ 26 h 202" name="T29"/>
                <a:gd fmla="*/ 129 w 143" name="T30"/>
                <a:gd fmla="*/ 17 h 202" name="T31"/>
                <a:gd fmla="*/ 132 w 143" name="T32"/>
                <a:gd fmla="*/ 14 h 202" name="T33"/>
                <a:gd fmla="*/ 133 w 143" name="T34"/>
                <a:gd fmla="*/ 13 h 202" name="T35"/>
                <a:gd fmla="*/ 129 w 143" name="T36"/>
                <a:gd fmla="*/ 18 h 202" name="T37"/>
                <a:gd fmla="*/ 129 w 143" name="T38"/>
                <a:gd fmla="*/ 18 h 202" name="T39"/>
                <a:gd fmla="*/ 136 w 143" name="T40"/>
                <a:gd fmla="*/ 12 h 202" name="T41"/>
                <a:gd fmla="*/ 143 w 143" name="T42"/>
                <a:gd fmla="*/ 3 h 202" name="T43"/>
                <a:gd fmla="*/ 141 w 143" name="T44"/>
                <a:gd fmla="*/ 0 h 202" name="T45"/>
                <a:gd fmla="*/ 141 w 143" name="T46"/>
                <a:gd fmla="*/ 0 h 202" name="T47"/>
                <a:gd fmla="*/ 139 w 143" name="T48"/>
                <a:gd fmla="*/ 1 h 202" name="T49"/>
                <a:gd fmla="*/ 136 w 143" name="T50"/>
                <a:gd fmla="*/ 2 h 202" name="T51"/>
                <a:gd fmla="*/ 130 w 143" name="T52"/>
                <a:gd fmla="*/ 6 h 202" name="T53"/>
                <a:gd fmla="*/ 124 w 143" name="T54"/>
                <a:gd fmla="*/ 11 h 202" name="T55"/>
                <a:gd fmla="*/ 114 w 143" name="T56"/>
                <a:gd fmla="*/ 19 h 202" name="T57"/>
                <a:gd fmla="*/ 94 w 143" name="T58"/>
                <a:gd fmla="*/ 35 h 202" name="T59"/>
                <a:gd fmla="*/ 73 w 143" name="T60"/>
                <a:gd fmla="*/ 54 h 202" name="T61"/>
                <a:gd fmla="*/ 49 w 143" name="T62"/>
                <a:gd fmla="*/ 78 h 202" name="T63"/>
                <a:gd fmla="*/ 28 w 143" name="T64"/>
                <a:gd fmla="*/ 105 h 202" name="T65"/>
                <a:gd fmla="*/ 11 w 143" name="T66"/>
                <a:gd fmla="*/ 134 h 202" name="T67"/>
                <a:gd fmla="*/ 0 w 143" name="T68"/>
                <a:gd fmla="*/ 167 h 202" name="T69"/>
                <a:gd fmla="*/ 0 w 143" name="T70"/>
                <a:gd fmla="*/ 185 h 202" name="T71"/>
                <a:gd fmla="*/ 0 w 143" name="T72"/>
                <a:gd fmla="*/ 194 h 20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01" w="143">
                  <a:moveTo>
                    <a:pt x="0" y="194"/>
                  </a:moveTo>
                  <a:cubicBezTo>
                    <a:pt x="1" y="197"/>
                    <a:pt x="1" y="200"/>
                    <a:pt x="2" y="202"/>
                  </a:cubicBezTo>
                  <a:cubicBezTo>
                    <a:pt x="2" y="202"/>
                    <a:pt x="2" y="202"/>
                    <a:pt x="2" y="202"/>
                  </a:cubicBezTo>
                  <a:cubicBezTo>
                    <a:pt x="2" y="201"/>
                    <a:pt x="2" y="199"/>
                    <a:pt x="2" y="197"/>
                  </a:cubicBezTo>
                  <a:cubicBezTo>
                    <a:pt x="2" y="197"/>
                    <a:pt x="2" y="197"/>
                    <a:pt x="2" y="197"/>
                  </a:cubicBezTo>
                  <a:cubicBezTo>
                    <a:pt x="2" y="197"/>
                    <a:pt x="2" y="197"/>
                    <a:pt x="2" y="197"/>
                  </a:cubicBezTo>
                  <a:cubicBezTo>
                    <a:pt x="2" y="197"/>
                    <a:pt x="2" y="197"/>
                    <a:pt x="2" y="197"/>
                  </a:cubicBezTo>
                  <a:cubicBezTo>
                    <a:pt x="2" y="197"/>
                    <a:pt x="2" y="197"/>
                    <a:pt x="2" y="197"/>
                  </a:cubicBezTo>
                  <a:cubicBezTo>
                    <a:pt x="3" y="192"/>
                    <a:pt x="4" y="187"/>
                    <a:pt x="5" y="182"/>
                  </a:cubicBezTo>
                  <a:cubicBezTo>
                    <a:pt x="7" y="177"/>
                    <a:pt x="8" y="172"/>
                    <a:pt x="10" y="168"/>
                  </a:cubicBezTo>
                  <a:cubicBezTo>
                    <a:pt x="14" y="159"/>
                    <a:pt x="18" y="151"/>
                    <a:pt x="24" y="144"/>
                  </a:cubicBezTo>
                  <a:cubicBezTo>
                    <a:pt x="29" y="136"/>
                    <a:pt x="35" y="128"/>
                    <a:pt x="40" y="121"/>
                  </a:cubicBezTo>
                  <a:cubicBezTo>
                    <a:pt x="52" y="106"/>
                    <a:pt x="65" y="92"/>
                    <a:pt x="77" y="78"/>
                  </a:cubicBezTo>
                  <a:cubicBezTo>
                    <a:pt x="87" y="66"/>
                    <a:pt x="97" y="55"/>
                    <a:pt x="107" y="44"/>
                  </a:cubicBezTo>
                  <a:cubicBezTo>
                    <a:pt x="112" y="38"/>
                    <a:pt x="117" y="32"/>
                    <a:pt x="122" y="26"/>
                  </a:cubicBezTo>
                  <a:cubicBezTo>
                    <a:pt x="124" y="23"/>
                    <a:pt x="127" y="20"/>
                    <a:pt x="129" y="17"/>
                  </a:cubicBezTo>
                  <a:cubicBezTo>
                    <a:pt x="130" y="16"/>
                    <a:pt x="131" y="15"/>
                    <a:pt x="132" y="14"/>
                  </a:cubicBezTo>
                  <a:cubicBezTo>
                    <a:pt x="132" y="14"/>
                    <a:pt x="133" y="14"/>
                    <a:pt x="133" y="13"/>
                  </a:cubicBezTo>
                  <a:cubicBezTo>
                    <a:pt x="132" y="15"/>
                    <a:pt x="130" y="17"/>
                    <a:pt x="129" y="18"/>
                  </a:cubicBezTo>
                  <a:cubicBezTo>
                    <a:pt x="129" y="18"/>
                    <a:pt x="129" y="18"/>
                    <a:pt x="129" y="18"/>
                  </a:cubicBezTo>
                  <a:cubicBezTo>
                    <a:pt x="132" y="16"/>
                    <a:pt x="134" y="14"/>
                    <a:pt x="136" y="12"/>
                  </a:cubicBezTo>
                  <a:cubicBezTo>
                    <a:pt x="138" y="9"/>
                    <a:pt x="141" y="7"/>
                    <a:pt x="143" y="3"/>
                  </a:cubicBezTo>
                  <a:cubicBezTo>
                    <a:pt x="143" y="2"/>
                    <a:pt x="143" y="0"/>
                    <a:pt x="141" y="0"/>
                  </a:cubicBezTo>
                  <a:cubicBezTo>
                    <a:pt x="141" y="0"/>
                    <a:pt x="141" y="0"/>
                    <a:pt x="141" y="0"/>
                  </a:cubicBezTo>
                  <a:cubicBezTo>
                    <a:pt x="140" y="0"/>
                    <a:pt x="140" y="0"/>
                    <a:pt x="139" y="1"/>
                  </a:cubicBezTo>
                  <a:cubicBezTo>
                    <a:pt x="138" y="1"/>
                    <a:pt x="137" y="1"/>
                    <a:pt x="136" y="2"/>
                  </a:cubicBezTo>
                  <a:cubicBezTo>
                    <a:pt x="134" y="3"/>
                    <a:pt x="132" y="5"/>
                    <a:pt x="130" y="6"/>
                  </a:cubicBezTo>
                  <a:cubicBezTo>
                    <a:pt x="128" y="7"/>
                    <a:pt x="126" y="9"/>
                    <a:pt x="124" y="11"/>
                  </a:cubicBezTo>
                  <a:cubicBezTo>
                    <a:pt x="121" y="13"/>
                    <a:pt x="117" y="16"/>
                    <a:pt x="114" y="19"/>
                  </a:cubicBezTo>
                  <a:cubicBezTo>
                    <a:pt x="107" y="24"/>
                    <a:pt x="101" y="30"/>
                    <a:pt x="94" y="35"/>
                  </a:cubicBezTo>
                  <a:cubicBezTo>
                    <a:pt x="87" y="41"/>
                    <a:pt x="80" y="47"/>
                    <a:pt x="73" y="54"/>
                  </a:cubicBezTo>
                  <a:cubicBezTo>
                    <a:pt x="64" y="61"/>
                    <a:pt x="57" y="69"/>
                    <a:pt x="49" y="78"/>
                  </a:cubicBezTo>
                  <a:cubicBezTo>
                    <a:pt x="41" y="86"/>
                    <a:pt x="34" y="95"/>
                    <a:pt x="28" y="105"/>
                  </a:cubicBezTo>
                  <a:cubicBezTo>
                    <a:pt x="21" y="114"/>
                    <a:pt x="16" y="124"/>
                    <a:pt x="11" y="134"/>
                  </a:cubicBezTo>
                  <a:cubicBezTo>
                    <a:pt x="6" y="144"/>
                    <a:pt x="2" y="155"/>
                    <a:pt x="0" y="167"/>
                  </a:cubicBezTo>
                  <a:cubicBezTo>
                    <a:pt x="0" y="173"/>
                    <a:pt x="0" y="179"/>
                    <a:pt x="0" y="185"/>
                  </a:cubicBezTo>
                  <a:cubicBezTo>
                    <a:pt x="0" y="188"/>
                    <a:pt x="0" y="191"/>
                    <a:pt x="0" y="194"/>
                  </a:cubicBezTo>
                  <a:close/>
                </a:path>
              </a:pathLst>
            </a:custGeom>
            <a:solidFill>
              <a:srgbClr val="FCFAE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27" name="Freeform 209"/>
            <p:cNvSpPr/>
            <p:nvPr/>
          </p:nvSpPr>
          <p:spPr bwMode="auto">
            <a:xfrm>
              <a:off x="4221163" y="2241550"/>
              <a:ext cx="101600" cy="101600"/>
            </a:xfrm>
            <a:custGeom>
              <a:gdLst>
                <a:gd fmla="*/ 0 w 56" name="T0"/>
                <a:gd fmla="*/ 56 h 56" name="T1"/>
                <a:gd fmla="*/ 3 w 56" name="T2"/>
                <a:gd fmla="*/ 53 h 56" name="T3"/>
                <a:gd fmla="*/ 11 w 56" name="T4"/>
                <a:gd fmla="*/ 43 h 56" name="T5"/>
                <a:gd fmla="*/ 21 w 56" name="T6"/>
                <a:gd fmla="*/ 33 h 56" name="T7"/>
                <a:gd fmla="*/ 40 w 56" name="T8"/>
                <a:gd fmla="*/ 15 h 56" name="T9"/>
                <a:gd fmla="*/ 56 w 56" name="T10"/>
                <a:gd fmla="*/ 0 h 56" name="T11"/>
                <a:gd fmla="*/ 56 w 56" name="T12"/>
                <a:gd fmla="*/ 0 h 56" name="T13"/>
                <a:gd fmla="*/ 56 w 56" name="T14"/>
                <a:gd fmla="*/ 0 h 56" name="T15"/>
                <a:gd fmla="*/ 35 w 56" name="T16"/>
                <a:gd fmla="*/ 10 h 56" name="T17"/>
                <a:gd fmla="*/ 23 w 56" name="T18"/>
                <a:gd fmla="*/ 18 h 56" name="T19"/>
                <a:gd fmla="*/ 12 w 56" name="T20"/>
                <a:gd fmla="*/ 30 h 56" name="T21"/>
                <a:gd fmla="*/ 0 w 56" name="T22"/>
                <a:gd fmla="*/ 56 h 56" name="T23"/>
                <a:gd fmla="*/ 0 w 56" name="T24"/>
                <a:gd fmla="*/ 56 h 5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6" w="56">
                  <a:moveTo>
                    <a:pt x="0" y="56"/>
                  </a:moveTo>
                  <a:cubicBezTo>
                    <a:pt x="1" y="55"/>
                    <a:pt x="2" y="54"/>
                    <a:pt x="3" y="53"/>
                  </a:cubicBezTo>
                  <a:cubicBezTo>
                    <a:pt x="6" y="49"/>
                    <a:pt x="8" y="46"/>
                    <a:pt x="11" y="43"/>
                  </a:cubicBezTo>
                  <a:cubicBezTo>
                    <a:pt x="14" y="40"/>
                    <a:pt x="18" y="36"/>
                    <a:pt x="21" y="33"/>
                  </a:cubicBezTo>
                  <a:cubicBezTo>
                    <a:pt x="27" y="27"/>
                    <a:pt x="34" y="21"/>
                    <a:pt x="40" y="15"/>
                  </a:cubicBezTo>
                  <a:cubicBezTo>
                    <a:pt x="45" y="10"/>
                    <a:pt x="50" y="4"/>
                    <a:pt x="56" y="0"/>
                  </a:cubicBezTo>
                  <a:cubicBezTo>
                    <a:pt x="56" y="0"/>
                    <a:pt x="56" y="0"/>
                    <a:pt x="56" y="0"/>
                  </a:cubicBezTo>
                  <a:cubicBezTo>
                    <a:pt x="56" y="0"/>
                    <a:pt x="56" y="0"/>
                    <a:pt x="56" y="0"/>
                  </a:cubicBezTo>
                  <a:cubicBezTo>
                    <a:pt x="49" y="2"/>
                    <a:pt x="42" y="6"/>
                    <a:pt x="35" y="10"/>
                  </a:cubicBezTo>
                  <a:cubicBezTo>
                    <a:pt x="31" y="13"/>
                    <a:pt x="27" y="15"/>
                    <a:pt x="23" y="18"/>
                  </a:cubicBezTo>
                  <a:cubicBezTo>
                    <a:pt x="19" y="22"/>
                    <a:pt x="16" y="26"/>
                    <a:pt x="12" y="30"/>
                  </a:cubicBezTo>
                  <a:cubicBezTo>
                    <a:pt x="6" y="37"/>
                    <a:pt x="2" y="47"/>
                    <a:pt x="0" y="56"/>
                  </a:cubicBezTo>
                  <a:cubicBezTo>
                    <a:pt x="0" y="56"/>
                    <a:pt x="0" y="56"/>
                    <a:pt x="0" y="56"/>
                  </a:cubicBezTo>
                  <a:close/>
                </a:path>
              </a:pathLst>
            </a:custGeom>
            <a:solidFill>
              <a:srgbClr val="FCFAE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35" name="Oval 217"/>
            <p:cNvSpPr>
              <a:spLocks noChangeArrowheads="1"/>
            </p:cNvSpPr>
            <p:nvPr/>
          </p:nvSpPr>
          <p:spPr bwMode="auto">
            <a:xfrm>
              <a:off x="4000500" y="3767138"/>
              <a:ext cx="15875" cy="14288"/>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36" name="Freeform 218"/>
            <p:cNvSpPr/>
            <p:nvPr/>
          </p:nvSpPr>
          <p:spPr bwMode="auto">
            <a:xfrm>
              <a:off x="4021138" y="3822700"/>
              <a:ext cx="1588" cy="1588"/>
            </a:xfrm>
            <a:custGeom>
              <a:gdLst>
                <a:gd fmla="*/ 1 w 1" name="T0"/>
                <a:gd fmla="*/ 0 h 1" name="T1"/>
                <a:gd fmla="*/ 1 w 1" name="T2"/>
                <a:gd fmla="*/ 0 h 1" name="T3"/>
                <a:gd fmla="*/ 0 w 1" name="T4"/>
                <a:gd fmla="*/ 1 h 1" name="T5"/>
                <a:gd fmla="*/ 1 w 1" name="T6"/>
                <a:gd fmla="*/ 0 h 1" name="T7"/>
              </a:gdLst>
              <a:cxnLst>
                <a:cxn ang="0">
                  <a:pos x="T0" y="T1"/>
                </a:cxn>
                <a:cxn ang="0">
                  <a:pos x="T2" y="T3"/>
                </a:cxn>
                <a:cxn ang="0">
                  <a:pos x="T4" y="T5"/>
                </a:cxn>
                <a:cxn ang="0">
                  <a:pos x="T6" y="T7"/>
                </a:cxn>
              </a:cxnLst>
              <a:rect b="b" l="0" r="r" t="0"/>
              <a:pathLst>
                <a:path h="1" w="1">
                  <a:moveTo>
                    <a:pt x="1" y="0"/>
                  </a:moveTo>
                  <a:cubicBezTo>
                    <a:pt x="1" y="0"/>
                    <a:pt x="1" y="0"/>
                    <a:pt x="1" y="0"/>
                  </a:cubicBezTo>
                  <a:cubicBezTo>
                    <a:pt x="1" y="1"/>
                    <a:pt x="1" y="1"/>
                    <a:pt x="0" y="1"/>
                  </a:cubicBezTo>
                  <a:cubicBezTo>
                    <a:pt x="1" y="1"/>
                    <a:pt x="1" y="0"/>
                    <a:pt x="1"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37" name="Freeform 219"/>
            <p:cNvSpPr/>
            <p:nvPr/>
          </p:nvSpPr>
          <p:spPr bwMode="auto">
            <a:xfrm>
              <a:off x="3948113" y="3635375"/>
              <a:ext cx="187325" cy="279400"/>
            </a:xfrm>
            <a:custGeom>
              <a:gdLst>
                <a:gd fmla="*/ 2 w 103" name="T0"/>
                <a:gd fmla="*/ 152 h 154" name="T1"/>
                <a:gd fmla="*/ 2 w 103" name="T2"/>
                <a:gd fmla="*/ 152 h 154" name="T3"/>
                <a:gd fmla="*/ 4 w 103" name="T4"/>
                <a:gd fmla="*/ 149 h 154" name="T5"/>
                <a:gd fmla="*/ 22 w 103" name="T6"/>
                <a:gd fmla="*/ 127 h 154" name="T7"/>
                <a:gd fmla="*/ 41 w 103" name="T8"/>
                <a:gd fmla="*/ 103 h 154" name="T9"/>
                <a:gd fmla="*/ 57 w 103" name="T10"/>
                <a:gd fmla="*/ 82 h 154" name="T11"/>
                <a:gd fmla="*/ 69 w 103" name="T12"/>
                <a:gd fmla="*/ 65 h 154" name="T13"/>
                <a:gd fmla="*/ 81 w 103" name="T14"/>
                <a:gd fmla="*/ 46 h 154" name="T15"/>
                <a:gd fmla="*/ 93 w 103" name="T16"/>
                <a:gd fmla="*/ 23 h 154" name="T17"/>
                <a:gd fmla="*/ 102 w 103" name="T18"/>
                <a:gd fmla="*/ 5 h 154" name="T19"/>
                <a:gd fmla="*/ 101 w 103" name="T20"/>
                <a:gd fmla="*/ 1 h 154" name="T21"/>
                <a:gd fmla="*/ 99 w 103" name="T22"/>
                <a:gd fmla="*/ 0 h 154" name="T23"/>
                <a:gd fmla="*/ 97 w 103" name="T24"/>
                <a:gd fmla="*/ 1 h 154" name="T25"/>
                <a:gd fmla="*/ 84 w 103" name="T26"/>
                <a:gd fmla="*/ 17 h 154" name="T27"/>
                <a:gd fmla="*/ 78 w 103" name="T28"/>
                <a:gd fmla="*/ 26 h 154" name="T29"/>
                <a:gd fmla="*/ 64 w 103" name="T30"/>
                <a:gd fmla="*/ 45 h 154" name="T31"/>
                <a:gd fmla="*/ 35 w 103" name="T32"/>
                <a:gd fmla="*/ 87 h 154" name="T33"/>
                <a:gd fmla="*/ 17 w 103" name="T34"/>
                <a:gd fmla="*/ 118 h 154" name="T35"/>
                <a:gd fmla="*/ 8 w 103" name="T36"/>
                <a:gd fmla="*/ 136 h 154" name="T37"/>
                <a:gd fmla="*/ 0 w 103" name="T38"/>
                <a:gd fmla="*/ 154 h 154" name="T39"/>
                <a:gd fmla="*/ 0 w 103" name="T40"/>
                <a:gd fmla="*/ 154 h 154" name="T41"/>
                <a:gd fmla="*/ 2 w 103" name="T42"/>
                <a:gd fmla="*/ 152 h 154"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54" w="103">
                  <a:moveTo>
                    <a:pt x="2" y="152"/>
                  </a:moveTo>
                  <a:cubicBezTo>
                    <a:pt x="2" y="152"/>
                    <a:pt x="2" y="152"/>
                    <a:pt x="2" y="152"/>
                  </a:cubicBezTo>
                  <a:cubicBezTo>
                    <a:pt x="3" y="151"/>
                    <a:pt x="3" y="150"/>
                    <a:pt x="4" y="149"/>
                  </a:cubicBezTo>
                  <a:cubicBezTo>
                    <a:pt x="10" y="142"/>
                    <a:pt x="16" y="135"/>
                    <a:pt x="22" y="127"/>
                  </a:cubicBezTo>
                  <a:cubicBezTo>
                    <a:pt x="28" y="119"/>
                    <a:pt x="35" y="111"/>
                    <a:pt x="41" y="103"/>
                  </a:cubicBezTo>
                  <a:cubicBezTo>
                    <a:pt x="46" y="96"/>
                    <a:pt x="52" y="89"/>
                    <a:pt x="57" y="82"/>
                  </a:cubicBezTo>
                  <a:cubicBezTo>
                    <a:pt x="61" y="77"/>
                    <a:pt x="65" y="71"/>
                    <a:pt x="69" y="65"/>
                  </a:cubicBezTo>
                  <a:cubicBezTo>
                    <a:pt x="73" y="58"/>
                    <a:pt x="77" y="52"/>
                    <a:pt x="81" y="46"/>
                  </a:cubicBezTo>
                  <a:cubicBezTo>
                    <a:pt x="85" y="38"/>
                    <a:pt x="89" y="31"/>
                    <a:pt x="93" y="23"/>
                  </a:cubicBezTo>
                  <a:cubicBezTo>
                    <a:pt x="96" y="17"/>
                    <a:pt x="98" y="11"/>
                    <a:pt x="102" y="5"/>
                  </a:cubicBezTo>
                  <a:cubicBezTo>
                    <a:pt x="103" y="4"/>
                    <a:pt x="102" y="2"/>
                    <a:pt x="101" y="1"/>
                  </a:cubicBezTo>
                  <a:cubicBezTo>
                    <a:pt x="101" y="0"/>
                    <a:pt x="100" y="0"/>
                    <a:pt x="99" y="0"/>
                  </a:cubicBezTo>
                  <a:cubicBezTo>
                    <a:pt x="98" y="0"/>
                    <a:pt x="97" y="0"/>
                    <a:pt x="97" y="1"/>
                  </a:cubicBezTo>
                  <a:cubicBezTo>
                    <a:pt x="92" y="6"/>
                    <a:pt x="88" y="11"/>
                    <a:pt x="84" y="17"/>
                  </a:cubicBezTo>
                  <a:cubicBezTo>
                    <a:pt x="82" y="20"/>
                    <a:pt x="80" y="23"/>
                    <a:pt x="78" y="26"/>
                  </a:cubicBezTo>
                  <a:cubicBezTo>
                    <a:pt x="73" y="32"/>
                    <a:pt x="68" y="39"/>
                    <a:pt x="64" y="45"/>
                  </a:cubicBezTo>
                  <a:cubicBezTo>
                    <a:pt x="54" y="59"/>
                    <a:pt x="44" y="73"/>
                    <a:pt x="35" y="87"/>
                  </a:cubicBezTo>
                  <a:cubicBezTo>
                    <a:pt x="29" y="97"/>
                    <a:pt x="23" y="108"/>
                    <a:pt x="17" y="118"/>
                  </a:cubicBezTo>
                  <a:cubicBezTo>
                    <a:pt x="14" y="124"/>
                    <a:pt x="11" y="130"/>
                    <a:pt x="8" y="136"/>
                  </a:cubicBezTo>
                  <a:cubicBezTo>
                    <a:pt x="5" y="142"/>
                    <a:pt x="2" y="148"/>
                    <a:pt x="0" y="154"/>
                  </a:cubicBezTo>
                  <a:cubicBezTo>
                    <a:pt x="0" y="154"/>
                    <a:pt x="0" y="154"/>
                    <a:pt x="0" y="154"/>
                  </a:cubicBezTo>
                  <a:cubicBezTo>
                    <a:pt x="1" y="154"/>
                    <a:pt x="1" y="153"/>
                    <a:pt x="2" y="15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38" name="Freeform 220"/>
            <p:cNvSpPr/>
            <p:nvPr/>
          </p:nvSpPr>
          <p:spPr bwMode="auto">
            <a:xfrm>
              <a:off x="3656013" y="2911475"/>
              <a:ext cx="63500" cy="388938"/>
            </a:xfrm>
            <a:custGeom>
              <a:gdLst>
                <a:gd fmla="*/ 28 w 35" name="T0"/>
                <a:gd fmla="*/ 143 h 214" name="T1"/>
                <a:gd fmla="*/ 26 w 35" name="T2"/>
                <a:gd fmla="*/ 112 h 214" name="T3"/>
                <a:gd fmla="*/ 25 w 35" name="T4"/>
                <a:gd fmla="*/ 82 h 214" name="T5"/>
                <a:gd fmla="*/ 24 w 35" name="T6"/>
                <a:gd fmla="*/ 35 h 214" name="T7"/>
                <a:gd fmla="*/ 25 w 35" name="T8"/>
                <a:gd fmla="*/ 11 h 214" name="T9"/>
                <a:gd fmla="*/ 28 w 35" name="T10"/>
                <a:gd fmla="*/ 1 h 214" name="T11"/>
                <a:gd fmla="*/ 28 w 35" name="T12"/>
                <a:gd fmla="*/ 0 h 214" name="T13"/>
                <a:gd fmla="*/ 28 w 35" name="T14"/>
                <a:gd fmla="*/ 0 h 214" name="T15"/>
                <a:gd fmla="*/ 28 w 35" name="T16"/>
                <a:gd fmla="*/ 0 h 214" name="T17"/>
                <a:gd fmla="*/ 18 w 35" name="T18"/>
                <a:gd fmla="*/ 18 h 214" name="T19"/>
                <a:gd fmla="*/ 14 w 35" name="T20"/>
                <a:gd fmla="*/ 28 h 214" name="T21"/>
                <a:gd fmla="*/ 9 w 35" name="T22"/>
                <a:gd fmla="*/ 44 h 214" name="T23"/>
                <a:gd fmla="*/ 2 w 35" name="T24"/>
                <a:gd fmla="*/ 79 h 214" name="T25"/>
                <a:gd fmla="*/ 1 w 35" name="T26"/>
                <a:gd fmla="*/ 114 h 214" name="T27"/>
                <a:gd fmla="*/ 7 w 35" name="T28"/>
                <a:gd fmla="*/ 150 h 214" name="T29"/>
                <a:gd fmla="*/ 18 w 35" name="T30"/>
                <a:gd fmla="*/ 183 h 214" name="T31"/>
                <a:gd fmla="*/ 25 w 35" name="T32"/>
                <a:gd fmla="*/ 198 h 214" name="T33"/>
                <a:gd fmla="*/ 34 w 35" name="T34"/>
                <a:gd fmla="*/ 212 h 214" name="T35"/>
                <a:gd fmla="*/ 35 w 35" name="T36"/>
                <a:gd fmla="*/ 214 h 214" name="T37"/>
                <a:gd fmla="*/ 35 w 35" name="T38"/>
                <a:gd fmla="*/ 214 h 214" name="T39"/>
                <a:gd fmla="*/ 33 w 35" name="T40"/>
                <a:gd fmla="*/ 202 h 214" name="T41"/>
                <a:gd fmla="*/ 28 w 35" name="T42"/>
                <a:gd fmla="*/ 143 h 214"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14" w="35">
                  <a:moveTo>
                    <a:pt x="28" y="143"/>
                  </a:moveTo>
                  <a:cubicBezTo>
                    <a:pt x="27" y="133"/>
                    <a:pt x="27" y="123"/>
                    <a:pt x="26" y="112"/>
                  </a:cubicBezTo>
                  <a:cubicBezTo>
                    <a:pt x="26" y="102"/>
                    <a:pt x="25" y="92"/>
                    <a:pt x="25" y="82"/>
                  </a:cubicBezTo>
                  <a:cubicBezTo>
                    <a:pt x="24" y="66"/>
                    <a:pt x="23" y="50"/>
                    <a:pt x="24" y="35"/>
                  </a:cubicBezTo>
                  <a:cubicBezTo>
                    <a:pt x="24" y="27"/>
                    <a:pt x="24" y="19"/>
                    <a:pt x="25" y="11"/>
                  </a:cubicBezTo>
                  <a:cubicBezTo>
                    <a:pt x="26" y="8"/>
                    <a:pt x="26" y="5"/>
                    <a:pt x="28" y="1"/>
                  </a:cubicBezTo>
                  <a:cubicBezTo>
                    <a:pt x="28" y="1"/>
                    <a:pt x="28" y="0"/>
                    <a:pt x="28" y="0"/>
                  </a:cubicBezTo>
                  <a:cubicBezTo>
                    <a:pt x="28" y="0"/>
                    <a:pt x="28" y="0"/>
                    <a:pt x="28" y="0"/>
                  </a:cubicBezTo>
                  <a:cubicBezTo>
                    <a:pt x="28" y="0"/>
                    <a:pt x="28" y="0"/>
                    <a:pt x="28" y="0"/>
                  </a:cubicBezTo>
                  <a:cubicBezTo>
                    <a:pt x="23" y="5"/>
                    <a:pt x="20" y="11"/>
                    <a:pt x="18" y="18"/>
                  </a:cubicBezTo>
                  <a:cubicBezTo>
                    <a:pt x="16" y="22"/>
                    <a:pt x="15" y="25"/>
                    <a:pt x="14" y="28"/>
                  </a:cubicBezTo>
                  <a:cubicBezTo>
                    <a:pt x="12" y="34"/>
                    <a:pt x="10" y="39"/>
                    <a:pt x="9" y="44"/>
                  </a:cubicBezTo>
                  <a:cubicBezTo>
                    <a:pt x="6" y="55"/>
                    <a:pt x="4" y="67"/>
                    <a:pt x="2" y="79"/>
                  </a:cubicBezTo>
                  <a:cubicBezTo>
                    <a:pt x="1" y="90"/>
                    <a:pt x="0" y="102"/>
                    <a:pt x="1" y="114"/>
                  </a:cubicBezTo>
                  <a:cubicBezTo>
                    <a:pt x="2" y="126"/>
                    <a:pt x="4" y="138"/>
                    <a:pt x="7" y="150"/>
                  </a:cubicBezTo>
                  <a:cubicBezTo>
                    <a:pt x="10" y="161"/>
                    <a:pt x="14" y="172"/>
                    <a:pt x="18" y="183"/>
                  </a:cubicBezTo>
                  <a:cubicBezTo>
                    <a:pt x="20" y="188"/>
                    <a:pt x="23" y="193"/>
                    <a:pt x="25" y="198"/>
                  </a:cubicBezTo>
                  <a:cubicBezTo>
                    <a:pt x="28" y="203"/>
                    <a:pt x="31" y="208"/>
                    <a:pt x="34" y="212"/>
                  </a:cubicBezTo>
                  <a:cubicBezTo>
                    <a:pt x="34" y="213"/>
                    <a:pt x="35" y="214"/>
                    <a:pt x="35" y="214"/>
                  </a:cubicBezTo>
                  <a:cubicBezTo>
                    <a:pt x="35" y="214"/>
                    <a:pt x="35" y="214"/>
                    <a:pt x="35" y="214"/>
                  </a:cubicBezTo>
                  <a:cubicBezTo>
                    <a:pt x="35" y="210"/>
                    <a:pt x="34" y="206"/>
                    <a:pt x="33" y="202"/>
                  </a:cubicBezTo>
                  <a:cubicBezTo>
                    <a:pt x="31" y="183"/>
                    <a:pt x="29" y="163"/>
                    <a:pt x="28" y="143"/>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232" name="组合 231"/>
          <p:cNvGrpSpPr/>
          <p:nvPr/>
        </p:nvGrpSpPr>
        <p:grpSpPr>
          <a:xfrm>
            <a:off x="2165173" y="4626934"/>
            <a:ext cx="2949324" cy="542724"/>
            <a:chOff x="2031619" y="4700773"/>
            <a:chExt cx="3222626" cy="933451"/>
          </a:xfrm>
        </p:grpSpPr>
        <p:grpSp>
          <p:nvGrpSpPr>
            <p:cNvPr id="233" name="组合 232"/>
            <p:cNvGrpSpPr/>
            <p:nvPr/>
          </p:nvGrpSpPr>
          <p:grpSpPr>
            <a:xfrm>
              <a:off x="2031619" y="4700773"/>
              <a:ext cx="3222626" cy="844551"/>
              <a:chOff x="2031619" y="4700773"/>
              <a:chExt cx="3222626" cy="844551"/>
            </a:xfrm>
          </p:grpSpPr>
          <p:sp>
            <p:nvSpPr>
              <p:cNvPr id="235" name="Freeform 18"/>
              <p:cNvSpPr/>
              <p:nvPr/>
            </p:nvSpPr>
            <p:spPr bwMode="auto">
              <a:xfrm flipV="1">
                <a:off x="2031619" y="4700773"/>
                <a:ext cx="538163" cy="754063"/>
              </a:xfrm>
              <a:custGeom>
                <a:gdLst>
                  <a:gd fmla="*/ 339 w 339" name="T0"/>
                  <a:gd fmla="*/ 475 h 475" name="T1"/>
                  <a:gd fmla="*/ 339 w 339" name="T2"/>
                  <a:gd fmla="*/ 0 h 475" name="T3"/>
                  <a:gd fmla="*/ 81 w 339" name="T4"/>
                  <a:gd fmla="*/ 0 h 475" name="T5"/>
                  <a:gd fmla="*/ 0 w 339" name="T6"/>
                  <a:gd fmla="*/ 227 h 475" name="T7"/>
                  <a:gd fmla="*/ 81 w 339" name="T8"/>
                  <a:gd fmla="*/ 475 h 475" name="T9"/>
                  <a:gd fmla="*/ 339 w 339" name="T10"/>
                  <a:gd fmla="*/ 475 h 475" name="T11"/>
                </a:gdLst>
                <a:cxnLst>
                  <a:cxn ang="0">
                    <a:pos x="T0" y="T1"/>
                  </a:cxn>
                  <a:cxn ang="0">
                    <a:pos x="T2" y="T3"/>
                  </a:cxn>
                  <a:cxn ang="0">
                    <a:pos x="T4" y="T5"/>
                  </a:cxn>
                  <a:cxn ang="0">
                    <a:pos x="T6" y="T7"/>
                  </a:cxn>
                  <a:cxn ang="0">
                    <a:pos x="T8" y="T9"/>
                  </a:cxn>
                  <a:cxn ang="0">
                    <a:pos x="T10" y="T11"/>
                  </a:cxn>
                </a:cxnLst>
                <a:rect b="b" l="0" r="r" t="0"/>
                <a:pathLst>
                  <a:path h="475" w="339">
                    <a:moveTo>
                      <a:pt x="339" y="475"/>
                    </a:moveTo>
                    <a:lnTo>
                      <a:pt x="339" y="0"/>
                    </a:lnTo>
                    <a:lnTo>
                      <a:pt x="81" y="0"/>
                    </a:lnTo>
                    <a:lnTo>
                      <a:pt x="0" y="227"/>
                    </a:lnTo>
                    <a:lnTo>
                      <a:pt x="81" y="475"/>
                    </a:lnTo>
                    <a:lnTo>
                      <a:pt x="339" y="475"/>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236" name="Rectangle 19"/>
              <p:cNvSpPr>
                <a:spLocks noChangeArrowheads="1"/>
              </p:cNvSpPr>
              <p:nvPr/>
            </p:nvSpPr>
            <p:spPr bwMode="auto">
              <a:xfrm flipV="1">
                <a:off x="2301494" y="4789674"/>
                <a:ext cx="468313" cy="755650"/>
              </a:xfrm>
              <a:prstGeom prst="rect">
                <a:avLst/>
              </a:prstGeom>
              <a:solidFill>
                <a:schemeClr val="accent2">
                  <a:lumMod val="75000"/>
                </a:schemeClr>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237" name="Freeform 20"/>
              <p:cNvSpPr/>
              <p:nvPr/>
            </p:nvSpPr>
            <p:spPr bwMode="auto">
              <a:xfrm flipV="1">
                <a:off x="2503107" y="4789673"/>
                <a:ext cx="266700" cy="90488"/>
              </a:xfrm>
              <a:custGeom>
                <a:gdLst>
                  <a:gd fmla="*/ 0 w 168" name="T0"/>
                  <a:gd fmla="*/ 0 h 57" name="T1"/>
                  <a:gd fmla="*/ 168 w 168" name="T2"/>
                  <a:gd fmla="*/ 57 h 57" name="T3"/>
                  <a:gd fmla="*/ 168 w 168" name="T4"/>
                  <a:gd fmla="*/ 0 h 57" name="T5"/>
                  <a:gd fmla="*/ 0 w 168" name="T6"/>
                  <a:gd fmla="*/ 0 h 57" name="T7"/>
                </a:gdLst>
                <a:cxnLst>
                  <a:cxn ang="0">
                    <a:pos x="T0" y="T1"/>
                  </a:cxn>
                  <a:cxn ang="0">
                    <a:pos x="T2" y="T3"/>
                  </a:cxn>
                  <a:cxn ang="0">
                    <a:pos x="T4" y="T5"/>
                  </a:cxn>
                  <a:cxn ang="0">
                    <a:pos x="T6" y="T7"/>
                  </a:cxn>
                </a:cxnLst>
                <a:rect b="b" l="0" r="r" t="0"/>
                <a:pathLst>
                  <a:path h="57" w="168">
                    <a:moveTo>
                      <a:pt x="0" y="0"/>
                    </a:moveTo>
                    <a:lnTo>
                      <a:pt x="168" y="57"/>
                    </a:lnTo>
                    <a:lnTo>
                      <a:pt x="168" y="0"/>
                    </a:lnTo>
                    <a:lnTo>
                      <a:pt x="0"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238" name="Freeform 21"/>
              <p:cNvSpPr/>
              <p:nvPr/>
            </p:nvSpPr>
            <p:spPr bwMode="auto">
              <a:xfrm flipV="1">
                <a:off x="2301494" y="4700774"/>
                <a:ext cx="266700" cy="88900"/>
              </a:xfrm>
              <a:custGeom>
                <a:gdLst>
                  <a:gd fmla="*/ 0 w 168" name="T0"/>
                  <a:gd fmla="*/ 0 h 56" name="T1"/>
                  <a:gd fmla="*/ 168 w 168" name="T2"/>
                  <a:gd fmla="*/ 56 h 56" name="T3"/>
                  <a:gd fmla="*/ 168 w 168" name="T4"/>
                  <a:gd fmla="*/ 0 h 56" name="T5"/>
                  <a:gd fmla="*/ 0 w 168" name="T6"/>
                  <a:gd fmla="*/ 0 h 56" name="T7"/>
                </a:gdLst>
                <a:cxnLst>
                  <a:cxn ang="0">
                    <a:pos x="T0" y="T1"/>
                  </a:cxn>
                  <a:cxn ang="0">
                    <a:pos x="T2" y="T3"/>
                  </a:cxn>
                  <a:cxn ang="0">
                    <a:pos x="T4" y="T5"/>
                  </a:cxn>
                  <a:cxn ang="0">
                    <a:pos x="T6" y="T7"/>
                  </a:cxn>
                </a:cxnLst>
                <a:rect b="b" l="0" r="r" t="0"/>
                <a:pathLst>
                  <a:path h="56" w="168">
                    <a:moveTo>
                      <a:pt x="0" y="0"/>
                    </a:moveTo>
                    <a:lnTo>
                      <a:pt x="168" y="56"/>
                    </a:lnTo>
                    <a:lnTo>
                      <a:pt x="168" y="0"/>
                    </a:lnTo>
                    <a:lnTo>
                      <a:pt x="0"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239" name="Freeform 22"/>
              <p:cNvSpPr/>
              <p:nvPr/>
            </p:nvSpPr>
            <p:spPr bwMode="auto">
              <a:xfrm flipV="1">
                <a:off x="4716082" y="4700773"/>
                <a:ext cx="538163" cy="754063"/>
              </a:xfrm>
              <a:custGeom>
                <a:gdLst>
                  <a:gd fmla="*/ 0 w 339" name="T0"/>
                  <a:gd fmla="*/ 0 h 475" name="T1"/>
                  <a:gd fmla="*/ 0 w 339" name="T2"/>
                  <a:gd fmla="*/ 475 h 475" name="T3"/>
                  <a:gd fmla="*/ 258 w 339" name="T4"/>
                  <a:gd fmla="*/ 475 h 475" name="T5"/>
                  <a:gd fmla="*/ 339 w 339" name="T6"/>
                  <a:gd fmla="*/ 245 h 475" name="T7"/>
                  <a:gd fmla="*/ 258 w 339" name="T8"/>
                  <a:gd fmla="*/ 0 h 475" name="T9"/>
                  <a:gd fmla="*/ 0 w 339" name="T10"/>
                  <a:gd fmla="*/ 0 h 475" name="T11"/>
                </a:gdLst>
                <a:cxnLst>
                  <a:cxn ang="0">
                    <a:pos x="T0" y="T1"/>
                  </a:cxn>
                  <a:cxn ang="0">
                    <a:pos x="T2" y="T3"/>
                  </a:cxn>
                  <a:cxn ang="0">
                    <a:pos x="T4" y="T5"/>
                  </a:cxn>
                  <a:cxn ang="0">
                    <a:pos x="T6" y="T7"/>
                  </a:cxn>
                  <a:cxn ang="0">
                    <a:pos x="T8" y="T9"/>
                  </a:cxn>
                  <a:cxn ang="0">
                    <a:pos x="T10" y="T11"/>
                  </a:cxn>
                </a:cxnLst>
                <a:rect b="b" l="0" r="r" t="0"/>
                <a:pathLst>
                  <a:path h="475" w="339">
                    <a:moveTo>
                      <a:pt x="0" y="0"/>
                    </a:moveTo>
                    <a:lnTo>
                      <a:pt x="0" y="475"/>
                    </a:lnTo>
                    <a:lnTo>
                      <a:pt x="258" y="475"/>
                    </a:lnTo>
                    <a:lnTo>
                      <a:pt x="339" y="245"/>
                    </a:lnTo>
                    <a:lnTo>
                      <a:pt x="258" y="0"/>
                    </a:lnTo>
                    <a:lnTo>
                      <a:pt x="0" y="0"/>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240" name="Rectangle 23"/>
              <p:cNvSpPr>
                <a:spLocks noChangeArrowheads="1"/>
              </p:cNvSpPr>
              <p:nvPr/>
            </p:nvSpPr>
            <p:spPr bwMode="auto">
              <a:xfrm flipV="1">
                <a:off x="4512882" y="4789674"/>
                <a:ext cx="469900" cy="755650"/>
              </a:xfrm>
              <a:prstGeom prst="rect">
                <a:avLst/>
              </a:prstGeom>
              <a:solidFill>
                <a:schemeClr val="accent2">
                  <a:lumMod val="75000"/>
                </a:schemeClr>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241" name="Freeform 24"/>
              <p:cNvSpPr/>
              <p:nvPr/>
            </p:nvSpPr>
            <p:spPr bwMode="auto">
              <a:xfrm flipV="1">
                <a:off x="4512882" y="4789673"/>
                <a:ext cx="268288" cy="90488"/>
              </a:xfrm>
              <a:custGeom>
                <a:gdLst>
                  <a:gd fmla="*/ 169 w 169" name="T0"/>
                  <a:gd fmla="*/ 0 h 57" name="T1"/>
                  <a:gd fmla="*/ 0 w 169" name="T2"/>
                  <a:gd fmla="*/ 57 h 57" name="T3"/>
                  <a:gd fmla="*/ 0 w 169" name="T4"/>
                  <a:gd fmla="*/ 0 h 57" name="T5"/>
                  <a:gd fmla="*/ 169 w 169" name="T6"/>
                  <a:gd fmla="*/ 0 h 57" name="T7"/>
                </a:gdLst>
                <a:cxnLst>
                  <a:cxn ang="0">
                    <a:pos x="T0" y="T1"/>
                  </a:cxn>
                  <a:cxn ang="0">
                    <a:pos x="T2" y="T3"/>
                  </a:cxn>
                  <a:cxn ang="0">
                    <a:pos x="T4" y="T5"/>
                  </a:cxn>
                  <a:cxn ang="0">
                    <a:pos x="T6" y="T7"/>
                  </a:cxn>
                </a:cxnLst>
                <a:rect b="b" l="0" r="r" t="0"/>
                <a:pathLst>
                  <a:path h="57" w="169">
                    <a:moveTo>
                      <a:pt x="169" y="0"/>
                    </a:moveTo>
                    <a:lnTo>
                      <a:pt x="0" y="57"/>
                    </a:lnTo>
                    <a:lnTo>
                      <a:pt x="0" y="0"/>
                    </a:lnTo>
                    <a:lnTo>
                      <a:pt x="169"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242" name="Freeform 25"/>
              <p:cNvSpPr/>
              <p:nvPr/>
            </p:nvSpPr>
            <p:spPr bwMode="auto">
              <a:xfrm flipV="1">
                <a:off x="4716082" y="4700774"/>
                <a:ext cx="266700" cy="88900"/>
              </a:xfrm>
              <a:custGeom>
                <a:gdLst>
                  <a:gd fmla="*/ 168 w 168" name="T0"/>
                  <a:gd fmla="*/ 0 h 56" name="T1"/>
                  <a:gd fmla="*/ 0 w 168" name="T2"/>
                  <a:gd fmla="*/ 56 h 56" name="T3"/>
                  <a:gd fmla="*/ 0 w 168" name="T4"/>
                  <a:gd fmla="*/ 0 h 56" name="T5"/>
                  <a:gd fmla="*/ 168 w 168" name="T6"/>
                  <a:gd fmla="*/ 0 h 56" name="T7"/>
                </a:gdLst>
                <a:cxnLst>
                  <a:cxn ang="0">
                    <a:pos x="T0" y="T1"/>
                  </a:cxn>
                  <a:cxn ang="0">
                    <a:pos x="T2" y="T3"/>
                  </a:cxn>
                  <a:cxn ang="0">
                    <a:pos x="T4" y="T5"/>
                  </a:cxn>
                  <a:cxn ang="0">
                    <a:pos x="T6" y="T7"/>
                  </a:cxn>
                </a:cxnLst>
                <a:rect b="b" l="0" r="r" t="0"/>
                <a:pathLst>
                  <a:path h="56" w="168">
                    <a:moveTo>
                      <a:pt x="168" y="0"/>
                    </a:moveTo>
                    <a:lnTo>
                      <a:pt x="0" y="56"/>
                    </a:lnTo>
                    <a:lnTo>
                      <a:pt x="0" y="0"/>
                    </a:lnTo>
                    <a:lnTo>
                      <a:pt x="168"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grpSp>
        <p:sp>
          <p:nvSpPr>
            <p:cNvPr id="234" name="Rectangle 26"/>
            <p:cNvSpPr>
              <a:spLocks noChangeArrowheads="1"/>
            </p:cNvSpPr>
            <p:nvPr/>
          </p:nvSpPr>
          <p:spPr bwMode="auto">
            <a:xfrm>
              <a:off x="2503107" y="4880161"/>
              <a:ext cx="2278063" cy="754063"/>
            </a:xfrm>
            <a:prstGeom prst="rect">
              <a:avLst/>
            </a:prstGeom>
            <a:solidFill>
              <a:schemeClr val="accent2"/>
            </a:solidFill>
            <a:ln>
              <a:noFill/>
            </a:ln>
            <a:extLs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prstTxWarp prst="textNoShape">
                <a:avLst/>
              </a:prstTxWarp>
            </a:bodyPr>
            <a:lstStyle/>
            <a:p>
              <a:pPr algn="ctr"/>
              <a:r>
                <a:rPr altLang="en-US" b="1" lang="zh-CN" smtClean="0" sz="2400">
                  <a:solidFill>
                    <a:schemeClr val="bg1"/>
                  </a:solidFill>
                </a:rPr>
                <a:t>思想交流法</a:t>
              </a:r>
            </a:p>
          </p:txBody>
        </p:sp>
      </p:grpSp>
      <p:grpSp>
        <p:nvGrpSpPr>
          <p:cNvPr id="243" name="组合 242"/>
          <p:cNvGrpSpPr/>
          <p:nvPr/>
        </p:nvGrpSpPr>
        <p:grpSpPr>
          <a:xfrm>
            <a:off x="7266907" y="4626934"/>
            <a:ext cx="2949324" cy="542724"/>
            <a:chOff x="2031619" y="4700773"/>
            <a:chExt cx="3222626" cy="933451"/>
          </a:xfrm>
        </p:grpSpPr>
        <p:grpSp>
          <p:nvGrpSpPr>
            <p:cNvPr id="244" name="组合 243"/>
            <p:cNvGrpSpPr/>
            <p:nvPr/>
          </p:nvGrpSpPr>
          <p:grpSpPr>
            <a:xfrm>
              <a:off x="2031619" y="4700773"/>
              <a:ext cx="3222626" cy="844551"/>
              <a:chOff x="2031619" y="4700773"/>
              <a:chExt cx="3222626" cy="844551"/>
            </a:xfrm>
          </p:grpSpPr>
          <p:sp>
            <p:nvSpPr>
              <p:cNvPr id="246" name="Freeform 18"/>
              <p:cNvSpPr/>
              <p:nvPr/>
            </p:nvSpPr>
            <p:spPr bwMode="auto">
              <a:xfrm flipV="1">
                <a:off x="2031619" y="4700773"/>
                <a:ext cx="538163" cy="754063"/>
              </a:xfrm>
              <a:custGeom>
                <a:gdLst>
                  <a:gd fmla="*/ 339 w 339" name="T0"/>
                  <a:gd fmla="*/ 475 h 475" name="T1"/>
                  <a:gd fmla="*/ 339 w 339" name="T2"/>
                  <a:gd fmla="*/ 0 h 475" name="T3"/>
                  <a:gd fmla="*/ 81 w 339" name="T4"/>
                  <a:gd fmla="*/ 0 h 475" name="T5"/>
                  <a:gd fmla="*/ 0 w 339" name="T6"/>
                  <a:gd fmla="*/ 227 h 475" name="T7"/>
                  <a:gd fmla="*/ 81 w 339" name="T8"/>
                  <a:gd fmla="*/ 475 h 475" name="T9"/>
                  <a:gd fmla="*/ 339 w 339" name="T10"/>
                  <a:gd fmla="*/ 475 h 475" name="T11"/>
                </a:gdLst>
                <a:cxnLst>
                  <a:cxn ang="0">
                    <a:pos x="T0" y="T1"/>
                  </a:cxn>
                  <a:cxn ang="0">
                    <a:pos x="T2" y="T3"/>
                  </a:cxn>
                  <a:cxn ang="0">
                    <a:pos x="T4" y="T5"/>
                  </a:cxn>
                  <a:cxn ang="0">
                    <a:pos x="T6" y="T7"/>
                  </a:cxn>
                  <a:cxn ang="0">
                    <a:pos x="T8" y="T9"/>
                  </a:cxn>
                  <a:cxn ang="0">
                    <a:pos x="T10" y="T11"/>
                  </a:cxn>
                </a:cxnLst>
                <a:rect b="b" l="0" r="r" t="0"/>
                <a:pathLst>
                  <a:path h="475" w="339">
                    <a:moveTo>
                      <a:pt x="339" y="475"/>
                    </a:moveTo>
                    <a:lnTo>
                      <a:pt x="339" y="0"/>
                    </a:lnTo>
                    <a:lnTo>
                      <a:pt x="81" y="0"/>
                    </a:lnTo>
                    <a:lnTo>
                      <a:pt x="0" y="227"/>
                    </a:lnTo>
                    <a:lnTo>
                      <a:pt x="81" y="475"/>
                    </a:lnTo>
                    <a:lnTo>
                      <a:pt x="339" y="475"/>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247" name="Rectangle 19"/>
              <p:cNvSpPr>
                <a:spLocks noChangeArrowheads="1"/>
              </p:cNvSpPr>
              <p:nvPr/>
            </p:nvSpPr>
            <p:spPr bwMode="auto">
              <a:xfrm flipV="1">
                <a:off x="2301494" y="4789674"/>
                <a:ext cx="468313" cy="755650"/>
              </a:xfrm>
              <a:prstGeom prst="rect">
                <a:avLst/>
              </a:prstGeom>
              <a:solidFill>
                <a:schemeClr val="accent2">
                  <a:lumMod val="75000"/>
                </a:schemeClr>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248" name="Freeform 20"/>
              <p:cNvSpPr/>
              <p:nvPr/>
            </p:nvSpPr>
            <p:spPr bwMode="auto">
              <a:xfrm flipV="1">
                <a:off x="2503107" y="4789673"/>
                <a:ext cx="266700" cy="90488"/>
              </a:xfrm>
              <a:custGeom>
                <a:gdLst>
                  <a:gd fmla="*/ 0 w 168" name="T0"/>
                  <a:gd fmla="*/ 0 h 57" name="T1"/>
                  <a:gd fmla="*/ 168 w 168" name="T2"/>
                  <a:gd fmla="*/ 57 h 57" name="T3"/>
                  <a:gd fmla="*/ 168 w 168" name="T4"/>
                  <a:gd fmla="*/ 0 h 57" name="T5"/>
                  <a:gd fmla="*/ 0 w 168" name="T6"/>
                  <a:gd fmla="*/ 0 h 57" name="T7"/>
                </a:gdLst>
                <a:cxnLst>
                  <a:cxn ang="0">
                    <a:pos x="T0" y="T1"/>
                  </a:cxn>
                  <a:cxn ang="0">
                    <a:pos x="T2" y="T3"/>
                  </a:cxn>
                  <a:cxn ang="0">
                    <a:pos x="T4" y="T5"/>
                  </a:cxn>
                  <a:cxn ang="0">
                    <a:pos x="T6" y="T7"/>
                  </a:cxn>
                </a:cxnLst>
                <a:rect b="b" l="0" r="r" t="0"/>
                <a:pathLst>
                  <a:path h="57" w="168">
                    <a:moveTo>
                      <a:pt x="0" y="0"/>
                    </a:moveTo>
                    <a:lnTo>
                      <a:pt x="168" y="57"/>
                    </a:lnTo>
                    <a:lnTo>
                      <a:pt x="168" y="0"/>
                    </a:lnTo>
                    <a:lnTo>
                      <a:pt x="0"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249" name="Freeform 21"/>
              <p:cNvSpPr/>
              <p:nvPr/>
            </p:nvSpPr>
            <p:spPr bwMode="auto">
              <a:xfrm flipV="1">
                <a:off x="2301494" y="4700774"/>
                <a:ext cx="266700" cy="88900"/>
              </a:xfrm>
              <a:custGeom>
                <a:gdLst>
                  <a:gd fmla="*/ 0 w 168" name="T0"/>
                  <a:gd fmla="*/ 0 h 56" name="T1"/>
                  <a:gd fmla="*/ 168 w 168" name="T2"/>
                  <a:gd fmla="*/ 56 h 56" name="T3"/>
                  <a:gd fmla="*/ 168 w 168" name="T4"/>
                  <a:gd fmla="*/ 0 h 56" name="T5"/>
                  <a:gd fmla="*/ 0 w 168" name="T6"/>
                  <a:gd fmla="*/ 0 h 56" name="T7"/>
                </a:gdLst>
                <a:cxnLst>
                  <a:cxn ang="0">
                    <a:pos x="T0" y="T1"/>
                  </a:cxn>
                  <a:cxn ang="0">
                    <a:pos x="T2" y="T3"/>
                  </a:cxn>
                  <a:cxn ang="0">
                    <a:pos x="T4" y="T5"/>
                  </a:cxn>
                  <a:cxn ang="0">
                    <a:pos x="T6" y="T7"/>
                  </a:cxn>
                </a:cxnLst>
                <a:rect b="b" l="0" r="r" t="0"/>
                <a:pathLst>
                  <a:path h="56" w="168">
                    <a:moveTo>
                      <a:pt x="0" y="0"/>
                    </a:moveTo>
                    <a:lnTo>
                      <a:pt x="168" y="56"/>
                    </a:lnTo>
                    <a:lnTo>
                      <a:pt x="168" y="0"/>
                    </a:lnTo>
                    <a:lnTo>
                      <a:pt x="0"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250" name="Freeform 22"/>
              <p:cNvSpPr/>
              <p:nvPr/>
            </p:nvSpPr>
            <p:spPr bwMode="auto">
              <a:xfrm flipV="1">
                <a:off x="4716082" y="4700773"/>
                <a:ext cx="538163" cy="754063"/>
              </a:xfrm>
              <a:custGeom>
                <a:gdLst>
                  <a:gd fmla="*/ 0 w 339" name="T0"/>
                  <a:gd fmla="*/ 0 h 475" name="T1"/>
                  <a:gd fmla="*/ 0 w 339" name="T2"/>
                  <a:gd fmla="*/ 475 h 475" name="T3"/>
                  <a:gd fmla="*/ 258 w 339" name="T4"/>
                  <a:gd fmla="*/ 475 h 475" name="T5"/>
                  <a:gd fmla="*/ 339 w 339" name="T6"/>
                  <a:gd fmla="*/ 245 h 475" name="T7"/>
                  <a:gd fmla="*/ 258 w 339" name="T8"/>
                  <a:gd fmla="*/ 0 h 475" name="T9"/>
                  <a:gd fmla="*/ 0 w 339" name="T10"/>
                  <a:gd fmla="*/ 0 h 475" name="T11"/>
                </a:gdLst>
                <a:cxnLst>
                  <a:cxn ang="0">
                    <a:pos x="T0" y="T1"/>
                  </a:cxn>
                  <a:cxn ang="0">
                    <a:pos x="T2" y="T3"/>
                  </a:cxn>
                  <a:cxn ang="0">
                    <a:pos x="T4" y="T5"/>
                  </a:cxn>
                  <a:cxn ang="0">
                    <a:pos x="T6" y="T7"/>
                  </a:cxn>
                  <a:cxn ang="0">
                    <a:pos x="T8" y="T9"/>
                  </a:cxn>
                  <a:cxn ang="0">
                    <a:pos x="T10" y="T11"/>
                  </a:cxn>
                </a:cxnLst>
                <a:rect b="b" l="0" r="r" t="0"/>
                <a:pathLst>
                  <a:path h="475" w="339">
                    <a:moveTo>
                      <a:pt x="0" y="0"/>
                    </a:moveTo>
                    <a:lnTo>
                      <a:pt x="0" y="475"/>
                    </a:lnTo>
                    <a:lnTo>
                      <a:pt x="258" y="475"/>
                    </a:lnTo>
                    <a:lnTo>
                      <a:pt x="339" y="245"/>
                    </a:lnTo>
                    <a:lnTo>
                      <a:pt x="258" y="0"/>
                    </a:lnTo>
                    <a:lnTo>
                      <a:pt x="0" y="0"/>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251" name="Rectangle 23"/>
              <p:cNvSpPr>
                <a:spLocks noChangeArrowheads="1"/>
              </p:cNvSpPr>
              <p:nvPr/>
            </p:nvSpPr>
            <p:spPr bwMode="auto">
              <a:xfrm flipV="1">
                <a:off x="4512882" y="4789674"/>
                <a:ext cx="469900" cy="755650"/>
              </a:xfrm>
              <a:prstGeom prst="rect">
                <a:avLst/>
              </a:prstGeom>
              <a:solidFill>
                <a:schemeClr val="accent2">
                  <a:lumMod val="75000"/>
                </a:schemeClr>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252" name="Freeform 24"/>
              <p:cNvSpPr/>
              <p:nvPr/>
            </p:nvSpPr>
            <p:spPr bwMode="auto">
              <a:xfrm flipV="1">
                <a:off x="4512882" y="4789673"/>
                <a:ext cx="268288" cy="90488"/>
              </a:xfrm>
              <a:custGeom>
                <a:gdLst>
                  <a:gd fmla="*/ 169 w 169" name="T0"/>
                  <a:gd fmla="*/ 0 h 57" name="T1"/>
                  <a:gd fmla="*/ 0 w 169" name="T2"/>
                  <a:gd fmla="*/ 57 h 57" name="T3"/>
                  <a:gd fmla="*/ 0 w 169" name="T4"/>
                  <a:gd fmla="*/ 0 h 57" name="T5"/>
                  <a:gd fmla="*/ 169 w 169" name="T6"/>
                  <a:gd fmla="*/ 0 h 57" name="T7"/>
                </a:gdLst>
                <a:cxnLst>
                  <a:cxn ang="0">
                    <a:pos x="T0" y="T1"/>
                  </a:cxn>
                  <a:cxn ang="0">
                    <a:pos x="T2" y="T3"/>
                  </a:cxn>
                  <a:cxn ang="0">
                    <a:pos x="T4" y="T5"/>
                  </a:cxn>
                  <a:cxn ang="0">
                    <a:pos x="T6" y="T7"/>
                  </a:cxn>
                </a:cxnLst>
                <a:rect b="b" l="0" r="r" t="0"/>
                <a:pathLst>
                  <a:path h="57" w="169">
                    <a:moveTo>
                      <a:pt x="169" y="0"/>
                    </a:moveTo>
                    <a:lnTo>
                      <a:pt x="0" y="57"/>
                    </a:lnTo>
                    <a:lnTo>
                      <a:pt x="0" y="0"/>
                    </a:lnTo>
                    <a:lnTo>
                      <a:pt x="169"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253" name="Freeform 25"/>
              <p:cNvSpPr/>
              <p:nvPr/>
            </p:nvSpPr>
            <p:spPr bwMode="auto">
              <a:xfrm flipV="1">
                <a:off x="4716082" y="4700774"/>
                <a:ext cx="266700" cy="88900"/>
              </a:xfrm>
              <a:custGeom>
                <a:gdLst>
                  <a:gd fmla="*/ 168 w 168" name="T0"/>
                  <a:gd fmla="*/ 0 h 56" name="T1"/>
                  <a:gd fmla="*/ 0 w 168" name="T2"/>
                  <a:gd fmla="*/ 56 h 56" name="T3"/>
                  <a:gd fmla="*/ 0 w 168" name="T4"/>
                  <a:gd fmla="*/ 0 h 56" name="T5"/>
                  <a:gd fmla="*/ 168 w 168" name="T6"/>
                  <a:gd fmla="*/ 0 h 56" name="T7"/>
                </a:gdLst>
                <a:cxnLst>
                  <a:cxn ang="0">
                    <a:pos x="T0" y="T1"/>
                  </a:cxn>
                  <a:cxn ang="0">
                    <a:pos x="T2" y="T3"/>
                  </a:cxn>
                  <a:cxn ang="0">
                    <a:pos x="T4" y="T5"/>
                  </a:cxn>
                  <a:cxn ang="0">
                    <a:pos x="T6" y="T7"/>
                  </a:cxn>
                </a:cxnLst>
                <a:rect b="b" l="0" r="r" t="0"/>
                <a:pathLst>
                  <a:path h="56" w="168">
                    <a:moveTo>
                      <a:pt x="168" y="0"/>
                    </a:moveTo>
                    <a:lnTo>
                      <a:pt x="0" y="56"/>
                    </a:lnTo>
                    <a:lnTo>
                      <a:pt x="0" y="0"/>
                    </a:lnTo>
                    <a:lnTo>
                      <a:pt x="168"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grpSp>
        <p:sp>
          <p:nvSpPr>
            <p:cNvPr id="245" name="Rectangle 26"/>
            <p:cNvSpPr>
              <a:spLocks noChangeArrowheads="1"/>
            </p:cNvSpPr>
            <p:nvPr/>
          </p:nvSpPr>
          <p:spPr bwMode="auto">
            <a:xfrm>
              <a:off x="2503107" y="4880161"/>
              <a:ext cx="2278063" cy="754063"/>
            </a:xfrm>
            <a:prstGeom prst="rect">
              <a:avLst/>
            </a:prstGeom>
            <a:solidFill>
              <a:schemeClr val="accent2"/>
            </a:solidFill>
            <a:ln>
              <a:noFill/>
            </a:ln>
            <a:extLs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prstTxWarp prst="textNoShape">
                <a:avLst/>
              </a:prstTxWarp>
            </a:bodyPr>
            <a:lstStyle/>
            <a:p>
              <a:pPr algn="ctr"/>
              <a:r>
                <a:rPr altLang="en-US" b="1" lang="zh-CN" smtClean="0" sz="2400">
                  <a:solidFill>
                    <a:schemeClr val="bg1"/>
                  </a:solidFill>
                </a:rPr>
                <a:t>运动释放法</a:t>
              </a:r>
            </a:p>
          </p:txBody>
        </p:sp>
      </p:grpSp>
      <p:grpSp>
        <p:nvGrpSpPr>
          <p:cNvPr id="263" name="组合 262"/>
          <p:cNvGrpSpPr/>
          <p:nvPr/>
        </p:nvGrpSpPr>
        <p:grpSpPr>
          <a:xfrm>
            <a:off x="2674152" y="430336"/>
            <a:ext cx="6843697" cy="624446"/>
            <a:chOff x="3207365" y="316035"/>
            <a:chExt cx="6843697" cy="713951"/>
          </a:xfrm>
        </p:grpSpPr>
        <p:sp>
          <p:nvSpPr>
            <p:cNvPr id="264" name="Freeform 30"/>
            <p:cNvSpPr/>
            <p:nvPr/>
          </p:nvSpPr>
          <p:spPr bwMode="auto">
            <a:xfrm>
              <a:off x="3207365" y="392345"/>
              <a:ext cx="1052280" cy="637641"/>
            </a:xfrm>
            <a:custGeom>
              <a:gdLst>
                <a:gd fmla="*/ 759 w 759" name="T0"/>
                <a:gd fmla="*/ 493 h 493" name="T1"/>
                <a:gd fmla="*/ 0 w 759" name="T2"/>
                <a:gd fmla="*/ 493 h 493" name="T3"/>
                <a:gd fmla="*/ 253 w 759" name="T4"/>
                <a:gd fmla="*/ 246 h 493" name="T5"/>
                <a:gd fmla="*/ 0 w 759" name="T6"/>
                <a:gd fmla="*/ 0 h 493" name="T7"/>
                <a:gd fmla="*/ 759 w 759" name="T8"/>
                <a:gd fmla="*/ 0 h 493" name="T9"/>
                <a:gd fmla="*/ 759 w 759" name="T10"/>
                <a:gd fmla="*/ 493 h 493" name="T11"/>
              </a:gdLst>
              <a:cxnLst>
                <a:cxn ang="0">
                  <a:pos x="T0" y="T1"/>
                </a:cxn>
                <a:cxn ang="0">
                  <a:pos x="T2" y="T3"/>
                </a:cxn>
                <a:cxn ang="0">
                  <a:pos x="T4" y="T5"/>
                </a:cxn>
                <a:cxn ang="0">
                  <a:pos x="T6" y="T7"/>
                </a:cxn>
                <a:cxn ang="0">
                  <a:pos x="T8" y="T9"/>
                </a:cxn>
                <a:cxn ang="0">
                  <a:pos x="T10" y="T11"/>
                </a:cxn>
              </a:cxnLst>
              <a:rect b="b" l="0" r="r" t="0"/>
              <a:pathLst>
                <a:path h="492" w="759">
                  <a:moveTo>
                    <a:pt x="759" y="493"/>
                  </a:moveTo>
                  <a:lnTo>
                    <a:pt x="0" y="493"/>
                  </a:lnTo>
                  <a:lnTo>
                    <a:pt x="253" y="246"/>
                  </a:lnTo>
                  <a:lnTo>
                    <a:pt x="0" y="0"/>
                  </a:lnTo>
                  <a:lnTo>
                    <a:pt x="759" y="0"/>
                  </a:lnTo>
                  <a:lnTo>
                    <a:pt x="759" y="493"/>
                  </a:lnTo>
                  <a:close/>
                </a:path>
              </a:pathLst>
            </a:custGeom>
            <a:solidFill>
              <a:schemeClr val="accent3">
                <a:lumMod val="50000"/>
              </a:schemeClr>
            </a:solidFill>
            <a:ln>
              <a:noFill/>
            </a:ln>
          </p:spPr>
          <p:txBody>
            <a:bodyPr anchor="t" anchorCtr="0" bIns="45720" compatLnSpc="1" lIns="91440" numCol="1" rIns="91440" tIns="45720" vert="horz" wrap="square">
              <a:prstTxWarp prst="textNoShape">
                <a:avLst/>
              </a:prstTxWarp>
              <a:normAutofit/>
            </a:bodyPr>
            <a:lstStyle/>
            <a:p>
              <a:endParaRPr altLang="en-US" lang="zh-CN"/>
            </a:p>
          </p:txBody>
        </p:sp>
        <p:sp>
          <p:nvSpPr>
            <p:cNvPr id="265" name="Freeform 35"/>
            <p:cNvSpPr/>
            <p:nvPr/>
          </p:nvSpPr>
          <p:spPr bwMode="auto">
            <a:xfrm>
              <a:off x="8998781" y="392345"/>
              <a:ext cx="1052281" cy="637641"/>
            </a:xfrm>
            <a:custGeom>
              <a:gdLst>
                <a:gd fmla="*/ 0 w 759" name="T0"/>
                <a:gd fmla="*/ 493 h 493" name="T1"/>
                <a:gd fmla="*/ 759 w 759" name="T2"/>
                <a:gd fmla="*/ 493 h 493" name="T3"/>
                <a:gd fmla="*/ 506 w 759" name="T4"/>
                <a:gd fmla="*/ 246 h 493" name="T5"/>
                <a:gd fmla="*/ 759 w 759" name="T6"/>
                <a:gd fmla="*/ 0 h 493" name="T7"/>
                <a:gd fmla="*/ 0 w 759" name="T8"/>
                <a:gd fmla="*/ 0 h 493" name="T9"/>
                <a:gd fmla="*/ 0 w 759" name="T10"/>
                <a:gd fmla="*/ 493 h 493" name="T11"/>
              </a:gdLst>
              <a:cxnLst>
                <a:cxn ang="0">
                  <a:pos x="T0" y="T1"/>
                </a:cxn>
                <a:cxn ang="0">
                  <a:pos x="T2" y="T3"/>
                </a:cxn>
                <a:cxn ang="0">
                  <a:pos x="T4" y="T5"/>
                </a:cxn>
                <a:cxn ang="0">
                  <a:pos x="T6" y="T7"/>
                </a:cxn>
                <a:cxn ang="0">
                  <a:pos x="T8" y="T9"/>
                </a:cxn>
                <a:cxn ang="0">
                  <a:pos x="T10" y="T11"/>
                </a:cxn>
              </a:cxnLst>
              <a:rect b="b" l="0" r="r" t="0"/>
              <a:pathLst>
                <a:path h="492" w="759">
                  <a:moveTo>
                    <a:pt x="0" y="493"/>
                  </a:moveTo>
                  <a:lnTo>
                    <a:pt x="759" y="493"/>
                  </a:lnTo>
                  <a:lnTo>
                    <a:pt x="506" y="246"/>
                  </a:lnTo>
                  <a:lnTo>
                    <a:pt x="759" y="0"/>
                  </a:lnTo>
                  <a:lnTo>
                    <a:pt x="0" y="0"/>
                  </a:lnTo>
                  <a:lnTo>
                    <a:pt x="0" y="493"/>
                  </a:lnTo>
                  <a:close/>
                </a:path>
              </a:pathLst>
            </a:custGeom>
            <a:solidFill>
              <a:schemeClr val="accent5">
                <a:lumMod val="75000"/>
              </a:schemeClr>
            </a:solidFill>
            <a:ln>
              <a:noFill/>
            </a:ln>
          </p:spPr>
          <p:txBody>
            <a:bodyPr anchor="t" anchorCtr="0" bIns="45720" compatLnSpc="1" lIns="91440" numCol="1" rIns="91440" tIns="45720" vert="horz" wrap="square">
              <a:prstTxWarp prst="textNoShape">
                <a:avLst/>
              </a:prstTxWarp>
              <a:normAutofit/>
            </a:bodyPr>
            <a:lstStyle/>
            <a:p>
              <a:endParaRPr altLang="en-US" lang="zh-CN"/>
            </a:p>
          </p:txBody>
        </p:sp>
        <p:sp>
          <p:nvSpPr>
            <p:cNvPr id="266" name="Rectangle 41"/>
            <p:cNvSpPr>
              <a:spLocks noChangeArrowheads="1"/>
            </p:cNvSpPr>
            <p:nvPr/>
          </p:nvSpPr>
          <p:spPr bwMode="auto">
            <a:xfrm>
              <a:off x="3660830" y="316035"/>
              <a:ext cx="5880902" cy="637641"/>
            </a:xfrm>
            <a:prstGeom prst="rect">
              <a:avLst/>
            </a:prstGeom>
            <a:solidFill>
              <a:schemeClr val="accent3">
                <a:lumMod val="75000"/>
              </a:schemeClr>
            </a:solidFill>
            <a:ln>
              <a:noFill/>
            </a:ln>
          </p:spPr>
          <p:txBody>
            <a:bodyPr anchor="ctr" anchorCtr="0" bIns="45720" compatLnSpc="1" lIns="91440" numCol="1" rIns="91440" tIns="45720" vert="horz" wrap="square">
              <a:prstTxWarp prst="textNoShape">
                <a:avLst/>
              </a:prstTxWarp>
              <a:noAutofit/>
            </a:bodyPr>
            <a:lstStyle/>
            <a:p>
              <a:pPr algn="ctr"/>
              <a:r>
                <a:rPr altLang="en-US" b="1" lang="zh-CN" sz="2600">
                  <a:solidFill>
                    <a:schemeClr val="bg1"/>
                  </a:solidFill>
                </a:rPr>
                <a:t>如果你不幸染上了职场负情绪怎么办？</a:t>
              </a:r>
            </a:p>
          </p:txBody>
        </p:sp>
      </p:grpSp>
    </p:spTree>
    <p:extLst>
      <p:ext uri="{BB962C8B-B14F-4D97-AF65-F5344CB8AC3E}">
        <p14:creationId val="2876141443"/>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文本框 5">
            <a:extLst>
              <a:ext uri="{FF2B5EF4-FFF2-40B4-BE49-F238E27FC236}">
                <a16:creationId xmlns:a16="http://schemas.microsoft.com/office/drawing/2014/main" id="{ECFE0DA0-EA47-4E41-B510-FB0F58CC8358}"/>
              </a:ext>
            </a:extLst>
          </p:cNvPr>
          <p:cNvSpPr txBox="1"/>
          <p:nvPr/>
        </p:nvSpPr>
        <p:spPr>
          <a:xfrm>
            <a:off x="1333661" y="4804599"/>
            <a:ext cx="4224508" cy="896112"/>
          </a:xfrm>
          <a:prstGeom prst="rect">
            <a:avLst/>
          </a:prstGeom>
          <a:noFill/>
        </p:spPr>
        <p:txBody>
          <a:bodyPr rtlCol="0" wrap="square">
            <a:spAutoFit/>
          </a:bodyPr>
          <a:lstStyle>
            <a:defPPr>
              <a:defRPr lang="zh-CN"/>
            </a:defPPr>
            <a:lvl1pPr>
              <a:lnSpc>
                <a:spcPct val="120000"/>
              </a:lnSpc>
            </a:lvl1pPr>
          </a:lstStyle>
          <a:p>
            <a:r>
              <a:rPr altLang="en-US" lang="zh-CN" smtClean="0" sz="2200"/>
              <a:t>告诫自己乌云总会散尽，同时多回想一些以前经历过的美好情景。</a:t>
            </a:r>
          </a:p>
        </p:txBody>
      </p:sp>
      <p:sp>
        <p:nvSpPr>
          <p:cNvPr id="8" name="文本框 7">
            <a:extLst>
              <a:ext uri="{FF2B5EF4-FFF2-40B4-BE49-F238E27FC236}">
                <a16:creationId xmlns:a16="http://schemas.microsoft.com/office/drawing/2014/main" id="{AB9B6E3F-FB89-447F-9AA9-D9D7BF973860}"/>
              </a:ext>
            </a:extLst>
          </p:cNvPr>
          <p:cNvSpPr txBox="1"/>
          <p:nvPr/>
        </p:nvSpPr>
        <p:spPr>
          <a:xfrm>
            <a:off x="6734744" y="4873560"/>
            <a:ext cx="3973286" cy="896112"/>
          </a:xfrm>
          <a:prstGeom prst="rect">
            <a:avLst/>
          </a:prstGeom>
          <a:noFill/>
        </p:spPr>
        <p:txBody>
          <a:bodyPr rtlCol="0" wrap="square">
            <a:spAutoFit/>
          </a:bodyPr>
          <a:lstStyle>
            <a:defPPr>
              <a:defRPr lang="zh-CN"/>
            </a:defPPr>
            <a:lvl1pPr>
              <a:lnSpc>
                <a:spcPct val="120000"/>
              </a:lnSpc>
              <a:defRPr sz="2200"/>
            </a:lvl1pPr>
          </a:lstStyle>
          <a:p>
            <a:r>
              <a:rPr altLang="en-US" lang="zh-CN"/>
              <a:t>如果你心情烦躁，注意力无法集中，就不要强迫自己了。</a:t>
            </a:r>
          </a:p>
        </p:txBody>
      </p:sp>
      <p:grpSp>
        <p:nvGrpSpPr>
          <p:cNvPr id="3" name="组合 2"/>
          <p:cNvGrpSpPr/>
          <p:nvPr/>
        </p:nvGrpSpPr>
        <p:grpSpPr>
          <a:xfrm>
            <a:off x="1333661" y="727331"/>
            <a:ext cx="4475730" cy="3782662"/>
            <a:chOff x="1333661" y="727331"/>
            <a:chExt cx="4475730" cy="3782662"/>
          </a:xfrm>
        </p:grpSpPr>
        <p:sp>
          <p:nvSpPr>
            <p:cNvPr id="116" name="圆角矩形 115"/>
            <p:cNvSpPr/>
            <p:nvPr/>
          </p:nvSpPr>
          <p:spPr>
            <a:xfrm>
              <a:off x="1333661" y="1233641"/>
              <a:ext cx="4475730" cy="3080306"/>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Freeform 5"/>
            <p:cNvSpPr/>
            <p:nvPr/>
          </p:nvSpPr>
          <p:spPr bwMode="auto">
            <a:xfrm>
              <a:off x="4244825" y="2264370"/>
              <a:ext cx="350464" cy="315418"/>
            </a:xfrm>
            <a:custGeom>
              <a:gdLst>
                <a:gd fmla="*/ 32 w 59" name="T0"/>
                <a:gd fmla="*/ 2 h 53" name="T1"/>
                <a:gd fmla="*/ 57 w 59" name="T2"/>
                <a:gd fmla="*/ 19 h 53" name="T3"/>
                <a:gd fmla="*/ 39 w 59" name="T4"/>
                <a:gd fmla="*/ 51 h 53" name="T5"/>
                <a:gd fmla="*/ 26 w 59" name="T6"/>
                <a:gd fmla="*/ 52 h 53" name="T7"/>
                <a:gd fmla="*/ 32 w 59" name="T8"/>
                <a:gd fmla="*/ 2 h 53" name="T9"/>
              </a:gdLst>
              <a:cxnLst>
                <a:cxn ang="0">
                  <a:pos x="T0" y="T1"/>
                </a:cxn>
                <a:cxn ang="0">
                  <a:pos x="T2" y="T3"/>
                </a:cxn>
                <a:cxn ang="0">
                  <a:pos x="T4" y="T5"/>
                </a:cxn>
                <a:cxn ang="0">
                  <a:pos x="T6" y="T7"/>
                </a:cxn>
                <a:cxn ang="0">
                  <a:pos x="T8" y="T9"/>
                </a:cxn>
              </a:cxnLst>
              <a:rect b="b" l="0" r="r" t="0"/>
              <a:pathLst>
                <a:path h="52" w="59">
                  <a:moveTo>
                    <a:pt x="32" y="2"/>
                  </a:moveTo>
                  <a:cubicBezTo>
                    <a:pt x="43" y="0"/>
                    <a:pt x="55" y="8"/>
                    <a:pt x="57" y="19"/>
                  </a:cubicBezTo>
                  <a:cubicBezTo>
                    <a:pt x="59" y="31"/>
                    <a:pt x="53" y="50"/>
                    <a:pt x="39" y="51"/>
                  </a:cubicBezTo>
                  <a:cubicBezTo>
                    <a:pt x="35" y="52"/>
                    <a:pt x="27" y="53"/>
                    <a:pt x="26" y="52"/>
                  </a:cubicBezTo>
                  <a:cubicBezTo>
                    <a:pt x="0" y="34"/>
                    <a:pt x="12" y="2"/>
                    <a:pt x="32" y="2"/>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 name="Freeform 6"/>
            <p:cNvSpPr/>
            <p:nvPr/>
          </p:nvSpPr>
          <p:spPr bwMode="auto">
            <a:xfrm>
              <a:off x="2377349" y="1295586"/>
              <a:ext cx="836108" cy="640849"/>
            </a:xfrm>
            <a:custGeom>
              <a:gdLst>
                <a:gd fmla="*/ 108 w 141" name="T0"/>
                <a:gd fmla="*/ 7 h 108" name="T1"/>
                <a:gd fmla="*/ 78 w 141" name="T2"/>
                <a:gd fmla="*/ 6 h 108" name="T3"/>
                <a:gd fmla="*/ 44 w 141" name="T4"/>
                <a:gd fmla="*/ 41 h 108" name="T5"/>
                <a:gd fmla="*/ 27 w 141" name="T6"/>
                <a:gd fmla="*/ 62 h 108" name="T7"/>
                <a:gd fmla="*/ 10 w 141" name="T8"/>
                <a:gd fmla="*/ 67 h 108" name="T9"/>
                <a:gd fmla="*/ 23 w 141" name="T10"/>
                <a:gd fmla="*/ 81 h 108" name="T11"/>
                <a:gd fmla="*/ 17 w 141" name="T12"/>
                <a:gd fmla="*/ 86 h 108" name="T13"/>
                <a:gd fmla="*/ 27 w 141" name="T14"/>
                <a:gd fmla="*/ 89 h 108" name="T15"/>
                <a:gd fmla="*/ 29 w 141" name="T16"/>
                <a:gd fmla="*/ 97 h 108" name="T17"/>
                <a:gd fmla="*/ 42 w 141" name="T18"/>
                <a:gd fmla="*/ 97 h 108" name="T19"/>
                <a:gd fmla="*/ 73 w 141" name="T20"/>
                <a:gd fmla="*/ 107 h 108" name="T21"/>
                <a:gd fmla="*/ 114 w 141" name="T22"/>
                <a:gd fmla="*/ 94 h 108" name="T23"/>
                <a:gd fmla="*/ 129 w 141" name="T24"/>
                <a:gd fmla="*/ 78 h 108" name="T25"/>
                <a:gd fmla="*/ 132 w 141" name="T26"/>
                <a:gd fmla="*/ 67 h 108" name="T27"/>
                <a:gd fmla="*/ 120 w 141" name="T28"/>
                <a:gd fmla="*/ 8 h 108" name="T29"/>
                <a:gd fmla="*/ 108 w 141" name="T30"/>
                <a:gd fmla="*/ 7 h 10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08" w="141">
                  <a:moveTo>
                    <a:pt x="108" y="7"/>
                  </a:moveTo>
                  <a:cubicBezTo>
                    <a:pt x="105" y="6"/>
                    <a:pt x="92" y="0"/>
                    <a:pt x="78" y="6"/>
                  </a:cubicBezTo>
                  <a:cubicBezTo>
                    <a:pt x="58" y="15"/>
                    <a:pt x="68" y="34"/>
                    <a:pt x="44" y="41"/>
                  </a:cubicBezTo>
                  <a:cubicBezTo>
                    <a:pt x="31" y="45"/>
                    <a:pt x="36" y="56"/>
                    <a:pt x="27" y="62"/>
                  </a:cubicBezTo>
                  <a:cubicBezTo>
                    <a:pt x="18" y="68"/>
                    <a:pt x="15" y="65"/>
                    <a:pt x="10" y="67"/>
                  </a:cubicBezTo>
                  <a:cubicBezTo>
                    <a:pt x="0" y="72"/>
                    <a:pt x="25" y="79"/>
                    <a:pt x="23" y="81"/>
                  </a:cubicBezTo>
                  <a:cubicBezTo>
                    <a:pt x="21" y="84"/>
                    <a:pt x="17" y="84"/>
                    <a:pt x="17" y="86"/>
                  </a:cubicBezTo>
                  <a:cubicBezTo>
                    <a:pt x="18" y="88"/>
                    <a:pt x="26" y="87"/>
                    <a:pt x="27" y="89"/>
                  </a:cubicBezTo>
                  <a:cubicBezTo>
                    <a:pt x="28" y="92"/>
                    <a:pt x="23" y="97"/>
                    <a:pt x="29" y="97"/>
                  </a:cubicBezTo>
                  <a:cubicBezTo>
                    <a:pt x="35" y="98"/>
                    <a:pt x="36" y="94"/>
                    <a:pt x="42" y="97"/>
                  </a:cubicBezTo>
                  <a:cubicBezTo>
                    <a:pt x="48" y="100"/>
                    <a:pt x="53" y="108"/>
                    <a:pt x="73" y="107"/>
                  </a:cubicBezTo>
                  <a:cubicBezTo>
                    <a:pt x="93" y="106"/>
                    <a:pt x="102" y="105"/>
                    <a:pt x="114" y="94"/>
                  </a:cubicBezTo>
                  <a:cubicBezTo>
                    <a:pt x="126" y="83"/>
                    <a:pt x="128" y="83"/>
                    <a:pt x="129" y="78"/>
                  </a:cubicBezTo>
                  <a:cubicBezTo>
                    <a:pt x="131" y="73"/>
                    <a:pt x="130" y="67"/>
                    <a:pt x="132" y="67"/>
                  </a:cubicBezTo>
                  <a:cubicBezTo>
                    <a:pt x="141" y="63"/>
                    <a:pt x="140" y="17"/>
                    <a:pt x="120" y="8"/>
                  </a:cubicBezTo>
                  <a:cubicBezTo>
                    <a:pt x="115" y="5"/>
                    <a:pt x="108" y="7"/>
                    <a:pt x="108" y="7"/>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 name="Freeform 8"/>
            <p:cNvSpPr/>
            <p:nvPr/>
          </p:nvSpPr>
          <p:spPr bwMode="auto">
            <a:xfrm>
              <a:off x="2912581" y="727331"/>
              <a:ext cx="450597" cy="423062"/>
            </a:xfrm>
            <a:custGeom>
              <a:gdLst>
                <a:gd fmla="*/ 35 w 76" name="T0"/>
                <a:gd fmla="*/ 11 h 71" name="T1"/>
                <a:gd fmla="*/ 49 w 76" name="T2"/>
                <a:gd fmla="*/ 2 h 71" name="T3"/>
                <a:gd fmla="*/ 74 w 76" name="T4"/>
                <a:gd fmla="*/ 17 h 71" name="T5"/>
                <a:gd fmla="*/ 68 w 76" name="T6"/>
                <a:gd fmla="*/ 42 h 71" name="T7"/>
                <a:gd fmla="*/ 52 w 76" name="T8"/>
                <a:gd fmla="*/ 67 h 71" name="T9"/>
                <a:gd fmla="*/ 48 w 76" name="T10"/>
                <a:gd fmla="*/ 71 h 71" name="T11"/>
                <a:gd fmla="*/ 44 w 76" name="T12"/>
                <a:gd fmla="*/ 69 h 71" name="T13"/>
                <a:gd fmla="*/ 18 w 76" name="T14"/>
                <a:gd fmla="*/ 53 h 71" name="T15"/>
                <a:gd fmla="*/ 3 w 76" name="T16"/>
                <a:gd fmla="*/ 32 h 71" name="T17"/>
                <a:gd fmla="*/ 19 w 76" name="T18"/>
                <a:gd fmla="*/ 9 h 71" name="T19"/>
                <a:gd fmla="*/ 35 w 76" name="T20"/>
                <a:gd fmla="*/ 11 h 71"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1" w="76">
                  <a:moveTo>
                    <a:pt x="35" y="11"/>
                  </a:moveTo>
                  <a:cubicBezTo>
                    <a:pt x="38" y="7"/>
                    <a:pt x="43" y="4"/>
                    <a:pt x="49" y="2"/>
                  </a:cubicBezTo>
                  <a:cubicBezTo>
                    <a:pt x="60" y="0"/>
                    <a:pt x="72" y="5"/>
                    <a:pt x="74" y="17"/>
                  </a:cubicBezTo>
                  <a:cubicBezTo>
                    <a:pt x="76" y="25"/>
                    <a:pt x="72" y="35"/>
                    <a:pt x="68" y="42"/>
                  </a:cubicBezTo>
                  <a:cubicBezTo>
                    <a:pt x="64" y="51"/>
                    <a:pt x="57" y="59"/>
                    <a:pt x="52" y="67"/>
                  </a:cubicBezTo>
                  <a:cubicBezTo>
                    <a:pt x="48" y="71"/>
                    <a:pt x="48" y="71"/>
                    <a:pt x="48" y="71"/>
                  </a:cubicBezTo>
                  <a:cubicBezTo>
                    <a:pt x="44" y="69"/>
                    <a:pt x="44" y="69"/>
                    <a:pt x="44" y="69"/>
                  </a:cubicBezTo>
                  <a:cubicBezTo>
                    <a:pt x="35" y="64"/>
                    <a:pt x="26" y="59"/>
                    <a:pt x="18" y="53"/>
                  </a:cubicBezTo>
                  <a:cubicBezTo>
                    <a:pt x="11" y="48"/>
                    <a:pt x="5" y="41"/>
                    <a:pt x="3" y="32"/>
                  </a:cubicBezTo>
                  <a:cubicBezTo>
                    <a:pt x="0" y="21"/>
                    <a:pt x="9" y="11"/>
                    <a:pt x="19" y="9"/>
                  </a:cubicBezTo>
                  <a:cubicBezTo>
                    <a:pt x="26" y="7"/>
                    <a:pt x="31" y="8"/>
                    <a:pt x="35" y="11"/>
                  </a:cubicBezTo>
                  <a:close/>
                </a:path>
              </a:pathLst>
            </a:custGeom>
            <a:solidFill>
              <a:srgbClr val="D2213A"/>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5" name="Freeform 9"/>
            <p:cNvSpPr/>
            <p:nvPr/>
          </p:nvSpPr>
          <p:spPr bwMode="auto">
            <a:xfrm>
              <a:off x="2312263" y="890049"/>
              <a:ext cx="337949" cy="320425"/>
            </a:xfrm>
            <a:custGeom>
              <a:gdLst>
                <a:gd fmla="*/ 31 w 57" name="T0"/>
                <a:gd fmla="*/ 9 h 54" name="T1"/>
                <a:gd fmla="*/ 43 w 57" name="T2"/>
                <a:gd fmla="*/ 7 h 54" name="T3"/>
                <a:gd fmla="*/ 55 w 57" name="T4"/>
                <a:gd fmla="*/ 25 h 54" name="T5"/>
                <a:gd fmla="*/ 43 w 57" name="T6"/>
                <a:gd fmla="*/ 41 h 54" name="T7"/>
                <a:gd fmla="*/ 24 w 57" name="T8"/>
                <a:gd fmla="*/ 52 h 54" name="T9"/>
                <a:gd fmla="*/ 20 w 57" name="T10"/>
                <a:gd fmla="*/ 54 h 54" name="T11"/>
                <a:gd fmla="*/ 18 w 57" name="T12"/>
                <a:gd fmla="*/ 51 h 54" name="T13"/>
                <a:gd fmla="*/ 6 w 57" name="T14"/>
                <a:gd fmla="*/ 32 h 54" name="T15"/>
                <a:gd fmla="*/ 2 w 57" name="T16"/>
                <a:gd fmla="*/ 13 h 54" name="T17"/>
                <a:gd fmla="*/ 21 w 57" name="T18"/>
                <a:gd fmla="*/ 2 h 54" name="T19"/>
                <a:gd fmla="*/ 31 w 57" name="T20"/>
                <a:gd fmla="*/ 9 h 5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54" w="57">
                  <a:moveTo>
                    <a:pt x="31" y="9"/>
                  </a:moveTo>
                  <a:cubicBezTo>
                    <a:pt x="34" y="7"/>
                    <a:pt x="38" y="6"/>
                    <a:pt x="43" y="7"/>
                  </a:cubicBezTo>
                  <a:cubicBezTo>
                    <a:pt x="51" y="9"/>
                    <a:pt x="57" y="17"/>
                    <a:pt x="55" y="25"/>
                  </a:cubicBezTo>
                  <a:cubicBezTo>
                    <a:pt x="53" y="32"/>
                    <a:pt x="48" y="37"/>
                    <a:pt x="43" y="41"/>
                  </a:cubicBezTo>
                  <a:cubicBezTo>
                    <a:pt x="37" y="45"/>
                    <a:pt x="30" y="49"/>
                    <a:pt x="24" y="52"/>
                  </a:cubicBezTo>
                  <a:cubicBezTo>
                    <a:pt x="20" y="54"/>
                    <a:pt x="20" y="54"/>
                    <a:pt x="20" y="54"/>
                  </a:cubicBezTo>
                  <a:cubicBezTo>
                    <a:pt x="18" y="51"/>
                    <a:pt x="18" y="51"/>
                    <a:pt x="18" y="51"/>
                  </a:cubicBezTo>
                  <a:cubicBezTo>
                    <a:pt x="14" y="45"/>
                    <a:pt x="9" y="39"/>
                    <a:pt x="6" y="32"/>
                  </a:cubicBezTo>
                  <a:cubicBezTo>
                    <a:pt x="3" y="26"/>
                    <a:pt x="0" y="19"/>
                    <a:pt x="2" y="13"/>
                  </a:cubicBezTo>
                  <a:cubicBezTo>
                    <a:pt x="4" y="4"/>
                    <a:pt x="13" y="0"/>
                    <a:pt x="21" y="2"/>
                  </a:cubicBezTo>
                  <a:cubicBezTo>
                    <a:pt x="25" y="3"/>
                    <a:pt x="29" y="6"/>
                    <a:pt x="31" y="9"/>
                  </a:cubicBezTo>
                  <a:close/>
                </a:path>
              </a:pathLst>
            </a:custGeom>
            <a:solidFill>
              <a:srgbClr val="D2213A"/>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6" name="Freeform 10"/>
            <p:cNvSpPr/>
            <p:nvPr/>
          </p:nvSpPr>
          <p:spPr bwMode="auto">
            <a:xfrm>
              <a:off x="4014520" y="2044078"/>
              <a:ext cx="152703" cy="142690"/>
            </a:xfrm>
            <a:custGeom>
              <a:gdLst>
                <a:gd fmla="*/ 14 w 26" name="T0"/>
                <a:gd fmla="*/ 4 h 24" name="T1"/>
                <a:gd fmla="*/ 19 w 26" name="T2"/>
                <a:gd fmla="*/ 3 h 24" name="T3"/>
                <a:gd fmla="*/ 25 w 26" name="T4"/>
                <a:gd fmla="*/ 11 h 24" name="T5"/>
                <a:gd fmla="*/ 19 w 26" name="T6"/>
                <a:gd fmla="*/ 18 h 24" name="T7"/>
                <a:gd fmla="*/ 11 w 26" name="T8"/>
                <a:gd fmla="*/ 23 h 24" name="T9"/>
                <a:gd fmla="*/ 9 w 26" name="T10"/>
                <a:gd fmla="*/ 24 h 24" name="T11"/>
                <a:gd fmla="*/ 8 w 26" name="T12"/>
                <a:gd fmla="*/ 23 h 24" name="T13"/>
                <a:gd fmla="*/ 3 w 26" name="T14"/>
                <a:gd fmla="*/ 14 h 24" name="T15"/>
                <a:gd fmla="*/ 1 w 26" name="T16"/>
                <a:gd fmla="*/ 6 h 24" name="T17"/>
                <a:gd fmla="*/ 10 w 26" name="T18"/>
                <a:gd fmla="*/ 1 h 24" name="T19"/>
                <a:gd fmla="*/ 14 w 26" name="T20"/>
                <a:gd fmla="*/ 4 h 2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4" w="26">
                  <a:moveTo>
                    <a:pt x="14" y="4"/>
                  </a:moveTo>
                  <a:cubicBezTo>
                    <a:pt x="16" y="3"/>
                    <a:pt x="17" y="3"/>
                    <a:pt x="19" y="3"/>
                  </a:cubicBezTo>
                  <a:cubicBezTo>
                    <a:pt x="23" y="4"/>
                    <a:pt x="26" y="7"/>
                    <a:pt x="25" y="11"/>
                  </a:cubicBezTo>
                  <a:cubicBezTo>
                    <a:pt x="24" y="14"/>
                    <a:pt x="22" y="16"/>
                    <a:pt x="19" y="18"/>
                  </a:cubicBezTo>
                  <a:cubicBezTo>
                    <a:pt x="17" y="20"/>
                    <a:pt x="14" y="22"/>
                    <a:pt x="11" y="23"/>
                  </a:cubicBezTo>
                  <a:cubicBezTo>
                    <a:pt x="9" y="24"/>
                    <a:pt x="9" y="24"/>
                    <a:pt x="9" y="24"/>
                  </a:cubicBezTo>
                  <a:cubicBezTo>
                    <a:pt x="8" y="23"/>
                    <a:pt x="8" y="23"/>
                    <a:pt x="8" y="23"/>
                  </a:cubicBezTo>
                  <a:cubicBezTo>
                    <a:pt x="6" y="20"/>
                    <a:pt x="4" y="17"/>
                    <a:pt x="3" y="14"/>
                  </a:cubicBezTo>
                  <a:cubicBezTo>
                    <a:pt x="1" y="12"/>
                    <a:pt x="0" y="9"/>
                    <a:pt x="1" y="6"/>
                  </a:cubicBezTo>
                  <a:cubicBezTo>
                    <a:pt x="2" y="2"/>
                    <a:pt x="6" y="0"/>
                    <a:pt x="10" y="1"/>
                  </a:cubicBezTo>
                  <a:cubicBezTo>
                    <a:pt x="12" y="1"/>
                    <a:pt x="13" y="2"/>
                    <a:pt x="14" y="4"/>
                  </a:cubicBezTo>
                  <a:close/>
                </a:path>
              </a:pathLst>
            </a:custGeom>
            <a:solidFill>
              <a:srgbClr val="D2213A"/>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7" name="Freeform 11"/>
            <p:cNvSpPr/>
            <p:nvPr/>
          </p:nvSpPr>
          <p:spPr bwMode="auto">
            <a:xfrm>
              <a:off x="4274864" y="1828793"/>
              <a:ext cx="147697" cy="145193"/>
            </a:xfrm>
            <a:custGeom>
              <a:gdLst>
                <a:gd fmla="*/ 13 w 25" name="T0"/>
                <a:gd fmla="*/ 4 h 24" name="T1"/>
                <a:gd fmla="*/ 19 w 25" name="T2"/>
                <a:gd fmla="*/ 3 h 24" name="T3"/>
                <a:gd fmla="*/ 24 w 25" name="T4"/>
                <a:gd fmla="*/ 11 h 24" name="T5"/>
                <a:gd fmla="*/ 19 w 25" name="T6"/>
                <a:gd fmla="*/ 18 h 24" name="T7"/>
                <a:gd fmla="*/ 10 w 25" name="T8"/>
                <a:gd fmla="*/ 23 h 24" name="T9"/>
                <a:gd fmla="*/ 9 w 25" name="T10"/>
                <a:gd fmla="*/ 24 h 24" name="T11"/>
                <a:gd fmla="*/ 8 w 25" name="T12"/>
                <a:gd fmla="*/ 23 h 24" name="T13"/>
                <a:gd fmla="*/ 2 w 25" name="T14"/>
                <a:gd fmla="*/ 14 h 24" name="T15"/>
                <a:gd fmla="*/ 1 w 25" name="T16"/>
                <a:gd fmla="*/ 6 h 24" name="T17"/>
                <a:gd fmla="*/ 9 w 25" name="T18"/>
                <a:gd fmla="*/ 1 h 24" name="T19"/>
                <a:gd fmla="*/ 13 w 25" name="T20"/>
                <a:gd fmla="*/ 4 h 2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4" w="25">
                  <a:moveTo>
                    <a:pt x="13" y="4"/>
                  </a:moveTo>
                  <a:cubicBezTo>
                    <a:pt x="15" y="3"/>
                    <a:pt x="17" y="3"/>
                    <a:pt x="19" y="3"/>
                  </a:cubicBezTo>
                  <a:cubicBezTo>
                    <a:pt x="22" y="4"/>
                    <a:pt x="25" y="7"/>
                    <a:pt x="24" y="11"/>
                  </a:cubicBezTo>
                  <a:cubicBezTo>
                    <a:pt x="24" y="14"/>
                    <a:pt x="21" y="16"/>
                    <a:pt x="19" y="18"/>
                  </a:cubicBezTo>
                  <a:cubicBezTo>
                    <a:pt x="16" y="20"/>
                    <a:pt x="13" y="22"/>
                    <a:pt x="10" y="23"/>
                  </a:cubicBezTo>
                  <a:cubicBezTo>
                    <a:pt x="9" y="24"/>
                    <a:pt x="9" y="24"/>
                    <a:pt x="9" y="24"/>
                  </a:cubicBezTo>
                  <a:cubicBezTo>
                    <a:pt x="8" y="23"/>
                    <a:pt x="8" y="23"/>
                    <a:pt x="8" y="23"/>
                  </a:cubicBezTo>
                  <a:cubicBezTo>
                    <a:pt x="6" y="20"/>
                    <a:pt x="4" y="17"/>
                    <a:pt x="2" y="14"/>
                  </a:cubicBezTo>
                  <a:cubicBezTo>
                    <a:pt x="1" y="12"/>
                    <a:pt x="0" y="9"/>
                    <a:pt x="1" y="6"/>
                  </a:cubicBezTo>
                  <a:cubicBezTo>
                    <a:pt x="1" y="2"/>
                    <a:pt x="5" y="0"/>
                    <a:pt x="9" y="1"/>
                  </a:cubicBezTo>
                  <a:cubicBezTo>
                    <a:pt x="11" y="1"/>
                    <a:pt x="13" y="2"/>
                    <a:pt x="13" y="4"/>
                  </a:cubicBezTo>
                  <a:close/>
                </a:path>
              </a:pathLst>
            </a:custGeom>
            <a:solidFill>
              <a:srgbClr val="D2213A"/>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7" name="Oval 21"/>
            <p:cNvSpPr>
              <a:spLocks noChangeArrowheads="1"/>
            </p:cNvSpPr>
            <p:nvPr/>
          </p:nvSpPr>
          <p:spPr bwMode="auto">
            <a:xfrm>
              <a:off x="2750344" y="1538408"/>
              <a:ext cx="77603" cy="100133"/>
            </a:xfrm>
            <a:prstGeom prst="ellipse">
              <a:avLst/>
            </a:prstGeom>
            <a:solidFill>
              <a:srgbClr val="FDCF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Oval 22"/>
            <p:cNvSpPr>
              <a:spLocks noChangeArrowheads="1"/>
            </p:cNvSpPr>
            <p:nvPr/>
          </p:nvSpPr>
          <p:spPr bwMode="auto">
            <a:xfrm>
              <a:off x="3083285" y="1538408"/>
              <a:ext cx="70093" cy="100133"/>
            </a:xfrm>
            <a:prstGeom prst="ellipse">
              <a:avLst/>
            </a:prstGeom>
            <a:solidFill>
              <a:srgbClr val="FDCF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23"/>
            <p:cNvSpPr/>
            <p:nvPr/>
          </p:nvSpPr>
          <p:spPr bwMode="auto">
            <a:xfrm>
              <a:off x="2762860" y="1335640"/>
              <a:ext cx="378002" cy="423062"/>
            </a:xfrm>
            <a:custGeom>
              <a:gdLst>
                <a:gd fmla="*/ 29 w 64" name="T0"/>
                <a:gd fmla="*/ 2 h 71" name="T1"/>
                <a:gd fmla="*/ 2 w 64" name="T2"/>
                <a:gd fmla="*/ 39 h 71" name="T3"/>
                <a:gd fmla="*/ 35 w 64" name="T4"/>
                <a:gd fmla="*/ 69 h 71" name="T5"/>
                <a:gd fmla="*/ 62 w 64" name="T6"/>
                <a:gd fmla="*/ 32 h 71" name="T7"/>
                <a:gd fmla="*/ 29 w 64" name="T8"/>
                <a:gd fmla="*/ 2 h 71" name="T9"/>
              </a:gdLst>
              <a:cxnLst>
                <a:cxn ang="0">
                  <a:pos x="T0" y="T1"/>
                </a:cxn>
                <a:cxn ang="0">
                  <a:pos x="T2" y="T3"/>
                </a:cxn>
                <a:cxn ang="0">
                  <a:pos x="T4" y="T5"/>
                </a:cxn>
                <a:cxn ang="0">
                  <a:pos x="T6" y="T7"/>
                </a:cxn>
                <a:cxn ang="0">
                  <a:pos x="T8" y="T9"/>
                </a:cxn>
              </a:cxnLst>
              <a:rect b="b" l="0" r="r" t="0"/>
              <a:pathLst>
                <a:path h="71" w="64">
                  <a:moveTo>
                    <a:pt x="29" y="2"/>
                  </a:moveTo>
                  <a:cubicBezTo>
                    <a:pt x="12" y="4"/>
                    <a:pt x="0" y="21"/>
                    <a:pt x="2" y="39"/>
                  </a:cubicBezTo>
                  <a:cubicBezTo>
                    <a:pt x="4" y="57"/>
                    <a:pt x="19" y="71"/>
                    <a:pt x="35" y="69"/>
                  </a:cubicBezTo>
                  <a:cubicBezTo>
                    <a:pt x="52" y="67"/>
                    <a:pt x="64" y="50"/>
                    <a:pt x="62" y="32"/>
                  </a:cubicBezTo>
                  <a:cubicBezTo>
                    <a:pt x="60" y="13"/>
                    <a:pt x="45" y="0"/>
                    <a:pt x="29" y="2"/>
                  </a:cubicBezTo>
                  <a:close/>
                </a:path>
              </a:pathLst>
            </a:custGeom>
            <a:solidFill>
              <a:srgbClr val="FDCF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24"/>
            <p:cNvSpPr/>
            <p:nvPr/>
          </p:nvSpPr>
          <p:spPr bwMode="auto">
            <a:xfrm>
              <a:off x="4435077" y="3716293"/>
              <a:ext cx="135179" cy="142690"/>
            </a:xfrm>
            <a:custGeom>
              <a:gdLst>
                <a:gd fmla="*/ 8 w 23" name="T0"/>
                <a:gd fmla="*/ 9 h 24" name="T1"/>
                <a:gd fmla="*/ 5 w 23" name="T2"/>
                <a:gd fmla="*/ 22 h 24" name="T3"/>
                <a:gd fmla="*/ 19 w 23" name="T4"/>
                <a:gd fmla="*/ 14 h 24" name="T5"/>
                <a:gd fmla="*/ 21 w 23" name="T6"/>
                <a:gd fmla="*/ 5 h 24" name="T7"/>
                <a:gd fmla="*/ 8 w 23" name="T8"/>
                <a:gd fmla="*/ 9 h 24" name="T9"/>
              </a:gdLst>
              <a:cxnLst>
                <a:cxn ang="0">
                  <a:pos x="T0" y="T1"/>
                </a:cxn>
                <a:cxn ang="0">
                  <a:pos x="T2" y="T3"/>
                </a:cxn>
                <a:cxn ang="0">
                  <a:pos x="T4" y="T5"/>
                </a:cxn>
                <a:cxn ang="0">
                  <a:pos x="T6" y="T7"/>
                </a:cxn>
                <a:cxn ang="0">
                  <a:pos x="T8" y="T9"/>
                </a:cxn>
              </a:cxnLst>
              <a:rect b="b" l="0" r="r" t="0"/>
              <a:pathLst>
                <a:path h="24" w="23">
                  <a:moveTo>
                    <a:pt x="8" y="9"/>
                  </a:moveTo>
                  <a:cubicBezTo>
                    <a:pt x="4" y="14"/>
                    <a:pt x="0" y="20"/>
                    <a:pt x="5" y="22"/>
                  </a:cubicBezTo>
                  <a:cubicBezTo>
                    <a:pt x="11" y="24"/>
                    <a:pt x="16" y="18"/>
                    <a:pt x="19" y="14"/>
                  </a:cubicBezTo>
                  <a:cubicBezTo>
                    <a:pt x="22" y="10"/>
                    <a:pt x="23" y="7"/>
                    <a:pt x="21" y="5"/>
                  </a:cubicBezTo>
                  <a:cubicBezTo>
                    <a:pt x="18" y="0"/>
                    <a:pt x="11" y="5"/>
                    <a:pt x="8" y="9"/>
                  </a:cubicBezTo>
                  <a:close/>
                </a:path>
              </a:pathLst>
            </a:custGeom>
            <a:solidFill>
              <a:srgbClr val="A156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25"/>
            <p:cNvSpPr/>
            <p:nvPr/>
          </p:nvSpPr>
          <p:spPr bwMode="auto">
            <a:xfrm>
              <a:off x="4808072" y="3608651"/>
              <a:ext cx="130172" cy="120189"/>
            </a:xfrm>
            <a:custGeom>
              <a:gdLst>
                <a:gd fmla="*/ 14 w 22" name="T0"/>
                <a:gd fmla="*/ 9 h 20" name="T1"/>
                <a:gd fmla="*/ 21 w 22" name="T2"/>
                <a:gd fmla="*/ 15 h 20" name="T3"/>
                <a:gd fmla="*/ 11 w 22" name="T4"/>
                <a:gd fmla="*/ 18 h 20" name="T5"/>
                <a:gd fmla="*/ 2 w 22" name="T6"/>
                <a:gd fmla="*/ 10 h 20" name="T7"/>
                <a:gd fmla="*/ 14 w 22" name="T8"/>
                <a:gd fmla="*/ 9 h 20" name="T9"/>
              </a:gdLst>
              <a:cxnLst>
                <a:cxn ang="0">
                  <a:pos x="T0" y="T1"/>
                </a:cxn>
                <a:cxn ang="0">
                  <a:pos x="T2" y="T3"/>
                </a:cxn>
                <a:cxn ang="0">
                  <a:pos x="T4" y="T5"/>
                </a:cxn>
                <a:cxn ang="0">
                  <a:pos x="T6" y="T7"/>
                </a:cxn>
                <a:cxn ang="0">
                  <a:pos x="T8" y="T9"/>
                </a:cxn>
              </a:cxnLst>
              <a:rect b="b" l="0" r="r" t="0"/>
              <a:pathLst>
                <a:path h="20" w="22">
                  <a:moveTo>
                    <a:pt x="14" y="9"/>
                  </a:moveTo>
                  <a:cubicBezTo>
                    <a:pt x="17" y="11"/>
                    <a:pt x="22" y="13"/>
                    <a:pt x="21" y="15"/>
                  </a:cubicBezTo>
                  <a:cubicBezTo>
                    <a:pt x="20" y="18"/>
                    <a:pt x="16" y="20"/>
                    <a:pt x="11" y="18"/>
                  </a:cubicBezTo>
                  <a:cubicBezTo>
                    <a:pt x="5" y="16"/>
                    <a:pt x="3" y="12"/>
                    <a:pt x="2" y="10"/>
                  </a:cubicBezTo>
                  <a:cubicBezTo>
                    <a:pt x="0" y="0"/>
                    <a:pt x="12" y="7"/>
                    <a:pt x="14" y="9"/>
                  </a:cubicBezTo>
                  <a:close/>
                </a:path>
              </a:pathLst>
            </a:custGeom>
            <a:solidFill>
              <a:srgbClr val="A1564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26"/>
            <p:cNvSpPr/>
            <p:nvPr/>
          </p:nvSpPr>
          <p:spPr bwMode="auto">
            <a:xfrm>
              <a:off x="3941923" y="2372014"/>
              <a:ext cx="978797" cy="1386838"/>
            </a:xfrm>
            <a:custGeom>
              <a:gdLst>
                <a:gd fmla="*/ 6 w 165" name="T0"/>
                <a:gd fmla="*/ 1 h 233" name="T1"/>
                <a:gd fmla="*/ 4 w 165" name="T2"/>
                <a:gd fmla="*/ 8 h 233" name="T3"/>
                <a:gd fmla="*/ 56 w 165" name="T4"/>
                <a:gd fmla="*/ 51 h 233" name="T5"/>
                <a:gd fmla="*/ 97 w 165" name="T6"/>
                <a:gd fmla="*/ 233 h 233" name="T7"/>
                <a:gd fmla="*/ 102 w 165" name="T8"/>
                <a:gd fmla="*/ 230 h 233" name="T9"/>
                <a:gd fmla="*/ 86 w 165" name="T10"/>
                <a:gd fmla="*/ 143 h 233" name="T11"/>
                <a:gd fmla="*/ 151 w 165" name="T12"/>
                <a:gd fmla="*/ 218 h 233" name="T13"/>
                <a:gd fmla="*/ 153 w 165" name="T14"/>
                <a:gd fmla="*/ 214 h 233" name="T15"/>
                <a:gd fmla="*/ 103 w 165" name="T16"/>
                <a:gd fmla="*/ 57 h 233" name="T17"/>
                <a:gd fmla="*/ 161 w 165" name="T18"/>
                <a:gd fmla="*/ 91 h 233" name="T19"/>
                <a:gd fmla="*/ 164 w 165" name="T20"/>
                <a:gd fmla="*/ 87 h 233" name="T21"/>
                <a:gd fmla="*/ 86 w 165" name="T22"/>
                <a:gd fmla="*/ 37 h 233" name="T23"/>
                <a:gd fmla="*/ 6 w 165" name="T24"/>
                <a:gd fmla="*/ 1 h 233"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33" w="165">
                  <a:moveTo>
                    <a:pt x="6" y="1"/>
                  </a:moveTo>
                  <a:cubicBezTo>
                    <a:pt x="5" y="3"/>
                    <a:pt x="0" y="0"/>
                    <a:pt x="4" y="8"/>
                  </a:cubicBezTo>
                  <a:cubicBezTo>
                    <a:pt x="12" y="23"/>
                    <a:pt x="36" y="43"/>
                    <a:pt x="56" y="51"/>
                  </a:cubicBezTo>
                  <a:cubicBezTo>
                    <a:pt x="41" y="114"/>
                    <a:pt x="58" y="183"/>
                    <a:pt x="97" y="233"/>
                  </a:cubicBezTo>
                  <a:cubicBezTo>
                    <a:pt x="100" y="233"/>
                    <a:pt x="102" y="230"/>
                    <a:pt x="102" y="230"/>
                  </a:cubicBezTo>
                  <a:cubicBezTo>
                    <a:pt x="92" y="209"/>
                    <a:pt x="75" y="139"/>
                    <a:pt x="86" y="143"/>
                  </a:cubicBezTo>
                  <a:cubicBezTo>
                    <a:pt x="95" y="162"/>
                    <a:pt x="109" y="185"/>
                    <a:pt x="151" y="218"/>
                  </a:cubicBezTo>
                  <a:cubicBezTo>
                    <a:pt x="151" y="216"/>
                    <a:pt x="153" y="214"/>
                    <a:pt x="153" y="214"/>
                  </a:cubicBezTo>
                  <a:cubicBezTo>
                    <a:pt x="110" y="156"/>
                    <a:pt x="93" y="104"/>
                    <a:pt x="103" y="57"/>
                  </a:cubicBezTo>
                  <a:cubicBezTo>
                    <a:pt x="132" y="62"/>
                    <a:pt x="143" y="77"/>
                    <a:pt x="161" y="91"/>
                  </a:cubicBezTo>
                  <a:cubicBezTo>
                    <a:pt x="162" y="90"/>
                    <a:pt x="165" y="88"/>
                    <a:pt x="164" y="87"/>
                  </a:cubicBezTo>
                  <a:cubicBezTo>
                    <a:pt x="150" y="68"/>
                    <a:pt x="124" y="40"/>
                    <a:pt x="86" y="37"/>
                  </a:cubicBezTo>
                  <a:cubicBezTo>
                    <a:pt x="30" y="32"/>
                    <a:pt x="6" y="1"/>
                    <a:pt x="6" y="1"/>
                  </a:cubicBezTo>
                  <a:close/>
                </a:path>
              </a:pathLst>
            </a:custGeom>
            <a:solidFill>
              <a:srgbClr val="FDCF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27"/>
            <p:cNvSpPr/>
            <p:nvPr/>
          </p:nvSpPr>
          <p:spPr bwMode="auto">
            <a:xfrm>
              <a:off x="4314917" y="2286900"/>
              <a:ext cx="255339" cy="280372"/>
            </a:xfrm>
            <a:custGeom>
              <a:gdLst>
                <a:gd fmla="*/ 24 w 43" name="T0"/>
                <a:gd fmla="*/ 1 h 47" name="T1"/>
                <a:gd fmla="*/ 43 w 43" name="T2"/>
                <a:gd fmla="*/ 24 h 47" name="T3"/>
                <a:gd fmla="*/ 21 w 43" name="T4"/>
                <a:gd fmla="*/ 47 h 47" name="T5"/>
                <a:gd fmla="*/ 1 w 43" name="T6"/>
                <a:gd fmla="*/ 23 h 47" name="T7"/>
                <a:gd fmla="*/ 24 w 43" name="T8"/>
                <a:gd fmla="*/ 1 h 47" name="T9"/>
              </a:gdLst>
              <a:cxnLst>
                <a:cxn ang="0">
                  <a:pos x="T0" y="T1"/>
                </a:cxn>
                <a:cxn ang="0">
                  <a:pos x="T2" y="T3"/>
                </a:cxn>
                <a:cxn ang="0">
                  <a:pos x="T4" y="T5"/>
                </a:cxn>
                <a:cxn ang="0">
                  <a:pos x="T6" y="T7"/>
                </a:cxn>
                <a:cxn ang="0">
                  <a:pos x="T8" y="T9"/>
                </a:cxn>
              </a:cxnLst>
              <a:rect b="b" l="0" r="r" t="0"/>
              <a:pathLst>
                <a:path h="47" w="43">
                  <a:moveTo>
                    <a:pt x="24" y="1"/>
                  </a:moveTo>
                  <a:cubicBezTo>
                    <a:pt x="36" y="1"/>
                    <a:pt x="43" y="12"/>
                    <a:pt x="43" y="24"/>
                  </a:cubicBezTo>
                  <a:cubicBezTo>
                    <a:pt x="42" y="37"/>
                    <a:pt x="34" y="47"/>
                    <a:pt x="21" y="47"/>
                  </a:cubicBezTo>
                  <a:cubicBezTo>
                    <a:pt x="8" y="46"/>
                    <a:pt x="0" y="35"/>
                    <a:pt x="1" y="23"/>
                  </a:cubicBezTo>
                  <a:cubicBezTo>
                    <a:pt x="1" y="10"/>
                    <a:pt x="11" y="0"/>
                    <a:pt x="24" y="1"/>
                  </a:cubicBezTo>
                  <a:close/>
                </a:path>
              </a:pathLst>
            </a:custGeom>
            <a:solidFill>
              <a:srgbClr val="FDCF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Freeform 32"/>
            <p:cNvSpPr/>
            <p:nvPr/>
          </p:nvSpPr>
          <p:spPr bwMode="auto">
            <a:xfrm>
              <a:off x="2822940" y="1681097"/>
              <a:ext cx="277869" cy="190252"/>
            </a:xfrm>
            <a:custGeom>
              <a:gdLst>
                <a:gd fmla="*/ 15 w 47" name="T0"/>
                <a:gd fmla="*/ 2 h 32" name="T1"/>
                <a:gd fmla="*/ 0 w 47" name="T2"/>
                <a:gd fmla="*/ 23 h 32" name="T3"/>
                <a:gd fmla="*/ 32 w 47" name="T4"/>
                <a:gd fmla="*/ 30 h 32" name="T5"/>
                <a:gd fmla="*/ 47 w 47" name="T6"/>
                <a:gd fmla="*/ 23 h 32" name="T7"/>
                <a:gd fmla="*/ 31 w 47" name="T8"/>
                <a:gd fmla="*/ 0 h 32" name="T9"/>
                <a:gd fmla="*/ 15 w 47" name="T10"/>
                <a:gd fmla="*/ 2 h 32" name="T11"/>
              </a:gdLst>
              <a:cxnLst>
                <a:cxn ang="0">
                  <a:pos x="T0" y="T1"/>
                </a:cxn>
                <a:cxn ang="0">
                  <a:pos x="T2" y="T3"/>
                </a:cxn>
                <a:cxn ang="0">
                  <a:pos x="T4" y="T5"/>
                </a:cxn>
                <a:cxn ang="0">
                  <a:pos x="T6" y="T7"/>
                </a:cxn>
                <a:cxn ang="0">
                  <a:pos x="T8" y="T9"/>
                </a:cxn>
                <a:cxn ang="0">
                  <a:pos x="T10" y="T11"/>
                </a:cxn>
              </a:cxnLst>
              <a:rect b="b" l="0" r="r" t="0"/>
              <a:pathLst>
                <a:path h="32" w="47">
                  <a:moveTo>
                    <a:pt x="15" y="2"/>
                  </a:moveTo>
                  <a:cubicBezTo>
                    <a:pt x="16" y="12"/>
                    <a:pt x="12" y="17"/>
                    <a:pt x="0" y="23"/>
                  </a:cubicBezTo>
                  <a:cubicBezTo>
                    <a:pt x="0" y="23"/>
                    <a:pt x="20" y="32"/>
                    <a:pt x="32" y="30"/>
                  </a:cubicBezTo>
                  <a:cubicBezTo>
                    <a:pt x="45" y="28"/>
                    <a:pt x="47" y="23"/>
                    <a:pt x="47" y="23"/>
                  </a:cubicBezTo>
                  <a:cubicBezTo>
                    <a:pt x="35" y="18"/>
                    <a:pt x="32" y="7"/>
                    <a:pt x="31" y="0"/>
                  </a:cubicBezTo>
                  <a:lnTo>
                    <a:pt x="15" y="2"/>
                  </a:lnTo>
                  <a:close/>
                </a:path>
              </a:pathLst>
            </a:custGeom>
            <a:solidFill>
              <a:srgbClr val="FDCF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45"/>
            <p:cNvSpPr/>
            <p:nvPr/>
          </p:nvSpPr>
          <p:spPr bwMode="auto">
            <a:xfrm>
              <a:off x="2650212" y="3703778"/>
              <a:ext cx="207776" cy="207776"/>
            </a:xfrm>
            <a:custGeom>
              <a:gdLst>
                <a:gd fmla="*/ 25 w 35" name="T0"/>
                <a:gd fmla="*/ 7 h 35" name="T1"/>
                <a:gd fmla="*/ 26 w 35" name="T2"/>
                <a:gd fmla="*/ 15 h 35" name="T3"/>
                <a:gd fmla="*/ 33 w 35" name="T4"/>
                <a:gd fmla="*/ 35 h 35" name="T5"/>
                <a:gd fmla="*/ 17 w 35" name="T6"/>
                <a:gd fmla="*/ 0 h 35" name="T7"/>
                <a:gd fmla="*/ 25 w 35" name="T8"/>
                <a:gd fmla="*/ 7 h 35" name="T9"/>
              </a:gdLst>
              <a:cxnLst>
                <a:cxn ang="0">
                  <a:pos x="T0" y="T1"/>
                </a:cxn>
                <a:cxn ang="0">
                  <a:pos x="T2" y="T3"/>
                </a:cxn>
                <a:cxn ang="0">
                  <a:pos x="T4" y="T5"/>
                </a:cxn>
                <a:cxn ang="0">
                  <a:pos x="T6" y="T7"/>
                </a:cxn>
                <a:cxn ang="0">
                  <a:pos x="T8" y="T9"/>
                </a:cxn>
              </a:cxnLst>
              <a:rect b="b" l="0" r="r" t="0"/>
              <a:pathLst>
                <a:path h="35" w="35">
                  <a:moveTo>
                    <a:pt x="25" y="7"/>
                  </a:moveTo>
                  <a:cubicBezTo>
                    <a:pt x="25" y="10"/>
                    <a:pt x="24" y="7"/>
                    <a:pt x="26" y="15"/>
                  </a:cubicBezTo>
                  <a:cubicBezTo>
                    <a:pt x="28" y="23"/>
                    <a:pt x="35" y="35"/>
                    <a:pt x="33" y="35"/>
                  </a:cubicBezTo>
                  <a:cubicBezTo>
                    <a:pt x="24" y="35"/>
                    <a:pt x="0" y="14"/>
                    <a:pt x="17" y="0"/>
                  </a:cubicBezTo>
                  <a:cubicBezTo>
                    <a:pt x="20" y="10"/>
                    <a:pt x="23" y="9"/>
                    <a:pt x="25" y="7"/>
                  </a:cubicBezTo>
                  <a:close/>
                </a:path>
              </a:pathLst>
            </a:custGeom>
            <a:solidFill>
              <a:schemeClr val="accent2">
                <a:lumMod val="5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2" name="Freeform 46"/>
            <p:cNvSpPr/>
            <p:nvPr/>
          </p:nvSpPr>
          <p:spPr bwMode="auto">
            <a:xfrm>
              <a:off x="2056925" y="3573605"/>
              <a:ext cx="255339" cy="125166"/>
            </a:xfrm>
            <a:custGeom>
              <a:gdLst>
                <a:gd fmla="*/ 43 w 43" name="T0"/>
                <a:gd fmla="*/ 4 h 21" name="T1"/>
                <a:gd fmla="*/ 31 w 43" name="T2"/>
                <a:gd fmla="*/ 2 h 21" name="T3"/>
                <a:gd fmla="*/ 4 w 43" name="T4"/>
                <a:gd fmla="*/ 5 h 21" name="T5"/>
                <a:gd fmla="*/ 35 w 43" name="T6"/>
                <a:gd fmla="*/ 20 h 21" name="T7"/>
                <a:gd fmla="*/ 43 w 43" name="T8"/>
                <a:gd fmla="*/ 4 h 21" name="T9"/>
              </a:gdLst>
              <a:cxnLst>
                <a:cxn ang="0">
                  <a:pos x="T0" y="T1"/>
                </a:cxn>
                <a:cxn ang="0">
                  <a:pos x="T2" y="T3"/>
                </a:cxn>
                <a:cxn ang="0">
                  <a:pos x="T4" y="T5"/>
                </a:cxn>
                <a:cxn ang="0">
                  <a:pos x="T6" y="T7"/>
                </a:cxn>
                <a:cxn ang="0">
                  <a:pos x="T8" y="T9"/>
                </a:cxn>
              </a:cxnLst>
              <a:rect b="b" l="0" r="r" t="0"/>
              <a:pathLst>
                <a:path h="21" w="43">
                  <a:moveTo>
                    <a:pt x="43" y="4"/>
                  </a:moveTo>
                  <a:cubicBezTo>
                    <a:pt x="40" y="3"/>
                    <a:pt x="38" y="0"/>
                    <a:pt x="31" y="2"/>
                  </a:cubicBezTo>
                  <a:cubicBezTo>
                    <a:pt x="24" y="4"/>
                    <a:pt x="5" y="2"/>
                    <a:pt x="4" y="5"/>
                  </a:cubicBezTo>
                  <a:cubicBezTo>
                    <a:pt x="0" y="12"/>
                    <a:pt x="22" y="21"/>
                    <a:pt x="35" y="20"/>
                  </a:cubicBezTo>
                  <a:cubicBezTo>
                    <a:pt x="39" y="19"/>
                    <a:pt x="39" y="10"/>
                    <a:pt x="43" y="4"/>
                  </a:cubicBezTo>
                  <a:close/>
                </a:path>
              </a:pathLst>
            </a:custGeom>
            <a:solidFill>
              <a:schemeClr val="accent2">
                <a:lumMod val="5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47"/>
            <p:cNvSpPr/>
            <p:nvPr/>
          </p:nvSpPr>
          <p:spPr bwMode="auto">
            <a:xfrm>
              <a:off x="1949283" y="1788739"/>
              <a:ext cx="1992640" cy="1970111"/>
            </a:xfrm>
            <a:custGeom>
              <a:gdLst>
                <a:gd fmla="*/ 336 w 336" name="T0"/>
                <a:gd fmla="*/ 91 h 331" name="T1"/>
                <a:gd fmla="*/ 325 w 336" name="T2"/>
                <a:gd fmla="*/ 94 h 331" name="T3"/>
                <a:gd fmla="*/ 211 w 336" name="T4"/>
                <a:gd fmla="*/ 40 h 331" name="T5"/>
                <a:gd fmla="*/ 141 w 336" name="T6"/>
                <a:gd fmla="*/ 331 h 331" name="T7"/>
                <a:gd fmla="*/ 133 w 336" name="T8"/>
                <a:gd fmla="*/ 325 h 331" name="T9"/>
                <a:gd fmla="*/ 159 w 336" name="T10"/>
                <a:gd fmla="*/ 170 h 331" name="T11"/>
                <a:gd fmla="*/ 58 w 336" name="T12"/>
                <a:gd fmla="*/ 308 h 331" name="T13"/>
                <a:gd fmla="*/ 49 w 336" name="T14"/>
                <a:gd fmla="*/ 302 h 331" name="T15"/>
                <a:gd fmla="*/ 134 w 336" name="T16"/>
                <a:gd fmla="*/ 31 h 331" name="T17"/>
                <a:gd fmla="*/ 1 w 336" name="T18"/>
                <a:gd fmla="*/ 70 h 331" name="T19"/>
                <a:gd fmla="*/ 1 w 336" name="T20"/>
                <a:gd fmla="*/ 60 h 331" name="T21"/>
                <a:gd fmla="*/ 151 w 336" name="T22"/>
                <a:gd fmla="*/ 2 h 331" name="T23"/>
                <a:gd fmla="*/ 194 w 336" name="T24"/>
                <a:gd fmla="*/ 5 h 331" name="T25"/>
                <a:gd fmla="*/ 336 w 336" name="T26"/>
                <a:gd fmla="*/ 91 h 33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31" w="336">
                  <a:moveTo>
                    <a:pt x="336" y="91"/>
                  </a:moveTo>
                  <a:cubicBezTo>
                    <a:pt x="330" y="92"/>
                    <a:pt x="330" y="98"/>
                    <a:pt x="325" y="94"/>
                  </a:cubicBezTo>
                  <a:cubicBezTo>
                    <a:pt x="296" y="76"/>
                    <a:pt x="230" y="40"/>
                    <a:pt x="211" y="40"/>
                  </a:cubicBezTo>
                  <a:cubicBezTo>
                    <a:pt x="212" y="147"/>
                    <a:pt x="206" y="247"/>
                    <a:pt x="141" y="331"/>
                  </a:cubicBezTo>
                  <a:cubicBezTo>
                    <a:pt x="142" y="330"/>
                    <a:pt x="131" y="329"/>
                    <a:pt x="133" y="325"/>
                  </a:cubicBezTo>
                  <a:cubicBezTo>
                    <a:pt x="171" y="260"/>
                    <a:pt x="178" y="171"/>
                    <a:pt x="159" y="170"/>
                  </a:cubicBezTo>
                  <a:cubicBezTo>
                    <a:pt x="145" y="201"/>
                    <a:pt x="123" y="240"/>
                    <a:pt x="58" y="308"/>
                  </a:cubicBezTo>
                  <a:cubicBezTo>
                    <a:pt x="55" y="311"/>
                    <a:pt x="49" y="305"/>
                    <a:pt x="49" y="302"/>
                  </a:cubicBezTo>
                  <a:cubicBezTo>
                    <a:pt x="119" y="210"/>
                    <a:pt x="150" y="115"/>
                    <a:pt x="134" y="31"/>
                  </a:cubicBezTo>
                  <a:cubicBezTo>
                    <a:pt x="86" y="36"/>
                    <a:pt x="49" y="46"/>
                    <a:pt x="1" y="70"/>
                  </a:cubicBezTo>
                  <a:cubicBezTo>
                    <a:pt x="1" y="70"/>
                    <a:pt x="0" y="63"/>
                    <a:pt x="1" y="60"/>
                  </a:cubicBezTo>
                  <a:cubicBezTo>
                    <a:pt x="53" y="29"/>
                    <a:pt x="89" y="11"/>
                    <a:pt x="151" y="2"/>
                  </a:cubicBezTo>
                  <a:cubicBezTo>
                    <a:pt x="166" y="0"/>
                    <a:pt x="181" y="2"/>
                    <a:pt x="194" y="5"/>
                  </a:cubicBezTo>
                  <a:cubicBezTo>
                    <a:pt x="266" y="21"/>
                    <a:pt x="328" y="84"/>
                    <a:pt x="336" y="91"/>
                  </a:cubicBezTo>
                  <a:close/>
                </a:path>
              </a:pathLst>
            </a:custGeom>
            <a:solidFill>
              <a:srgbClr val="FDCF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48"/>
            <p:cNvSpPr/>
            <p:nvPr/>
          </p:nvSpPr>
          <p:spPr bwMode="auto">
            <a:xfrm>
              <a:off x="2234661" y="1788739"/>
              <a:ext cx="1018851" cy="1396851"/>
            </a:xfrm>
            <a:custGeom>
              <a:gdLst>
                <a:gd fmla="*/ 160 w 172" name="T0"/>
                <a:gd fmla="*/ 235 h 235" name="T1"/>
                <a:gd fmla="*/ 0 w 172" name="T2"/>
                <a:gd fmla="*/ 188 h 235" name="T3"/>
                <a:gd fmla="*/ 86 w 172" name="T4"/>
                <a:gd fmla="*/ 5 h 235" name="T5"/>
                <a:gd fmla="*/ 103 w 172" name="T6"/>
                <a:gd fmla="*/ 2 h 235" name="T7"/>
                <a:gd fmla="*/ 124 w 172" name="T8"/>
                <a:gd fmla="*/ 33 h 235" name="T9"/>
                <a:gd fmla="*/ 149 w 172" name="T10"/>
                <a:gd fmla="*/ 5 h 235" name="T11"/>
                <a:gd fmla="*/ 163 w 172" name="T12"/>
                <a:gd fmla="*/ 10 h 235" name="T13"/>
                <a:gd fmla="*/ 160 w 172" name="T14"/>
                <a:gd fmla="*/ 235 h 23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35" w="172">
                  <a:moveTo>
                    <a:pt x="160" y="235"/>
                  </a:moveTo>
                  <a:cubicBezTo>
                    <a:pt x="119" y="213"/>
                    <a:pt x="30" y="221"/>
                    <a:pt x="0" y="188"/>
                  </a:cubicBezTo>
                  <a:cubicBezTo>
                    <a:pt x="73" y="162"/>
                    <a:pt x="87" y="81"/>
                    <a:pt x="86" y="5"/>
                  </a:cubicBezTo>
                  <a:cubicBezTo>
                    <a:pt x="86" y="4"/>
                    <a:pt x="101" y="0"/>
                    <a:pt x="103" y="2"/>
                  </a:cubicBezTo>
                  <a:cubicBezTo>
                    <a:pt x="108" y="5"/>
                    <a:pt x="106" y="30"/>
                    <a:pt x="124" y="33"/>
                  </a:cubicBezTo>
                  <a:cubicBezTo>
                    <a:pt x="141" y="35"/>
                    <a:pt x="144" y="6"/>
                    <a:pt x="149" y="5"/>
                  </a:cubicBezTo>
                  <a:cubicBezTo>
                    <a:pt x="150" y="5"/>
                    <a:pt x="162" y="6"/>
                    <a:pt x="163" y="10"/>
                  </a:cubicBezTo>
                  <a:cubicBezTo>
                    <a:pt x="170" y="52"/>
                    <a:pt x="172" y="204"/>
                    <a:pt x="160" y="235"/>
                  </a:cubicBezTo>
                  <a:close/>
                </a:path>
              </a:pathLst>
            </a:custGeom>
            <a:solidFill>
              <a:schemeClr val="accent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49"/>
            <p:cNvSpPr/>
            <p:nvPr/>
          </p:nvSpPr>
          <p:spPr bwMode="auto">
            <a:xfrm>
              <a:off x="1801586" y="2139203"/>
              <a:ext cx="165219" cy="120189"/>
            </a:xfrm>
            <a:custGeom>
              <a:gdLst>
                <a:gd fmla="*/ 26 w 28" name="T0"/>
                <a:gd fmla="*/ 1 h 20" name="T1"/>
                <a:gd fmla="*/ 8 w 28" name="T2"/>
                <a:gd fmla="*/ 3 h 20" name="T3"/>
                <a:gd fmla="*/ 0 w 28" name="T4"/>
                <a:gd fmla="*/ 15 h 20" name="T5"/>
                <a:gd fmla="*/ 7 w 28" name="T6"/>
                <a:gd fmla="*/ 15 h 20" name="T7"/>
                <a:gd fmla="*/ 6 w 28" name="T8"/>
                <a:gd fmla="*/ 20 h 20" name="T9"/>
                <a:gd fmla="*/ 19 w 28" name="T10"/>
                <a:gd fmla="*/ 17 h 20" name="T11"/>
                <a:gd fmla="*/ 28 w 28" name="T12"/>
                <a:gd fmla="*/ 10 h 20" name="T13"/>
                <a:gd fmla="*/ 26 w 28" name="T14"/>
                <a:gd fmla="*/ 1 h 2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 w="28">
                  <a:moveTo>
                    <a:pt x="26" y="1"/>
                  </a:moveTo>
                  <a:cubicBezTo>
                    <a:pt x="24" y="2"/>
                    <a:pt x="16" y="0"/>
                    <a:pt x="8" y="3"/>
                  </a:cubicBezTo>
                  <a:cubicBezTo>
                    <a:pt x="0" y="7"/>
                    <a:pt x="0" y="15"/>
                    <a:pt x="0" y="15"/>
                  </a:cubicBezTo>
                  <a:cubicBezTo>
                    <a:pt x="1" y="15"/>
                    <a:pt x="7" y="15"/>
                    <a:pt x="7" y="15"/>
                  </a:cubicBezTo>
                  <a:cubicBezTo>
                    <a:pt x="7" y="15"/>
                    <a:pt x="3" y="19"/>
                    <a:pt x="6" y="20"/>
                  </a:cubicBezTo>
                  <a:cubicBezTo>
                    <a:pt x="8" y="20"/>
                    <a:pt x="15" y="19"/>
                    <a:pt x="19" y="17"/>
                  </a:cubicBezTo>
                  <a:cubicBezTo>
                    <a:pt x="22" y="14"/>
                    <a:pt x="28" y="10"/>
                    <a:pt x="28" y="10"/>
                  </a:cubicBezTo>
                  <a:lnTo>
                    <a:pt x="26" y="1"/>
                  </a:lnTo>
                  <a:close/>
                </a:path>
              </a:pathLst>
            </a:custGeom>
            <a:solidFill>
              <a:srgbClr val="FDCF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50"/>
            <p:cNvSpPr/>
            <p:nvPr/>
          </p:nvSpPr>
          <p:spPr bwMode="auto">
            <a:xfrm>
              <a:off x="3876837" y="2299416"/>
              <a:ext cx="165219" cy="137684"/>
            </a:xfrm>
            <a:custGeom>
              <a:gdLst>
                <a:gd fmla="*/ 3 w 28" name="T0"/>
                <a:gd fmla="*/ 0 h 23" name="T1"/>
                <a:gd fmla="*/ 21 w 28" name="T2"/>
                <a:gd fmla="*/ 7 h 23" name="T3"/>
                <a:gd fmla="*/ 25 w 28" name="T4"/>
                <a:gd fmla="*/ 20 h 23" name="T5"/>
                <a:gd fmla="*/ 18 w 28" name="T6"/>
                <a:gd fmla="*/ 18 h 23" name="T7"/>
                <a:gd fmla="*/ 19 w 28" name="T8"/>
                <a:gd fmla="*/ 23 h 23" name="T9"/>
                <a:gd fmla="*/ 7 w 28" name="T10"/>
                <a:gd fmla="*/ 17 h 23" name="T11"/>
                <a:gd fmla="*/ 0 w 28" name="T12"/>
                <a:gd fmla="*/ 8 h 23" name="T13"/>
                <a:gd fmla="*/ 3 w 28" name="T14"/>
                <a:gd fmla="*/ 0 h 2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3" w="28">
                  <a:moveTo>
                    <a:pt x="3" y="0"/>
                  </a:moveTo>
                  <a:cubicBezTo>
                    <a:pt x="6" y="1"/>
                    <a:pt x="14" y="2"/>
                    <a:pt x="21" y="7"/>
                  </a:cubicBezTo>
                  <a:cubicBezTo>
                    <a:pt x="28" y="12"/>
                    <a:pt x="26" y="20"/>
                    <a:pt x="25" y="20"/>
                  </a:cubicBezTo>
                  <a:cubicBezTo>
                    <a:pt x="24" y="20"/>
                    <a:pt x="18" y="18"/>
                    <a:pt x="18" y="18"/>
                  </a:cubicBezTo>
                  <a:cubicBezTo>
                    <a:pt x="18" y="18"/>
                    <a:pt x="22" y="23"/>
                    <a:pt x="19" y="23"/>
                  </a:cubicBezTo>
                  <a:cubicBezTo>
                    <a:pt x="16" y="23"/>
                    <a:pt x="10" y="20"/>
                    <a:pt x="7" y="17"/>
                  </a:cubicBezTo>
                  <a:cubicBezTo>
                    <a:pt x="4" y="14"/>
                    <a:pt x="0" y="8"/>
                    <a:pt x="0" y="8"/>
                  </a:cubicBezTo>
                  <a:lnTo>
                    <a:pt x="3" y="0"/>
                  </a:lnTo>
                  <a:close/>
                </a:path>
              </a:pathLst>
            </a:custGeom>
            <a:solidFill>
              <a:srgbClr val="FDCF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51"/>
            <p:cNvSpPr/>
            <p:nvPr/>
          </p:nvSpPr>
          <p:spPr bwMode="auto">
            <a:xfrm>
              <a:off x="2710291" y="1330633"/>
              <a:ext cx="307909" cy="237816"/>
            </a:xfrm>
            <a:custGeom>
              <a:gdLst>
                <a:gd fmla="*/ 33 w 52" name="T0"/>
                <a:gd fmla="*/ 1 h 40" name="T1"/>
                <a:gd fmla="*/ 47 w 52" name="T2"/>
                <a:gd fmla="*/ 3 h 40" name="T3"/>
                <a:gd fmla="*/ 47 w 52" name="T4"/>
                <a:gd fmla="*/ 12 h 40" name="T5"/>
                <a:gd fmla="*/ 33 w 52" name="T6"/>
                <a:gd fmla="*/ 17 h 40" name="T7"/>
                <a:gd fmla="*/ 28 w 52" name="T8"/>
                <a:gd fmla="*/ 27 h 40" name="T9"/>
                <a:gd fmla="*/ 18 w 52" name="T10"/>
                <a:gd fmla="*/ 29 h 40" name="T11"/>
                <a:gd fmla="*/ 10 w 52" name="T12"/>
                <a:gd fmla="*/ 39 h 40" name="T13"/>
                <a:gd fmla="*/ 0 w 52" name="T14"/>
                <a:gd fmla="*/ 39 h 40" name="T15"/>
                <a:gd fmla="*/ 14 w 52" name="T16"/>
                <a:gd fmla="*/ 13 h 40" name="T17"/>
                <a:gd fmla="*/ 33 w 52" name="T18"/>
                <a:gd fmla="*/ 1 h 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0" w="52">
                  <a:moveTo>
                    <a:pt x="33" y="1"/>
                  </a:moveTo>
                  <a:cubicBezTo>
                    <a:pt x="37" y="1"/>
                    <a:pt x="43" y="0"/>
                    <a:pt x="47" y="3"/>
                  </a:cubicBezTo>
                  <a:cubicBezTo>
                    <a:pt x="52" y="6"/>
                    <a:pt x="52" y="7"/>
                    <a:pt x="47" y="12"/>
                  </a:cubicBezTo>
                  <a:cubicBezTo>
                    <a:pt x="42" y="16"/>
                    <a:pt x="37" y="13"/>
                    <a:pt x="33" y="17"/>
                  </a:cubicBezTo>
                  <a:cubicBezTo>
                    <a:pt x="29" y="22"/>
                    <a:pt x="34" y="23"/>
                    <a:pt x="28" y="27"/>
                  </a:cubicBezTo>
                  <a:cubicBezTo>
                    <a:pt x="22" y="30"/>
                    <a:pt x="21" y="25"/>
                    <a:pt x="18" y="29"/>
                  </a:cubicBezTo>
                  <a:cubicBezTo>
                    <a:pt x="14" y="33"/>
                    <a:pt x="15" y="37"/>
                    <a:pt x="10" y="39"/>
                  </a:cubicBezTo>
                  <a:cubicBezTo>
                    <a:pt x="5" y="40"/>
                    <a:pt x="0" y="39"/>
                    <a:pt x="0" y="39"/>
                  </a:cubicBezTo>
                  <a:cubicBezTo>
                    <a:pt x="0" y="39"/>
                    <a:pt x="8" y="19"/>
                    <a:pt x="14" y="13"/>
                  </a:cubicBezTo>
                  <a:cubicBezTo>
                    <a:pt x="20" y="7"/>
                    <a:pt x="33" y="1"/>
                    <a:pt x="33" y="1"/>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8" name="Freeform 52"/>
            <p:cNvSpPr/>
            <p:nvPr/>
          </p:nvSpPr>
          <p:spPr bwMode="auto">
            <a:xfrm>
              <a:off x="2898040" y="1343149"/>
              <a:ext cx="242822" cy="207776"/>
            </a:xfrm>
            <a:custGeom>
              <a:gdLst>
                <a:gd fmla="*/ 15 w 41" name="T0"/>
                <a:gd fmla="*/ 1 h 35" name="T1"/>
                <a:gd fmla="*/ 4 w 41" name="T2"/>
                <a:gd fmla="*/ 4 h 35" name="T3"/>
                <a:gd fmla="*/ 4 w 41" name="T4"/>
                <a:gd fmla="*/ 11 h 35" name="T5"/>
                <a:gd fmla="*/ 14 w 41" name="T6"/>
                <a:gd fmla="*/ 16 h 35" name="T7"/>
                <a:gd fmla="*/ 18 w 41" name="T8"/>
                <a:gd fmla="*/ 24 h 35" name="T9"/>
                <a:gd fmla="*/ 26 w 41" name="T10"/>
                <a:gd fmla="*/ 26 h 35" name="T11"/>
                <a:gd fmla="*/ 31 w 41" name="T12"/>
                <a:gd fmla="*/ 34 h 35" name="T13"/>
                <a:gd fmla="*/ 41 w 41" name="T14"/>
                <a:gd fmla="*/ 32 h 35" name="T15"/>
                <a:gd fmla="*/ 34 w 41" name="T16"/>
                <a:gd fmla="*/ 10 h 35" name="T17"/>
                <a:gd fmla="*/ 15 w 41" name="T18"/>
                <a:gd fmla="*/ 1 h 3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5" w="41">
                  <a:moveTo>
                    <a:pt x="15" y="1"/>
                  </a:moveTo>
                  <a:cubicBezTo>
                    <a:pt x="12" y="0"/>
                    <a:pt x="7" y="1"/>
                    <a:pt x="4" y="4"/>
                  </a:cubicBezTo>
                  <a:cubicBezTo>
                    <a:pt x="0" y="6"/>
                    <a:pt x="0" y="7"/>
                    <a:pt x="4" y="11"/>
                  </a:cubicBezTo>
                  <a:cubicBezTo>
                    <a:pt x="8" y="15"/>
                    <a:pt x="11" y="13"/>
                    <a:pt x="14" y="16"/>
                  </a:cubicBezTo>
                  <a:cubicBezTo>
                    <a:pt x="17" y="20"/>
                    <a:pt x="13" y="21"/>
                    <a:pt x="18" y="24"/>
                  </a:cubicBezTo>
                  <a:cubicBezTo>
                    <a:pt x="23" y="26"/>
                    <a:pt x="23" y="23"/>
                    <a:pt x="26" y="26"/>
                  </a:cubicBezTo>
                  <a:cubicBezTo>
                    <a:pt x="28" y="29"/>
                    <a:pt x="28" y="32"/>
                    <a:pt x="31" y="34"/>
                  </a:cubicBezTo>
                  <a:cubicBezTo>
                    <a:pt x="35" y="35"/>
                    <a:pt x="41" y="32"/>
                    <a:pt x="41" y="32"/>
                  </a:cubicBezTo>
                  <a:cubicBezTo>
                    <a:pt x="41" y="32"/>
                    <a:pt x="38" y="16"/>
                    <a:pt x="34" y="10"/>
                  </a:cubicBezTo>
                  <a:cubicBezTo>
                    <a:pt x="29" y="5"/>
                    <a:pt x="15" y="1"/>
                    <a:pt x="15" y="1"/>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53"/>
            <p:cNvSpPr/>
            <p:nvPr/>
          </p:nvSpPr>
          <p:spPr bwMode="auto">
            <a:xfrm>
              <a:off x="2775377" y="1485839"/>
              <a:ext cx="47564" cy="142690"/>
            </a:xfrm>
            <a:custGeom>
              <a:gdLst>
                <a:gd fmla="*/ 8 w 8" name="T0"/>
                <a:gd fmla="*/ 0 h 24" name="T1"/>
                <a:gd fmla="*/ 6 w 8" name="T2"/>
                <a:gd fmla="*/ 11 h 24" name="T3"/>
                <a:gd fmla="*/ 5 w 8" name="T4"/>
                <a:gd fmla="*/ 22 h 24" name="T5"/>
                <a:gd fmla="*/ 4 w 8" name="T6"/>
                <a:gd fmla="*/ 17 h 24" name="T7"/>
                <a:gd fmla="*/ 2 w 8" name="T8"/>
                <a:gd fmla="*/ 9 h 24" name="T9"/>
                <a:gd fmla="*/ 2 w 8" name="T10"/>
                <a:gd fmla="*/ 3 h 24" name="T11"/>
                <a:gd fmla="*/ 8 w 8" name="T12"/>
                <a:gd fmla="*/ 0 h 24" name="T13"/>
              </a:gdLst>
              <a:cxnLst>
                <a:cxn ang="0">
                  <a:pos x="T0" y="T1"/>
                </a:cxn>
                <a:cxn ang="0">
                  <a:pos x="T2" y="T3"/>
                </a:cxn>
                <a:cxn ang="0">
                  <a:pos x="T4" y="T5"/>
                </a:cxn>
                <a:cxn ang="0">
                  <a:pos x="T6" y="T7"/>
                </a:cxn>
                <a:cxn ang="0">
                  <a:pos x="T8" y="T9"/>
                </a:cxn>
                <a:cxn ang="0">
                  <a:pos x="T10" y="T11"/>
                </a:cxn>
                <a:cxn ang="0">
                  <a:pos x="T12" y="T13"/>
                </a:cxn>
              </a:cxnLst>
              <a:rect b="b" l="0" r="r" t="0"/>
              <a:pathLst>
                <a:path h="24" w="8">
                  <a:moveTo>
                    <a:pt x="8" y="0"/>
                  </a:moveTo>
                  <a:cubicBezTo>
                    <a:pt x="7" y="2"/>
                    <a:pt x="5" y="6"/>
                    <a:pt x="6" y="11"/>
                  </a:cubicBezTo>
                  <a:cubicBezTo>
                    <a:pt x="8" y="16"/>
                    <a:pt x="6" y="21"/>
                    <a:pt x="5" y="22"/>
                  </a:cubicBezTo>
                  <a:cubicBezTo>
                    <a:pt x="3" y="24"/>
                    <a:pt x="4" y="22"/>
                    <a:pt x="4" y="17"/>
                  </a:cubicBezTo>
                  <a:cubicBezTo>
                    <a:pt x="3" y="12"/>
                    <a:pt x="3" y="13"/>
                    <a:pt x="2" y="9"/>
                  </a:cubicBezTo>
                  <a:cubicBezTo>
                    <a:pt x="0" y="6"/>
                    <a:pt x="1" y="4"/>
                    <a:pt x="2" y="3"/>
                  </a:cubicBezTo>
                  <a:cubicBezTo>
                    <a:pt x="3" y="3"/>
                    <a:pt x="8" y="0"/>
                    <a:pt x="8" y="0"/>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0" name="Freeform 54"/>
            <p:cNvSpPr/>
            <p:nvPr/>
          </p:nvSpPr>
          <p:spPr bwMode="auto">
            <a:xfrm>
              <a:off x="3083285" y="1473322"/>
              <a:ext cx="40053" cy="142690"/>
            </a:xfrm>
            <a:custGeom>
              <a:gdLst>
                <a:gd fmla="*/ 0 w 7" name="T0"/>
                <a:gd fmla="*/ 0 h 24" name="T1"/>
                <a:gd fmla="*/ 2 w 7" name="T2"/>
                <a:gd fmla="*/ 10 h 24" name="T3"/>
                <a:gd fmla="*/ 3 w 7" name="T4"/>
                <a:gd fmla="*/ 22 h 24" name="T5"/>
                <a:gd fmla="*/ 4 w 7" name="T6"/>
                <a:gd fmla="*/ 17 h 24" name="T7"/>
                <a:gd fmla="*/ 6 w 7" name="T8"/>
                <a:gd fmla="*/ 9 h 24" name="T9"/>
                <a:gd fmla="*/ 6 w 7" name="T10"/>
                <a:gd fmla="*/ 3 h 24" name="T11"/>
                <a:gd fmla="*/ 0 w 7" name="T12"/>
                <a:gd fmla="*/ 0 h 24" name="T13"/>
              </a:gdLst>
              <a:cxnLst>
                <a:cxn ang="0">
                  <a:pos x="T0" y="T1"/>
                </a:cxn>
                <a:cxn ang="0">
                  <a:pos x="T2" y="T3"/>
                </a:cxn>
                <a:cxn ang="0">
                  <a:pos x="T4" y="T5"/>
                </a:cxn>
                <a:cxn ang="0">
                  <a:pos x="T6" y="T7"/>
                </a:cxn>
                <a:cxn ang="0">
                  <a:pos x="T8" y="T9"/>
                </a:cxn>
                <a:cxn ang="0">
                  <a:pos x="T10" y="T11"/>
                </a:cxn>
                <a:cxn ang="0">
                  <a:pos x="T12" y="T13"/>
                </a:cxn>
              </a:cxnLst>
              <a:rect b="b" l="0" r="r" t="0"/>
              <a:pathLst>
                <a:path h="24" w="7">
                  <a:moveTo>
                    <a:pt x="0" y="0"/>
                  </a:moveTo>
                  <a:cubicBezTo>
                    <a:pt x="1" y="1"/>
                    <a:pt x="3" y="5"/>
                    <a:pt x="2" y="10"/>
                  </a:cubicBezTo>
                  <a:cubicBezTo>
                    <a:pt x="0" y="16"/>
                    <a:pt x="2" y="20"/>
                    <a:pt x="3" y="22"/>
                  </a:cubicBezTo>
                  <a:cubicBezTo>
                    <a:pt x="5" y="24"/>
                    <a:pt x="4" y="21"/>
                    <a:pt x="4" y="17"/>
                  </a:cubicBezTo>
                  <a:cubicBezTo>
                    <a:pt x="5" y="12"/>
                    <a:pt x="5" y="12"/>
                    <a:pt x="6" y="9"/>
                  </a:cubicBezTo>
                  <a:cubicBezTo>
                    <a:pt x="7" y="6"/>
                    <a:pt x="7" y="3"/>
                    <a:pt x="6" y="3"/>
                  </a:cubicBezTo>
                  <a:cubicBezTo>
                    <a:pt x="5" y="2"/>
                    <a:pt x="0" y="0"/>
                    <a:pt x="0" y="0"/>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59"/>
            <p:cNvSpPr/>
            <p:nvPr/>
          </p:nvSpPr>
          <p:spPr bwMode="auto">
            <a:xfrm>
              <a:off x="4352468" y="2537233"/>
              <a:ext cx="152703" cy="95126"/>
            </a:xfrm>
            <a:custGeom>
              <a:gdLst>
                <a:gd fmla="*/ 8 w 26" name="T0"/>
                <a:gd fmla="*/ 0 h 16" name="T1"/>
                <a:gd fmla="*/ 0 w 26" name="T2"/>
                <a:gd fmla="*/ 10 h 16" name="T3"/>
                <a:gd fmla="*/ 13 w 26" name="T4"/>
                <a:gd fmla="*/ 16 h 16" name="T5"/>
                <a:gd fmla="*/ 25 w 26" name="T6"/>
                <a:gd fmla="*/ 12 h 16" name="T7"/>
                <a:gd fmla="*/ 20 w 26" name="T8"/>
                <a:gd fmla="*/ 1 h 16" name="T9"/>
                <a:gd fmla="*/ 8 w 26" name="T10"/>
                <a:gd fmla="*/ 0 h 16" name="T11"/>
              </a:gdLst>
              <a:cxnLst>
                <a:cxn ang="0">
                  <a:pos x="T0" y="T1"/>
                </a:cxn>
                <a:cxn ang="0">
                  <a:pos x="T2" y="T3"/>
                </a:cxn>
                <a:cxn ang="0">
                  <a:pos x="T4" y="T5"/>
                </a:cxn>
                <a:cxn ang="0">
                  <a:pos x="T6" y="T7"/>
                </a:cxn>
                <a:cxn ang="0">
                  <a:pos x="T8" y="T9"/>
                </a:cxn>
                <a:cxn ang="0">
                  <a:pos x="T10" y="T11"/>
                </a:cxn>
              </a:cxnLst>
              <a:rect b="b" l="0" r="r" t="0"/>
              <a:pathLst>
                <a:path h="16" w="26">
                  <a:moveTo>
                    <a:pt x="8" y="0"/>
                  </a:moveTo>
                  <a:cubicBezTo>
                    <a:pt x="9" y="8"/>
                    <a:pt x="0" y="10"/>
                    <a:pt x="0" y="10"/>
                  </a:cubicBezTo>
                  <a:cubicBezTo>
                    <a:pt x="1" y="10"/>
                    <a:pt x="7" y="16"/>
                    <a:pt x="13" y="16"/>
                  </a:cubicBezTo>
                  <a:cubicBezTo>
                    <a:pt x="20" y="15"/>
                    <a:pt x="26" y="12"/>
                    <a:pt x="25" y="12"/>
                  </a:cubicBezTo>
                  <a:cubicBezTo>
                    <a:pt x="21" y="11"/>
                    <a:pt x="19" y="5"/>
                    <a:pt x="20" y="1"/>
                  </a:cubicBezTo>
                  <a:lnTo>
                    <a:pt x="8" y="0"/>
                  </a:lnTo>
                  <a:close/>
                </a:path>
              </a:pathLst>
            </a:custGeom>
            <a:solidFill>
              <a:srgbClr val="FDCF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60"/>
            <p:cNvSpPr/>
            <p:nvPr/>
          </p:nvSpPr>
          <p:spPr bwMode="auto">
            <a:xfrm>
              <a:off x="4410044" y="2276887"/>
              <a:ext cx="167723" cy="155206"/>
            </a:xfrm>
            <a:custGeom>
              <a:gdLst>
                <a:gd fmla="*/ 3 w 28" name="T0"/>
                <a:gd fmla="*/ 0 h 26" name="T1"/>
                <a:gd fmla="*/ 4 w 28" name="T2"/>
                <a:gd fmla="*/ 9 h 26" name="T3"/>
                <a:gd fmla="*/ 16 w 28" name="T4"/>
                <a:gd fmla="*/ 22 h 26" name="T5"/>
                <a:gd fmla="*/ 15 w 28" name="T6"/>
                <a:gd fmla="*/ 19 h 26" name="T7"/>
                <a:gd fmla="*/ 21 w 28" name="T8"/>
                <a:gd fmla="*/ 24 h 26" name="T9"/>
                <a:gd fmla="*/ 28 w 28" name="T10"/>
                <a:gd fmla="*/ 26 h 26" name="T11"/>
                <a:gd fmla="*/ 26 w 28" name="T12"/>
                <a:gd fmla="*/ 13 h 26" name="T13"/>
                <a:gd fmla="*/ 3 w 28" name="T14"/>
                <a:gd fmla="*/ 0 h 2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6" w="28">
                  <a:moveTo>
                    <a:pt x="3" y="0"/>
                  </a:moveTo>
                  <a:cubicBezTo>
                    <a:pt x="2" y="1"/>
                    <a:pt x="0" y="1"/>
                    <a:pt x="4" y="9"/>
                  </a:cubicBezTo>
                  <a:cubicBezTo>
                    <a:pt x="7" y="18"/>
                    <a:pt x="16" y="22"/>
                    <a:pt x="16" y="22"/>
                  </a:cubicBezTo>
                  <a:cubicBezTo>
                    <a:pt x="16" y="21"/>
                    <a:pt x="15" y="19"/>
                    <a:pt x="15" y="19"/>
                  </a:cubicBezTo>
                  <a:cubicBezTo>
                    <a:pt x="16" y="19"/>
                    <a:pt x="18" y="22"/>
                    <a:pt x="21" y="24"/>
                  </a:cubicBezTo>
                  <a:cubicBezTo>
                    <a:pt x="24" y="26"/>
                    <a:pt x="28" y="26"/>
                    <a:pt x="28" y="26"/>
                  </a:cubicBezTo>
                  <a:cubicBezTo>
                    <a:pt x="28" y="26"/>
                    <a:pt x="28" y="18"/>
                    <a:pt x="26" y="13"/>
                  </a:cubicBezTo>
                  <a:cubicBezTo>
                    <a:pt x="21" y="2"/>
                    <a:pt x="14" y="2"/>
                    <a:pt x="3" y="0"/>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7" name="Freeform 61"/>
            <p:cNvSpPr/>
            <p:nvPr/>
          </p:nvSpPr>
          <p:spPr bwMode="auto">
            <a:xfrm>
              <a:off x="4322428" y="2281894"/>
              <a:ext cx="130172" cy="95126"/>
            </a:xfrm>
            <a:custGeom>
              <a:gdLst>
                <a:gd fmla="*/ 22 w 22" name="T0"/>
                <a:gd fmla="*/ 4 h 16" name="T1"/>
                <a:gd fmla="*/ 15 w 22" name="T2"/>
                <a:gd fmla="*/ 11 h 16" name="T3"/>
                <a:gd fmla="*/ 0 w 22" name="T4"/>
                <a:gd fmla="*/ 16 h 16" name="T5"/>
                <a:gd fmla="*/ 6 w 22" name="T6"/>
                <a:gd fmla="*/ 6 h 16" name="T7"/>
                <a:gd fmla="*/ 18 w 22" name="T8"/>
                <a:gd fmla="*/ 0 h 16" name="T9"/>
                <a:gd fmla="*/ 22 w 22" name="T10"/>
                <a:gd fmla="*/ 4 h 16" name="T11"/>
              </a:gdLst>
              <a:cxnLst>
                <a:cxn ang="0">
                  <a:pos x="T0" y="T1"/>
                </a:cxn>
                <a:cxn ang="0">
                  <a:pos x="T2" y="T3"/>
                </a:cxn>
                <a:cxn ang="0">
                  <a:pos x="T4" y="T5"/>
                </a:cxn>
                <a:cxn ang="0">
                  <a:pos x="T6" y="T7"/>
                </a:cxn>
                <a:cxn ang="0">
                  <a:pos x="T8" y="T9"/>
                </a:cxn>
                <a:cxn ang="0">
                  <a:pos x="T10" y="T11"/>
                </a:cxn>
              </a:cxnLst>
              <a:rect b="b" l="0" r="r" t="0"/>
              <a:pathLst>
                <a:path h="16" w="22">
                  <a:moveTo>
                    <a:pt x="22" y="4"/>
                  </a:moveTo>
                  <a:cubicBezTo>
                    <a:pt x="22" y="4"/>
                    <a:pt x="22" y="6"/>
                    <a:pt x="15" y="11"/>
                  </a:cubicBezTo>
                  <a:cubicBezTo>
                    <a:pt x="7" y="16"/>
                    <a:pt x="0" y="16"/>
                    <a:pt x="0" y="16"/>
                  </a:cubicBezTo>
                  <a:cubicBezTo>
                    <a:pt x="0" y="16"/>
                    <a:pt x="2" y="10"/>
                    <a:pt x="6" y="6"/>
                  </a:cubicBezTo>
                  <a:cubicBezTo>
                    <a:pt x="11" y="2"/>
                    <a:pt x="18" y="0"/>
                    <a:pt x="18" y="0"/>
                  </a:cubicBezTo>
                  <a:lnTo>
                    <a:pt x="22" y="4"/>
                  </a:ln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8" name="Freeform 62"/>
            <p:cNvSpPr/>
            <p:nvPr/>
          </p:nvSpPr>
          <p:spPr bwMode="auto">
            <a:xfrm>
              <a:off x="4873158" y="2852650"/>
              <a:ext cx="112650" cy="120189"/>
            </a:xfrm>
            <a:custGeom>
              <a:gdLst>
                <a:gd fmla="*/ 0 w 19" name="T0"/>
                <a:gd fmla="*/ 5 h 20" name="T1"/>
                <a:gd fmla="*/ 6 w 19" name="T2"/>
                <a:gd fmla="*/ 19 h 20" name="T3"/>
                <a:gd fmla="*/ 7 w 19" name="T4"/>
                <a:gd fmla="*/ 14 h 20" name="T5"/>
                <a:gd fmla="*/ 17 w 19" name="T6"/>
                <a:gd fmla="*/ 19 h 20" name="T7"/>
                <a:gd fmla="*/ 11 w 19" name="T8"/>
                <a:gd fmla="*/ 8 h 20" name="T9"/>
                <a:gd fmla="*/ 0 w 19" name="T10"/>
                <a:gd fmla="*/ 1 h 20" name="T11"/>
                <a:gd fmla="*/ 0 w 19" name="T12"/>
                <a:gd fmla="*/ 5 h 20" name="T13"/>
              </a:gdLst>
              <a:cxnLst>
                <a:cxn ang="0">
                  <a:pos x="T0" y="T1"/>
                </a:cxn>
                <a:cxn ang="0">
                  <a:pos x="T2" y="T3"/>
                </a:cxn>
                <a:cxn ang="0">
                  <a:pos x="T4" y="T5"/>
                </a:cxn>
                <a:cxn ang="0">
                  <a:pos x="T6" y="T7"/>
                </a:cxn>
                <a:cxn ang="0">
                  <a:pos x="T8" y="T9"/>
                </a:cxn>
                <a:cxn ang="0">
                  <a:pos x="T10" y="T11"/>
                </a:cxn>
                <a:cxn ang="0">
                  <a:pos x="T12" y="T13"/>
                </a:cxn>
              </a:cxnLst>
              <a:rect b="b" l="0" r="r" t="0"/>
              <a:pathLst>
                <a:path h="20" w="19">
                  <a:moveTo>
                    <a:pt x="0" y="5"/>
                  </a:moveTo>
                  <a:cubicBezTo>
                    <a:pt x="2" y="8"/>
                    <a:pt x="5" y="19"/>
                    <a:pt x="6" y="19"/>
                  </a:cubicBezTo>
                  <a:cubicBezTo>
                    <a:pt x="8" y="18"/>
                    <a:pt x="6" y="14"/>
                    <a:pt x="7" y="14"/>
                  </a:cubicBezTo>
                  <a:cubicBezTo>
                    <a:pt x="8" y="14"/>
                    <a:pt x="15" y="20"/>
                    <a:pt x="17" y="19"/>
                  </a:cubicBezTo>
                  <a:cubicBezTo>
                    <a:pt x="19" y="19"/>
                    <a:pt x="14" y="12"/>
                    <a:pt x="11" y="8"/>
                  </a:cubicBezTo>
                  <a:cubicBezTo>
                    <a:pt x="7" y="5"/>
                    <a:pt x="1" y="0"/>
                    <a:pt x="0" y="1"/>
                  </a:cubicBezTo>
                  <a:cubicBezTo>
                    <a:pt x="0" y="1"/>
                    <a:pt x="0" y="5"/>
                    <a:pt x="0" y="5"/>
                  </a:cubicBezTo>
                  <a:close/>
                </a:path>
              </a:pathLst>
            </a:custGeom>
            <a:solidFill>
              <a:srgbClr val="FDCF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9" name="Freeform 63"/>
            <p:cNvSpPr/>
            <p:nvPr/>
          </p:nvSpPr>
          <p:spPr bwMode="auto">
            <a:xfrm>
              <a:off x="4244825" y="3012862"/>
              <a:ext cx="463114" cy="483141"/>
            </a:xfrm>
            <a:custGeom>
              <a:gdLst>
                <a:gd fmla="*/ 3 w 78" name="T0"/>
                <a:gd fmla="*/ 3 h 81" name="T1"/>
                <a:gd fmla="*/ 0 w 78" name="T2"/>
                <a:gd fmla="*/ 14 h 81" name="T3"/>
                <a:gd fmla="*/ 10 w 78" name="T4"/>
                <a:gd fmla="*/ 62 h 81" name="T5"/>
                <a:gd fmla="*/ 16 w 78" name="T6"/>
                <a:gd fmla="*/ 81 h 81" name="T7"/>
                <a:gd fmla="*/ 39 w 78" name="T8"/>
                <a:gd fmla="*/ 77 h 81" name="T9"/>
                <a:gd fmla="*/ 34 w 78" name="T10"/>
                <a:gd fmla="*/ 55 h 81" name="T11"/>
                <a:gd fmla="*/ 33 w 78" name="T12"/>
                <a:gd fmla="*/ 40 h 81" name="T13"/>
                <a:gd fmla="*/ 56 w 78" name="T14"/>
                <a:gd fmla="*/ 73 h 81" name="T15"/>
                <a:gd fmla="*/ 78 w 78" name="T16"/>
                <a:gd fmla="*/ 62 h 81" name="T17"/>
                <a:gd fmla="*/ 54 w 78" name="T18"/>
                <a:gd fmla="*/ 0 h 81" name="T19"/>
                <a:gd fmla="*/ 3 w 78" name="T20"/>
                <a:gd fmla="*/ 3 h 81"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81" w="78">
                  <a:moveTo>
                    <a:pt x="3" y="3"/>
                  </a:moveTo>
                  <a:cubicBezTo>
                    <a:pt x="0" y="4"/>
                    <a:pt x="0" y="14"/>
                    <a:pt x="0" y="14"/>
                  </a:cubicBezTo>
                  <a:cubicBezTo>
                    <a:pt x="0" y="14"/>
                    <a:pt x="6" y="49"/>
                    <a:pt x="10" y="62"/>
                  </a:cubicBezTo>
                  <a:cubicBezTo>
                    <a:pt x="14" y="75"/>
                    <a:pt x="16" y="81"/>
                    <a:pt x="16" y="81"/>
                  </a:cubicBezTo>
                  <a:cubicBezTo>
                    <a:pt x="39" y="77"/>
                    <a:pt x="39" y="77"/>
                    <a:pt x="39" y="77"/>
                  </a:cubicBezTo>
                  <a:cubicBezTo>
                    <a:pt x="39" y="77"/>
                    <a:pt x="35" y="62"/>
                    <a:pt x="34" y="55"/>
                  </a:cubicBezTo>
                  <a:cubicBezTo>
                    <a:pt x="33" y="48"/>
                    <a:pt x="33" y="40"/>
                    <a:pt x="33" y="40"/>
                  </a:cubicBezTo>
                  <a:cubicBezTo>
                    <a:pt x="56" y="73"/>
                    <a:pt x="56" y="73"/>
                    <a:pt x="56" y="73"/>
                  </a:cubicBezTo>
                  <a:cubicBezTo>
                    <a:pt x="78" y="62"/>
                    <a:pt x="78" y="62"/>
                    <a:pt x="78" y="62"/>
                  </a:cubicBezTo>
                  <a:cubicBezTo>
                    <a:pt x="72" y="51"/>
                    <a:pt x="52" y="11"/>
                    <a:pt x="54" y="0"/>
                  </a:cubicBezTo>
                  <a:lnTo>
                    <a:pt x="3" y="3"/>
                  </a:lnTo>
                  <a:close/>
                </a:path>
              </a:pathLst>
            </a:custGeom>
            <a:solidFill>
              <a:srgbClr val="806A5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0" name="Freeform 64"/>
            <p:cNvSpPr/>
            <p:nvPr/>
          </p:nvSpPr>
          <p:spPr bwMode="auto">
            <a:xfrm>
              <a:off x="4184744" y="2532225"/>
              <a:ext cx="468121" cy="565750"/>
            </a:xfrm>
            <a:custGeom>
              <a:gdLst>
                <a:gd fmla="*/ 23 w 79" name="T0"/>
                <a:gd fmla="*/ 6 h 95" name="T1"/>
                <a:gd fmla="*/ 6 w 79" name="T2"/>
                <a:gd fmla="*/ 1 h 95" name="T3"/>
                <a:gd fmla="*/ 1 w 79" name="T4"/>
                <a:gd fmla="*/ 20 h 95" name="T5"/>
                <a:gd fmla="*/ 13 w 79" name="T6"/>
                <a:gd fmla="*/ 25 h 95" name="T7"/>
                <a:gd fmla="*/ 7 w 79" name="T8"/>
                <a:gd fmla="*/ 95 h 95" name="T9"/>
                <a:gd fmla="*/ 69 w 79" name="T10"/>
                <a:gd fmla="*/ 88 h 95" name="T11"/>
                <a:gd fmla="*/ 64 w 79" name="T12"/>
                <a:gd fmla="*/ 48 h 95" name="T13"/>
                <a:gd fmla="*/ 64 w 79" name="T14"/>
                <a:gd fmla="*/ 33 h 95" name="T15"/>
                <a:gd fmla="*/ 76 w 79" name="T16"/>
                <a:gd fmla="*/ 36 h 95" name="T17"/>
                <a:gd fmla="*/ 79 w 79" name="T18"/>
                <a:gd fmla="*/ 18 h 95" name="T19"/>
                <a:gd fmla="*/ 59 w 79" name="T20"/>
                <a:gd fmla="*/ 11 h 95" name="T21"/>
                <a:gd fmla="*/ 54 w 79" name="T22"/>
                <a:gd fmla="*/ 10 h 95" name="T23"/>
                <a:gd fmla="*/ 48 w 79" name="T24"/>
                <a:gd fmla="*/ 25 h 95" name="T25"/>
                <a:gd fmla="*/ 29 w 79" name="T26"/>
                <a:gd fmla="*/ 20 h 95" name="T27"/>
                <a:gd fmla="*/ 28 w 79" name="T28"/>
                <a:gd fmla="*/ 8 h 95" name="T29"/>
                <a:gd fmla="*/ 23 w 79" name="T30"/>
                <a:gd fmla="*/ 6 h 95"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95" w="79">
                  <a:moveTo>
                    <a:pt x="23" y="6"/>
                  </a:moveTo>
                  <a:cubicBezTo>
                    <a:pt x="22" y="5"/>
                    <a:pt x="7" y="0"/>
                    <a:pt x="6" y="1"/>
                  </a:cubicBezTo>
                  <a:cubicBezTo>
                    <a:pt x="6" y="2"/>
                    <a:pt x="0" y="20"/>
                    <a:pt x="1" y="20"/>
                  </a:cubicBezTo>
                  <a:cubicBezTo>
                    <a:pt x="2" y="20"/>
                    <a:pt x="13" y="25"/>
                    <a:pt x="13" y="25"/>
                  </a:cubicBezTo>
                  <a:cubicBezTo>
                    <a:pt x="12" y="44"/>
                    <a:pt x="3" y="70"/>
                    <a:pt x="7" y="95"/>
                  </a:cubicBezTo>
                  <a:cubicBezTo>
                    <a:pt x="69" y="88"/>
                    <a:pt x="69" y="88"/>
                    <a:pt x="69" y="88"/>
                  </a:cubicBezTo>
                  <a:cubicBezTo>
                    <a:pt x="69" y="88"/>
                    <a:pt x="64" y="58"/>
                    <a:pt x="64" y="48"/>
                  </a:cubicBezTo>
                  <a:cubicBezTo>
                    <a:pt x="63" y="38"/>
                    <a:pt x="64" y="33"/>
                    <a:pt x="64" y="33"/>
                  </a:cubicBezTo>
                  <a:cubicBezTo>
                    <a:pt x="76" y="36"/>
                    <a:pt x="76" y="36"/>
                    <a:pt x="76" y="36"/>
                  </a:cubicBezTo>
                  <a:cubicBezTo>
                    <a:pt x="79" y="18"/>
                    <a:pt x="79" y="18"/>
                    <a:pt x="79" y="18"/>
                  </a:cubicBezTo>
                  <a:cubicBezTo>
                    <a:pt x="79" y="18"/>
                    <a:pt x="62" y="12"/>
                    <a:pt x="59" y="11"/>
                  </a:cubicBezTo>
                  <a:cubicBezTo>
                    <a:pt x="55" y="10"/>
                    <a:pt x="54" y="10"/>
                    <a:pt x="54" y="10"/>
                  </a:cubicBezTo>
                  <a:cubicBezTo>
                    <a:pt x="54" y="10"/>
                    <a:pt x="56" y="20"/>
                    <a:pt x="48" y="25"/>
                  </a:cubicBezTo>
                  <a:cubicBezTo>
                    <a:pt x="40" y="29"/>
                    <a:pt x="32" y="25"/>
                    <a:pt x="29" y="20"/>
                  </a:cubicBezTo>
                  <a:cubicBezTo>
                    <a:pt x="26" y="15"/>
                    <a:pt x="28" y="8"/>
                    <a:pt x="28" y="8"/>
                  </a:cubicBezTo>
                  <a:lnTo>
                    <a:pt x="23" y="6"/>
                  </a:ln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1" name="Freeform 65"/>
            <p:cNvSpPr/>
            <p:nvPr/>
          </p:nvSpPr>
          <p:spPr bwMode="auto">
            <a:xfrm>
              <a:off x="4535209" y="2424582"/>
              <a:ext cx="52570" cy="77603"/>
            </a:xfrm>
            <a:custGeom>
              <a:gdLst>
                <a:gd fmla="*/ 7 w 9" name="T0"/>
                <a:gd fmla="*/ 1 h 13" name="T1"/>
                <a:gd fmla="*/ 8 w 9" name="T2"/>
                <a:gd fmla="*/ 9 h 13" name="T3"/>
                <a:gd fmla="*/ 3 w 9" name="T4"/>
                <a:gd fmla="*/ 12 h 13" name="T5"/>
                <a:gd fmla="*/ 1 w 9" name="T6"/>
                <a:gd fmla="*/ 5 h 13" name="T7"/>
                <a:gd fmla="*/ 7 w 9" name="T8"/>
                <a:gd fmla="*/ 1 h 13" name="T9"/>
              </a:gdLst>
              <a:cxnLst>
                <a:cxn ang="0">
                  <a:pos x="T0" y="T1"/>
                </a:cxn>
                <a:cxn ang="0">
                  <a:pos x="T2" y="T3"/>
                </a:cxn>
                <a:cxn ang="0">
                  <a:pos x="T4" y="T5"/>
                </a:cxn>
                <a:cxn ang="0">
                  <a:pos x="T6" y="T7"/>
                </a:cxn>
                <a:cxn ang="0">
                  <a:pos x="T8" y="T9"/>
                </a:cxn>
              </a:cxnLst>
              <a:rect b="b" l="0" r="r" t="0"/>
              <a:pathLst>
                <a:path h="13" w="9">
                  <a:moveTo>
                    <a:pt x="7" y="1"/>
                  </a:moveTo>
                  <a:cubicBezTo>
                    <a:pt x="9" y="2"/>
                    <a:pt x="9" y="5"/>
                    <a:pt x="8" y="9"/>
                  </a:cubicBezTo>
                  <a:cubicBezTo>
                    <a:pt x="7" y="12"/>
                    <a:pt x="5" y="13"/>
                    <a:pt x="3" y="12"/>
                  </a:cubicBezTo>
                  <a:cubicBezTo>
                    <a:pt x="1" y="11"/>
                    <a:pt x="0" y="8"/>
                    <a:pt x="1" y="5"/>
                  </a:cubicBezTo>
                  <a:cubicBezTo>
                    <a:pt x="2" y="2"/>
                    <a:pt x="5" y="0"/>
                    <a:pt x="7" y="1"/>
                  </a:cubicBezTo>
                  <a:close/>
                </a:path>
              </a:pathLst>
            </a:custGeom>
            <a:solidFill>
              <a:srgbClr val="FDCF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2" name="Freeform 66"/>
            <p:cNvSpPr/>
            <p:nvPr/>
          </p:nvSpPr>
          <p:spPr bwMode="auto">
            <a:xfrm>
              <a:off x="4297395" y="2384529"/>
              <a:ext cx="47564" cy="75099"/>
            </a:xfrm>
            <a:custGeom>
              <a:gdLst>
                <a:gd fmla="*/ 4 w 8" name="T0"/>
                <a:gd fmla="*/ 0 h 13" name="T1"/>
                <a:gd fmla="*/ 8 w 8" name="T2"/>
                <a:gd fmla="*/ 6 h 13" name="T3"/>
                <a:gd fmla="*/ 4 w 8" name="T4"/>
                <a:gd fmla="*/ 13 h 13" name="T5"/>
                <a:gd fmla="*/ 0 w 8" name="T6"/>
                <a:gd fmla="*/ 6 h 13" name="T7"/>
                <a:gd fmla="*/ 4 w 8" name="T8"/>
                <a:gd fmla="*/ 0 h 13" name="T9"/>
              </a:gdLst>
              <a:cxnLst>
                <a:cxn ang="0">
                  <a:pos x="T0" y="T1"/>
                </a:cxn>
                <a:cxn ang="0">
                  <a:pos x="T2" y="T3"/>
                </a:cxn>
                <a:cxn ang="0">
                  <a:pos x="T4" y="T5"/>
                </a:cxn>
                <a:cxn ang="0">
                  <a:pos x="T6" y="T7"/>
                </a:cxn>
                <a:cxn ang="0">
                  <a:pos x="T8" y="T9"/>
                </a:cxn>
              </a:cxnLst>
              <a:rect b="b" l="0" r="r" t="0"/>
              <a:pathLst>
                <a:path h="13" w="8">
                  <a:moveTo>
                    <a:pt x="4" y="0"/>
                  </a:moveTo>
                  <a:cubicBezTo>
                    <a:pt x="6" y="0"/>
                    <a:pt x="8" y="3"/>
                    <a:pt x="8" y="6"/>
                  </a:cubicBezTo>
                  <a:cubicBezTo>
                    <a:pt x="8" y="10"/>
                    <a:pt x="6" y="13"/>
                    <a:pt x="4" y="13"/>
                  </a:cubicBezTo>
                  <a:cubicBezTo>
                    <a:pt x="2" y="13"/>
                    <a:pt x="1" y="10"/>
                    <a:pt x="0" y="6"/>
                  </a:cubicBezTo>
                  <a:cubicBezTo>
                    <a:pt x="0" y="3"/>
                    <a:pt x="2" y="0"/>
                    <a:pt x="4" y="0"/>
                  </a:cubicBezTo>
                  <a:close/>
                </a:path>
              </a:pathLst>
            </a:custGeom>
            <a:solidFill>
              <a:srgbClr val="FDCF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3" name="Freeform 67"/>
            <p:cNvSpPr/>
            <p:nvPr/>
          </p:nvSpPr>
          <p:spPr bwMode="auto">
            <a:xfrm>
              <a:off x="4327435" y="2364502"/>
              <a:ext cx="30039" cy="77603"/>
            </a:xfrm>
            <a:custGeom>
              <a:gdLst>
                <a:gd fmla="*/ 5 w 5" name="T0"/>
                <a:gd fmla="*/ 0 h 13" name="T1"/>
                <a:gd fmla="*/ 2 w 5" name="T2"/>
                <a:gd fmla="*/ 5 h 13" name="T3"/>
                <a:gd fmla="*/ 0 w 5" name="T4"/>
                <a:gd fmla="*/ 13 h 13" name="T5"/>
                <a:gd fmla="*/ 0 w 5" name="T6"/>
                <a:gd fmla="*/ 3 h 13" name="T7"/>
                <a:gd fmla="*/ 0 w 5" name="T8"/>
                <a:gd fmla="*/ 1 h 13" name="T9"/>
                <a:gd fmla="*/ 5 w 5" name="T10"/>
                <a:gd fmla="*/ 0 h 13" name="T11"/>
              </a:gdLst>
              <a:cxnLst>
                <a:cxn ang="0">
                  <a:pos x="T0" y="T1"/>
                </a:cxn>
                <a:cxn ang="0">
                  <a:pos x="T2" y="T3"/>
                </a:cxn>
                <a:cxn ang="0">
                  <a:pos x="T4" y="T5"/>
                </a:cxn>
                <a:cxn ang="0">
                  <a:pos x="T6" y="T7"/>
                </a:cxn>
                <a:cxn ang="0">
                  <a:pos x="T8" y="T9"/>
                </a:cxn>
                <a:cxn ang="0">
                  <a:pos x="T10" y="T11"/>
                </a:cxn>
              </a:cxnLst>
              <a:rect b="b" l="0" r="r" t="0"/>
              <a:pathLst>
                <a:path h="13" w="5">
                  <a:moveTo>
                    <a:pt x="5" y="0"/>
                  </a:moveTo>
                  <a:cubicBezTo>
                    <a:pt x="5" y="0"/>
                    <a:pt x="3" y="1"/>
                    <a:pt x="2" y="5"/>
                  </a:cubicBezTo>
                  <a:cubicBezTo>
                    <a:pt x="1" y="8"/>
                    <a:pt x="0" y="13"/>
                    <a:pt x="0" y="13"/>
                  </a:cubicBezTo>
                  <a:cubicBezTo>
                    <a:pt x="0" y="12"/>
                    <a:pt x="0" y="3"/>
                    <a:pt x="0" y="3"/>
                  </a:cubicBezTo>
                  <a:cubicBezTo>
                    <a:pt x="0" y="3"/>
                    <a:pt x="0" y="1"/>
                    <a:pt x="0" y="1"/>
                  </a:cubicBezTo>
                  <a:cubicBezTo>
                    <a:pt x="0" y="1"/>
                    <a:pt x="5" y="0"/>
                    <a:pt x="5" y="0"/>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4" name="Freeform 68"/>
            <p:cNvSpPr/>
            <p:nvPr/>
          </p:nvSpPr>
          <p:spPr bwMode="auto">
            <a:xfrm>
              <a:off x="4540216" y="2407059"/>
              <a:ext cx="30039" cy="82611"/>
            </a:xfrm>
            <a:custGeom>
              <a:gdLst>
                <a:gd fmla="*/ 2 w 5" name="T0"/>
                <a:gd fmla="*/ 0 h 14" name="T1"/>
                <a:gd fmla="*/ 2 w 5" name="T2"/>
                <a:gd fmla="*/ 6 h 14" name="T3"/>
                <a:gd fmla="*/ 0 w 5" name="T4"/>
                <a:gd fmla="*/ 13 h 14" name="T5"/>
                <a:gd fmla="*/ 4 w 5" name="T6"/>
                <a:gd fmla="*/ 5 h 14" name="T7"/>
                <a:gd fmla="*/ 5 w 5" name="T8"/>
                <a:gd fmla="*/ 3 h 14" name="T9"/>
                <a:gd fmla="*/ 2 w 5" name="T10"/>
                <a:gd fmla="*/ 0 h 14" name="T11"/>
              </a:gdLst>
              <a:cxnLst>
                <a:cxn ang="0">
                  <a:pos x="T0" y="T1"/>
                </a:cxn>
                <a:cxn ang="0">
                  <a:pos x="T2" y="T3"/>
                </a:cxn>
                <a:cxn ang="0">
                  <a:pos x="T4" y="T5"/>
                </a:cxn>
                <a:cxn ang="0">
                  <a:pos x="T6" y="T7"/>
                </a:cxn>
                <a:cxn ang="0">
                  <a:pos x="T8" y="T9"/>
                </a:cxn>
                <a:cxn ang="0">
                  <a:pos x="T10" y="T11"/>
                </a:cxn>
              </a:cxnLst>
              <a:rect b="b" l="0" r="r" t="0"/>
              <a:pathLst>
                <a:path h="14" w="5">
                  <a:moveTo>
                    <a:pt x="2" y="0"/>
                  </a:moveTo>
                  <a:cubicBezTo>
                    <a:pt x="2" y="0"/>
                    <a:pt x="3" y="2"/>
                    <a:pt x="2" y="6"/>
                  </a:cubicBezTo>
                  <a:cubicBezTo>
                    <a:pt x="1" y="9"/>
                    <a:pt x="0" y="14"/>
                    <a:pt x="0" y="13"/>
                  </a:cubicBezTo>
                  <a:cubicBezTo>
                    <a:pt x="0" y="13"/>
                    <a:pt x="4" y="5"/>
                    <a:pt x="4" y="5"/>
                  </a:cubicBezTo>
                  <a:cubicBezTo>
                    <a:pt x="4" y="5"/>
                    <a:pt x="5" y="3"/>
                    <a:pt x="5" y="3"/>
                  </a:cubicBezTo>
                  <a:cubicBezTo>
                    <a:pt x="5" y="3"/>
                    <a:pt x="2" y="0"/>
                    <a:pt x="2" y="0"/>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63" name="组合 62"/>
            <p:cNvGrpSpPr/>
            <p:nvPr/>
          </p:nvGrpSpPr>
          <p:grpSpPr>
            <a:xfrm>
              <a:off x="2165173" y="3967269"/>
              <a:ext cx="2949324" cy="542724"/>
              <a:chOff x="2031619" y="4700773"/>
              <a:chExt cx="3222626" cy="933451"/>
            </a:xfrm>
          </p:grpSpPr>
          <p:grpSp>
            <p:nvGrpSpPr>
              <p:cNvPr id="50" name="组合 49"/>
              <p:cNvGrpSpPr/>
              <p:nvPr/>
            </p:nvGrpSpPr>
            <p:grpSpPr>
              <a:xfrm>
                <a:off x="2031619" y="4700773"/>
                <a:ext cx="3222626" cy="844551"/>
                <a:chOff x="2031619" y="4700773"/>
                <a:chExt cx="3222626" cy="844551"/>
              </a:xfrm>
            </p:grpSpPr>
            <p:sp>
              <p:nvSpPr>
                <p:cNvPr id="39" name="Freeform 18"/>
                <p:cNvSpPr/>
                <p:nvPr/>
              </p:nvSpPr>
              <p:spPr bwMode="auto">
                <a:xfrm flipV="1">
                  <a:off x="2031619" y="4700773"/>
                  <a:ext cx="538163" cy="754063"/>
                </a:xfrm>
                <a:custGeom>
                  <a:gdLst>
                    <a:gd fmla="*/ 339 w 339" name="T0"/>
                    <a:gd fmla="*/ 475 h 475" name="T1"/>
                    <a:gd fmla="*/ 339 w 339" name="T2"/>
                    <a:gd fmla="*/ 0 h 475" name="T3"/>
                    <a:gd fmla="*/ 81 w 339" name="T4"/>
                    <a:gd fmla="*/ 0 h 475" name="T5"/>
                    <a:gd fmla="*/ 0 w 339" name="T6"/>
                    <a:gd fmla="*/ 227 h 475" name="T7"/>
                    <a:gd fmla="*/ 81 w 339" name="T8"/>
                    <a:gd fmla="*/ 475 h 475" name="T9"/>
                    <a:gd fmla="*/ 339 w 339" name="T10"/>
                    <a:gd fmla="*/ 475 h 475" name="T11"/>
                  </a:gdLst>
                  <a:cxnLst>
                    <a:cxn ang="0">
                      <a:pos x="T0" y="T1"/>
                    </a:cxn>
                    <a:cxn ang="0">
                      <a:pos x="T2" y="T3"/>
                    </a:cxn>
                    <a:cxn ang="0">
                      <a:pos x="T4" y="T5"/>
                    </a:cxn>
                    <a:cxn ang="0">
                      <a:pos x="T6" y="T7"/>
                    </a:cxn>
                    <a:cxn ang="0">
                      <a:pos x="T8" y="T9"/>
                    </a:cxn>
                    <a:cxn ang="0">
                      <a:pos x="T10" y="T11"/>
                    </a:cxn>
                  </a:cxnLst>
                  <a:rect b="b" l="0" r="r" t="0"/>
                  <a:pathLst>
                    <a:path h="475" w="339">
                      <a:moveTo>
                        <a:pt x="339" y="475"/>
                      </a:moveTo>
                      <a:lnTo>
                        <a:pt x="339" y="0"/>
                      </a:lnTo>
                      <a:lnTo>
                        <a:pt x="81" y="0"/>
                      </a:lnTo>
                      <a:lnTo>
                        <a:pt x="0" y="227"/>
                      </a:lnTo>
                      <a:lnTo>
                        <a:pt x="81" y="475"/>
                      </a:lnTo>
                      <a:lnTo>
                        <a:pt x="339" y="475"/>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40" name="Rectangle 19"/>
                <p:cNvSpPr>
                  <a:spLocks noChangeArrowheads="1"/>
                </p:cNvSpPr>
                <p:nvPr/>
              </p:nvSpPr>
              <p:spPr bwMode="auto">
                <a:xfrm flipV="1">
                  <a:off x="2301494" y="4789674"/>
                  <a:ext cx="468313" cy="755650"/>
                </a:xfrm>
                <a:prstGeom prst="rect">
                  <a:avLst/>
                </a:prstGeom>
                <a:solidFill>
                  <a:schemeClr val="accent2">
                    <a:lumMod val="75000"/>
                  </a:schemeClr>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41" name="Freeform 20"/>
                <p:cNvSpPr/>
                <p:nvPr/>
              </p:nvSpPr>
              <p:spPr bwMode="auto">
                <a:xfrm flipV="1">
                  <a:off x="2503107" y="4789673"/>
                  <a:ext cx="266700" cy="90488"/>
                </a:xfrm>
                <a:custGeom>
                  <a:gdLst>
                    <a:gd fmla="*/ 0 w 168" name="T0"/>
                    <a:gd fmla="*/ 0 h 57" name="T1"/>
                    <a:gd fmla="*/ 168 w 168" name="T2"/>
                    <a:gd fmla="*/ 57 h 57" name="T3"/>
                    <a:gd fmla="*/ 168 w 168" name="T4"/>
                    <a:gd fmla="*/ 0 h 57" name="T5"/>
                    <a:gd fmla="*/ 0 w 168" name="T6"/>
                    <a:gd fmla="*/ 0 h 57" name="T7"/>
                  </a:gdLst>
                  <a:cxnLst>
                    <a:cxn ang="0">
                      <a:pos x="T0" y="T1"/>
                    </a:cxn>
                    <a:cxn ang="0">
                      <a:pos x="T2" y="T3"/>
                    </a:cxn>
                    <a:cxn ang="0">
                      <a:pos x="T4" y="T5"/>
                    </a:cxn>
                    <a:cxn ang="0">
                      <a:pos x="T6" y="T7"/>
                    </a:cxn>
                  </a:cxnLst>
                  <a:rect b="b" l="0" r="r" t="0"/>
                  <a:pathLst>
                    <a:path h="57" w="168">
                      <a:moveTo>
                        <a:pt x="0" y="0"/>
                      </a:moveTo>
                      <a:lnTo>
                        <a:pt x="168" y="57"/>
                      </a:lnTo>
                      <a:lnTo>
                        <a:pt x="168" y="0"/>
                      </a:lnTo>
                      <a:lnTo>
                        <a:pt x="0"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42" name="Freeform 21"/>
                <p:cNvSpPr/>
                <p:nvPr/>
              </p:nvSpPr>
              <p:spPr bwMode="auto">
                <a:xfrm flipV="1">
                  <a:off x="2301494" y="4700774"/>
                  <a:ext cx="266700" cy="88900"/>
                </a:xfrm>
                <a:custGeom>
                  <a:gdLst>
                    <a:gd fmla="*/ 0 w 168" name="T0"/>
                    <a:gd fmla="*/ 0 h 56" name="T1"/>
                    <a:gd fmla="*/ 168 w 168" name="T2"/>
                    <a:gd fmla="*/ 56 h 56" name="T3"/>
                    <a:gd fmla="*/ 168 w 168" name="T4"/>
                    <a:gd fmla="*/ 0 h 56" name="T5"/>
                    <a:gd fmla="*/ 0 w 168" name="T6"/>
                    <a:gd fmla="*/ 0 h 56" name="T7"/>
                  </a:gdLst>
                  <a:cxnLst>
                    <a:cxn ang="0">
                      <a:pos x="T0" y="T1"/>
                    </a:cxn>
                    <a:cxn ang="0">
                      <a:pos x="T2" y="T3"/>
                    </a:cxn>
                    <a:cxn ang="0">
                      <a:pos x="T4" y="T5"/>
                    </a:cxn>
                    <a:cxn ang="0">
                      <a:pos x="T6" y="T7"/>
                    </a:cxn>
                  </a:cxnLst>
                  <a:rect b="b" l="0" r="r" t="0"/>
                  <a:pathLst>
                    <a:path h="56" w="168">
                      <a:moveTo>
                        <a:pt x="0" y="0"/>
                      </a:moveTo>
                      <a:lnTo>
                        <a:pt x="168" y="56"/>
                      </a:lnTo>
                      <a:lnTo>
                        <a:pt x="168" y="0"/>
                      </a:lnTo>
                      <a:lnTo>
                        <a:pt x="0"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43" name="Freeform 22"/>
                <p:cNvSpPr/>
                <p:nvPr/>
              </p:nvSpPr>
              <p:spPr bwMode="auto">
                <a:xfrm flipV="1">
                  <a:off x="4716082" y="4700773"/>
                  <a:ext cx="538163" cy="754063"/>
                </a:xfrm>
                <a:custGeom>
                  <a:gdLst>
                    <a:gd fmla="*/ 0 w 339" name="T0"/>
                    <a:gd fmla="*/ 0 h 475" name="T1"/>
                    <a:gd fmla="*/ 0 w 339" name="T2"/>
                    <a:gd fmla="*/ 475 h 475" name="T3"/>
                    <a:gd fmla="*/ 258 w 339" name="T4"/>
                    <a:gd fmla="*/ 475 h 475" name="T5"/>
                    <a:gd fmla="*/ 339 w 339" name="T6"/>
                    <a:gd fmla="*/ 245 h 475" name="T7"/>
                    <a:gd fmla="*/ 258 w 339" name="T8"/>
                    <a:gd fmla="*/ 0 h 475" name="T9"/>
                    <a:gd fmla="*/ 0 w 339" name="T10"/>
                    <a:gd fmla="*/ 0 h 475" name="T11"/>
                  </a:gdLst>
                  <a:cxnLst>
                    <a:cxn ang="0">
                      <a:pos x="T0" y="T1"/>
                    </a:cxn>
                    <a:cxn ang="0">
                      <a:pos x="T2" y="T3"/>
                    </a:cxn>
                    <a:cxn ang="0">
                      <a:pos x="T4" y="T5"/>
                    </a:cxn>
                    <a:cxn ang="0">
                      <a:pos x="T6" y="T7"/>
                    </a:cxn>
                    <a:cxn ang="0">
                      <a:pos x="T8" y="T9"/>
                    </a:cxn>
                    <a:cxn ang="0">
                      <a:pos x="T10" y="T11"/>
                    </a:cxn>
                  </a:cxnLst>
                  <a:rect b="b" l="0" r="r" t="0"/>
                  <a:pathLst>
                    <a:path h="475" w="339">
                      <a:moveTo>
                        <a:pt x="0" y="0"/>
                      </a:moveTo>
                      <a:lnTo>
                        <a:pt x="0" y="475"/>
                      </a:lnTo>
                      <a:lnTo>
                        <a:pt x="258" y="475"/>
                      </a:lnTo>
                      <a:lnTo>
                        <a:pt x="339" y="245"/>
                      </a:lnTo>
                      <a:lnTo>
                        <a:pt x="258" y="0"/>
                      </a:lnTo>
                      <a:lnTo>
                        <a:pt x="0" y="0"/>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44" name="Rectangle 23"/>
                <p:cNvSpPr>
                  <a:spLocks noChangeArrowheads="1"/>
                </p:cNvSpPr>
                <p:nvPr/>
              </p:nvSpPr>
              <p:spPr bwMode="auto">
                <a:xfrm flipV="1">
                  <a:off x="4512882" y="4789674"/>
                  <a:ext cx="469900" cy="755650"/>
                </a:xfrm>
                <a:prstGeom prst="rect">
                  <a:avLst/>
                </a:prstGeom>
                <a:solidFill>
                  <a:schemeClr val="accent2">
                    <a:lumMod val="75000"/>
                  </a:schemeClr>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45" name="Freeform 24"/>
                <p:cNvSpPr/>
                <p:nvPr/>
              </p:nvSpPr>
              <p:spPr bwMode="auto">
                <a:xfrm flipV="1">
                  <a:off x="4512882" y="4789673"/>
                  <a:ext cx="268288" cy="90488"/>
                </a:xfrm>
                <a:custGeom>
                  <a:gdLst>
                    <a:gd fmla="*/ 169 w 169" name="T0"/>
                    <a:gd fmla="*/ 0 h 57" name="T1"/>
                    <a:gd fmla="*/ 0 w 169" name="T2"/>
                    <a:gd fmla="*/ 57 h 57" name="T3"/>
                    <a:gd fmla="*/ 0 w 169" name="T4"/>
                    <a:gd fmla="*/ 0 h 57" name="T5"/>
                    <a:gd fmla="*/ 169 w 169" name="T6"/>
                    <a:gd fmla="*/ 0 h 57" name="T7"/>
                  </a:gdLst>
                  <a:cxnLst>
                    <a:cxn ang="0">
                      <a:pos x="T0" y="T1"/>
                    </a:cxn>
                    <a:cxn ang="0">
                      <a:pos x="T2" y="T3"/>
                    </a:cxn>
                    <a:cxn ang="0">
                      <a:pos x="T4" y="T5"/>
                    </a:cxn>
                    <a:cxn ang="0">
                      <a:pos x="T6" y="T7"/>
                    </a:cxn>
                  </a:cxnLst>
                  <a:rect b="b" l="0" r="r" t="0"/>
                  <a:pathLst>
                    <a:path h="57" w="169">
                      <a:moveTo>
                        <a:pt x="169" y="0"/>
                      </a:moveTo>
                      <a:lnTo>
                        <a:pt x="0" y="57"/>
                      </a:lnTo>
                      <a:lnTo>
                        <a:pt x="0" y="0"/>
                      </a:lnTo>
                      <a:lnTo>
                        <a:pt x="169"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46" name="Freeform 25"/>
                <p:cNvSpPr/>
                <p:nvPr/>
              </p:nvSpPr>
              <p:spPr bwMode="auto">
                <a:xfrm flipV="1">
                  <a:off x="4716082" y="4700774"/>
                  <a:ext cx="266700" cy="88900"/>
                </a:xfrm>
                <a:custGeom>
                  <a:gdLst>
                    <a:gd fmla="*/ 168 w 168" name="T0"/>
                    <a:gd fmla="*/ 0 h 56" name="T1"/>
                    <a:gd fmla="*/ 0 w 168" name="T2"/>
                    <a:gd fmla="*/ 56 h 56" name="T3"/>
                    <a:gd fmla="*/ 0 w 168" name="T4"/>
                    <a:gd fmla="*/ 0 h 56" name="T5"/>
                    <a:gd fmla="*/ 168 w 168" name="T6"/>
                    <a:gd fmla="*/ 0 h 56" name="T7"/>
                  </a:gdLst>
                  <a:cxnLst>
                    <a:cxn ang="0">
                      <a:pos x="T0" y="T1"/>
                    </a:cxn>
                    <a:cxn ang="0">
                      <a:pos x="T2" y="T3"/>
                    </a:cxn>
                    <a:cxn ang="0">
                      <a:pos x="T4" y="T5"/>
                    </a:cxn>
                    <a:cxn ang="0">
                      <a:pos x="T6" y="T7"/>
                    </a:cxn>
                  </a:cxnLst>
                  <a:rect b="b" l="0" r="r" t="0"/>
                  <a:pathLst>
                    <a:path h="56" w="168">
                      <a:moveTo>
                        <a:pt x="168" y="0"/>
                      </a:moveTo>
                      <a:lnTo>
                        <a:pt x="0" y="56"/>
                      </a:lnTo>
                      <a:lnTo>
                        <a:pt x="0" y="0"/>
                      </a:lnTo>
                      <a:lnTo>
                        <a:pt x="168"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grpSp>
          <p:sp>
            <p:nvSpPr>
              <p:cNvPr id="47" name="Rectangle 26"/>
              <p:cNvSpPr>
                <a:spLocks noChangeArrowheads="1"/>
              </p:cNvSpPr>
              <p:nvPr/>
            </p:nvSpPr>
            <p:spPr bwMode="auto">
              <a:xfrm>
                <a:off x="2503107" y="4880161"/>
                <a:ext cx="2278063" cy="754063"/>
              </a:xfrm>
              <a:prstGeom prst="rect">
                <a:avLst/>
              </a:prstGeom>
              <a:solidFill>
                <a:schemeClr val="accent2"/>
              </a:solidFill>
              <a:ln>
                <a:noFill/>
              </a:ln>
              <a:extLs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prstTxWarp prst="textNoShape">
                  <a:avLst/>
                </a:prstTxWarp>
              </a:bodyPr>
              <a:lstStyle/>
              <a:p>
                <a:pPr algn="ctr"/>
                <a:r>
                  <a:rPr altLang="en-US" b="1" lang="zh-CN" sz="2400">
                    <a:solidFill>
                      <a:schemeClr val="bg1"/>
                    </a:solidFill>
                  </a:rPr>
                  <a:t>心理暗示法</a:t>
                </a:r>
              </a:p>
            </p:txBody>
          </p:sp>
        </p:grpSp>
      </p:grpSp>
      <p:grpSp>
        <p:nvGrpSpPr>
          <p:cNvPr id="2" name="组合 1"/>
          <p:cNvGrpSpPr/>
          <p:nvPr/>
        </p:nvGrpSpPr>
        <p:grpSpPr>
          <a:xfrm>
            <a:off x="6455436" y="1115061"/>
            <a:ext cx="4475730" cy="3394932"/>
            <a:chOff x="6455436" y="1115061"/>
            <a:chExt cx="4475730" cy="3394932"/>
          </a:xfrm>
        </p:grpSpPr>
        <p:sp>
          <p:nvSpPr>
            <p:cNvPr id="117" name="圆角矩形 116"/>
            <p:cNvSpPr/>
            <p:nvPr/>
          </p:nvSpPr>
          <p:spPr>
            <a:xfrm>
              <a:off x="6455436" y="1233641"/>
              <a:ext cx="4475730" cy="3080306"/>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4" name="组合 33"/>
            <p:cNvGrpSpPr/>
            <p:nvPr/>
          </p:nvGrpSpPr>
          <p:grpSpPr>
            <a:xfrm rot="19926784">
              <a:off x="7518400" y="1772331"/>
              <a:ext cx="2446338" cy="1627188"/>
              <a:chOff x="7518400" y="2605088"/>
              <a:chExt cx="2446338" cy="1627188"/>
            </a:xfrm>
          </p:grpSpPr>
          <p:sp>
            <p:nvSpPr>
              <p:cNvPr id="13" name="Freeform 5"/>
              <p:cNvSpPr>
                <a:spLocks noEditPoints="1"/>
              </p:cNvSpPr>
              <p:nvPr/>
            </p:nvSpPr>
            <p:spPr bwMode="auto">
              <a:xfrm>
                <a:off x="7518400" y="2605088"/>
                <a:ext cx="2446338" cy="1627188"/>
              </a:xfrm>
              <a:custGeom>
                <a:gdLst>
                  <a:gd fmla="*/ 1617 w 1631" name="T0"/>
                  <a:gd fmla="*/ 786 h 1085" name="T1"/>
                  <a:gd fmla="*/ 1415 w 1631" name="T2"/>
                  <a:gd fmla="*/ 161 h 1085" name="T3"/>
                  <a:gd fmla="*/ 1403 w 1631" name="T4"/>
                  <a:gd fmla="*/ 148 h 1085" name="T5"/>
                  <a:gd fmla="*/ 1379 w 1631" name="T6"/>
                  <a:gd fmla="*/ 138 h 1085" name="T7"/>
                  <a:gd fmla="*/ 1371 w 1631" name="T8"/>
                  <a:gd fmla="*/ 110 h 1085" name="T9"/>
                  <a:gd fmla="*/ 1369 w 1631" name="T10"/>
                  <a:gd fmla="*/ 104 h 1085" name="T11"/>
                  <a:gd fmla="*/ 1306 w 1631" name="T12"/>
                  <a:gd fmla="*/ 52 h 1085" name="T13"/>
                  <a:gd fmla="*/ 1097 w 1631" name="T14"/>
                  <a:gd fmla="*/ 0 h 1085" name="T15"/>
                  <a:gd fmla="*/ 1046 w 1631" name="T16"/>
                  <a:gd fmla="*/ 12 h 1085" name="T17"/>
                  <a:gd fmla="*/ 963 w 1631" name="T18"/>
                  <a:gd fmla="*/ 50 h 1085" name="T19"/>
                  <a:gd fmla="*/ 661 w 1631" name="T20"/>
                  <a:gd fmla="*/ 50 h 1085" name="T21"/>
                  <a:gd fmla="*/ 577 w 1631" name="T22"/>
                  <a:gd fmla="*/ 12 h 1085" name="T23"/>
                  <a:gd fmla="*/ 527 w 1631" name="T24"/>
                  <a:gd fmla="*/ 0 h 1085" name="T25"/>
                  <a:gd fmla="*/ 318 w 1631" name="T26"/>
                  <a:gd fmla="*/ 52 h 1085" name="T27"/>
                  <a:gd fmla="*/ 255 w 1631" name="T28"/>
                  <a:gd fmla="*/ 104 h 1085" name="T29"/>
                  <a:gd fmla="*/ 252 w 1631" name="T30"/>
                  <a:gd fmla="*/ 110 h 1085" name="T31"/>
                  <a:gd fmla="*/ 245 w 1631" name="T32"/>
                  <a:gd fmla="*/ 139 h 1085" name="T33"/>
                  <a:gd fmla="*/ 227 w 1631" name="T34"/>
                  <a:gd fmla="*/ 150 h 1085" name="T35"/>
                  <a:gd fmla="*/ 216 w 1631" name="T36"/>
                  <a:gd fmla="*/ 161 h 1085" name="T37"/>
                  <a:gd fmla="*/ 14 w 1631" name="T38"/>
                  <a:gd fmla="*/ 786 h 1085" name="T39"/>
                  <a:gd fmla="*/ 61 w 1631" name="T40"/>
                  <a:gd fmla="*/ 1028 h 1085" name="T41"/>
                  <a:gd fmla="*/ 187 w 1631" name="T42"/>
                  <a:gd fmla="*/ 1085 h 1085" name="T43"/>
                  <a:gd fmla="*/ 206 w 1631" name="T44"/>
                  <a:gd fmla="*/ 1085 h 1085" name="T45"/>
                  <a:gd fmla="*/ 439 w 1631" name="T46"/>
                  <a:gd fmla="*/ 894 h 1085" name="T47"/>
                  <a:gd fmla="*/ 473 w 1631" name="T48"/>
                  <a:gd fmla="*/ 862 h 1085" name="T49"/>
                  <a:gd fmla="*/ 576 w 1631" name="T50"/>
                  <a:gd fmla="*/ 831 h 1085" name="T51"/>
                  <a:gd fmla="*/ 1057 w 1631" name="T52"/>
                  <a:gd fmla="*/ 831 h 1085" name="T53"/>
                  <a:gd fmla="*/ 1161 w 1631" name="T54"/>
                  <a:gd fmla="*/ 862 h 1085" name="T55"/>
                  <a:gd fmla="*/ 1195 w 1631" name="T56"/>
                  <a:gd fmla="*/ 894 h 1085" name="T57"/>
                  <a:gd fmla="*/ 1428 w 1631" name="T58"/>
                  <a:gd fmla="*/ 1085 h 1085" name="T59"/>
                  <a:gd fmla="*/ 1447 w 1631" name="T60"/>
                  <a:gd fmla="*/ 1085 h 1085" name="T61"/>
                  <a:gd fmla="*/ 1573 w 1631" name="T62"/>
                  <a:gd fmla="*/ 1028 h 1085" name="T63"/>
                  <a:gd fmla="*/ 1617 w 1631" name="T64"/>
                  <a:gd fmla="*/ 786 h 1085" name="T65"/>
                  <a:gd fmla="*/ 1617 w 1631" name="T66"/>
                  <a:gd fmla="*/ 786 h 1085" name="T67"/>
                  <a:gd fmla="*/ 1617 w 1631" name="T68"/>
                  <a:gd fmla="*/ 786 h 108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085" w="1630">
                    <a:moveTo>
                      <a:pt x="1617" y="786"/>
                    </a:moveTo>
                    <a:cubicBezTo>
                      <a:pt x="1579" y="494"/>
                      <a:pt x="1422" y="175"/>
                      <a:pt x="1415" y="161"/>
                    </a:cubicBezTo>
                    <a:cubicBezTo>
                      <a:pt x="1413" y="156"/>
                      <a:pt x="1408" y="151"/>
                      <a:pt x="1403" y="148"/>
                    </a:cubicBezTo>
                    <a:cubicBezTo>
                      <a:pt x="1379" y="138"/>
                      <a:pt x="1379" y="138"/>
                      <a:pt x="1379" y="138"/>
                    </a:cubicBezTo>
                    <a:cubicBezTo>
                      <a:pt x="1371" y="110"/>
                      <a:pt x="1371" y="110"/>
                      <a:pt x="1371" y="110"/>
                    </a:cubicBezTo>
                    <a:cubicBezTo>
                      <a:pt x="1371" y="108"/>
                      <a:pt x="1370" y="107"/>
                      <a:pt x="1369" y="104"/>
                    </a:cubicBezTo>
                    <a:cubicBezTo>
                      <a:pt x="1368" y="102"/>
                      <a:pt x="1351" y="70"/>
                      <a:pt x="1306" y="52"/>
                    </a:cubicBezTo>
                    <a:cubicBezTo>
                      <a:pt x="1264" y="36"/>
                      <a:pt x="1160" y="0"/>
                      <a:pt x="1097" y="0"/>
                    </a:cubicBezTo>
                    <a:cubicBezTo>
                      <a:pt x="1075" y="0"/>
                      <a:pt x="1057" y="3"/>
                      <a:pt x="1046" y="12"/>
                    </a:cubicBezTo>
                    <a:cubicBezTo>
                      <a:pt x="1037" y="16"/>
                      <a:pt x="1000" y="50"/>
                      <a:pt x="963" y="50"/>
                    </a:cubicBezTo>
                    <a:cubicBezTo>
                      <a:pt x="661" y="50"/>
                      <a:pt x="661" y="50"/>
                      <a:pt x="661" y="50"/>
                    </a:cubicBezTo>
                    <a:cubicBezTo>
                      <a:pt x="625" y="50"/>
                      <a:pt x="586" y="17"/>
                      <a:pt x="577" y="12"/>
                    </a:cubicBezTo>
                    <a:cubicBezTo>
                      <a:pt x="565" y="3"/>
                      <a:pt x="548" y="0"/>
                      <a:pt x="527" y="0"/>
                    </a:cubicBezTo>
                    <a:cubicBezTo>
                      <a:pt x="464" y="0"/>
                      <a:pt x="359" y="36"/>
                      <a:pt x="318" y="52"/>
                    </a:cubicBezTo>
                    <a:cubicBezTo>
                      <a:pt x="272" y="70"/>
                      <a:pt x="256" y="102"/>
                      <a:pt x="255" y="104"/>
                    </a:cubicBezTo>
                    <a:cubicBezTo>
                      <a:pt x="253" y="105"/>
                      <a:pt x="253" y="108"/>
                      <a:pt x="252" y="110"/>
                    </a:cubicBezTo>
                    <a:cubicBezTo>
                      <a:pt x="245" y="139"/>
                      <a:pt x="245" y="139"/>
                      <a:pt x="245" y="139"/>
                    </a:cubicBezTo>
                    <a:cubicBezTo>
                      <a:pt x="227" y="150"/>
                      <a:pt x="227" y="150"/>
                      <a:pt x="227" y="150"/>
                    </a:cubicBezTo>
                    <a:cubicBezTo>
                      <a:pt x="222" y="152"/>
                      <a:pt x="218" y="156"/>
                      <a:pt x="216" y="161"/>
                    </a:cubicBezTo>
                    <a:cubicBezTo>
                      <a:pt x="209" y="175"/>
                      <a:pt x="52" y="494"/>
                      <a:pt x="14" y="786"/>
                    </a:cubicBezTo>
                    <a:cubicBezTo>
                      <a:pt x="0" y="896"/>
                      <a:pt x="15" y="976"/>
                      <a:pt x="61" y="1028"/>
                    </a:cubicBezTo>
                    <a:cubicBezTo>
                      <a:pt x="105" y="1077"/>
                      <a:pt x="163" y="1085"/>
                      <a:pt x="187" y="1085"/>
                    </a:cubicBezTo>
                    <a:cubicBezTo>
                      <a:pt x="206" y="1085"/>
                      <a:pt x="206" y="1085"/>
                      <a:pt x="206" y="1085"/>
                    </a:cubicBezTo>
                    <a:cubicBezTo>
                      <a:pt x="238" y="1085"/>
                      <a:pt x="285" y="1059"/>
                      <a:pt x="439" y="894"/>
                    </a:cubicBezTo>
                    <a:cubicBezTo>
                      <a:pt x="454" y="878"/>
                      <a:pt x="465" y="869"/>
                      <a:pt x="473" y="862"/>
                    </a:cubicBezTo>
                    <a:cubicBezTo>
                      <a:pt x="495" y="839"/>
                      <a:pt x="542" y="831"/>
                      <a:pt x="576" y="831"/>
                    </a:cubicBezTo>
                    <a:cubicBezTo>
                      <a:pt x="1057" y="831"/>
                      <a:pt x="1057" y="831"/>
                      <a:pt x="1057" y="831"/>
                    </a:cubicBezTo>
                    <a:cubicBezTo>
                      <a:pt x="1092" y="831"/>
                      <a:pt x="1139" y="839"/>
                      <a:pt x="1161" y="862"/>
                    </a:cubicBezTo>
                    <a:cubicBezTo>
                      <a:pt x="1168" y="869"/>
                      <a:pt x="1180" y="878"/>
                      <a:pt x="1195" y="894"/>
                    </a:cubicBezTo>
                    <a:cubicBezTo>
                      <a:pt x="1349" y="1059"/>
                      <a:pt x="1395" y="1085"/>
                      <a:pt x="1428" y="1085"/>
                    </a:cubicBezTo>
                    <a:cubicBezTo>
                      <a:pt x="1447" y="1085"/>
                      <a:pt x="1447" y="1085"/>
                      <a:pt x="1447" y="1085"/>
                    </a:cubicBezTo>
                    <a:cubicBezTo>
                      <a:pt x="1470" y="1085"/>
                      <a:pt x="1529" y="1078"/>
                      <a:pt x="1573" y="1028"/>
                    </a:cubicBezTo>
                    <a:cubicBezTo>
                      <a:pt x="1616" y="976"/>
                      <a:pt x="1631" y="894"/>
                      <a:pt x="1617" y="786"/>
                    </a:cubicBezTo>
                    <a:close/>
                    <a:moveTo>
                      <a:pt x="1617" y="786"/>
                    </a:moveTo>
                    <a:cubicBezTo>
                      <a:pt x="1617" y="786"/>
                      <a:pt x="1617" y="786"/>
                      <a:pt x="1617" y="786"/>
                    </a:cubicBezTo>
                  </a:path>
                </a:pathLst>
              </a:custGeom>
              <a:solidFill>
                <a:srgbClr val="324D5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 name="Freeform 6"/>
              <p:cNvSpPr>
                <a:spLocks noEditPoints="1"/>
              </p:cNvSpPr>
              <p:nvPr/>
            </p:nvSpPr>
            <p:spPr bwMode="auto">
              <a:xfrm>
                <a:off x="7793038" y="2605088"/>
                <a:ext cx="1903413" cy="433388"/>
              </a:xfrm>
              <a:custGeom>
                <a:gdLst>
                  <a:gd fmla="*/ 1232 w 1269" name="T0"/>
                  <a:gd fmla="*/ 161 h 289" name="T1"/>
                  <a:gd fmla="*/ 1220 w 1269" name="T2"/>
                  <a:gd fmla="*/ 148 h 289" name="T3"/>
                  <a:gd fmla="*/ 1196 w 1269" name="T4"/>
                  <a:gd fmla="*/ 138 h 289" name="T5"/>
                  <a:gd fmla="*/ 1188 w 1269" name="T6"/>
                  <a:gd fmla="*/ 110 h 289" name="T7"/>
                  <a:gd fmla="*/ 1186 w 1269" name="T8"/>
                  <a:gd fmla="*/ 104 h 289" name="T9"/>
                  <a:gd fmla="*/ 1123 w 1269" name="T10"/>
                  <a:gd fmla="*/ 52 h 289" name="T11"/>
                  <a:gd fmla="*/ 914 w 1269" name="T12"/>
                  <a:gd fmla="*/ 0 h 289" name="T13"/>
                  <a:gd fmla="*/ 863 w 1269" name="T14"/>
                  <a:gd fmla="*/ 12 h 289" name="T15"/>
                  <a:gd fmla="*/ 780 w 1269" name="T16"/>
                  <a:gd fmla="*/ 50 h 289" name="T17"/>
                  <a:gd fmla="*/ 478 w 1269" name="T18"/>
                  <a:gd fmla="*/ 50 h 289" name="T19"/>
                  <a:gd fmla="*/ 394 w 1269" name="T20"/>
                  <a:gd fmla="*/ 12 h 289" name="T21"/>
                  <a:gd fmla="*/ 344 w 1269" name="T22"/>
                  <a:gd fmla="*/ 0 h 289" name="T23"/>
                  <a:gd fmla="*/ 135 w 1269" name="T24"/>
                  <a:gd fmla="*/ 52 h 289" name="T25"/>
                  <a:gd fmla="*/ 72 w 1269" name="T26"/>
                  <a:gd fmla="*/ 104 h 289" name="T27"/>
                  <a:gd fmla="*/ 69 w 1269" name="T28"/>
                  <a:gd fmla="*/ 110 h 289" name="T29"/>
                  <a:gd fmla="*/ 62 w 1269" name="T30"/>
                  <a:gd fmla="*/ 139 h 289" name="T31"/>
                  <a:gd fmla="*/ 44 w 1269" name="T32"/>
                  <a:gd fmla="*/ 150 h 289" name="T33"/>
                  <a:gd fmla="*/ 33 w 1269" name="T34"/>
                  <a:gd fmla="*/ 161 h 289" name="T35"/>
                  <a:gd fmla="*/ 0 w 1269" name="T36"/>
                  <a:gd fmla="*/ 231 h 289" name="T37"/>
                  <a:gd fmla="*/ 117 w 1269" name="T38"/>
                  <a:gd fmla="*/ 172 h 289" name="T39"/>
                  <a:gd fmla="*/ 348 w 1269" name="T40"/>
                  <a:gd fmla="*/ 142 h 289" name="T41"/>
                  <a:gd fmla="*/ 428 w 1269" name="T42"/>
                  <a:gd fmla="*/ 230 h 289" name="T43"/>
                  <a:gd fmla="*/ 514 w 1269" name="T44"/>
                  <a:gd fmla="*/ 289 h 289" name="T45"/>
                  <a:gd fmla="*/ 736 w 1269" name="T46"/>
                  <a:gd fmla="*/ 289 h 289" name="T47"/>
                  <a:gd fmla="*/ 820 w 1269" name="T48"/>
                  <a:gd fmla="*/ 230 h 289" name="T49"/>
                  <a:gd fmla="*/ 900 w 1269" name="T50"/>
                  <a:gd fmla="*/ 142 h 289" name="T51"/>
                  <a:gd fmla="*/ 1143 w 1269" name="T52"/>
                  <a:gd fmla="*/ 179 h 289" name="T53"/>
                  <a:gd fmla="*/ 1269 w 1269" name="T54"/>
                  <a:gd fmla="*/ 242 h 289" name="T55"/>
                  <a:gd fmla="*/ 1232 w 1269" name="T56"/>
                  <a:gd fmla="*/ 161 h 289" name="T57"/>
                  <a:gd fmla="*/ 1232 w 1269" name="T58"/>
                  <a:gd fmla="*/ 161 h 289" name="T59"/>
                  <a:gd fmla="*/ 1232 w 1269" name="T60"/>
                  <a:gd fmla="*/ 161 h 289"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289" w="1269">
                    <a:moveTo>
                      <a:pt x="1232" y="161"/>
                    </a:moveTo>
                    <a:cubicBezTo>
                      <a:pt x="1230" y="156"/>
                      <a:pt x="1225" y="151"/>
                      <a:pt x="1220" y="148"/>
                    </a:cubicBezTo>
                    <a:cubicBezTo>
                      <a:pt x="1196" y="138"/>
                      <a:pt x="1196" y="138"/>
                      <a:pt x="1196" y="138"/>
                    </a:cubicBezTo>
                    <a:cubicBezTo>
                      <a:pt x="1188" y="110"/>
                      <a:pt x="1188" y="110"/>
                      <a:pt x="1188" y="110"/>
                    </a:cubicBezTo>
                    <a:cubicBezTo>
                      <a:pt x="1188" y="108"/>
                      <a:pt x="1187" y="107"/>
                      <a:pt x="1186" y="104"/>
                    </a:cubicBezTo>
                    <a:cubicBezTo>
                      <a:pt x="1185" y="102"/>
                      <a:pt x="1168" y="70"/>
                      <a:pt x="1123" y="52"/>
                    </a:cubicBezTo>
                    <a:cubicBezTo>
                      <a:pt x="1081" y="36"/>
                      <a:pt x="977" y="0"/>
                      <a:pt x="914" y="0"/>
                    </a:cubicBezTo>
                    <a:cubicBezTo>
                      <a:pt x="892" y="0"/>
                      <a:pt x="874" y="3"/>
                      <a:pt x="863" y="12"/>
                    </a:cubicBezTo>
                    <a:cubicBezTo>
                      <a:pt x="854" y="16"/>
                      <a:pt x="817" y="50"/>
                      <a:pt x="780" y="50"/>
                    </a:cubicBezTo>
                    <a:cubicBezTo>
                      <a:pt x="478" y="50"/>
                      <a:pt x="478" y="50"/>
                      <a:pt x="478" y="50"/>
                    </a:cubicBezTo>
                    <a:cubicBezTo>
                      <a:pt x="442" y="50"/>
                      <a:pt x="403" y="17"/>
                      <a:pt x="394" y="12"/>
                    </a:cubicBezTo>
                    <a:cubicBezTo>
                      <a:pt x="382" y="3"/>
                      <a:pt x="365" y="0"/>
                      <a:pt x="344" y="0"/>
                    </a:cubicBezTo>
                    <a:cubicBezTo>
                      <a:pt x="281" y="0"/>
                      <a:pt x="176" y="36"/>
                      <a:pt x="135" y="52"/>
                    </a:cubicBezTo>
                    <a:cubicBezTo>
                      <a:pt x="89" y="70"/>
                      <a:pt x="73" y="102"/>
                      <a:pt x="72" y="104"/>
                    </a:cubicBezTo>
                    <a:cubicBezTo>
                      <a:pt x="70" y="105"/>
                      <a:pt x="70" y="108"/>
                      <a:pt x="69" y="110"/>
                    </a:cubicBezTo>
                    <a:cubicBezTo>
                      <a:pt x="62" y="139"/>
                      <a:pt x="62" y="139"/>
                      <a:pt x="62" y="139"/>
                    </a:cubicBezTo>
                    <a:cubicBezTo>
                      <a:pt x="44" y="150"/>
                      <a:pt x="44" y="150"/>
                      <a:pt x="44" y="150"/>
                    </a:cubicBezTo>
                    <a:cubicBezTo>
                      <a:pt x="39" y="152"/>
                      <a:pt x="35" y="156"/>
                      <a:pt x="33" y="161"/>
                    </a:cubicBezTo>
                    <a:cubicBezTo>
                      <a:pt x="31" y="165"/>
                      <a:pt x="17" y="190"/>
                      <a:pt x="0" y="231"/>
                    </a:cubicBezTo>
                    <a:cubicBezTo>
                      <a:pt x="117" y="172"/>
                      <a:pt x="117" y="172"/>
                      <a:pt x="117" y="172"/>
                    </a:cubicBezTo>
                    <a:cubicBezTo>
                      <a:pt x="283" y="93"/>
                      <a:pt x="343" y="138"/>
                      <a:pt x="348" y="142"/>
                    </a:cubicBezTo>
                    <a:cubicBezTo>
                      <a:pt x="351" y="147"/>
                      <a:pt x="374" y="177"/>
                      <a:pt x="428" y="230"/>
                    </a:cubicBezTo>
                    <a:cubicBezTo>
                      <a:pt x="480" y="282"/>
                      <a:pt x="504" y="289"/>
                      <a:pt x="514" y="289"/>
                    </a:cubicBezTo>
                    <a:cubicBezTo>
                      <a:pt x="736" y="289"/>
                      <a:pt x="736" y="289"/>
                      <a:pt x="736" y="289"/>
                    </a:cubicBezTo>
                    <a:cubicBezTo>
                      <a:pt x="747" y="289"/>
                      <a:pt x="771" y="281"/>
                      <a:pt x="820" y="230"/>
                    </a:cubicBezTo>
                    <a:cubicBezTo>
                      <a:pt x="873" y="177"/>
                      <a:pt x="896" y="148"/>
                      <a:pt x="900" y="142"/>
                    </a:cubicBezTo>
                    <a:cubicBezTo>
                      <a:pt x="906" y="137"/>
                      <a:pt x="968" y="90"/>
                      <a:pt x="1143" y="179"/>
                    </a:cubicBezTo>
                    <a:cubicBezTo>
                      <a:pt x="1140" y="176"/>
                      <a:pt x="1217" y="215"/>
                      <a:pt x="1269" y="242"/>
                    </a:cubicBezTo>
                    <a:cubicBezTo>
                      <a:pt x="1249" y="195"/>
                      <a:pt x="1235" y="165"/>
                      <a:pt x="1232" y="161"/>
                    </a:cubicBezTo>
                    <a:close/>
                    <a:moveTo>
                      <a:pt x="1232" y="161"/>
                    </a:moveTo>
                    <a:cubicBezTo>
                      <a:pt x="1232" y="161"/>
                      <a:pt x="1232" y="161"/>
                      <a:pt x="1232" y="161"/>
                    </a:cubicBezTo>
                  </a:path>
                </a:pathLst>
              </a:custGeom>
              <a:solidFill>
                <a:srgbClr val="1D323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7"/>
              <p:cNvSpPr>
                <a:spLocks noEditPoints="1"/>
              </p:cNvSpPr>
              <p:nvPr/>
            </p:nvSpPr>
            <p:spPr bwMode="auto">
              <a:xfrm>
                <a:off x="9101138" y="2944813"/>
                <a:ext cx="434975" cy="434975"/>
              </a:xfrm>
              <a:custGeom>
                <a:gdLst>
                  <a:gd fmla="*/ 145 w 290" name="T0"/>
                  <a:gd fmla="*/ 202 h 290" name="T1"/>
                  <a:gd fmla="*/ 101 w 290" name="T2"/>
                  <a:gd fmla="*/ 246 h 290" name="T3"/>
                  <a:gd fmla="*/ 145 w 290" name="T4"/>
                  <a:gd fmla="*/ 290 h 290" name="T5"/>
                  <a:gd fmla="*/ 189 w 290" name="T6"/>
                  <a:gd fmla="*/ 246 h 290" name="T7"/>
                  <a:gd fmla="*/ 145 w 290" name="T8"/>
                  <a:gd fmla="*/ 202 h 290" name="T9"/>
                  <a:gd fmla="*/ 246 w 290" name="T10"/>
                  <a:gd fmla="*/ 101 h 290" name="T11"/>
                  <a:gd fmla="*/ 202 w 290" name="T12"/>
                  <a:gd fmla="*/ 145 h 290" name="T13"/>
                  <a:gd fmla="*/ 246 w 290" name="T14"/>
                  <a:gd fmla="*/ 189 h 290" name="T15"/>
                  <a:gd fmla="*/ 290 w 290" name="T16"/>
                  <a:gd fmla="*/ 145 h 290" name="T17"/>
                  <a:gd fmla="*/ 246 w 290" name="T18"/>
                  <a:gd fmla="*/ 101 h 290" name="T19"/>
                  <a:gd fmla="*/ 44 w 290" name="T20"/>
                  <a:gd fmla="*/ 101 h 290" name="T21"/>
                  <a:gd fmla="*/ 0 w 290" name="T22"/>
                  <a:gd fmla="*/ 145 h 290" name="T23"/>
                  <a:gd fmla="*/ 44 w 290" name="T24"/>
                  <a:gd fmla="*/ 189 h 290" name="T25"/>
                  <a:gd fmla="*/ 88 w 290" name="T26"/>
                  <a:gd fmla="*/ 145 h 290" name="T27"/>
                  <a:gd fmla="*/ 44 w 290" name="T28"/>
                  <a:gd fmla="*/ 101 h 290" name="T29"/>
                  <a:gd fmla="*/ 145 w 290" name="T30"/>
                  <a:gd fmla="*/ 0 h 290" name="T31"/>
                  <a:gd fmla="*/ 101 w 290" name="T32"/>
                  <a:gd fmla="*/ 45 h 290" name="T33"/>
                  <a:gd fmla="*/ 145 w 290" name="T34"/>
                  <a:gd fmla="*/ 89 h 290" name="T35"/>
                  <a:gd fmla="*/ 189 w 290" name="T36"/>
                  <a:gd fmla="*/ 45 h 290" name="T37"/>
                  <a:gd fmla="*/ 145 w 290" name="T38"/>
                  <a:gd fmla="*/ 0 h 290" name="T39"/>
                  <a:gd fmla="*/ 145 w 290" name="T40"/>
                  <a:gd fmla="*/ 0 h 290" name="T41"/>
                  <a:gd fmla="*/ 145 w 290" name="T42"/>
                  <a:gd fmla="*/ 0 h 29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90" w="290">
                    <a:moveTo>
                      <a:pt x="145" y="202"/>
                    </a:moveTo>
                    <a:cubicBezTo>
                      <a:pt x="121" y="202"/>
                      <a:pt x="101" y="222"/>
                      <a:pt x="101" y="246"/>
                    </a:cubicBezTo>
                    <a:cubicBezTo>
                      <a:pt x="101" y="270"/>
                      <a:pt x="121" y="290"/>
                      <a:pt x="145" y="290"/>
                    </a:cubicBezTo>
                    <a:cubicBezTo>
                      <a:pt x="169" y="290"/>
                      <a:pt x="189" y="270"/>
                      <a:pt x="189" y="246"/>
                    </a:cubicBezTo>
                    <a:cubicBezTo>
                      <a:pt x="189" y="222"/>
                      <a:pt x="169" y="202"/>
                      <a:pt x="145" y="202"/>
                    </a:cubicBezTo>
                    <a:close/>
                    <a:moveTo>
                      <a:pt x="246" y="101"/>
                    </a:moveTo>
                    <a:cubicBezTo>
                      <a:pt x="222" y="101"/>
                      <a:pt x="202" y="121"/>
                      <a:pt x="202" y="145"/>
                    </a:cubicBezTo>
                    <a:cubicBezTo>
                      <a:pt x="202" y="169"/>
                      <a:pt x="222" y="189"/>
                      <a:pt x="246" y="189"/>
                    </a:cubicBezTo>
                    <a:cubicBezTo>
                      <a:pt x="270" y="189"/>
                      <a:pt x="290" y="169"/>
                      <a:pt x="290" y="145"/>
                    </a:cubicBezTo>
                    <a:cubicBezTo>
                      <a:pt x="290" y="121"/>
                      <a:pt x="270" y="101"/>
                      <a:pt x="246" y="101"/>
                    </a:cubicBezTo>
                    <a:close/>
                    <a:moveTo>
                      <a:pt x="44" y="101"/>
                    </a:moveTo>
                    <a:cubicBezTo>
                      <a:pt x="20" y="101"/>
                      <a:pt x="0" y="121"/>
                      <a:pt x="0" y="145"/>
                    </a:cubicBezTo>
                    <a:cubicBezTo>
                      <a:pt x="0" y="169"/>
                      <a:pt x="20" y="189"/>
                      <a:pt x="44" y="189"/>
                    </a:cubicBezTo>
                    <a:cubicBezTo>
                      <a:pt x="68" y="189"/>
                      <a:pt x="88" y="169"/>
                      <a:pt x="88" y="145"/>
                    </a:cubicBezTo>
                    <a:cubicBezTo>
                      <a:pt x="88" y="121"/>
                      <a:pt x="68" y="101"/>
                      <a:pt x="44" y="101"/>
                    </a:cubicBezTo>
                    <a:close/>
                    <a:moveTo>
                      <a:pt x="145" y="0"/>
                    </a:moveTo>
                    <a:cubicBezTo>
                      <a:pt x="121" y="0"/>
                      <a:pt x="101" y="21"/>
                      <a:pt x="101" y="45"/>
                    </a:cubicBezTo>
                    <a:cubicBezTo>
                      <a:pt x="101" y="68"/>
                      <a:pt x="121" y="89"/>
                      <a:pt x="145" y="89"/>
                    </a:cubicBezTo>
                    <a:cubicBezTo>
                      <a:pt x="169" y="89"/>
                      <a:pt x="189" y="68"/>
                      <a:pt x="189" y="45"/>
                    </a:cubicBezTo>
                    <a:cubicBezTo>
                      <a:pt x="189" y="21"/>
                      <a:pt x="169" y="0"/>
                      <a:pt x="145" y="0"/>
                    </a:cubicBezTo>
                    <a:close/>
                    <a:moveTo>
                      <a:pt x="145" y="0"/>
                    </a:moveTo>
                    <a:cubicBezTo>
                      <a:pt x="145" y="0"/>
                      <a:pt x="145" y="0"/>
                      <a:pt x="145" y="0"/>
                    </a:cubicBezTo>
                  </a:path>
                </a:pathLst>
              </a:custGeom>
              <a:solidFill>
                <a:srgbClr val="5975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 name="Freeform 8"/>
              <p:cNvSpPr>
                <a:spLocks noEditPoints="1"/>
              </p:cNvSpPr>
              <p:nvPr/>
            </p:nvSpPr>
            <p:spPr bwMode="auto">
              <a:xfrm>
                <a:off x="8666163" y="2794001"/>
                <a:ext cx="150813" cy="150813"/>
              </a:xfrm>
              <a:custGeom>
                <a:gdLst>
                  <a:gd fmla="*/ 51 w 101" name="T0"/>
                  <a:gd fmla="*/ 0 h 100" name="T1"/>
                  <a:gd fmla="*/ 101 w 101" name="T2"/>
                  <a:gd fmla="*/ 50 h 100" name="T3"/>
                  <a:gd fmla="*/ 51 w 101" name="T4"/>
                  <a:gd fmla="*/ 100 h 100" name="T5"/>
                  <a:gd fmla="*/ 0 w 101" name="T6"/>
                  <a:gd fmla="*/ 50 h 100" name="T7"/>
                  <a:gd fmla="*/ 51 w 101" name="T8"/>
                  <a:gd fmla="*/ 0 h 100" name="T9"/>
                  <a:gd fmla="*/ 51 w 101" name="T10"/>
                  <a:gd fmla="*/ 0 h 100" name="T11"/>
                  <a:gd fmla="*/ 51 w 101" name="T12"/>
                  <a:gd fmla="*/ 0 h 100" name="T13"/>
                </a:gdLst>
                <a:cxnLst>
                  <a:cxn ang="0">
                    <a:pos x="T0" y="T1"/>
                  </a:cxn>
                  <a:cxn ang="0">
                    <a:pos x="T2" y="T3"/>
                  </a:cxn>
                  <a:cxn ang="0">
                    <a:pos x="T4" y="T5"/>
                  </a:cxn>
                  <a:cxn ang="0">
                    <a:pos x="T6" y="T7"/>
                  </a:cxn>
                  <a:cxn ang="0">
                    <a:pos x="T8" y="T9"/>
                  </a:cxn>
                  <a:cxn ang="0">
                    <a:pos x="T10" y="T11"/>
                  </a:cxn>
                  <a:cxn ang="0">
                    <a:pos x="T12" y="T13"/>
                  </a:cxn>
                </a:cxnLst>
                <a:rect b="b" l="0" r="r" t="0"/>
                <a:pathLst>
                  <a:path h="100" w="100">
                    <a:moveTo>
                      <a:pt x="51" y="0"/>
                    </a:moveTo>
                    <a:cubicBezTo>
                      <a:pt x="78" y="0"/>
                      <a:pt x="101" y="22"/>
                      <a:pt x="101" y="50"/>
                    </a:cubicBezTo>
                    <a:cubicBezTo>
                      <a:pt x="101" y="78"/>
                      <a:pt x="78" y="100"/>
                      <a:pt x="51" y="100"/>
                    </a:cubicBezTo>
                    <a:cubicBezTo>
                      <a:pt x="23" y="100"/>
                      <a:pt x="0" y="78"/>
                      <a:pt x="0" y="50"/>
                    </a:cubicBezTo>
                    <a:cubicBezTo>
                      <a:pt x="0" y="22"/>
                      <a:pt x="23" y="0"/>
                      <a:pt x="51" y="0"/>
                    </a:cubicBezTo>
                    <a:close/>
                    <a:moveTo>
                      <a:pt x="51" y="0"/>
                    </a:moveTo>
                    <a:cubicBezTo>
                      <a:pt x="51" y="0"/>
                      <a:pt x="51" y="0"/>
                      <a:pt x="51" y="0"/>
                    </a:cubicBezTo>
                  </a:path>
                </a:pathLst>
              </a:custGeom>
              <a:solidFill>
                <a:srgbClr val="B8C4C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 name="Freeform 9"/>
              <p:cNvSpPr>
                <a:spLocks noEditPoints="1"/>
              </p:cNvSpPr>
              <p:nvPr/>
            </p:nvSpPr>
            <p:spPr bwMode="auto">
              <a:xfrm>
                <a:off x="8326438" y="3341688"/>
                <a:ext cx="301625" cy="304800"/>
              </a:xfrm>
              <a:custGeom>
                <a:gdLst>
                  <a:gd fmla="*/ 184 w 202" name="T0"/>
                  <a:gd fmla="*/ 139 h 203" name="T1"/>
                  <a:gd fmla="*/ 139 w 202" name="T2"/>
                  <a:gd fmla="*/ 139 h 203" name="T3"/>
                  <a:gd fmla="*/ 139 w 202" name="T4"/>
                  <a:gd fmla="*/ 185 h 203" name="T5"/>
                  <a:gd fmla="*/ 121 w 202" name="T6"/>
                  <a:gd fmla="*/ 203 h 203" name="T7"/>
                  <a:gd fmla="*/ 81 w 202" name="T8"/>
                  <a:gd fmla="*/ 203 h 203" name="T9"/>
                  <a:gd fmla="*/ 63 w 202" name="T10"/>
                  <a:gd fmla="*/ 185 h 203" name="T11"/>
                  <a:gd fmla="*/ 63 w 202" name="T12"/>
                  <a:gd fmla="*/ 139 h 203" name="T13"/>
                  <a:gd fmla="*/ 18 w 202" name="T14"/>
                  <a:gd fmla="*/ 139 h 203" name="T15"/>
                  <a:gd fmla="*/ 0 w 202" name="T16"/>
                  <a:gd fmla="*/ 121 h 203" name="T17"/>
                  <a:gd fmla="*/ 0 w 202" name="T18"/>
                  <a:gd fmla="*/ 81 h 203" name="T19"/>
                  <a:gd fmla="*/ 18 w 202" name="T20"/>
                  <a:gd fmla="*/ 63 h 203" name="T21"/>
                  <a:gd fmla="*/ 63 w 202" name="T22"/>
                  <a:gd fmla="*/ 63 h 203" name="T23"/>
                  <a:gd fmla="*/ 63 w 202" name="T24"/>
                  <a:gd fmla="*/ 18 h 203" name="T25"/>
                  <a:gd fmla="*/ 81 w 202" name="T26"/>
                  <a:gd fmla="*/ 0 h 203" name="T27"/>
                  <a:gd fmla="*/ 121 w 202" name="T28"/>
                  <a:gd fmla="*/ 0 h 203" name="T29"/>
                  <a:gd fmla="*/ 139 w 202" name="T30"/>
                  <a:gd fmla="*/ 18 h 203" name="T31"/>
                  <a:gd fmla="*/ 139 w 202" name="T32"/>
                  <a:gd fmla="*/ 63 h 203" name="T33"/>
                  <a:gd fmla="*/ 184 w 202" name="T34"/>
                  <a:gd fmla="*/ 63 h 203" name="T35"/>
                  <a:gd fmla="*/ 202 w 202" name="T36"/>
                  <a:gd fmla="*/ 81 h 203" name="T37"/>
                  <a:gd fmla="*/ 202 w 202" name="T38"/>
                  <a:gd fmla="*/ 121 h 203" name="T39"/>
                  <a:gd fmla="*/ 184 w 202" name="T40"/>
                  <a:gd fmla="*/ 139 h 203" name="T41"/>
                  <a:gd fmla="*/ 184 w 202" name="T42"/>
                  <a:gd fmla="*/ 139 h 203" name="T43"/>
                  <a:gd fmla="*/ 184 w 202" name="T44"/>
                  <a:gd fmla="*/ 139 h 203"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203" w="201">
                    <a:moveTo>
                      <a:pt x="184" y="139"/>
                    </a:moveTo>
                    <a:cubicBezTo>
                      <a:pt x="139" y="139"/>
                      <a:pt x="139" y="139"/>
                      <a:pt x="139" y="139"/>
                    </a:cubicBezTo>
                    <a:cubicBezTo>
                      <a:pt x="139" y="185"/>
                      <a:pt x="139" y="185"/>
                      <a:pt x="139" y="185"/>
                    </a:cubicBezTo>
                    <a:cubicBezTo>
                      <a:pt x="139" y="195"/>
                      <a:pt x="131" y="203"/>
                      <a:pt x="121" y="203"/>
                    </a:cubicBezTo>
                    <a:cubicBezTo>
                      <a:pt x="81" y="203"/>
                      <a:pt x="81" y="203"/>
                      <a:pt x="81" y="203"/>
                    </a:cubicBezTo>
                    <a:cubicBezTo>
                      <a:pt x="71" y="203"/>
                      <a:pt x="63" y="195"/>
                      <a:pt x="63" y="185"/>
                    </a:cubicBezTo>
                    <a:cubicBezTo>
                      <a:pt x="63" y="139"/>
                      <a:pt x="63" y="139"/>
                      <a:pt x="63" y="139"/>
                    </a:cubicBezTo>
                    <a:cubicBezTo>
                      <a:pt x="18" y="139"/>
                      <a:pt x="18" y="139"/>
                      <a:pt x="18" y="139"/>
                    </a:cubicBezTo>
                    <a:cubicBezTo>
                      <a:pt x="8" y="139"/>
                      <a:pt x="0" y="131"/>
                      <a:pt x="0" y="121"/>
                    </a:cubicBezTo>
                    <a:cubicBezTo>
                      <a:pt x="0" y="81"/>
                      <a:pt x="0" y="81"/>
                      <a:pt x="0" y="81"/>
                    </a:cubicBezTo>
                    <a:cubicBezTo>
                      <a:pt x="0" y="71"/>
                      <a:pt x="8" y="63"/>
                      <a:pt x="18" y="63"/>
                    </a:cubicBezTo>
                    <a:cubicBezTo>
                      <a:pt x="63" y="63"/>
                      <a:pt x="63" y="63"/>
                      <a:pt x="63" y="63"/>
                    </a:cubicBezTo>
                    <a:cubicBezTo>
                      <a:pt x="63" y="18"/>
                      <a:pt x="63" y="18"/>
                      <a:pt x="63" y="18"/>
                    </a:cubicBezTo>
                    <a:cubicBezTo>
                      <a:pt x="63" y="8"/>
                      <a:pt x="71" y="0"/>
                      <a:pt x="81" y="0"/>
                    </a:cubicBezTo>
                    <a:cubicBezTo>
                      <a:pt x="121" y="0"/>
                      <a:pt x="121" y="0"/>
                      <a:pt x="121" y="0"/>
                    </a:cubicBezTo>
                    <a:cubicBezTo>
                      <a:pt x="131" y="0"/>
                      <a:pt x="139" y="8"/>
                      <a:pt x="139" y="18"/>
                    </a:cubicBezTo>
                    <a:cubicBezTo>
                      <a:pt x="139" y="63"/>
                      <a:pt x="139" y="63"/>
                      <a:pt x="139" y="63"/>
                    </a:cubicBezTo>
                    <a:cubicBezTo>
                      <a:pt x="184" y="63"/>
                      <a:pt x="184" y="63"/>
                      <a:pt x="184" y="63"/>
                    </a:cubicBezTo>
                    <a:cubicBezTo>
                      <a:pt x="194" y="63"/>
                      <a:pt x="202" y="71"/>
                      <a:pt x="202" y="81"/>
                    </a:cubicBezTo>
                    <a:cubicBezTo>
                      <a:pt x="202" y="121"/>
                      <a:pt x="202" y="121"/>
                      <a:pt x="202" y="121"/>
                    </a:cubicBezTo>
                    <a:cubicBezTo>
                      <a:pt x="202" y="131"/>
                      <a:pt x="194" y="139"/>
                      <a:pt x="184" y="139"/>
                    </a:cubicBezTo>
                    <a:close/>
                    <a:moveTo>
                      <a:pt x="184" y="139"/>
                    </a:moveTo>
                    <a:cubicBezTo>
                      <a:pt x="184" y="139"/>
                      <a:pt x="184" y="139"/>
                      <a:pt x="184" y="139"/>
                    </a:cubicBezTo>
                  </a:path>
                </a:pathLst>
              </a:custGeom>
              <a:solidFill>
                <a:srgbClr val="4F6B7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 name="Freeform 10"/>
              <p:cNvSpPr>
                <a:spLocks noEditPoints="1"/>
              </p:cNvSpPr>
              <p:nvPr/>
            </p:nvSpPr>
            <p:spPr bwMode="auto">
              <a:xfrm>
                <a:off x="8780463" y="3303588"/>
                <a:ext cx="377825" cy="377825"/>
              </a:xfrm>
              <a:custGeom>
                <a:gdLst>
                  <a:gd fmla="*/ 126 w 252" name="T0"/>
                  <a:gd fmla="*/ 0 h 252" name="T1"/>
                  <a:gd fmla="*/ 252 w 252" name="T2"/>
                  <a:gd fmla="*/ 126 h 252" name="T3"/>
                  <a:gd fmla="*/ 126 w 252" name="T4"/>
                  <a:gd fmla="*/ 252 h 252" name="T5"/>
                  <a:gd fmla="*/ 0 w 252" name="T6"/>
                  <a:gd fmla="*/ 126 h 252" name="T7"/>
                  <a:gd fmla="*/ 126 w 252" name="T8"/>
                  <a:gd fmla="*/ 0 h 252" name="T9"/>
                  <a:gd fmla="*/ 126 w 252" name="T10"/>
                  <a:gd fmla="*/ 0 h 252" name="T11"/>
                  <a:gd fmla="*/ 126 w 252" name="T12"/>
                  <a:gd fmla="*/ 0 h 252" name="T13"/>
                </a:gdLst>
                <a:cxnLst>
                  <a:cxn ang="0">
                    <a:pos x="T0" y="T1"/>
                  </a:cxn>
                  <a:cxn ang="0">
                    <a:pos x="T2" y="T3"/>
                  </a:cxn>
                  <a:cxn ang="0">
                    <a:pos x="T4" y="T5"/>
                  </a:cxn>
                  <a:cxn ang="0">
                    <a:pos x="T6" y="T7"/>
                  </a:cxn>
                  <a:cxn ang="0">
                    <a:pos x="T8" y="T9"/>
                  </a:cxn>
                  <a:cxn ang="0">
                    <a:pos x="T10" y="T11"/>
                  </a:cxn>
                  <a:cxn ang="0">
                    <a:pos x="T12" y="T13"/>
                  </a:cxn>
                </a:cxnLst>
                <a:rect b="b" l="0" r="r" t="0"/>
                <a:pathLst>
                  <a:path h="251" w="251">
                    <a:moveTo>
                      <a:pt x="126" y="0"/>
                    </a:moveTo>
                    <a:cubicBezTo>
                      <a:pt x="195" y="0"/>
                      <a:pt x="252" y="57"/>
                      <a:pt x="252" y="126"/>
                    </a:cubicBezTo>
                    <a:cubicBezTo>
                      <a:pt x="252" y="195"/>
                      <a:pt x="195" y="252"/>
                      <a:pt x="126" y="252"/>
                    </a:cubicBezTo>
                    <a:cubicBezTo>
                      <a:pt x="56" y="252"/>
                      <a:pt x="0" y="195"/>
                      <a:pt x="0" y="126"/>
                    </a:cubicBezTo>
                    <a:cubicBezTo>
                      <a:pt x="0" y="57"/>
                      <a:pt x="56" y="0"/>
                      <a:pt x="126" y="0"/>
                    </a:cubicBezTo>
                    <a:close/>
                    <a:moveTo>
                      <a:pt x="126" y="0"/>
                    </a:moveTo>
                    <a:cubicBezTo>
                      <a:pt x="126" y="0"/>
                      <a:pt x="126" y="0"/>
                      <a:pt x="126" y="0"/>
                    </a:cubicBezTo>
                  </a:path>
                </a:pathLst>
              </a:custGeom>
              <a:solidFill>
                <a:srgbClr val="2D455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11"/>
              <p:cNvSpPr>
                <a:spLocks noEditPoints="1"/>
              </p:cNvSpPr>
              <p:nvPr/>
            </p:nvSpPr>
            <p:spPr bwMode="auto">
              <a:xfrm>
                <a:off x="8837613" y="3360738"/>
                <a:ext cx="263525" cy="265113"/>
              </a:xfrm>
              <a:custGeom>
                <a:gdLst>
                  <a:gd fmla="*/ 88 w 176" name="T0"/>
                  <a:gd fmla="*/ 0 h 176" name="T1"/>
                  <a:gd fmla="*/ 176 w 176" name="T2"/>
                  <a:gd fmla="*/ 88 h 176" name="T3"/>
                  <a:gd fmla="*/ 88 w 176" name="T4"/>
                  <a:gd fmla="*/ 176 h 176" name="T5"/>
                  <a:gd fmla="*/ 0 w 176" name="T6"/>
                  <a:gd fmla="*/ 88 h 176" name="T7"/>
                  <a:gd fmla="*/ 88 w 176" name="T8"/>
                  <a:gd fmla="*/ 0 h 176" name="T9"/>
                  <a:gd fmla="*/ 88 w 176" name="T10"/>
                  <a:gd fmla="*/ 0 h 176" name="T11"/>
                  <a:gd fmla="*/ 88 w 176" name="T12"/>
                  <a:gd fmla="*/ 0 h 176" name="T13"/>
                </a:gdLst>
                <a:cxnLst>
                  <a:cxn ang="0">
                    <a:pos x="T0" y="T1"/>
                  </a:cxn>
                  <a:cxn ang="0">
                    <a:pos x="T2" y="T3"/>
                  </a:cxn>
                  <a:cxn ang="0">
                    <a:pos x="T4" y="T5"/>
                  </a:cxn>
                  <a:cxn ang="0">
                    <a:pos x="T6" y="T7"/>
                  </a:cxn>
                  <a:cxn ang="0">
                    <a:pos x="T8" y="T9"/>
                  </a:cxn>
                  <a:cxn ang="0">
                    <a:pos x="T10" y="T11"/>
                  </a:cxn>
                  <a:cxn ang="0">
                    <a:pos x="T12" y="T13"/>
                  </a:cxn>
                </a:cxnLst>
                <a:rect b="b" l="0" r="r" t="0"/>
                <a:pathLst>
                  <a:path h="176" w="176">
                    <a:moveTo>
                      <a:pt x="88" y="0"/>
                    </a:moveTo>
                    <a:cubicBezTo>
                      <a:pt x="137" y="0"/>
                      <a:pt x="176" y="39"/>
                      <a:pt x="176" y="88"/>
                    </a:cubicBezTo>
                    <a:cubicBezTo>
                      <a:pt x="176" y="137"/>
                      <a:pt x="137" y="176"/>
                      <a:pt x="88" y="176"/>
                    </a:cubicBezTo>
                    <a:cubicBezTo>
                      <a:pt x="39" y="176"/>
                      <a:pt x="0" y="137"/>
                      <a:pt x="0" y="88"/>
                    </a:cubicBezTo>
                    <a:cubicBezTo>
                      <a:pt x="0" y="40"/>
                      <a:pt x="39" y="0"/>
                      <a:pt x="88" y="0"/>
                    </a:cubicBezTo>
                    <a:close/>
                    <a:moveTo>
                      <a:pt x="88" y="0"/>
                    </a:moveTo>
                    <a:cubicBezTo>
                      <a:pt x="88" y="0"/>
                      <a:pt x="88" y="0"/>
                      <a:pt x="88" y="0"/>
                    </a:cubicBezTo>
                  </a:path>
                </a:pathLst>
              </a:custGeom>
              <a:solidFill>
                <a:srgbClr val="4F6B7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12"/>
              <p:cNvSpPr>
                <a:spLocks noEditPoints="1"/>
              </p:cNvSpPr>
              <p:nvPr/>
            </p:nvSpPr>
            <p:spPr bwMode="auto">
              <a:xfrm>
                <a:off x="7948613" y="2963863"/>
                <a:ext cx="377825" cy="377825"/>
              </a:xfrm>
              <a:custGeom>
                <a:gdLst>
                  <a:gd fmla="*/ 126 w 252" name="T0"/>
                  <a:gd fmla="*/ 0 h 252" name="T1"/>
                  <a:gd fmla="*/ 252 w 252" name="T2"/>
                  <a:gd fmla="*/ 126 h 252" name="T3"/>
                  <a:gd fmla="*/ 126 w 252" name="T4"/>
                  <a:gd fmla="*/ 252 h 252" name="T5"/>
                  <a:gd fmla="*/ 0 w 252" name="T6"/>
                  <a:gd fmla="*/ 126 h 252" name="T7"/>
                  <a:gd fmla="*/ 126 w 252" name="T8"/>
                  <a:gd fmla="*/ 0 h 252" name="T9"/>
                  <a:gd fmla="*/ 126 w 252" name="T10"/>
                  <a:gd fmla="*/ 0 h 252" name="T11"/>
                  <a:gd fmla="*/ 126 w 252" name="T12"/>
                  <a:gd fmla="*/ 0 h 252" name="T13"/>
                </a:gdLst>
                <a:cxnLst>
                  <a:cxn ang="0">
                    <a:pos x="T0" y="T1"/>
                  </a:cxn>
                  <a:cxn ang="0">
                    <a:pos x="T2" y="T3"/>
                  </a:cxn>
                  <a:cxn ang="0">
                    <a:pos x="T4" y="T5"/>
                  </a:cxn>
                  <a:cxn ang="0">
                    <a:pos x="T6" y="T7"/>
                  </a:cxn>
                  <a:cxn ang="0">
                    <a:pos x="T8" y="T9"/>
                  </a:cxn>
                  <a:cxn ang="0">
                    <a:pos x="T10" y="T11"/>
                  </a:cxn>
                  <a:cxn ang="0">
                    <a:pos x="T12" y="T13"/>
                  </a:cxn>
                </a:cxnLst>
                <a:rect b="b" l="0" r="r" t="0"/>
                <a:pathLst>
                  <a:path h="251" w="251">
                    <a:moveTo>
                      <a:pt x="126" y="0"/>
                    </a:moveTo>
                    <a:cubicBezTo>
                      <a:pt x="196" y="0"/>
                      <a:pt x="252" y="57"/>
                      <a:pt x="252" y="126"/>
                    </a:cubicBezTo>
                    <a:cubicBezTo>
                      <a:pt x="252" y="195"/>
                      <a:pt x="196" y="252"/>
                      <a:pt x="126" y="252"/>
                    </a:cubicBezTo>
                    <a:cubicBezTo>
                      <a:pt x="57" y="252"/>
                      <a:pt x="0" y="195"/>
                      <a:pt x="0" y="126"/>
                    </a:cubicBezTo>
                    <a:cubicBezTo>
                      <a:pt x="0" y="57"/>
                      <a:pt x="57" y="0"/>
                      <a:pt x="126" y="0"/>
                    </a:cubicBezTo>
                    <a:close/>
                    <a:moveTo>
                      <a:pt x="126" y="0"/>
                    </a:moveTo>
                    <a:cubicBezTo>
                      <a:pt x="126" y="0"/>
                      <a:pt x="126" y="0"/>
                      <a:pt x="126" y="0"/>
                    </a:cubicBezTo>
                  </a:path>
                </a:pathLst>
              </a:custGeom>
              <a:solidFill>
                <a:srgbClr val="2D455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13"/>
              <p:cNvSpPr>
                <a:spLocks noEditPoints="1"/>
              </p:cNvSpPr>
              <p:nvPr/>
            </p:nvSpPr>
            <p:spPr bwMode="auto">
              <a:xfrm>
                <a:off x="8004175" y="3021013"/>
                <a:ext cx="265113" cy="263525"/>
              </a:xfrm>
              <a:custGeom>
                <a:gdLst>
                  <a:gd fmla="*/ 88 w 176" name="T0"/>
                  <a:gd fmla="*/ 0 h 176" name="T1"/>
                  <a:gd fmla="*/ 176 w 176" name="T2"/>
                  <a:gd fmla="*/ 88 h 176" name="T3"/>
                  <a:gd fmla="*/ 88 w 176" name="T4"/>
                  <a:gd fmla="*/ 176 h 176" name="T5"/>
                  <a:gd fmla="*/ 0 w 176" name="T6"/>
                  <a:gd fmla="*/ 88 h 176" name="T7"/>
                  <a:gd fmla="*/ 88 w 176" name="T8"/>
                  <a:gd fmla="*/ 0 h 176" name="T9"/>
                  <a:gd fmla="*/ 88 w 176" name="T10"/>
                  <a:gd fmla="*/ 0 h 176" name="T11"/>
                  <a:gd fmla="*/ 88 w 176" name="T12"/>
                  <a:gd fmla="*/ 0 h 176" name="T13"/>
                </a:gdLst>
                <a:cxnLst>
                  <a:cxn ang="0">
                    <a:pos x="T0" y="T1"/>
                  </a:cxn>
                  <a:cxn ang="0">
                    <a:pos x="T2" y="T3"/>
                  </a:cxn>
                  <a:cxn ang="0">
                    <a:pos x="T4" y="T5"/>
                  </a:cxn>
                  <a:cxn ang="0">
                    <a:pos x="T6" y="T7"/>
                  </a:cxn>
                  <a:cxn ang="0">
                    <a:pos x="T8" y="T9"/>
                  </a:cxn>
                  <a:cxn ang="0">
                    <a:pos x="T10" y="T11"/>
                  </a:cxn>
                  <a:cxn ang="0">
                    <a:pos x="T12" y="T13"/>
                  </a:cxn>
                </a:cxnLst>
                <a:rect b="b" l="0" r="r" t="0"/>
                <a:pathLst>
                  <a:path h="176" w="176">
                    <a:moveTo>
                      <a:pt x="88" y="0"/>
                    </a:moveTo>
                    <a:cubicBezTo>
                      <a:pt x="137" y="0"/>
                      <a:pt x="176" y="39"/>
                      <a:pt x="176" y="88"/>
                    </a:cubicBezTo>
                    <a:cubicBezTo>
                      <a:pt x="176" y="137"/>
                      <a:pt x="137" y="176"/>
                      <a:pt x="88" y="176"/>
                    </a:cubicBezTo>
                    <a:cubicBezTo>
                      <a:pt x="39" y="176"/>
                      <a:pt x="0" y="137"/>
                      <a:pt x="0" y="88"/>
                    </a:cubicBezTo>
                    <a:cubicBezTo>
                      <a:pt x="0" y="40"/>
                      <a:pt x="39" y="0"/>
                      <a:pt x="88" y="0"/>
                    </a:cubicBezTo>
                    <a:close/>
                    <a:moveTo>
                      <a:pt x="88" y="0"/>
                    </a:moveTo>
                    <a:cubicBezTo>
                      <a:pt x="88" y="0"/>
                      <a:pt x="88" y="0"/>
                      <a:pt x="88" y="0"/>
                    </a:cubicBezTo>
                  </a:path>
                </a:pathLst>
              </a:custGeom>
              <a:solidFill>
                <a:srgbClr val="4F6B7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 name="Freeform 14"/>
              <p:cNvSpPr>
                <a:spLocks noEditPoints="1"/>
              </p:cNvSpPr>
              <p:nvPr/>
            </p:nvSpPr>
            <p:spPr bwMode="auto">
              <a:xfrm>
                <a:off x="8061325" y="3078163"/>
                <a:ext cx="982663" cy="490538"/>
              </a:xfrm>
              <a:custGeom>
                <a:gdLst>
                  <a:gd fmla="*/ 605 w 655" name="T0"/>
                  <a:gd fmla="*/ 226 h 327" name="T1"/>
                  <a:gd fmla="*/ 655 w 655" name="T2"/>
                  <a:gd fmla="*/ 277 h 327" name="T3"/>
                  <a:gd fmla="*/ 605 w 655" name="T4"/>
                  <a:gd fmla="*/ 327 h 327" name="T5"/>
                  <a:gd fmla="*/ 554 w 655" name="T6"/>
                  <a:gd fmla="*/ 277 h 327" name="T7"/>
                  <a:gd fmla="*/ 605 w 655" name="T8"/>
                  <a:gd fmla="*/ 226 h 327" name="T9"/>
                  <a:gd fmla="*/ 50 w 655" name="T10"/>
                  <a:gd fmla="*/ 0 h 327" name="T11"/>
                  <a:gd fmla="*/ 101 w 655" name="T12"/>
                  <a:gd fmla="*/ 50 h 327" name="T13"/>
                  <a:gd fmla="*/ 50 w 655" name="T14"/>
                  <a:gd fmla="*/ 100 h 327" name="T15"/>
                  <a:gd fmla="*/ 0 w 655" name="T16"/>
                  <a:gd fmla="*/ 50 h 327" name="T17"/>
                  <a:gd fmla="*/ 50 w 655" name="T18"/>
                  <a:gd fmla="*/ 0 h 327" name="T19"/>
                  <a:gd fmla="*/ 50 w 655" name="T20"/>
                  <a:gd fmla="*/ 0 h 327" name="T21"/>
                  <a:gd fmla="*/ 50 w 655" name="T22"/>
                  <a:gd fmla="*/ 0 h 32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27" w="655">
                    <a:moveTo>
                      <a:pt x="605" y="226"/>
                    </a:moveTo>
                    <a:cubicBezTo>
                      <a:pt x="632" y="226"/>
                      <a:pt x="655" y="249"/>
                      <a:pt x="655" y="277"/>
                    </a:cubicBezTo>
                    <a:cubicBezTo>
                      <a:pt x="655" y="305"/>
                      <a:pt x="632" y="327"/>
                      <a:pt x="605" y="327"/>
                    </a:cubicBezTo>
                    <a:cubicBezTo>
                      <a:pt x="577" y="327"/>
                      <a:pt x="554" y="305"/>
                      <a:pt x="554" y="277"/>
                    </a:cubicBezTo>
                    <a:cubicBezTo>
                      <a:pt x="554" y="249"/>
                      <a:pt x="577" y="226"/>
                      <a:pt x="605" y="226"/>
                    </a:cubicBezTo>
                    <a:close/>
                    <a:moveTo>
                      <a:pt x="50" y="0"/>
                    </a:moveTo>
                    <a:cubicBezTo>
                      <a:pt x="78" y="0"/>
                      <a:pt x="101" y="22"/>
                      <a:pt x="101" y="50"/>
                    </a:cubicBezTo>
                    <a:cubicBezTo>
                      <a:pt x="101" y="78"/>
                      <a:pt x="78" y="100"/>
                      <a:pt x="50" y="100"/>
                    </a:cubicBezTo>
                    <a:cubicBezTo>
                      <a:pt x="22" y="100"/>
                      <a:pt x="0" y="78"/>
                      <a:pt x="0" y="50"/>
                    </a:cubicBezTo>
                    <a:cubicBezTo>
                      <a:pt x="0" y="22"/>
                      <a:pt x="22" y="0"/>
                      <a:pt x="50" y="0"/>
                    </a:cubicBezTo>
                    <a:close/>
                    <a:moveTo>
                      <a:pt x="50" y="0"/>
                    </a:moveTo>
                    <a:cubicBezTo>
                      <a:pt x="50" y="0"/>
                      <a:pt x="50" y="0"/>
                      <a:pt x="50" y="0"/>
                    </a:cubicBezTo>
                  </a:path>
                </a:pathLst>
              </a:custGeom>
              <a:solidFill>
                <a:srgbClr val="3F59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62" name="矩形 61"/>
            <p:cNvSpPr/>
            <p:nvPr/>
          </p:nvSpPr>
          <p:spPr>
            <a:xfrm rot="213387">
              <a:off x="6825889" y="1779796"/>
              <a:ext cx="1605280" cy="518160"/>
            </a:xfrm>
            <a:prstGeom prst="rect">
              <a:avLst/>
            </a:prstGeom>
            <a:solidFill>
              <a:schemeClr val="accent3">
                <a:lumMod val="50000"/>
              </a:schemeClr>
            </a:solidFill>
          </p:spPr>
          <p:txBody>
            <a:bodyPr wrap="none">
              <a:spAutoFit/>
            </a:bodyPr>
            <a:lstStyle/>
            <a:p>
              <a:r>
                <a:rPr altLang="en-US" b="1" lang="zh-CN" smtClean="0" sz="2800">
                  <a:solidFill>
                    <a:schemeClr val="bg1"/>
                  </a:solidFill>
                </a:rPr>
                <a:t>带我一个</a:t>
              </a:r>
            </a:p>
          </p:txBody>
        </p:sp>
        <p:sp>
          <p:nvSpPr>
            <p:cNvPr id="61" name="矩形 60"/>
            <p:cNvSpPr/>
            <p:nvPr/>
          </p:nvSpPr>
          <p:spPr>
            <a:xfrm rot="20083972">
              <a:off x="7155159" y="1118649"/>
              <a:ext cx="1605280" cy="518160"/>
            </a:xfrm>
            <a:prstGeom prst="rect">
              <a:avLst/>
            </a:prstGeom>
            <a:solidFill>
              <a:schemeClr val="accent4"/>
            </a:solidFill>
          </p:spPr>
          <p:txBody>
            <a:bodyPr wrap="none">
              <a:spAutoFit/>
            </a:bodyPr>
            <a:lstStyle/>
            <a:p>
              <a:r>
                <a:rPr altLang="en-US" b="1" lang="zh-CN" smtClean="0" sz="2800">
                  <a:solidFill>
                    <a:schemeClr val="bg1"/>
                  </a:solidFill>
                </a:rPr>
                <a:t>开黑吗？</a:t>
              </a:r>
            </a:p>
          </p:txBody>
        </p:sp>
        <p:grpSp>
          <p:nvGrpSpPr>
            <p:cNvPr id="77" name="组合 76"/>
            <p:cNvGrpSpPr/>
            <p:nvPr/>
          </p:nvGrpSpPr>
          <p:grpSpPr>
            <a:xfrm>
              <a:off x="7247451" y="3967269"/>
              <a:ext cx="2949324" cy="542724"/>
              <a:chOff x="2031619" y="4700773"/>
              <a:chExt cx="3222626" cy="933451"/>
            </a:xfrm>
          </p:grpSpPr>
          <p:grpSp>
            <p:nvGrpSpPr>
              <p:cNvPr id="79" name="组合 78"/>
              <p:cNvGrpSpPr/>
              <p:nvPr/>
            </p:nvGrpSpPr>
            <p:grpSpPr>
              <a:xfrm>
                <a:off x="2031619" y="4700773"/>
                <a:ext cx="3222626" cy="844551"/>
                <a:chOff x="2031619" y="4700773"/>
                <a:chExt cx="3222626" cy="844551"/>
              </a:xfrm>
            </p:grpSpPr>
            <p:sp>
              <p:nvSpPr>
                <p:cNvPr id="81" name="Freeform 18"/>
                <p:cNvSpPr/>
                <p:nvPr/>
              </p:nvSpPr>
              <p:spPr bwMode="auto">
                <a:xfrm flipV="1">
                  <a:off x="2031619" y="4700773"/>
                  <a:ext cx="538163" cy="754063"/>
                </a:xfrm>
                <a:custGeom>
                  <a:gdLst>
                    <a:gd fmla="*/ 339 w 339" name="T0"/>
                    <a:gd fmla="*/ 475 h 475" name="T1"/>
                    <a:gd fmla="*/ 339 w 339" name="T2"/>
                    <a:gd fmla="*/ 0 h 475" name="T3"/>
                    <a:gd fmla="*/ 81 w 339" name="T4"/>
                    <a:gd fmla="*/ 0 h 475" name="T5"/>
                    <a:gd fmla="*/ 0 w 339" name="T6"/>
                    <a:gd fmla="*/ 227 h 475" name="T7"/>
                    <a:gd fmla="*/ 81 w 339" name="T8"/>
                    <a:gd fmla="*/ 475 h 475" name="T9"/>
                    <a:gd fmla="*/ 339 w 339" name="T10"/>
                    <a:gd fmla="*/ 475 h 475" name="T11"/>
                  </a:gdLst>
                  <a:cxnLst>
                    <a:cxn ang="0">
                      <a:pos x="T0" y="T1"/>
                    </a:cxn>
                    <a:cxn ang="0">
                      <a:pos x="T2" y="T3"/>
                    </a:cxn>
                    <a:cxn ang="0">
                      <a:pos x="T4" y="T5"/>
                    </a:cxn>
                    <a:cxn ang="0">
                      <a:pos x="T6" y="T7"/>
                    </a:cxn>
                    <a:cxn ang="0">
                      <a:pos x="T8" y="T9"/>
                    </a:cxn>
                    <a:cxn ang="0">
                      <a:pos x="T10" y="T11"/>
                    </a:cxn>
                  </a:cxnLst>
                  <a:rect b="b" l="0" r="r" t="0"/>
                  <a:pathLst>
                    <a:path h="475" w="339">
                      <a:moveTo>
                        <a:pt x="339" y="475"/>
                      </a:moveTo>
                      <a:lnTo>
                        <a:pt x="339" y="0"/>
                      </a:lnTo>
                      <a:lnTo>
                        <a:pt x="81" y="0"/>
                      </a:lnTo>
                      <a:lnTo>
                        <a:pt x="0" y="227"/>
                      </a:lnTo>
                      <a:lnTo>
                        <a:pt x="81" y="475"/>
                      </a:lnTo>
                      <a:lnTo>
                        <a:pt x="339" y="475"/>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82" name="Rectangle 19"/>
                <p:cNvSpPr>
                  <a:spLocks noChangeArrowheads="1"/>
                </p:cNvSpPr>
                <p:nvPr/>
              </p:nvSpPr>
              <p:spPr bwMode="auto">
                <a:xfrm flipV="1">
                  <a:off x="2301494" y="4789674"/>
                  <a:ext cx="468313" cy="755650"/>
                </a:xfrm>
                <a:prstGeom prst="rect">
                  <a:avLst/>
                </a:prstGeom>
                <a:solidFill>
                  <a:schemeClr val="accent2">
                    <a:lumMod val="75000"/>
                  </a:schemeClr>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83" name="Freeform 20"/>
                <p:cNvSpPr/>
                <p:nvPr/>
              </p:nvSpPr>
              <p:spPr bwMode="auto">
                <a:xfrm flipV="1">
                  <a:off x="2503107" y="4789673"/>
                  <a:ext cx="266700" cy="90488"/>
                </a:xfrm>
                <a:custGeom>
                  <a:gdLst>
                    <a:gd fmla="*/ 0 w 168" name="T0"/>
                    <a:gd fmla="*/ 0 h 57" name="T1"/>
                    <a:gd fmla="*/ 168 w 168" name="T2"/>
                    <a:gd fmla="*/ 57 h 57" name="T3"/>
                    <a:gd fmla="*/ 168 w 168" name="T4"/>
                    <a:gd fmla="*/ 0 h 57" name="T5"/>
                    <a:gd fmla="*/ 0 w 168" name="T6"/>
                    <a:gd fmla="*/ 0 h 57" name="T7"/>
                  </a:gdLst>
                  <a:cxnLst>
                    <a:cxn ang="0">
                      <a:pos x="T0" y="T1"/>
                    </a:cxn>
                    <a:cxn ang="0">
                      <a:pos x="T2" y="T3"/>
                    </a:cxn>
                    <a:cxn ang="0">
                      <a:pos x="T4" y="T5"/>
                    </a:cxn>
                    <a:cxn ang="0">
                      <a:pos x="T6" y="T7"/>
                    </a:cxn>
                  </a:cxnLst>
                  <a:rect b="b" l="0" r="r" t="0"/>
                  <a:pathLst>
                    <a:path h="57" w="168">
                      <a:moveTo>
                        <a:pt x="0" y="0"/>
                      </a:moveTo>
                      <a:lnTo>
                        <a:pt x="168" y="57"/>
                      </a:lnTo>
                      <a:lnTo>
                        <a:pt x="168" y="0"/>
                      </a:lnTo>
                      <a:lnTo>
                        <a:pt x="0"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84" name="Freeform 21"/>
                <p:cNvSpPr/>
                <p:nvPr/>
              </p:nvSpPr>
              <p:spPr bwMode="auto">
                <a:xfrm flipV="1">
                  <a:off x="2301494" y="4700774"/>
                  <a:ext cx="266700" cy="88900"/>
                </a:xfrm>
                <a:custGeom>
                  <a:gdLst>
                    <a:gd fmla="*/ 0 w 168" name="T0"/>
                    <a:gd fmla="*/ 0 h 56" name="T1"/>
                    <a:gd fmla="*/ 168 w 168" name="T2"/>
                    <a:gd fmla="*/ 56 h 56" name="T3"/>
                    <a:gd fmla="*/ 168 w 168" name="T4"/>
                    <a:gd fmla="*/ 0 h 56" name="T5"/>
                    <a:gd fmla="*/ 0 w 168" name="T6"/>
                    <a:gd fmla="*/ 0 h 56" name="T7"/>
                  </a:gdLst>
                  <a:cxnLst>
                    <a:cxn ang="0">
                      <a:pos x="T0" y="T1"/>
                    </a:cxn>
                    <a:cxn ang="0">
                      <a:pos x="T2" y="T3"/>
                    </a:cxn>
                    <a:cxn ang="0">
                      <a:pos x="T4" y="T5"/>
                    </a:cxn>
                    <a:cxn ang="0">
                      <a:pos x="T6" y="T7"/>
                    </a:cxn>
                  </a:cxnLst>
                  <a:rect b="b" l="0" r="r" t="0"/>
                  <a:pathLst>
                    <a:path h="56" w="168">
                      <a:moveTo>
                        <a:pt x="0" y="0"/>
                      </a:moveTo>
                      <a:lnTo>
                        <a:pt x="168" y="56"/>
                      </a:lnTo>
                      <a:lnTo>
                        <a:pt x="168" y="0"/>
                      </a:lnTo>
                      <a:lnTo>
                        <a:pt x="0"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85" name="Freeform 22"/>
                <p:cNvSpPr/>
                <p:nvPr/>
              </p:nvSpPr>
              <p:spPr bwMode="auto">
                <a:xfrm flipV="1">
                  <a:off x="4716082" y="4700773"/>
                  <a:ext cx="538163" cy="754063"/>
                </a:xfrm>
                <a:custGeom>
                  <a:gdLst>
                    <a:gd fmla="*/ 0 w 339" name="T0"/>
                    <a:gd fmla="*/ 0 h 475" name="T1"/>
                    <a:gd fmla="*/ 0 w 339" name="T2"/>
                    <a:gd fmla="*/ 475 h 475" name="T3"/>
                    <a:gd fmla="*/ 258 w 339" name="T4"/>
                    <a:gd fmla="*/ 475 h 475" name="T5"/>
                    <a:gd fmla="*/ 339 w 339" name="T6"/>
                    <a:gd fmla="*/ 245 h 475" name="T7"/>
                    <a:gd fmla="*/ 258 w 339" name="T8"/>
                    <a:gd fmla="*/ 0 h 475" name="T9"/>
                    <a:gd fmla="*/ 0 w 339" name="T10"/>
                    <a:gd fmla="*/ 0 h 475" name="T11"/>
                  </a:gdLst>
                  <a:cxnLst>
                    <a:cxn ang="0">
                      <a:pos x="T0" y="T1"/>
                    </a:cxn>
                    <a:cxn ang="0">
                      <a:pos x="T2" y="T3"/>
                    </a:cxn>
                    <a:cxn ang="0">
                      <a:pos x="T4" y="T5"/>
                    </a:cxn>
                    <a:cxn ang="0">
                      <a:pos x="T6" y="T7"/>
                    </a:cxn>
                    <a:cxn ang="0">
                      <a:pos x="T8" y="T9"/>
                    </a:cxn>
                    <a:cxn ang="0">
                      <a:pos x="T10" y="T11"/>
                    </a:cxn>
                  </a:cxnLst>
                  <a:rect b="b" l="0" r="r" t="0"/>
                  <a:pathLst>
                    <a:path h="475" w="339">
                      <a:moveTo>
                        <a:pt x="0" y="0"/>
                      </a:moveTo>
                      <a:lnTo>
                        <a:pt x="0" y="475"/>
                      </a:lnTo>
                      <a:lnTo>
                        <a:pt x="258" y="475"/>
                      </a:lnTo>
                      <a:lnTo>
                        <a:pt x="339" y="245"/>
                      </a:lnTo>
                      <a:lnTo>
                        <a:pt x="258" y="0"/>
                      </a:lnTo>
                      <a:lnTo>
                        <a:pt x="0" y="0"/>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86" name="Rectangle 23"/>
                <p:cNvSpPr>
                  <a:spLocks noChangeArrowheads="1"/>
                </p:cNvSpPr>
                <p:nvPr/>
              </p:nvSpPr>
              <p:spPr bwMode="auto">
                <a:xfrm flipV="1">
                  <a:off x="4512882" y="4789674"/>
                  <a:ext cx="469900" cy="755650"/>
                </a:xfrm>
                <a:prstGeom prst="rect">
                  <a:avLst/>
                </a:prstGeom>
                <a:solidFill>
                  <a:schemeClr val="accent2">
                    <a:lumMod val="75000"/>
                  </a:schemeClr>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87" name="Freeform 24"/>
                <p:cNvSpPr/>
                <p:nvPr/>
              </p:nvSpPr>
              <p:spPr bwMode="auto">
                <a:xfrm flipV="1">
                  <a:off x="4512882" y="4789673"/>
                  <a:ext cx="268288" cy="90488"/>
                </a:xfrm>
                <a:custGeom>
                  <a:gdLst>
                    <a:gd fmla="*/ 169 w 169" name="T0"/>
                    <a:gd fmla="*/ 0 h 57" name="T1"/>
                    <a:gd fmla="*/ 0 w 169" name="T2"/>
                    <a:gd fmla="*/ 57 h 57" name="T3"/>
                    <a:gd fmla="*/ 0 w 169" name="T4"/>
                    <a:gd fmla="*/ 0 h 57" name="T5"/>
                    <a:gd fmla="*/ 169 w 169" name="T6"/>
                    <a:gd fmla="*/ 0 h 57" name="T7"/>
                  </a:gdLst>
                  <a:cxnLst>
                    <a:cxn ang="0">
                      <a:pos x="T0" y="T1"/>
                    </a:cxn>
                    <a:cxn ang="0">
                      <a:pos x="T2" y="T3"/>
                    </a:cxn>
                    <a:cxn ang="0">
                      <a:pos x="T4" y="T5"/>
                    </a:cxn>
                    <a:cxn ang="0">
                      <a:pos x="T6" y="T7"/>
                    </a:cxn>
                  </a:cxnLst>
                  <a:rect b="b" l="0" r="r" t="0"/>
                  <a:pathLst>
                    <a:path h="57" w="169">
                      <a:moveTo>
                        <a:pt x="169" y="0"/>
                      </a:moveTo>
                      <a:lnTo>
                        <a:pt x="0" y="57"/>
                      </a:lnTo>
                      <a:lnTo>
                        <a:pt x="0" y="0"/>
                      </a:lnTo>
                      <a:lnTo>
                        <a:pt x="169"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sp>
              <p:nvSpPr>
                <p:cNvPr id="88" name="Freeform 25"/>
                <p:cNvSpPr/>
                <p:nvPr/>
              </p:nvSpPr>
              <p:spPr bwMode="auto">
                <a:xfrm flipV="1">
                  <a:off x="4716082" y="4700774"/>
                  <a:ext cx="266700" cy="88900"/>
                </a:xfrm>
                <a:custGeom>
                  <a:gdLst>
                    <a:gd fmla="*/ 168 w 168" name="T0"/>
                    <a:gd fmla="*/ 0 h 56" name="T1"/>
                    <a:gd fmla="*/ 0 w 168" name="T2"/>
                    <a:gd fmla="*/ 56 h 56" name="T3"/>
                    <a:gd fmla="*/ 0 w 168" name="T4"/>
                    <a:gd fmla="*/ 0 h 56" name="T5"/>
                    <a:gd fmla="*/ 168 w 168" name="T6"/>
                    <a:gd fmla="*/ 0 h 56" name="T7"/>
                  </a:gdLst>
                  <a:cxnLst>
                    <a:cxn ang="0">
                      <a:pos x="T0" y="T1"/>
                    </a:cxn>
                    <a:cxn ang="0">
                      <a:pos x="T2" y="T3"/>
                    </a:cxn>
                    <a:cxn ang="0">
                      <a:pos x="T4" y="T5"/>
                    </a:cxn>
                    <a:cxn ang="0">
                      <a:pos x="T6" y="T7"/>
                    </a:cxn>
                  </a:cxnLst>
                  <a:rect b="b" l="0" r="r" t="0"/>
                  <a:pathLst>
                    <a:path h="56" w="168">
                      <a:moveTo>
                        <a:pt x="168" y="0"/>
                      </a:moveTo>
                      <a:lnTo>
                        <a:pt x="0" y="56"/>
                      </a:lnTo>
                      <a:lnTo>
                        <a:pt x="0" y="0"/>
                      </a:lnTo>
                      <a:lnTo>
                        <a:pt x="168" y="0"/>
                      </a:lnTo>
                      <a:close/>
                    </a:path>
                  </a:pathLst>
                </a:custGeom>
                <a:solidFill>
                  <a:schemeClr val="accent2">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0"/>
                </a:p>
              </p:txBody>
            </p:sp>
          </p:grpSp>
          <p:sp>
            <p:nvSpPr>
              <p:cNvPr id="80" name="Rectangle 26"/>
              <p:cNvSpPr>
                <a:spLocks noChangeArrowheads="1"/>
              </p:cNvSpPr>
              <p:nvPr/>
            </p:nvSpPr>
            <p:spPr bwMode="auto">
              <a:xfrm>
                <a:off x="2503107" y="4880161"/>
                <a:ext cx="2278063" cy="754063"/>
              </a:xfrm>
              <a:prstGeom prst="rect">
                <a:avLst/>
              </a:prstGeom>
              <a:solidFill>
                <a:schemeClr val="accent2"/>
              </a:solidFill>
              <a:ln>
                <a:noFill/>
              </a:ln>
              <a:extLs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prstTxWarp prst="textNoShape">
                  <a:avLst/>
                </a:prstTxWarp>
              </a:bodyPr>
              <a:lstStyle/>
              <a:p>
                <a:pPr algn="ctr"/>
                <a:r>
                  <a:rPr altLang="en-US" b="1" lang="zh-CN" smtClean="0" sz="2400">
                    <a:solidFill>
                      <a:schemeClr val="bg1"/>
                    </a:solidFill>
                  </a:rPr>
                  <a:t>目标转移法</a:t>
                </a:r>
              </a:p>
            </p:txBody>
          </p:sp>
        </p:grpSp>
      </p:grpSp>
    </p:spTree>
    <p:extLst>
      <p:ext uri="{BB962C8B-B14F-4D97-AF65-F5344CB8AC3E}">
        <p14:creationId val="1487315662"/>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993507" y="2815733"/>
            <a:ext cx="7723414" cy="1005840"/>
          </a:xfrm>
          <a:prstGeom prst="rect">
            <a:avLst/>
          </a:prstGeom>
        </p:spPr>
        <p:txBody>
          <a:bodyPr wrap="square">
            <a:spAutoFit/>
          </a:bodyPr>
          <a:lstStyle/>
          <a:p>
            <a:pPr>
              <a:lnSpc>
                <a:spcPct val="150000"/>
              </a:lnSpc>
            </a:pPr>
            <a:r>
              <a:rPr altLang="en-US" lang="zh-CN" sz="2000">
                <a:solidFill>
                  <a:srgbClr val="000000"/>
                </a:solidFill>
                <a:latin typeface="+mj-ea"/>
                <a:ea typeface="+mj-ea"/>
              </a:rPr>
              <a:t>高温天气会影响人体下丘脑的情绪调节中枢，使人表现出以下状态——</a:t>
            </a:r>
          </a:p>
        </p:txBody>
      </p:sp>
      <p:sp>
        <p:nvSpPr>
          <p:cNvPr id="3" name="矩形 2"/>
          <p:cNvSpPr/>
          <p:nvPr/>
        </p:nvSpPr>
        <p:spPr>
          <a:xfrm>
            <a:off x="4003542" y="883128"/>
            <a:ext cx="5933109" cy="1645920"/>
          </a:xfrm>
          <a:prstGeom prst="rect">
            <a:avLst/>
          </a:prstGeom>
        </p:spPr>
        <p:txBody>
          <a:bodyPr wrap="square">
            <a:spAutoFit/>
          </a:bodyPr>
          <a:lstStyle/>
          <a:p>
            <a:pPr>
              <a:lnSpc>
                <a:spcPct val="170000"/>
              </a:lnSpc>
            </a:pPr>
            <a:r>
              <a:rPr altLang="en-US" lang="zh-CN" smtClean="0" sz="2000">
                <a:solidFill>
                  <a:schemeClr val="accent1">
                    <a:lumMod val="50000"/>
                  </a:schemeClr>
                </a:solidFill>
              </a:rPr>
              <a:t>盛夏来临，太阳变得不再像冬天那样受人喜欢，而你也有可能在办公室变得不受人待见，因为你的情绪会随温度越来越越不受控制。</a:t>
            </a:r>
          </a:p>
        </p:txBody>
      </p:sp>
      <p:sp>
        <p:nvSpPr>
          <p:cNvPr id="4" name="矩形 3"/>
          <p:cNvSpPr/>
          <p:nvPr/>
        </p:nvSpPr>
        <p:spPr>
          <a:xfrm>
            <a:off x="1028700" y="4324350"/>
            <a:ext cx="9994900" cy="17716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6" name="图片 5"/>
          <p:cNvPicPr>
            <a:picLocks noChangeAspect="1"/>
          </p:cNvPicPr>
          <p:nvPr/>
        </p:nvPicPr>
        <p:blipFill>
          <a:blip r:embed="rId3"/>
          <a:stretch>
            <a:fillRect/>
          </a:stretch>
        </p:blipFill>
        <p:spPr>
          <a:xfrm rot="345108">
            <a:off x="9819136" y="1131718"/>
            <a:ext cx="1628019" cy="4420263"/>
          </a:xfrm>
          <a:prstGeom prst="rect">
            <a:avLst/>
          </a:prstGeom>
        </p:spPr>
      </p:pic>
      <p:sp>
        <p:nvSpPr>
          <p:cNvPr id="7" name="矩形 6"/>
          <p:cNvSpPr/>
          <p:nvPr/>
        </p:nvSpPr>
        <p:spPr>
          <a:xfrm>
            <a:off x="1300686" y="4502167"/>
            <a:ext cx="7506014" cy="1371600"/>
          </a:xfrm>
          <a:prstGeom prst="rect">
            <a:avLst/>
          </a:prstGeom>
        </p:spPr>
        <p:txBody>
          <a:bodyPr wrap="square">
            <a:spAutoFit/>
          </a:bodyPr>
          <a:lstStyle/>
          <a:p>
            <a:pPr>
              <a:lnSpc>
                <a:spcPct val="150000"/>
              </a:lnSpc>
            </a:pPr>
            <a:r>
              <a:rPr altLang="en-US" b="1" lang="zh-CN" sz="2800">
                <a:solidFill>
                  <a:schemeClr val="bg1"/>
                </a:solidFill>
                <a:latin typeface="+mj-ea"/>
              </a:rPr>
              <a:t>有条件的不妨将室内的各种布艺统统换成清凉的绿色、蓝色，养几盆绿叶植物。</a:t>
            </a:r>
          </a:p>
        </p:txBody>
      </p:sp>
      <p:pic>
        <p:nvPicPr>
          <p:cNvPr id="8" name="图片 7"/>
          <p:cNvPicPr>
            <a:picLocks noChangeAspect="1"/>
          </p:cNvPicPr>
          <p:nvPr/>
        </p:nvPicPr>
        <p:blipFill>
          <a:blip r:embed="rId4"/>
          <a:stretch>
            <a:fillRect/>
          </a:stretch>
        </p:blipFill>
        <p:spPr>
          <a:xfrm>
            <a:off x="974587" y="215366"/>
            <a:ext cx="3028956" cy="2591851"/>
          </a:xfrm>
          <a:prstGeom prst="rect">
            <a:avLst/>
          </a:prstGeom>
        </p:spPr>
      </p:pic>
      <p:grpSp>
        <p:nvGrpSpPr>
          <p:cNvPr id="14" name="组合 13"/>
          <p:cNvGrpSpPr/>
          <p:nvPr/>
        </p:nvGrpSpPr>
        <p:grpSpPr>
          <a:xfrm>
            <a:off x="1083287" y="3429901"/>
            <a:ext cx="7397315" cy="551625"/>
            <a:chOff x="1300686" y="3495831"/>
            <a:chExt cx="6675417" cy="485695"/>
          </a:xfrm>
        </p:grpSpPr>
        <p:sp>
          <p:nvSpPr>
            <p:cNvPr id="10" name="矩形 9"/>
            <p:cNvSpPr/>
            <p:nvPr/>
          </p:nvSpPr>
          <p:spPr>
            <a:xfrm>
              <a:off x="1300686" y="3495831"/>
              <a:ext cx="1442514" cy="4856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000">
                  <a:solidFill>
                    <a:schemeClr val="bg1"/>
                  </a:solidFill>
                  <a:latin typeface="+mj-ea"/>
                </a:rPr>
                <a:t>心烦气躁</a:t>
              </a:r>
            </a:p>
          </p:txBody>
        </p:sp>
        <p:sp>
          <p:nvSpPr>
            <p:cNvPr id="11" name="矩形 10"/>
            <p:cNvSpPr/>
            <p:nvPr/>
          </p:nvSpPr>
          <p:spPr>
            <a:xfrm>
              <a:off x="3044987" y="3495831"/>
              <a:ext cx="1442514" cy="4856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000">
                  <a:solidFill>
                    <a:schemeClr val="bg1"/>
                  </a:solidFill>
                  <a:latin typeface="+mj-ea"/>
                </a:rPr>
                <a:t>好发脾气</a:t>
              </a:r>
            </a:p>
          </p:txBody>
        </p:sp>
        <p:sp>
          <p:nvSpPr>
            <p:cNvPr id="12" name="矩形 11"/>
            <p:cNvSpPr/>
            <p:nvPr/>
          </p:nvSpPr>
          <p:spPr>
            <a:xfrm>
              <a:off x="4789288" y="3495831"/>
              <a:ext cx="1442514" cy="4856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000">
                  <a:solidFill>
                    <a:schemeClr val="bg1"/>
                  </a:solidFill>
                  <a:latin typeface="+mj-ea"/>
                </a:rPr>
                <a:t>思维紊乱</a:t>
              </a:r>
            </a:p>
          </p:txBody>
        </p:sp>
        <p:sp>
          <p:nvSpPr>
            <p:cNvPr id="13" name="矩形 12"/>
            <p:cNvSpPr/>
            <p:nvPr/>
          </p:nvSpPr>
          <p:spPr>
            <a:xfrm>
              <a:off x="6533589" y="3495831"/>
              <a:ext cx="1442514" cy="4856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000">
                  <a:solidFill>
                    <a:schemeClr val="bg1"/>
                  </a:solidFill>
                  <a:latin typeface="+mj-ea"/>
                </a:rPr>
                <a:t>行为异常</a:t>
              </a:r>
            </a:p>
          </p:txBody>
        </p:sp>
      </p:grpSp>
      <p:grpSp>
        <p:nvGrpSpPr>
          <p:cNvPr id="18" name="组合 17"/>
          <p:cNvGrpSpPr/>
          <p:nvPr/>
        </p:nvGrpSpPr>
        <p:grpSpPr>
          <a:xfrm>
            <a:off x="8627142" y="3607719"/>
            <a:ext cx="879556" cy="179558"/>
            <a:chOff x="8627142" y="3607719"/>
            <a:chExt cx="879556" cy="179558"/>
          </a:xfrm>
          <a:solidFill>
            <a:srgbClr val="4AC8CF"/>
          </a:solidFill>
        </p:grpSpPr>
        <p:sp>
          <p:nvSpPr>
            <p:cNvPr id="15" name="椭圆 14"/>
            <p:cNvSpPr/>
            <p:nvPr/>
          </p:nvSpPr>
          <p:spPr>
            <a:xfrm>
              <a:off x="8627142" y="3607719"/>
              <a:ext cx="179558" cy="17955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8977141" y="3607719"/>
              <a:ext cx="179558" cy="17955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p:cNvSpPr/>
            <p:nvPr/>
          </p:nvSpPr>
          <p:spPr>
            <a:xfrm>
              <a:off x="9327140" y="3607719"/>
              <a:ext cx="179558" cy="17955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26" name="直接连接符 25"/>
          <p:cNvCxnSpPr/>
          <p:nvPr/>
        </p:nvCxnSpPr>
        <p:spPr>
          <a:xfrm>
            <a:off x="4003543" y="1460449"/>
            <a:ext cx="5824257" cy="9437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4003543" y="1939632"/>
            <a:ext cx="5824257" cy="9437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4003543" y="2434041"/>
            <a:ext cx="5824257" cy="9437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129531548"/>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1752683" y="1190704"/>
            <a:ext cx="8686635" cy="396240"/>
          </a:xfrm>
          <a:prstGeom prst="rect">
            <a:avLst/>
          </a:prstGeom>
        </p:spPr>
        <p:txBody>
          <a:bodyPr wrap="square">
            <a:spAutoFit/>
          </a:bodyPr>
          <a:lstStyle/>
          <a:p>
            <a:r>
              <a:rPr altLang="en-US" lang="zh-CN" smtClean="0" sz="2000"/>
              <a:t>一个好汉三个帮，找到工作中的小伙伴，即使情绪不好，也可以倾诉苦水。</a:t>
            </a:r>
          </a:p>
        </p:txBody>
      </p:sp>
      <p:grpSp>
        <p:nvGrpSpPr>
          <p:cNvPr id="150" name="组合 149"/>
          <p:cNvGrpSpPr/>
          <p:nvPr/>
        </p:nvGrpSpPr>
        <p:grpSpPr>
          <a:xfrm>
            <a:off x="1485431" y="1738989"/>
            <a:ext cx="3557463" cy="3910012"/>
            <a:chOff x="1485431" y="1624689"/>
            <a:chExt cx="3557463" cy="3910012"/>
          </a:xfrm>
        </p:grpSpPr>
        <p:grpSp>
          <p:nvGrpSpPr>
            <p:cNvPr descr="aQUAAB+LCAAAAAAABADFkl9PwjAUxb9L1bdpxuKfuLehwfCgmLDog+GhrhdWsnak6wyG7Lvbbu0YrCI8GV7G7Tm9v3N7N+hcfq8AhWjKsJCPFC8EZmDHloTFDIyyzz0JByQvniSeTlqkDhx6a1dU/eqUzfcFaC9nIqKc6av2FPb2XPlFNWMiPzr3xVwutOaeA3RUpIBl3ZmEsQX22Hga7V31MpVINRLhiWquHGry6QOULhnfJW2kxgrS7yUNxgWR6DpwfgzKkPdMyILMtCMuBya3rFanSgqBx5+76tusUJ9udxee+YSGAyunKV7Bi7pK85oJ6BKateF2YFVf9bETu/J+5Y1hfWJC7ehmcz3HQfq65RbeELiwZw7wdhEf8iwXfy+ilfXOJ/M5TSBOgYHVxJTLiBPFTOwWDgVdpJJDUZjC5HiezYwhutKotU3Xk2Gl0Hd7dRhGw8v3Jto2147Dbu6Y95ptrSfSeVtwAZJYkasyFvAtX1Xk6Lf8oeWsydt2yKB1bw38IFp6zpoWwz9fsBwdAheGkFAAA=" id="20" name="d90f3bca-41d3-4e2f-afba-4dcc126e2b3f"/>
            <p:cNvGrpSpPr>
              <a:grpSpLocks noChangeAspect="1"/>
            </p:cNvGrpSpPr>
            <p:nvPr/>
          </p:nvGrpSpPr>
          <p:grpSpPr>
            <a:xfrm>
              <a:off x="1485431" y="1624689"/>
              <a:ext cx="3557463" cy="3557463"/>
              <a:chOff x="1727200" y="2260601"/>
              <a:chExt cx="2336800" cy="2336800"/>
            </a:xfrm>
          </p:grpSpPr>
          <p:sp>
            <p:nvSpPr>
              <p:cNvPr id="21" name="BackShape"/>
              <p:cNvSpPr/>
              <p:nvPr/>
            </p:nvSpPr>
            <p:spPr>
              <a:xfrm>
                <a:off x="1774232" y="2339166"/>
                <a:ext cx="2179669" cy="2179669"/>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2" name="ValueShape"/>
              <p:cNvSpPr/>
              <p:nvPr/>
            </p:nvSpPr>
            <p:spPr>
              <a:xfrm>
                <a:off x="1727200" y="2260601"/>
                <a:ext cx="2336800" cy="2336800"/>
              </a:xfrm>
              <a:prstGeom prst="pie">
                <a:avLst>
                  <a:gd fmla="val 16200000" name="adj1"/>
                  <a:gd fmla="val 9720000" name="adj2"/>
                </a:avLst>
              </a:prstGeom>
              <a:solidFill>
                <a:schemeClr val="accent1">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3" name="ValueBack"/>
              <p:cNvSpPr/>
              <p:nvPr/>
            </p:nvSpPr>
            <p:spPr>
              <a:xfrm>
                <a:off x="2143096" y="2712230"/>
                <a:ext cx="1433541" cy="1433541"/>
              </a:xfrm>
              <a:prstGeom prst="ellipse">
                <a:avLst/>
              </a:prstGeom>
              <a:solidFill>
                <a:schemeClr val="bg1"/>
              </a:solidFill>
              <a:ln w="127000">
                <a:solidFill>
                  <a:schemeClr val="bg1">
                    <a:lumMod val="85000"/>
                    <a:alpha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4" name="ValueText"/>
              <p:cNvSpPr/>
              <p:nvPr/>
            </p:nvSpPr>
            <p:spPr>
              <a:xfrm>
                <a:off x="2539820" y="3162166"/>
                <a:ext cx="711559" cy="533668"/>
              </a:xfrm>
              <a:prstGeom prst="rect">
                <a:avLst/>
              </a:prstGeom>
            </p:spPr>
            <p:txBody>
              <a:bodyPr wrap="none">
                <a:prstTxWarp prst="textPlain">
                  <a:avLst/>
                </a:prstTxWarp>
                <a:normAutofit/>
              </a:bodyPr>
              <a:lstStyle/>
              <a:p>
                <a:pPr algn="ctr" lvl="0"/>
                <a:r>
                  <a:rPr altLang="zh-CN" lang="en-US" smtClean="0" sz="3200">
                    <a:solidFill>
                      <a:schemeClr val="accent1">
                        <a:lumMod val="100000"/>
                      </a:schemeClr>
                    </a:solidFill>
                    <a:latin charset="0" panose="020b0806030902050204" pitchFamily="34" typeface="Impact"/>
                  </a:rPr>
                  <a:t>70%</a:t>
                </a:r>
              </a:p>
            </p:txBody>
          </p:sp>
        </p:grpSp>
        <p:grpSp>
          <p:nvGrpSpPr>
            <p:cNvPr id="85" name="组合 84"/>
            <p:cNvGrpSpPr/>
            <p:nvPr/>
          </p:nvGrpSpPr>
          <p:grpSpPr>
            <a:xfrm>
              <a:off x="3581613" y="1675489"/>
              <a:ext cx="1412876" cy="3817937"/>
              <a:chOff x="7447172" y="1770540"/>
              <a:chExt cx="1412876" cy="3817937"/>
            </a:xfrm>
          </p:grpSpPr>
          <p:sp>
            <p:nvSpPr>
              <p:cNvPr id="29" name="Freeform 5"/>
              <p:cNvSpPr/>
              <p:nvPr/>
            </p:nvSpPr>
            <p:spPr bwMode="auto">
              <a:xfrm>
                <a:off x="7447172" y="3940652"/>
                <a:ext cx="219075" cy="320675"/>
              </a:xfrm>
              <a:custGeom>
                <a:gdLst>
                  <a:gd fmla="*/ 64 w 112" name="T0"/>
                  <a:gd fmla="*/ 189 h 191" name="T1"/>
                  <a:gd fmla="*/ 90 w 112" name="T2"/>
                  <a:gd fmla="*/ 104 h 191" name="T3"/>
                  <a:gd fmla="*/ 101 w 112" name="T4"/>
                  <a:gd fmla="*/ 144 h 191" name="T5"/>
                  <a:gd fmla="*/ 109 w 112" name="T6"/>
                  <a:gd fmla="*/ 95 h 191" name="T7"/>
                  <a:gd fmla="*/ 103 w 112" name="T8"/>
                  <a:gd fmla="*/ 54 h 191" name="T9"/>
                  <a:gd fmla="*/ 111 w 112" name="T10"/>
                  <a:gd fmla="*/ 8 h 191" name="T11"/>
                  <a:gd fmla="*/ 73 w 112" name="T12"/>
                  <a:gd fmla="*/ 0 h 191" name="T13"/>
                  <a:gd fmla="*/ 62 w 112" name="T14"/>
                  <a:gd fmla="*/ 49 h 191" name="T15"/>
                  <a:gd fmla="*/ 30 w 112" name="T16"/>
                  <a:gd fmla="*/ 92 h 191" name="T17"/>
                  <a:gd fmla="*/ 4 w 112" name="T18"/>
                  <a:gd fmla="*/ 157 h 191" name="T19"/>
                  <a:gd fmla="*/ 13 w 112" name="T20"/>
                  <a:gd fmla="*/ 160 h 191" name="T21"/>
                  <a:gd fmla="*/ 35 w 112" name="T22"/>
                  <a:gd fmla="*/ 119 h 191" name="T23"/>
                  <a:gd fmla="*/ 30 w 112" name="T24"/>
                  <a:gd fmla="*/ 135 h 191" name="T25"/>
                  <a:gd fmla="*/ 18 w 112" name="T26"/>
                  <a:gd fmla="*/ 181 h 191" name="T27"/>
                  <a:gd fmla="*/ 50 w 112" name="T28"/>
                  <a:gd fmla="*/ 126 h 191" name="T29"/>
                  <a:gd fmla="*/ 38 w 112" name="T30"/>
                  <a:gd fmla="*/ 189 h 191" name="T31"/>
                  <a:gd fmla="*/ 68 w 112" name="T32"/>
                  <a:gd fmla="*/ 125 h 191" name="T33"/>
                  <a:gd fmla="*/ 64 w 112" name="T34"/>
                  <a:gd fmla="*/ 189 h 191"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91" w="112">
                    <a:moveTo>
                      <a:pt x="64" y="189"/>
                    </a:moveTo>
                    <a:cubicBezTo>
                      <a:pt x="73" y="188"/>
                      <a:pt x="73" y="176"/>
                      <a:pt x="90" y="104"/>
                    </a:cubicBezTo>
                    <a:cubicBezTo>
                      <a:pt x="90" y="104"/>
                      <a:pt x="96" y="164"/>
                      <a:pt x="101" y="144"/>
                    </a:cubicBezTo>
                    <a:cubicBezTo>
                      <a:pt x="106" y="127"/>
                      <a:pt x="109" y="95"/>
                      <a:pt x="109" y="95"/>
                    </a:cubicBezTo>
                    <a:cubicBezTo>
                      <a:pt x="112" y="78"/>
                      <a:pt x="110" y="62"/>
                      <a:pt x="103" y="54"/>
                    </a:cubicBezTo>
                    <a:cubicBezTo>
                      <a:pt x="111" y="8"/>
                      <a:pt x="111" y="8"/>
                      <a:pt x="111" y="8"/>
                    </a:cubicBezTo>
                    <a:cubicBezTo>
                      <a:pt x="73" y="0"/>
                      <a:pt x="73" y="0"/>
                      <a:pt x="73" y="0"/>
                    </a:cubicBezTo>
                    <a:cubicBezTo>
                      <a:pt x="62" y="49"/>
                      <a:pt x="62" y="49"/>
                      <a:pt x="62" y="49"/>
                    </a:cubicBezTo>
                    <a:cubicBezTo>
                      <a:pt x="53" y="57"/>
                      <a:pt x="36" y="74"/>
                      <a:pt x="30" y="92"/>
                    </a:cubicBezTo>
                    <a:cubicBezTo>
                      <a:pt x="30" y="92"/>
                      <a:pt x="9" y="143"/>
                      <a:pt x="4" y="157"/>
                    </a:cubicBezTo>
                    <a:cubicBezTo>
                      <a:pt x="1" y="167"/>
                      <a:pt x="0" y="184"/>
                      <a:pt x="13" y="160"/>
                    </a:cubicBezTo>
                    <a:cubicBezTo>
                      <a:pt x="14" y="158"/>
                      <a:pt x="35" y="119"/>
                      <a:pt x="35" y="119"/>
                    </a:cubicBezTo>
                    <a:cubicBezTo>
                      <a:pt x="30" y="135"/>
                      <a:pt x="30" y="135"/>
                      <a:pt x="30" y="135"/>
                    </a:cubicBezTo>
                    <a:cubicBezTo>
                      <a:pt x="30" y="135"/>
                      <a:pt x="14" y="179"/>
                      <a:pt x="18" y="181"/>
                    </a:cubicBezTo>
                    <a:cubicBezTo>
                      <a:pt x="28" y="185"/>
                      <a:pt x="50" y="126"/>
                      <a:pt x="50" y="126"/>
                    </a:cubicBezTo>
                    <a:cubicBezTo>
                      <a:pt x="50" y="126"/>
                      <a:pt x="28" y="186"/>
                      <a:pt x="38" y="189"/>
                    </a:cubicBezTo>
                    <a:cubicBezTo>
                      <a:pt x="47" y="191"/>
                      <a:pt x="68" y="125"/>
                      <a:pt x="68" y="125"/>
                    </a:cubicBezTo>
                    <a:cubicBezTo>
                      <a:pt x="68" y="125"/>
                      <a:pt x="59" y="190"/>
                      <a:pt x="64" y="189"/>
                    </a:cubicBezTo>
                    <a:close/>
                  </a:path>
                </a:pathLst>
              </a:custGeom>
              <a:solidFill>
                <a:srgbClr val="FFD5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6"/>
              <p:cNvSpPr/>
              <p:nvPr/>
            </p:nvSpPr>
            <p:spPr bwMode="auto">
              <a:xfrm>
                <a:off x="7796422" y="3927952"/>
                <a:ext cx="703263" cy="1509712"/>
              </a:xfrm>
              <a:custGeom>
                <a:gdLst>
                  <a:gd fmla="*/ 313 w 358" name="T0"/>
                  <a:gd fmla="*/ 901 h 901" name="T1"/>
                  <a:gd fmla="*/ 140 w 358" name="T2"/>
                  <a:gd fmla="*/ 179 h 901" name="T3"/>
                  <a:gd fmla="*/ 66 w 358" name="T4"/>
                  <a:gd fmla="*/ 888 h 901" name="T5"/>
                  <a:gd fmla="*/ 19 w 358" name="T6"/>
                  <a:gd fmla="*/ 888 h 901" name="T7"/>
                  <a:gd fmla="*/ 0 w 358" name="T8"/>
                  <a:gd fmla="*/ 0 h 901" name="T9"/>
                  <a:gd fmla="*/ 342 w 358" name="T10"/>
                  <a:gd fmla="*/ 32 h 901" name="T11"/>
                  <a:gd fmla="*/ 358 w 358" name="T12"/>
                  <a:gd fmla="*/ 898 h 901" name="T13"/>
                  <a:gd fmla="*/ 313 w 358" name="T14"/>
                  <a:gd fmla="*/ 901 h 9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901" w="358">
                    <a:moveTo>
                      <a:pt x="313" y="901"/>
                    </a:moveTo>
                    <a:cubicBezTo>
                      <a:pt x="140" y="179"/>
                      <a:pt x="140" y="179"/>
                      <a:pt x="140" y="179"/>
                    </a:cubicBezTo>
                    <a:cubicBezTo>
                      <a:pt x="66" y="888"/>
                      <a:pt x="66" y="888"/>
                      <a:pt x="66" y="888"/>
                    </a:cubicBezTo>
                    <a:cubicBezTo>
                      <a:pt x="66" y="888"/>
                      <a:pt x="29" y="888"/>
                      <a:pt x="19" y="888"/>
                    </a:cubicBezTo>
                    <a:cubicBezTo>
                      <a:pt x="8" y="888"/>
                      <a:pt x="0" y="0"/>
                      <a:pt x="0" y="0"/>
                    </a:cubicBezTo>
                    <a:cubicBezTo>
                      <a:pt x="342" y="32"/>
                      <a:pt x="342" y="32"/>
                      <a:pt x="342" y="32"/>
                    </a:cubicBezTo>
                    <a:cubicBezTo>
                      <a:pt x="358" y="898"/>
                      <a:pt x="358" y="898"/>
                      <a:pt x="358" y="898"/>
                    </a:cubicBezTo>
                    <a:lnTo>
                      <a:pt x="313" y="901"/>
                    </a:lnTo>
                    <a:close/>
                  </a:path>
                </a:pathLst>
              </a:custGeom>
              <a:solidFill>
                <a:srgbClr val="1027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7"/>
              <p:cNvSpPr/>
              <p:nvPr/>
            </p:nvSpPr>
            <p:spPr bwMode="auto">
              <a:xfrm>
                <a:off x="7550360" y="2854802"/>
                <a:ext cx="582613" cy="1182687"/>
              </a:xfrm>
              <a:custGeom>
                <a:gdLst>
                  <a:gd fmla="*/ 229 w 296" name="T0"/>
                  <a:gd fmla="*/ 0 h 706" name="T1"/>
                  <a:gd fmla="*/ 85 w 296" name="T2"/>
                  <a:gd fmla="*/ 357 h 706" name="T3"/>
                  <a:gd fmla="*/ 0 w 296" name="T4"/>
                  <a:gd fmla="*/ 683 h 706" name="T5"/>
                  <a:gd fmla="*/ 61 w 296" name="T6"/>
                  <a:gd fmla="*/ 706 h 706" name="T7"/>
                  <a:gd fmla="*/ 151 w 296" name="T8"/>
                  <a:gd fmla="*/ 388 h 706" name="T9"/>
                  <a:gd fmla="*/ 296 w 296" name="T10"/>
                  <a:gd fmla="*/ 18 h 706" name="T11"/>
                  <a:gd fmla="*/ 229 w 296" name="T12"/>
                  <a:gd fmla="*/ 0 h 706" name="T13"/>
                </a:gdLst>
                <a:cxnLst>
                  <a:cxn ang="0">
                    <a:pos x="T0" y="T1"/>
                  </a:cxn>
                  <a:cxn ang="0">
                    <a:pos x="T2" y="T3"/>
                  </a:cxn>
                  <a:cxn ang="0">
                    <a:pos x="T4" y="T5"/>
                  </a:cxn>
                  <a:cxn ang="0">
                    <a:pos x="T6" y="T7"/>
                  </a:cxn>
                  <a:cxn ang="0">
                    <a:pos x="T8" y="T9"/>
                  </a:cxn>
                  <a:cxn ang="0">
                    <a:pos x="T10" y="T11"/>
                  </a:cxn>
                  <a:cxn ang="0">
                    <a:pos x="T12" y="T13"/>
                  </a:cxn>
                </a:cxnLst>
                <a:rect b="b" l="0" r="r" t="0"/>
                <a:pathLst>
                  <a:path h="706" w="296">
                    <a:moveTo>
                      <a:pt x="229" y="0"/>
                    </a:moveTo>
                    <a:cubicBezTo>
                      <a:pt x="229" y="0"/>
                      <a:pt x="115" y="265"/>
                      <a:pt x="85" y="357"/>
                    </a:cubicBezTo>
                    <a:cubicBezTo>
                      <a:pt x="59" y="437"/>
                      <a:pt x="0" y="683"/>
                      <a:pt x="0" y="683"/>
                    </a:cubicBezTo>
                    <a:cubicBezTo>
                      <a:pt x="61" y="706"/>
                      <a:pt x="61" y="706"/>
                      <a:pt x="61" y="706"/>
                    </a:cubicBezTo>
                    <a:cubicBezTo>
                      <a:pt x="61" y="706"/>
                      <a:pt x="125" y="467"/>
                      <a:pt x="151" y="388"/>
                    </a:cubicBezTo>
                    <a:cubicBezTo>
                      <a:pt x="183" y="294"/>
                      <a:pt x="296" y="18"/>
                      <a:pt x="296" y="18"/>
                    </a:cubicBezTo>
                    <a:lnTo>
                      <a:pt x="229" y="0"/>
                    </a:lnTo>
                    <a:close/>
                  </a:path>
                </a:pathLst>
              </a:custGeom>
              <a:solidFill>
                <a:srgbClr val="2F5D7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8"/>
              <p:cNvSpPr/>
              <p:nvPr/>
            </p:nvSpPr>
            <p:spPr bwMode="auto">
              <a:xfrm>
                <a:off x="8001210" y="2029302"/>
                <a:ext cx="736600" cy="919162"/>
              </a:xfrm>
              <a:custGeom>
                <a:gdLst>
                  <a:gd fmla="*/ 267 w 375" name="T0"/>
                  <a:gd fmla="*/ 548 h 548" name="T1"/>
                  <a:gd fmla="*/ 289 w 375" name="T2"/>
                  <a:gd fmla="*/ 240 h 548" name="T3"/>
                  <a:gd fmla="*/ 290 w 375" name="T4"/>
                  <a:gd fmla="*/ 177 h 548" name="T5"/>
                  <a:gd fmla="*/ 313 w 375" name="T6"/>
                  <a:gd fmla="*/ 40 h 548" name="T7"/>
                  <a:gd fmla="*/ 64 w 375" name="T8"/>
                  <a:gd fmla="*/ 0 h 548" name="T9"/>
                  <a:gd fmla="*/ 11 w 375" name="T10"/>
                  <a:gd fmla="*/ 313 h 548" name="T11"/>
                  <a:gd fmla="*/ 39 w 375" name="T12"/>
                  <a:gd fmla="*/ 367 h 548" name="T13"/>
                  <a:gd fmla="*/ 144 w 375" name="T14"/>
                  <a:gd fmla="*/ 362 h 548" name="T15"/>
                  <a:gd fmla="*/ 85 w 375" name="T16"/>
                  <a:gd fmla="*/ 517 h 548" name="T17"/>
                  <a:gd fmla="*/ 267 w 375" name="T18"/>
                  <a:gd fmla="*/ 548 h 54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48" w="375">
                    <a:moveTo>
                      <a:pt x="267" y="548"/>
                    </a:moveTo>
                    <a:cubicBezTo>
                      <a:pt x="289" y="240"/>
                      <a:pt x="289" y="240"/>
                      <a:pt x="289" y="240"/>
                    </a:cubicBezTo>
                    <a:cubicBezTo>
                      <a:pt x="289" y="240"/>
                      <a:pt x="375" y="220"/>
                      <a:pt x="290" y="177"/>
                    </a:cubicBezTo>
                    <a:cubicBezTo>
                      <a:pt x="299" y="177"/>
                      <a:pt x="313" y="40"/>
                      <a:pt x="313" y="40"/>
                    </a:cubicBezTo>
                    <a:cubicBezTo>
                      <a:pt x="64" y="0"/>
                      <a:pt x="64" y="0"/>
                      <a:pt x="64" y="0"/>
                    </a:cubicBezTo>
                    <a:cubicBezTo>
                      <a:pt x="11" y="313"/>
                      <a:pt x="11" y="313"/>
                      <a:pt x="11" y="313"/>
                    </a:cubicBezTo>
                    <a:cubicBezTo>
                      <a:pt x="11" y="313"/>
                      <a:pt x="0" y="368"/>
                      <a:pt x="39" y="367"/>
                    </a:cubicBezTo>
                    <a:cubicBezTo>
                      <a:pt x="48" y="369"/>
                      <a:pt x="144" y="362"/>
                      <a:pt x="144" y="362"/>
                    </a:cubicBezTo>
                    <a:cubicBezTo>
                      <a:pt x="85" y="517"/>
                      <a:pt x="85" y="517"/>
                      <a:pt x="85" y="517"/>
                    </a:cubicBezTo>
                    <a:lnTo>
                      <a:pt x="267" y="548"/>
                    </a:lnTo>
                    <a:close/>
                  </a:path>
                </a:pathLst>
              </a:custGeom>
              <a:solidFill>
                <a:srgbClr val="FFD5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9"/>
              <p:cNvSpPr/>
              <p:nvPr/>
            </p:nvSpPr>
            <p:spPr bwMode="auto">
              <a:xfrm>
                <a:off x="8110747" y="5421790"/>
                <a:ext cx="369888" cy="166687"/>
              </a:xfrm>
              <a:custGeom>
                <a:gdLst>
                  <a:gd fmla="*/ 160 w 188" name="T0"/>
                  <a:gd fmla="*/ 0 h 99" name="T1"/>
                  <a:gd fmla="*/ 33 w 188" name="T2"/>
                  <a:gd fmla="*/ 22 h 99" name="T3"/>
                  <a:gd fmla="*/ 157 w 188" name="T4"/>
                  <a:gd fmla="*/ 64 h 99" name="T5"/>
                  <a:gd fmla="*/ 157 w 188" name="T6"/>
                  <a:gd fmla="*/ 77 h 99" name="T7"/>
                  <a:gd fmla="*/ 188 w 188" name="T8"/>
                  <a:gd fmla="*/ 77 h 99" name="T9"/>
                  <a:gd fmla="*/ 188 w 188" name="T10"/>
                  <a:gd fmla="*/ 1 h 99" name="T11"/>
                  <a:gd fmla="*/ 160 w 188" name="T12"/>
                  <a:gd fmla="*/ 0 h 99" name="T13"/>
                </a:gdLst>
                <a:cxnLst>
                  <a:cxn ang="0">
                    <a:pos x="T0" y="T1"/>
                  </a:cxn>
                  <a:cxn ang="0">
                    <a:pos x="T2" y="T3"/>
                  </a:cxn>
                  <a:cxn ang="0">
                    <a:pos x="T4" y="T5"/>
                  </a:cxn>
                  <a:cxn ang="0">
                    <a:pos x="T6" y="T7"/>
                  </a:cxn>
                  <a:cxn ang="0">
                    <a:pos x="T8" y="T9"/>
                  </a:cxn>
                  <a:cxn ang="0">
                    <a:pos x="T10" y="T11"/>
                  </a:cxn>
                  <a:cxn ang="0">
                    <a:pos x="T12" y="T13"/>
                  </a:cxn>
                </a:cxnLst>
                <a:rect b="b" l="0" r="r" t="0"/>
                <a:pathLst>
                  <a:path h="99" w="188">
                    <a:moveTo>
                      <a:pt x="160" y="0"/>
                    </a:moveTo>
                    <a:cubicBezTo>
                      <a:pt x="160" y="0"/>
                      <a:pt x="178" y="46"/>
                      <a:pt x="33" y="22"/>
                    </a:cubicBezTo>
                    <a:cubicBezTo>
                      <a:pt x="30" y="20"/>
                      <a:pt x="0" y="99"/>
                      <a:pt x="157" y="64"/>
                    </a:cubicBezTo>
                    <a:cubicBezTo>
                      <a:pt x="157" y="77"/>
                      <a:pt x="157" y="77"/>
                      <a:pt x="157" y="77"/>
                    </a:cubicBezTo>
                    <a:cubicBezTo>
                      <a:pt x="188" y="77"/>
                      <a:pt x="188" y="77"/>
                      <a:pt x="188" y="77"/>
                    </a:cubicBezTo>
                    <a:cubicBezTo>
                      <a:pt x="188" y="1"/>
                      <a:pt x="188" y="1"/>
                      <a:pt x="188" y="1"/>
                    </a:cubicBezTo>
                    <a:lnTo>
                      <a:pt x="160" y="0"/>
                    </a:lnTo>
                    <a:close/>
                  </a:path>
                </a:pathLst>
              </a:custGeom>
              <a:solidFill>
                <a:srgbClr val="411B0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Freeform 10"/>
              <p:cNvSpPr/>
              <p:nvPr/>
            </p:nvSpPr>
            <p:spPr bwMode="auto">
              <a:xfrm>
                <a:off x="7534485" y="5401152"/>
                <a:ext cx="369888" cy="165100"/>
              </a:xfrm>
              <a:custGeom>
                <a:gdLst>
                  <a:gd fmla="*/ 160 w 188" name="T0"/>
                  <a:gd fmla="*/ 0 h 99" name="T1"/>
                  <a:gd fmla="*/ 32 w 188" name="T2"/>
                  <a:gd fmla="*/ 21 h 99" name="T3"/>
                  <a:gd fmla="*/ 156 w 188" name="T4"/>
                  <a:gd fmla="*/ 64 h 99" name="T5"/>
                  <a:gd fmla="*/ 156 w 188" name="T6"/>
                  <a:gd fmla="*/ 77 h 99" name="T7"/>
                  <a:gd fmla="*/ 188 w 188" name="T8"/>
                  <a:gd fmla="*/ 77 h 99" name="T9"/>
                  <a:gd fmla="*/ 188 w 188" name="T10"/>
                  <a:gd fmla="*/ 0 h 99" name="T11"/>
                  <a:gd fmla="*/ 160 w 188" name="T12"/>
                  <a:gd fmla="*/ 0 h 99" name="T13"/>
                </a:gdLst>
                <a:cxnLst>
                  <a:cxn ang="0">
                    <a:pos x="T0" y="T1"/>
                  </a:cxn>
                  <a:cxn ang="0">
                    <a:pos x="T2" y="T3"/>
                  </a:cxn>
                  <a:cxn ang="0">
                    <a:pos x="T4" y="T5"/>
                  </a:cxn>
                  <a:cxn ang="0">
                    <a:pos x="T6" y="T7"/>
                  </a:cxn>
                  <a:cxn ang="0">
                    <a:pos x="T8" y="T9"/>
                  </a:cxn>
                  <a:cxn ang="0">
                    <a:pos x="T10" y="T11"/>
                  </a:cxn>
                  <a:cxn ang="0">
                    <a:pos x="T12" y="T13"/>
                  </a:cxn>
                </a:cxnLst>
                <a:rect b="b" l="0" r="r" t="0"/>
                <a:pathLst>
                  <a:path h="99" w="188">
                    <a:moveTo>
                      <a:pt x="160" y="0"/>
                    </a:moveTo>
                    <a:cubicBezTo>
                      <a:pt x="160" y="0"/>
                      <a:pt x="177" y="46"/>
                      <a:pt x="32" y="21"/>
                    </a:cubicBezTo>
                    <a:cubicBezTo>
                      <a:pt x="30" y="19"/>
                      <a:pt x="0" y="99"/>
                      <a:pt x="156" y="64"/>
                    </a:cubicBezTo>
                    <a:cubicBezTo>
                      <a:pt x="156" y="77"/>
                      <a:pt x="156" y="77"/>
                      <a:pt x="156" y="77"/>
                    </a:cubicBezTo>
                    <a:cubicBezTo>
                      <a:pt x="188" y="77"/>
                      <a:pt x="188" y="77"/>
                      <a:pt x="188" y="77"/>
                    </a:cubicBezTo>
                    <a:cubicBezTo>
                      <a:pt x="188" y="0"/>
                      <a:pt x="188" y="0"/>
                      <a:pt x="188" y="0"/>
                    </a:cubicBezTo>
                    <a:lnTo>
                      <a:pt x="160" y="0"/>
                    </a:lnTo>
                    <a:close/>
                  </a:path>
                </a:pathLst>
              </a:custGeom>
              <a:solidFill>
                <a:srgbClr val="411B0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Rectangle 11"/>
              <p:cNvSpPr>
                <a:spLocks noChangeArrowheads="1"/>
              </p:cNvSpPr>
              <p:nvPr/>
            </p:nvSpPr>
            <p:spPr bwMode="auto">
              <a:xfrm>
                <a:off x="8375860" y="5405915"/>
                <a:ext cx="153988" cy="41275"/>
              </a:xfrm>
              <a:prstGeom prst="rect">
                <a:avLst/>
              </a:prstGeom>
              <a:solidFill>
                <a:srgbClr val="051219"/>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 name="Rectangle 12"/>
              <p:cNvSpPr>
                <a:spLocks noChangeArrowheads="1"/>
              </p:cNvSpPr>
              <p:nvPr/>
            </p:nvSpPr>
            <p:spPr bwMode="auto">
              <a:xfrm>
                <a:off x="7798010" y="5383690"/>
                <a:ext cx="153988" cy="42862"/>
              </a:xfrm>
              <a:prstGeom prst="rect">
                <a:avLst/>
              </a:prstGeom>
              <a:solidFill>
                <a:srgbClr val="051219"/>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 name="Freeform 13"/>
              <p:cNvSpPr/>
              <p:nvPr/>
            </p:nvSpPr>
            <p:spPr bwMode="auto">
              <a:xfrm>
                <a:off x="7796422" y="2764315"/>
                <a:ext cx="1058863" cy="1217612"/>
              </a:xfrm>
              <a:custGeom>
                <a:gdLst>
                  <a:gd fmla="*/ 539 w 539" name="T0"/>
                  <a:gd fmla="*/ 139 h 727" name="T1"/>
                  <a:gd fmla="*/ 539 w 539" name="T2"/>
                  <a:gd fmla="*/ 138 h 727" name="T3"/>
                  <a:gd fmla="*/ 377 w 539" name="T4"/>
                  <a:gd fmla="*/ 15 h 727" name="T5"/>
                  <a:gd fmla="*/ 377 w 539" name="T6"/>
                  <a:gd fmla="*/ 15 h 727" name="T7"/>
                  <a:gd fmla="*/ 221 w 539" name="T8"/>
                  <a:gd fmla="*/ 0 h 727" name="T9"/>
                  <a:gd fmla="*/ 220 w 539" name="T10"/>
                  <a:gd fmla="*/ 0 h 727" name="T11"/>
                  <a:gd fmla="*/ 220 w 539" name="T12"/>
                  <a:gd fmla="*/ 0 h 727" name="T13"/>
                  <a:gd fmla="*/ 102 w 539" name="T14"/>
                  <a:gd fmla="*/ 54 h 727" name="T15"/>
                  <a:gd fmla="*/ 99 w 539" name="T16"/>
                  <a:gd fmla="*/ 83 h 727" name="T17"/>
                  <a:gd fmla="*/ 0 w 539" name="T18"/>
                  <a:gd fmla="*/ 696 h 727" name="T19"/>
                  <a:gd fmla="*/ 130 w 539" name="T20"/>
                  <a:gd fmla="*/ 708 h 727" name="T21"/>
                  <a:gd fmla="*/ 130 w 539" name="T22"/>
                  <a:gd fmla="*/ 708 h 727" name="T23"/>
                  <a:gd fmla="*/ 342 w 539" name="T24"/>
                  <a:gd fmla="*/ 727 h 727" name="T25"/>
                  <a:gd fmla="*/ 342 w 539" name="T26"/>
                  <a:gd fmla="*/ 727 h 727" name="T27"/>
                  <a:gd fmla="*/ 342 w 539" name="T28"/>
                  <a:gd fmla="*/ 727 h 727" name="T29"/>
                  <a:gd fmla="*/ 539 w 539" name="T30"/>
                  <a:gd fmla="*/ 139 h 727"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727" w="539">
                    <a:moveTo>
                      <a:pt x="539" y="139"/>
                    </a:moveTo>
                    <a:cubicBezTo>
                      <a:pt x="539" y="139"/>
                      <a:pt x="539" y="138"/>
                      <a:pt x="539" y="138"/>
                    </a:cubicBezTo>
                    <a:cubicBezTo>
                      <a:pt x="519" y="105"/>
                      <a:pt x="382" y="16"/>
                      <a:pt x="377" y="15"/>
                    </a:cubicBezTo>
                    <a:cubicBezTo>
                      <a:pt x="377" y="15"/>
                      <a:pt x="377" y="15"/>
                      <a:pt x="377" y="15"/>
                    </a:cubicBezTo>
                    <a:cubicBezTo>
                      <a:pt x="285" y="70"/>
                      <a:pt x="221" y="0"/>
                      <a:pt x="221" y="0"/>
                    </a:cubicBezTo>
                    <a:cubicBezTo>
                      <a:pt x="220" y="0"/>
                      <a:pt x="220" y="0"/>
                      <a:pt x="220" y="0"/>
                    </a:cubicBezTo>
                    <a:cubicBezTo>
                      <a:pt x="220" y="0"/>
                      <a:pt x="220" y="0"/>
                      <a:pt x="220" y="0"/>
                    </a:cubicBezTo>
                    <a:cubicBezTo>
                      <a:pt x="102" y="54"/>
                      <a:pt x="102" y="54"/>
                      <a:pt x="102" y="54"/>
                    </a:cubicBezTo>
                    <a:cubicBezTo>
                      <a:pt x="99" y="83"/>
                      <a:pt x="99" y="83"/>
                      <a:pt x="99" y="83"/>
                    </a:cubicBezTo>
                    <a:cubicBezTo>
                      <a:pt x="0" y="696"/>
                      <a:pt x="0" y="696"/>
                      <a:pt x="0" y="696"/>
                    </a:cubicBezTo>
                    <a:cubicBezTo>
                      <a:pt x="130" y="708"/>
                      <a:pt x="130" y="708"/>
                      <a:pt x="130" y="708"/>
                    </a:cubicBezTo>
                    <a:cubicBezTo>
                      <a:pt x="130" y="708"/>
                      <a:pt x="130" y="708"/>
                      <a:pt x="130" y="708"/>
                    </a:cubicBezTo>
                    <a:cubicBezTo>
                      <a:pt x="342" y="727"/>
                      <a:pt x="342" y="727"/>
                      <a:pt x="342" y="727"/>
                    </a:cubicBezTo>
                    <a:cubicBezTo>
                      <a:pt x="342" y="727"/>
                      <a:pt x="342" y="727"/>
                      <a:pt x="342" y="727"/>
                    </a:cubicBezTo>
                    <a:cubicBezTo>
                      <a:pt x="342" y="727"/>
                      <a:pt x="342" y="727"/>
                      <a:pt x="342" y="727"/>
                    </a:cubicBezTo>
                    <a:lnTo>
                      <a:pt x="539" y="139"/>
                    </a:lnTo>
                    <a:close/>
                  </a:path>
                </a:pathLst>
              </a:custGeom>
              <a:solidFill>
                <a:srgbClr val="4474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Freeform 14"/>
              <p:cNvSpPr/>
              <p:nvPr/>
            </p:nvSpPr>
            <p:spPr bwMode="auto">
              <a:xfrm>
                <a:off x="7705935" y="3607277"/>
                <a:ext cx="401638" cy="149225"/>
              </a:xfrm>
              <a:custGeom>
                <a:gdLst>
                  <a:gd fmla="*/ 18 w 204" name="T0"/>
                  <a:gd fmla="*/ 21 h 89" name="T1"/>
                  <a:gd fmla="*/ 107 w 204" name="T2"/>
                  <a:gd fmla="*/ 28 h 89" name="T3"/>
                  <a:gd fmla="*/ 74 w 204" name="T4"/>
                  <a:gd fmla="*/ 2 h 89" name="T5"/>
                  <a:gd fmla="*/ 122 w 204" name="T6"/>
                  <a:gd fmla="*/ 13 h 89" name="T7"/>
                  <a:gd fmla="*/ 158 w 204" name="T8"/>
                  <a:gd fmla="*/ 33 h 89" name="T9"/>
                  <a:gd fmla="*/ 204 w 204" name="T10"/>
                  <a:gd fmla="*/ 43 h 89" name="T11"/>
                  <a:gd fmla="*/ 198 w 204" name="T12"/>
                  <a:gd fmla="*/ 81 h 89" name="T13"/>
                  <a:gd fmla="*/ 148 w 204" name="T14"/>
                  <a:gd fmla="*/ 73 h 89" name="T15"/>
                  <a:gd fmla="*/ 97 w 204" name="T16"/>
                  <a:gd fmla="*/ 88 h 89" name="T17"/>
                  <a:gd fmla="*/ 26 w 204" name="T18"/>
                  <a:gd fmla="*/ 88 h 89" name="T19"/>
                  <a:gd fmla="*/ 27 w 204" name="T20"/>
                  <a:gd fmla="*/ 79 h 89" name="T21"/>
                  <a:gd fmla="*/ 73 w 204" name="T22"/>
                  <a:gd fmla="*/ 73 h 89" name="T23"/>
                  <a:gd fmla="*/ 56 w 204" name="T24"/>
                  <a:gd fmla="*/ 72 h 89" name="T25"/>
                  <a:gd fmla="*/ 9 w 204" name="T26"/>
                  <a:gd fmla="*/ 66 h 89" name="T27"/>
                  <a:gd fmla="*/ 72 w 204" name="T28"/>
                  <a:gd fmla="*/ 57 h 89" name="T29"/>
                  <a:gd fmla="*/ 9 w 204" name="T30"/>
                  <a:gd fmla="*/ 45 h 89" name="T31"/>
                  <a:gd fmla="*/ 79 w 204" name="T32"/>
                  <a:gd fmla="*/ 40 h 89" name="T33"/>
                  <a:gd fmla="*/ 18 w 204" name="T34"/>
                  <a:gd fmla="*/ 21 h 89"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89" w="204">
                    <a:moveTo>
                      <a:pt x="18" y="21"/>
                    </a:moveTo>
                    <a:cubicBezTo>
                      <a:pt x="22" y="13"/>
                      <a:pt x="34" y="17"/>
                      <a:pt x="107" y="28"/>
                    </a:cubicBezTo>
                    <a:cubicBezTo>
                      <a:pt x="107" y="27"/>
                      <a:pt x="54" y="0"/>
                      <a:pt x="74" y="2"/>
                    </a:cubicBezTo>
                    <a:cubicBezTo>
                      <a:pt x="91" y="4"/>
                      <a:pt x="122" y="13"/>
                      <a:pt x="122" y="13"/>
                    </a:cubicBezTo>
                    <a:cubicBezTo>
                      <a:pt x="140" y="16"/>
                      <a:pt x="153" y="24"/>
                      <a:pt x="158" y="33"/>
                    </a:cubicBezTo>
                    <a:cubicBezTo>
                      <a:pt x="204" y="43"/>
                      <a:pt x="204" y="43"/>
                      <a:pt x="204" y="43"/>
                    </a:cubicBezTo>
                    <a:cubicBezTo>
                      <a:pt x="198" y="81"/>
                      <a:pt x="198" y="81"/>
                      <a:pt x="198" y="81"/>
                    </a:cubicBezTo>
                    <a:cubicBezTo>
                      <a:pt x="148" y="73"/>
                      <a:pt x="148" y="73"/>
                      <a:pt x="148" y="73"/>
                    </a:cubicBezTo>
                    <a:cubicBezTo>
                      <a:pt x="137" y="78"/>
                      <a:pt x="116" y="89"/>
                      <a:pt x="97" y="88"/>
                    </a:cubicBezTo>
                    <a:cubicBezTo>
                      <a:pt x="97" y="88"/>
                      <a:pt x="42" y="89"/>
                      <a:pt x="26" y="88"/>
                    </a:cubicBezTo>
                    <a:cubicBezTo>
                      <a:pt x="16" y="87"/>
                      <a:pt x="0" y="82"/>
                      <a:pt x="27" y="79"/>
                    </a:cubicBezTo>
                    <a:cubicBezTo>
                      <a:pt x="29" y="79"/>
                      <a:pt x="73" y="73"/>
                      <a:pt x="73" y="73"/>
                    </a:cubicBezTo>
                    <a:cubicBezTo>
                      <a:pt x="56" y="72"/>
                      <a:pt x="56" y="72"/>
                      <a:pt x="56" y="72"/>
                    </a:cubicBezTo>
                    <a:cubicBezTo>
                      <a:pt x="56" y="72"/>
                      <a:pt x="9" y="71"/>
                      <a:pt x="9" y="66"/>
                    </a:cubicBezTo>
                    <a:cubicBezTo>
                      <a:pt x="9" y="56"/>
                      <a:pt x="72" y="57"/>
                      <a:pt x="72" y="57"/>
                    </a:cubicBezTo>
                    <a:cubicBezTo>
                      <a:pt x="72" y="57"/>
                      <a:pt x="8" y="55"/>
                      <a:pt x="9" y="45"/>
                    </a:cubicBezTo>
                    <a:cubicBezTo>
                      <a:pt x="10" y="36"/>
                      <a:pt x="79" y="40"/>
                      <a:pt x="79" y="40"/>
                    </a:cubicBezTo>
                    <a:cubicBezTo>
                      <a:pt x="79" y="40"/>
                      <a:pt x="16" y="25"/>
                      <a:pt x="18" y="21"/>
                    </a:cubicBezTo>
                    <a:close/>
                  </a:path>
                </a:pathLst>
              </a:custGeom>
              <a:solidFill>
                <a:srgbClr val="FFD5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 name="Freeform 15"/>
              <p:cNvSpPr/>
              <p:nvPr/>
            </p:nvSpPr>
            <p:spPr bwMode="auto">
              <a:xfrm>
                <a:off x="8002797" y="2997677"/>
                <a:ext cx="855663" cy="896937"/>
              </a:xfrm>
              <a:custGeom>
                <a:gdLst>
                  <a:gd fmla="*/ 19 w 539" name="T0"/>
                  <a:gd fmla="*/ 420 h 565" name="T1"/>
                  <a:gd fmla="*/ 386 w 539" name="T2"/>
                  <a:gd fmla="*/ 448 h 565" name="T3"/>
                  <a:gd fmla="*/ 391 w 539" name="T4"/>
                  <a:gd fmla="*/ 71 h 565" name="T5"/>
                  <a:gd fmla="*/ 539 w 539" name="T6"/>
                  <a:gd fmla="*/ 0 h 565" name="T7"/>
                  <a:gd fmla="*/ 502 w 539" name="T8"/>
                  <a:gd fmla="*/ 565 h 565" name="T9"/>
                  <a:gd fmla="*/ 0 w 539" name="T10"/>
                  <a:gd fmla="*/ 465 h 565" name="T11"/>
                  <a:gd fmla="*/ 19 w 539" name="T12"/>
                  <a:gd fmla="*/ 420 h 565" name="T13"/>
                </a:gdLst>
                <a:cxnLst>
                  <a:cxn ang="0">
                    <a:pos x="T0" y="T1"/>
                  </a:cxn>
                  <a:cxn ang="0">
                    <a:pos x="T2" y="T3"/>
                  </a:cxn>
                  <a:cxn ang="0">
                    <a:pos x="T4" y="T5"/>
                  </a:cxn>
                  <a:cxn ang="0">
                    <a:pos x="T6" y="T7"/>
                  </a:cxn>
                  <a:cxn ang="0">
                    <a:pos x="T8" y="T9"/>
                  </a:cxn>
                  <a:cxn ang="0">
                    <a:pos x="T10" y="T11"/>
                  </a:cxn>
                  <a:cxn ang="0">
                    <a:pos x="T12" y="T13"/>
                  </a:cxn>
                </a:cxnLst>
                <a:rect b="b" l="0" r="r" t="0"/>
                <a:pathLst>
                  <a:path h="565" w="539">
                    <a:moveTo>
                      <a:pt x="19" y="420"/>
                    </a:moveTo>
                    <a:lnTo>
                      <a:pt x="386" y="448"/>
                    </a:lnTo>
                    <a:lnTo>
                      <a:pt x="391" y="71"/>
                    </a:lnTo>
                    <a:lnTo>
                      <a:pt x="539" y="0"/>
                    </a:lnTo>
                    <a:lnTo>
                      <a:pt x="502" y="565"/>
                    </a:lnTo>
                    <a:lnTo>
                      <a:pt x="0" y="465"/>
                    </a:lnTo>
                    <a:lnTo>
                      <a:pt x="19" y="420"/>
                    </a:lnTo>
                    <a:close/>
                  </a:path>
                </a:pathLst>
              </a:custGeom>
              <a:solidFill>
                <a:srgbClr val="44749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 name="Freeform 16"/>
              <p:cNvSpPr/>
              <p:nvPr/>
            </p:nvSpPr>
            <p:spPr bwMode="auto">
              <a:xfrm>
                <a:off x="7996447" y="1770540"/>
                <a:ext cx="782638" cy="606425"/>
              </a:xfrm>
              <a:custGeom>
                <a:gdLst>
                  <a:gd fmla="*/ 342 w 398" name="T0"/>
                  <a:gd fmla="*/ 165 h 362" name="T1"/>
                  <a:gd fmla="*/ 97 w 398" name="T2"/>
                  <a:gd fmla="*/ 94 h 362" name="T3"/>
                  <a:gd fmla="*/ 0 w 398" name="T4"/>
                  <a:gd fmla="*/ 122 h 362" name="T5"/>
                  <a:gd fmla="*/ 65 w 398" name="T6"/>
                  <a:gd fmla="*/ 184 h 362" name="T7"/>
                  <a:gd fmla="*/ 82 w 398" name="T8"/>
                  <a:gd fmla="*/ 182 h 362" name="T9"/>
                  <a:gd fmla="*/ 278 w 398" name="T10"/>
                  <a:gd fmla="*/ 198 h 362" name="T11"/>
                  <a:gd fmla="*/ 292 w 398" name="T12"/>
                  <a:gd fmla="*/ 333 h 362" name="T13"/>
                  <a:gd fmla="*/ 328 w 398" name="T14"/>
                  <a:gd fmla="*/ 362 h 362" name="T15"/>
                  <a:gd fmla="*/ 351 w 398" name="T16"/>
                  <a:gd fmla="*/ 281 h 362" name="T17"/>
                  <a:gd fmla="*/ 342 w 398" name="T18"/>
                  <a:gd fmla="*/ 165 h 36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62" w="398">
                    <a:moveTo>
                      <a:pt x="342" y="165"/>
                    </a:moveTo>
                    <a:cubicBezTo>
                      <a:pt x="335" y="0"/>
                      <a:pt x="136" y="67"/>
                      <a:pt x="97" y="94"/>
                    </a:cubicBezTo>
                    <a:cubicBezTo>
                      <a:pt x="59" y="119"/>
                      <a:pt x="5" y="130"/>
                      <a:pt x="0" y="122"/>
                    </a:cubicBezTo>
                    <a:cubicBezTo>
                      <a:pt x="8" y="191"/>
                      <a:pt x="65" y="184"/>
                      <a:pt x="65" y="184"/>
                    </a:cubicBezTo>
                    <a:cubicBezTo>
                      <a:pt x="82" y="182"/>
                      <a:pt x="82" y="182"/>
                      <a:pt x="82" y="182"/>
                    </a:cubicBezTo>
                    <a:cubicBezTo>
                      <a:pt x="82" y="182"/>
                      <a:pt x="249" y="168"/>
                      <a:pt x="278" y="198"/>
                    </a:cubicBezTo>
                    <a:cubicBezTo>
                      <a:pt x="295" y="216"/>
                      <a:pt x="295" y="282"/>
                      <a:pt x="292" y="333"/>
                    </a:cubicBezTo>
                    <a:cubicBezTo>
                      <a:pt x="301" y="336"/>
                      <a:pt x="319" y="345"/>
                      <a:pt x="328" y="362"/>
                    </a:cubicBezTo>
                    <a:cubicBezTo>
                      <a:pt x="342" y="327"/>
                      <a:pt x="350" y="284"/>
                      <a:pt x="351" y="281"/>
                    </a:cubicBezTo>
                    <a:cubicBezTo>
                      <a:pt x="398" y="211"/>
                      <a:pt x="340" y="174"/>
                      <a:pt x="342" y="165"/>
                    </a:cubicBezTo>
                    <a:close/>
                  </a:path>
                </a:pathLst>
              </a:custGeom>
              <a:solidFill>
                <a:srgbClr val="411B0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1" name="Freeform 17"/>
              <p:cNvSpPr/>
              <p:nvPr/>
            </p:nvSpPr>
            <p:spPr bwMode="auto">
              <a:xfrm>
                <a:off x="8558422" y="2410302"/>
                <a:ext cx="153988" cy="149225"/>
              </a:xfrm>
              <a:custGeom>
                <a:gdLst>
                  <a:gd fmla="*/ 5 w 78" name="T0"/>
                  <a:gd fmla="*/ 13 h 89" name="T1"/>
                  <a:gd fmla="*/ 35 w 78" name="T2"/>
                  <a:gd fmla="*/ 0 h 89" name="T3"/>
                  <a:gd fmla="*/ 0 w 78" name="T4"/>
                  <a:gd fmla="*/ 82 h 89" name="T5"/>
                  <a:gd fmla="*/ 5 w 78" name="T6"/>
                  <a:gd fmla="*/ 13 h 89" name="T7"/>
                </a:gdLst>
                <a:cxnLst>
                  <a:cxn ang="0">
                    <a:pos x="T0" y="T1"/>
                  </a:cxn>
                  <a:cxn ang="0">
                    <a:pos x="T2" y="T3"/>
                  </a:cxn>
                  <a:cxn ang="0">
                    <a:pos x="T4" y="T5"/>
                  </a:cxn>
                  <a:cxn ang="0">
                    <a:pos x="T6" y="T7"/>
                  </a:cxn>
                </a:cxnLst>
                <a:rect b="b" l="0" r="r" t="0"/>
                <a:pathLst>
                  <a:path h="89" w="78">
                    <a:moveTo>
                      <a:pt x="5" y="13"/>
                    </a:moveTo>
                    <a:cubicBezTo>
                      <a:pt x="5" y="13"/>
                      <a:pt x="26" y="7"/>
                      <a:pt x="35" y="0"/>
                    </a:cubicBezTo>
                    <a:cubicBezTo>
                      <a:pt x="36" y="0"/>
                      <a:pt x="78" y="89"/>
                      <a:pt x="0" y="82"/>
                    </a:cubicBezTo>
                    <a:cubicBezTo>
                      <a:pt x="0" y="82"/>
                      <a:pt x="5" y="13"/>
                      <a:pt x="5" y="13"/>
                    </a:cubicBezTo>
                    <a:close/>
                  </a:path>
                </a:pathLst>
              </a:custGeom>
              <a:solidFill>
                <a:srgbClr val="411B0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2" name="Freeform 18"/>
              <p:cNvSpPr/>
              <p:nvPr/>
            </p:nvSpPr>
            <p:spPr bwMode="auto">
              <a:xfrm>
                <a:off x="8725110" y="2983390"/>
                <a:ext cx="134938" cy="69850"/>
              </a:xfrm>
              <a:custGeom>
                <a:gdLst>
                  <a:gd fmla="*/ 69 w 69" name="T0"/>
                  <a:gd fmla="*/ 9 h 42" name="T1"/>
                  <a:gd fmla="*/ 66 w 69" name="T2"/>
                  <a:gd fmla="*/ 5 h 42" name="T3"/>
                  <a:gd fmla="*/ 62 w 69" name="T4"/>
                  <a:gd fmla="*/ 0 h 42" name="T5"/>
                  <a:gd fmla="*/ 0 w 69" name="T6"/>
                  <a:gd fmla="*/ 42 h 42" name="T7"/>
                  <a:gd fmla="*/ 69 w 69" name="T8"/>
                  <a:gd fmla="*/ 9 h 42" name="T9"/>
                </a:gdLst>
                <a:cxnLst>
                  <a:cxn ang="0">
                    <a:pos x="T0" y="T1"/>
                  </a:cxn>
                  <a:cxn ang="0">
                    <a:pos x="T2" y="T3"/>
                  </a:cxn>
                  <a:cxn ang="0">
                    <a:pos x="T4" y="T5"/>
                  </a:cxn>
                  <a:cxn ang="0">
                    <a:pos x="T6" y="T7"/>
                  </a:cxn>
                  <a:cxn ang="0">
                    <a:pos x="T8" y="T9"/>
                  </a:cxn>
                </a:cxnLst>
                <a:rect b="b" l="0" r="r" t="0"/>
                <a:pathLst>
                  <a:path h="42" w="69">
                    <a:moveTo>
                      <a:pt x="69" y="9"/>
                    </a:moveTo>
                    <a:cubicBezTo>
                      <a:pt x="69" y="9"/>
                      <a:pt x="67" y="6"/>
                      <a:pt x="66" y="5"/>
                    </a:cubicBezTo>
                    <a:cubicBezTo>
                      <a:pt x="65" y="4"/>
                      <a:pt x="62" y="0"/>
                      <a:pt x="62" y="0"/>
                    </a:cubicBezTo>
                    <a:cubicBezTo>
                      <a:pt x="0" y="42"/>
                      <a:pt x="0" y="42"/>
                      <a:pt x="0" y="42"/>
                    </a:cubicBezTo>
                    <a:lnTo>
                      <a:pt x="69" y="9"/>
                    </a:lnTo>
                    <a:close/>
                  </a:path>
                </a:pathLst>
              </a:custGeom>
              <a:solidFill>
                <a:srgbClr val="22415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 name="Freeform 19"/>
              <p:cNvSpPr/>
              <p:nvPr/>
            </p:nvSpPr>
            <p:spPr bwMode="auto">
              <a:xfrm>
                <a:off x="8358397" y="2137252"/>
                <a:ext cx="76200" cy="71437"/>
              </a:xfrm>
              <a:custGeom>
                <a:gdLst>
                  <a:gd fmla="*/ 0 w 39" name="T0"/>
                  <a:gd fmla="*/ 9 h 43" name="T1"/>
                  <a:gd fmla="*/ 38 w 39" name="T2"/>
                  <a:gd fmla="*/ 43 h 43" name="T3"/>
                  <a:gd fmla="*/ 0 w 39" name="T4"/>
                  <a:gd fmla="*/ 9 h 43" name="T5"/>
                </a:gdLst>
                <a:cxnLst>
                  <a:cxn ang="0">
                    <a:pos x="T0" y="T1"/>
                  </a:cxn>
                  <a:cxn ang="0">
                    <a:pos x="T2" y="T3"/>
                  </a:cxn>
                  <a:cxn ang="0">
                    <a:pos x="T4" y="T5"/>
                  </a:cxn>
                </a:cxnLst>
                <a:rect b="b" l="0" r="r" t="0"/>
                <a:pathLst>
                  <a:path h="43" w="39">
                    <a:moveTo>
                      <a:pt x="0" y="9"/>
                    </a:moveTo>
                    <a:cubicBezTo>
                      <a:pt x="0" y="9"/>
                      <a:pt x="30" y="24"/>
                      <a:pt x="38" y="43"/>
                    </a:cubicBezTo>
                    <a:cubicBezTo>
                      <a:pt x="39" y="42"/>
                      <a:pt x="35" y="0"/>
                      <a:pt x="0" y="9"/>
                    </a:cubicBezTo>
                    <a:close/>
                  </a:path>
                </a:pathLst>
              </a:custGeom>
              <a:solidFill>
                <a:srgbClr val="411B0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 name="Freeform 20"/>
              <p:cNvSpPr/>
              <p:nvPr/>
            </p:nvSpPr>
            <p:spPr bwMode="auto">
              <a:xfrm>
                <a:off x="8140910" y="2118202"/>
                <a:ext cx="69850" cy="52387"/>
              </a:xfrm>
              <a:custGeom>
                <a:gdLst>
                  <a:gd fmla="*/ 36 w 36" name="T0"/>
                  <a:gd fmla="*/ 15 h 31" name="T1"/>
                  <a:gd fmla="*/ 0 w 36" name="T2"/>
                  <a:gd fmla="*/ 31 h 31" name="T3"/>
                  <a:gd fmla="*/ 36 w 36" name="T4"/>
                  <a:gd fmla="*/ 15 h 31" name="T5"/>
                </a:gdLst>
                <a:cxnLst>
                  <a:cxn ang="0">
                    <a:pos x="T0" y="T1"/>
                  </a:cxn>
                  <a:cxn ang="0">
                    <a:pos x="T2" y="T3"/>
                  </a:cxn>
                  <a:cxn ang="0">
                    <a:pos x="T4" y="T5"/>
                  </a:cxn>
                </a:cxnLst>
                <a:rect b="b" l="0" r="r" t="0"/>
                <a:pathLst>
                  <a:path h="31" w="36">
                    <a:moveTo>
                      <a:pt x="36" y="15"/>
                    </a:moveTo>
                    <a:cubicBezTo>
                      <a:pt x="36" y="15"/>
                      <a:pt x="10" y="19"/>
                      <a:pt x="0" y="31"/>
                    </a:cubicBezTo>
                    <a:cubicBezTo>
                      <a:pt x="0" y="30"/>
                      <a:pt x="12" y="0"/>
                      <a:pt x="36" y="15"/>
                    </a:cubicBezTo>
                    <a:close/>
                  </a:path>
                </a:pathLst>
              </a:custGeom>
              <a:solidFill>
                <a:srgbClr val="411B0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 name="Oval 21"/>
              <p:cNvSpPr>
                <a:spLocks noChangeArrowheads="1"/>
              </p:cNvSpPr>
              <p:nvPr/>
            </p:nvSpPr>
            <p:spPr bwMode="auto">
              <a:xfrm>
                <a:off x="8385385" y="2343627"/>
                <a:ext cx="90488" cy="76200"/>
              </a:xfrm>
              <a:prstGeom prst="ellipse">
                <a:avLst/>
              </a:prstGeom>
              <a:solidFill>
                <a:srgbClr val="EABB9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6" name="Freeform 22"/>
              <p:cNvSpPr/>
              <p:nvPr/>
            </p:nvSpPr>
            <p:spPr bwMode="auto">
              <a:xfrm>
                <a:off x="8331410" y="2215040"/>
                <a:ext cx="76200" cy="82550"/>
              </a:xfrm>
              <a:custGeom>
                <a:gdLst>
                  <a:gd fmla="*/ 1 w 39" name="T0"/>
                  <a:gd fmla="*/ 0 h 50" name="T1"/>
                  <a:gd fmla="*/ 1 w 39" name="T2"/>
                  <a:gd fmla="*/ 4 h 50" name="T3"/>
                  <a:gd fmla="*/ 3 w 39" name="T4"/>
                  <a:gd fmla="*/ 13 h 50" name="T5"/>
                  <a:gd fmla="*/ 7 w 39" name="T6"/>
                  <a:gd fmla="*/ 27 h 50" name="T7"/>
                  <a:gd fmla="*/ 9 w 39" name="T8"/>
                  <a:gd fmla="*/ 35 h 50" name="T9"/>
                  <a:gd fmla="*/ 12 w 39" name="T10"/>
                  <a:gd fmla="*/ 42 h 50" name="T11"/>
                  <a:gd fmla="*/ 17 w 39" name="T12"/>
                  <a:gd fmla="*/ 46 h 50" name="T13"/>
                  <a:gd fmla="*/ 23 w 39" name="T14"/>
                  <a:gd fmla="*/ 44 h 50" name="T15"/>
                  <a:gd fmla="*/ 28 w 39" name="T16"/>
                  <a:gd fmla="*/ 39 h 50" name="T17"/>
                  <a:gd fmla="*/ 31 w 39" name="T18"/>
                  <a:gd fmla="*/ 33 h 50" name="T19"/>
                  <a:gd fmla="*/ 34 w 39" name="T20"/>
                  <a:gd fmla="*/ 29 h 50" name="T21"/>
                  <a:gd fmla="*/ 37 w 39" name="T22"/>
                  <a:gd fmla="*/ 25 h 50" name="T23"/>
                  <a:gd fmla="*/ 39 w 39" name="T24"/>
                  <a:gd fmla="*/ 21 h 50" name="T25"/>
                  <a:gd fmla="*/ 37 w 39" name="T26"/>
                  <a:gd fmla="*/ 25 h 50" name="T27"/>
                  <a:gd fmla="*/ 36 w 39" name="T28"/>
                  <a:gd fmla="*/ 29 h 50" name="T29"/>
                  <a:gd fmla="*/ 33 w 39" name="T30"/>
                  <a:gd fmla="*/ 34 h 50" name="T31"/>
                  <a:gd fmla="*/ 30 w 39" name="T32"/>
                  <a:gd fmla="*/ 40 h 50" name="T33"/>
                  <a:gd fmla="*/ 25 w 39" name="T34"/>
                  <a:gd fmla="*/ 47 h 50" name="T35"/>
                  <a:gd fmla="*/ 24 w 39" name="T36"/>
                  <a:gd fmla="*/ 48 h 50" name="T37"/>
                  <a:gd fmla="*/ 22 w 39" name="T38"/>
                  <a:gd fmla="*/ 49 h 50" name="T39"/>
                  <a:gd fmla="*/ 19 w 39" name="T40"/>
                  <a:gd fmla="*/ 50 h 50" name="T41"/>
                  <a:gd fmla="*/ 18 w 39" name="T42"/>
                  <a:gd fmla="*/ 50 h 50" name="T43"/>
                  <a:gd fmla="*/ 16 w 39" name="T44"/>
                  <a:gd fmla="*/ 50 h 50" name="T45"/>
                  <a:gd fmla="*/ 9 w 39" name="T46"/>
                  <a:gd fmla="*/ 44 h 50" name="T47"/>
                  <a:gd fmla="*/ 3 w 39" name="T48"/>
                  <a:gd fmla="*/ 28 h 50" name="T49"/>
                  <a:gd fmla="*/ 1 w 39" name="T50"/>
                  <a:gd fmla="*/ 14 h 50" name="T51"/>
                  <a:gd fmla="*/ 1 w 39" name="T52"/>
                  <a:gd fmla="*/ 0 h 50"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50" w="39">
                    <a:moveTo>
                      <a:pt x="1" y="0"/>
                    </a:moveTo>
                    <a:cubicBezTo>
                      <a:pt x="1" y="0"/>
                      <a:pt x="1" y="1"/>
                      <a:pt x="1" y="4"/>
                    </a:cubicBezTo>
                    <a:cubicBezTo>
                      <a:pt x="2" y="6"/>
                      <a:pt x="3" y="9"/>
                      <a:pt x="3" y="13"/>
                    </a:cubicBezTo>
                    <a:cubicBezTo>
                      <a:pt x="4" y="17"/>
                      <a:pt x="5" y="22"/>
                      <a:pt x="7" y="27"/>
                    </a:cubicBezTo>
                    <a:cubicBezTo>
                      <a:pt x="7" y="30"/>
                      <a:pt x="8" y="32"/>
                      <a:pt x="9" y="35"/>
                    </a:cubicBezTo>
                    <a:cubicBezTo>
                      <a:pt x="10" y="37"/>
                      <a:pt x="11" y="40"/>
                      <a:pt x="12" y="42"/>
                    </a:cubicBezTo>
                    <a:cubicBezTo>
                      <a:pt x="14" y="44"/>
                      <a:pt x="16" y="46"/>
                      <a:pt x="17" y="46"/>
                    </a:cubicBezTo>
                    <a:cubicBezTo>
                      <a:pt x="19" y="47"/>
                      <a:pt x="21" y="46"/>
                      <a:pt x="23" y="44"/>
                    </a:cubicBezTo>
                    <a:cubicBezTo>
                      <a:pt x="25" y="42"/>
                      <a:pt x="26" y="41"/>
                      <a:pt x="28" y="39"/>
                    </a:cubicBezTo>
                    <a:cubicBezTo>
                      <a:pt x="29" y="37"/>
                      <a:pt x="30" y="35"/>
                      <a:pt x="31" y="33"/>
                    </a:cubicBezTo>
                    <a:cubicBezTo>
                      <a:pt x="33" y="32"/>
                      <a:pt x="34" y="30"/>
                      <a:pt x="34" y="29"/>
                    </a:cubicBezTo>
                    <a:cubicBezTo>
                      <a:pt x="35" y="27"/>
                      <a:pt x="36" y="26"/>
                      <a:pt x="37" y="25"/>
                    </a:cubicBezTo>
                    <a:cubicBezTo>
                      <a:pt x="38" y="23"/>
                      <a:pt x="39" y="21"/>
                      <a:pt x="39" y="21"/>
                    </a:cubicBezTo>
                    <a:cubicBezTo>
                      <a:pt x="39" y="21"/>
                      <a:pt x="38" y="23"/>
                      <a:pt x="37" y="25"/>
                    </a:cubicBezTo>
                    <a:cubicBezTo>
                      <a:pt x="37" y="26"/>
                      <a:pt x="36" y="28"/>
                      <a:pt x="36" y="29"/>
                    </a:cubicBezTo>
                    <a:cubicBezTo>
                      <a:pt x="35" y="31"/>
                      <a:pt x="34" y="33"/>
                      <a:pt x="33" y="34"/>
                    </a:cubicBezTo>
                    <a:cubicBezTo>
                      <a:pt x="33" y="36"/>
                      <a:pt x="32" y="38"/>
                      <a:pt x="30" y="40"/>
                    </a:cubicBezTo>
                    <a:cubicBezTo>
                      <a:pt x="29" y="43"/>
                      <a:pt x="27" y="45"/>
                      <a:pt x="25" y="47"/>
                    </a:cubicBezTo>
                    <a:cubicBezTo>
                      <a:pt x="25" y="47"/>
                      <a:pt x="24" y="48"/>
                      <a:pt x="24" y="48"/>
                    </a:cubicBezTo>
                    <a:cubicBezTo>
                      <a:pt x="23" y="49"/>
                      <a:pt x="22" y="49"/>
                      <a:pt x="22" y="49"/>
                    </a:cubicBezTo>
                    <a:cubicBezTo>
                      <a:pt x="21" y="50"/>
                      <a:pt x="20" y="50"/>
                      <a:pt x="19" y="50"/>
                    </a:cubicBezTo>
                    <a:cubicBezTo>
                      <a:pt x="18" y="50"/>
                      <a:pt x="18" y="50"/>
                      <a:pt x="18" y="50"/>
                    </a:cubicBezTo>
                    <a:cubicBezTo>
                      <a:pt x="17" y="50"/>
                      <a:pt x="17" y="50"/>
                      <a:pt x="16" y="50"/>
                    </a:cubicBezTo>
                    <a:cubicBezTo>
                      <a:pt x="13" y="49"/>
                      <a:pt x="11" y="46"/>
                      <a:pt x="9" y="44"/>
                    </a:cubicBezTo>
                    <a:cubicBezTo>
                      <a:pt x="6" y="39"/>
                      <a:pt x="5" y="33"/>
                      <a:pt x="3" y="28"/>
                    </a:cubicBezTo>
                    <a:cubicBezTo>
                      <a:pt x="2" y="23"/>
                      <a:pt x="2" y="18"/>
                      <a:pt x="1" y="14"/>
                    </a:cubicBezTo>
                    <a:cubicBezTo>
                      <a:pt x="0" y="5"/>
                      <a:pt x="1" y="0"/>
                      <a:pt x="1" y="0"/>
                    </a:cubicBezTo>
                    <a:close/>
                  </a:path>
                </a:pathLst>
              </a:custGeom>
              <a:solidFill>
                <a:srgbClr val="3535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7" name="Freeform 23"/>
              <p:cNvSpPr/>
              <p:nvPr/>
            </p:nvSpPr>
            <p:spPr bwMode="auto">
              <a:xfrm>
                <a:off x="8153610" y="2211865"/>
                <a:ext cx="60325" cy="71437"/>
              </a:xfrm>
              <a:custGeom>
                <a:gdLst>
                  <a:gd fmla="*/ 0 w 30" name="T0"/>
                  <a:gd fmla="*/ 0 h 42" name="T1"/>
                  <a:gd fmla="*/ 2 w 30" name="T2"/>
                  <a:gd fmla="*/ 11 h 42" name="T3"/>
                  <a:gd fmla="*/ 4 w 30" name="T4"/>
                  <a:gd fmla="*/ 23 h 42" name="T5"/>
                  <a:gd fmla="*/ 8 w 30" name="T6"/>
                  <a:gd fmla="*/ 35 h 42" name="T7"/>
                  <a:gd fmla="*/ 12 w 30" name="T8"/>
                  <a:gd fmla="*/ 38 h 42" name="T9"/>
                  <a:gd fmla="*/ 16 w 30" name="T10"/>
                  <a:gd fmla="*/ 37 h 42" name="T11"/>
                  <a:gd fmla="*/ 20 w 30" name="T12"/>
                  <a:gd fmla="*/ 33 h 42" name="T13"/>
                  <a:gd fmla="*/ 24 w 30" name="T14"/>
                  <a:gd fmla="*/ 29 h 42" name="T15"/>
                  <a:gd fmla="*/ 26 w 30" name="T16"/>
                  <a:gd fmla="*/ 25 h 42" name="T17"/>
                  <a:gd fmla="*/ 28 w 30" name="T18"/>
                  <a:gd fmla="*/ 22 h 42" name="T19"/>
                  <a:gd fmla="*/ 30 w 30" name="T20"/>
                  <a:gd fmla="*/ 19 h 42" name="T21"/>
                  <a:gd fmla="*/ 29 w 30" name="T22"/>
                  <a:gd fmla="*/ 22 h 42" name="T23"/>
                  <a:gd fmla="*/ 28 w 30" name="T24"/>
                  <a:gd fmla="*/ 26 h 42" name="T25"/>
                  <a:gd fmla="*/ 26 w 30" name="T26"/>
                  <a:gd fmla="*/ 30 h 42" name="T27"/>
                  <a:gd fmla="*/ 23 w 30" name="T28"/>
                  <a:gd fmla="*/ 35 h 42" name="T29"/>
                  <a:gd fmla="*/ 18 w 30" name="T30"/>
                  <a:gd fmla="*/ 40 h 42" name="T31"/>
                  <a:gd fmla="*/ 17 w 30" name="T32"/>
                  <a:gd fmla="*/ 41 h 42" name="T33"/>
                  <a:gd fmla="*/ 15 w 30" name="T34"/>
                  <a:gd fmla="*/ 42 h 42" name="T35"/>
                  <a:gd fmla="*/ 13 w 30" name="T36"/>
                  <a:gd fmla="*/ 42 h 42" name="T37"/>
                  <a:gd fmla="*/ 11 w 30" name="T38"/>
                  <a:gd fmla="*/ 42 h 42" name="T39"/>
                  <a:gd fmla="*/ 5 w 30" name="T40"/>
                  <a:gd fmla="*/ 37 h 42" name="T41"/>
                  <a:gd fmla="*/ 1 w 30" name="T42"/>
                  <a:gd fmla="*/ 23 h 42" name="T43"/>
                  <a:gd fmla="*/ 0 w 30" name="T44"/>
                  <a:gd fmla="*/ 11 h 42" name="T45"/>
                  <a:gd fmla="*/ 0 w 30" name="T46"/>
                  <a:gd fmla="*/ 0 h 42"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2" w="30">
                    <a:moveTo>
                      <a:pt x="0" y="0"/>
                    </a:moveTo>
                    <a:cubicBezTo>
                      <a:pt x="0" y="0"/>
                      <a:pt x="1" y="4"/>
                      <a:pt x="2" y="11"/>
                    </a:cubicBezTo>
                    <a:cubicBezTo>
                      <a:pt x="3" y="15"/>
                      <a:pt x="3" y="18"/>
                      <a:pt x="4" y="23"/>
                    </a:cubicBezTo>
                    <a:cubicBezTo>
                      <a:pt x="5" y="27"/>
                      <a:pt x="6" y="31"/>
                      <a:pt x="8" y="35"/>
                    </a:cubicBezTo>
                    <a:cubicBezTo>
                      <a:pt x="9" y="37"/>
                      <a:pt x="11" y="38"/>
                      <a:pt x="12" y="38"/>
                    </a:cubicBezTo>
                    <a:cubicBezTo>
                      <a:pt x="13" y="39"/>
                      <a:pt x="15" y="38"/>
                      <a:pt x="16" y="37"/>
                    </a:cubicBezTo>
                    <a:cubicBezTo>
                      <a:pt x="18" y="36"/>
                      <a:pt x="19" y="34"/>
                      <a:pt x="20" y="33"/>
                    </a:cubicBezTo>
                    <a:cubicBezTo>
                      <a:pt x="22" y="32"/>
                      <a:pt x="23" y="30"/>
                      <a:pt x="24" y="29"/>
                    </a:cubicBezTo>
                    <a:cubicBezTo>
                      <a:pt x="25" y="27"/>
                      <a:pt x="26" y="26"/>
                      <a:pt x="26" y="25"/>
                    </a:cubicBezTo>
                    <a:cubicBezTo>
                      <a:pt x="27" y="24"/>
                      <a:pt x="28" y="23"/>
                      <a:pt x="28" y="22"/>
                    </a:cubicBezTo>
                    <a:cubicBezTo>
                      <a:pt x="30" y="20"/>
                      <a:pt x="30" y="19"/>
                      <a:pt x="30" y="19"/>
                    </a:cubicBezTo>
                    <a:cubicBezTo>
                      <a:pt x="30" y="19"/>
                      <a:pt x="30" y="20"/>
                      <a:pt x="29" y="22"/>
                    </a:cubicBezTo>
                    <a:cubicBezTo>
                      <a:pt x="29" y="23"/>
                      <a:pt x="28" y="24"/>
                      <a:pt x="28" y="26"/>
                    </a:cubicBezTo>
                    <a:cubicBezTo>
                      <a:pt x="27" y="27"/>
                      <a:pt x="27" y="28"/>
                      <a:pt x="26" y="30"/>
                    </a:cubicBezTo>
                    <a:cubicBezTo>
                      <a:pt x="25" y="32"/>
                      <a:pt x="24" y="33"/>
                      <a:pt x="23" y="35"/>
                    </a:cubicBezTo>
                    <a:cubicBezTo>
                      <a:pt x="22" y="37"/>
                      <a:pt x="20" y="38"/>
                      <a:pt x="18" y="40"/>
                    </a:cubicBezTo>
                    <a:cubicBezTo>
                      <a:pt x="18" y="40"/>
                      <a:pt x="17" y="41"/>
                      <a:pt x="17" y="41"/>
                    </a:cubicBezTo>
                    <a:cubicBezTo>
                      <a:pt x="16" y="41"/>
                      <a:pt x="16" y="42"/>
                      <a:pt x="15" y="42"/>
                    </a:cubicBezTo>
                    <a:cubicBezTo>
                      <a:pt x="15" y="42"/>
                      <a:pt x="14" y="42"/>
                      <a:pt x="13" y="42"/>
                    </a:cubicBezTo>
                    <a:cubicBezTo>
                      <a:pt x="12" y="42"/>
                      <a:pt x="12" y="42"/>
                      <a:pt x="11" y="42"/>
                    </a:cubicBezTo>
                    <a:cubicBezTo>
                      <a:pt x="8" y="41"/>
                      <a:pt x="6" y="39"/>
                      <a:pt x="5" y="37"/>
                    </a:cubicBezTo>
                    <a:cubicBezTo>
                      <a:pt x="2" y="32"/>
                      <a:pt x="1" y="28"/>
                      <a:pt x="1" y="23"/>
                    </a:cubicBezTo>
                    <a:cubicBezTo>
                      <a:pt x="0" y="19"/>
                      <a:pt x="0" y="15"/>
                      <a:pt x="0" y="11"/>
                    </a:cubicBezTo>
                    <a:cubicBezTo>
                      <a:pt x="0" y="5"/>
                      <a:pt x="0" y="0"/>
                      <a:pt x="0" y="0"/>
                    </a:cubicBezTo>
                    <a:close/>
                  </a:path>
                </a:pathLst>
              </a:custGeom>
              <a:solidFill>
                <a:srgbClr val="3535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8" name="Freeform 24"/>
              <p:cNvSpPr/>
              <p:nvPr/>
            </p:nvSpPr>
            <p:spPr bwMode="auto">
              <a:xfrm>
                <a:off x="8153610" y="2488090"/>
                <a:ext cx="120650" cy="47625"/>
              </a:xfrm>
              <a:custGeom>
                <a:gdLst>
                  <a:gd fmla="*/ 30 w 61" name="T0"/>
                  <a:gd fmla="*/ 17 h 29" name="T1"/>
                  <a:gd fmla="*/ 61 w 61" name="T2"/>
                  <a:gd fmla="*/ 20 h 29" name="T3"/>
                  <a:gd fmla="*/ 30 w 61" name="T4"/>
                  <a:gd fmla="*/ 29 h 29" name="T5"/>
                  <a:gd fmla="*/ 29 w 61" name="T6"/>
                  <a:gd fmla="*/ 29 h 29" name="T7"/>
                  <a:gd fmla="*/ 0 w 61" name="T8"/>
                  <a:gd fmla="*/ 16 h 29" name="T9"/>
                  <a:gd fmla="*/ 30 w 61" name="T10"/>
                  <a:gd fmla="*/ 17 h 29" name="T11"/>
                </a:gdLst>
                <a:cxnLst>
                  <a:cxn ang="0">
                    <a:pos x="T0" y="T1"/>
                  </a:cxn>
                  <a:cxn ang="0">
                    <a:pos x="T2" y="T3"/>
                  </a:cxn>
                  <a:cxn ang="0">
                    <a:pos x="T4" y="T5"/>
                  </a:cxn>
                  <a:cxn ang="0">
                    <a:pos x="T6" y="T7"/>
                  </a:cxn>
                  <a:cxn ang="0">
                    <a:pos x="T8" y="T9"/>
                  </a:cxn>
                  <a:cxn ang="0">
                    <a:pos x="T10" y="T11"/>
                  </a:cxn>
                </a:cxnLst>
                <a:rect b="b" l="0" r="r" t="0"/>
                <a:pathLst>
                  <a:path h="28" w="61">
                    <a:moveTo>
                      <a:pt x="30" y="17"/>
                    </a:moveTo>
                    <a:cubicBezTo>
                      <a:pt x="42" y="5"/>
                      <a:pt x="53" y="11"/>
                      <a:pt x="61" y="20"/>
                    </a:cubicBezTo>
                    <a:cubicBezTo>
                      <a:pt x="52" y="25"/>
                      <a:pt x="42" y="29"/>
                      <a:pt x="30" y="29"/>
                    </a:cubicBezTo>
                    <a:cubicBezTo>
                      <a:pt x="29" y="29"/>
                      <a:pt x="29" y="29"/>
                      <a:pt x="29" y="29"/>
                    </a:cubicBezTo>
                    <a:cubicBezTo>
                      <a:pt x="17" y="27"/>
                      <a:pt x="8" y="22"/>
                      <a:pt x="0" y="16"/>
                    </a:cubicBezTo>
                    <a:cubicBezTo>
                      <a:pt x="17" y="0"/>
                      <a:pt x="30" y="18"/>
                      <a:pt x="30" y="17"/>
                    </a:cubicBezTo>
                    <a:close/>
                  </a:path>
                </a:pathLst>
              </a:custGeom>
              <a:solidFill>
                <a:srgbClr val="FF5D4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9" name="Freeform 25"/>
              <p:cNvSpPr/>
              <p:nvPr/>
            </p:nvSpPr>
            <p:spPr bwMode="auto">
              <a:xfrm>
                <a:off x="8096460" y="2445227"/>
                <a:ext cx="242888" cy="76200"/>
              </a:xfrm>
              <a:custGeom>
                <a:gdLst>
                  <a:gd fmla="*/ 0 w 123" name="T0"/>
                  <a:gd fmla="*/ 0 h 45" name="T1"/>
                  <a:gd fmla="*/ 123 w 123" name="T2"/>
                  <a:gd fmla="*/ 7 h 45" name="T3"/>
                  <a:gd fmla="*/ 90 w 123" name="T4"/>
                  <a:gd fmla="*/ 45 h 45" name="T5"/>
                  <a:gd fmla="*/ 59 w 123" name="T6"/>
                  <a:gd fmla="*/ 42 h 45" name="T7"/>
                  <a:gd fmla="*/ 29 w 123" name="T8"/>
                  <a:gd fmla="*/ 41 h 45" name="T9"/>
                  <a:gd fmla="*/ 0 w 123" name="T10"/>
                  <a:gd fmla="*/ 0 h 45" name="T11"/>
                </a:gdLst>
                <a:cxnLst>
                  <a:cxn ang="0">
                    <a:pos x="T0" y="T1"/>
                  </a:cxn>
                  <a:cxn ang="0">
                    <a:pos x="T2" y="T3"/>
                  </a:cxn>
                  <a:cxn ang="0">
                    <a:pos x="T4" y="T5"/>
                  </a:cxn>
                  <a:cxn ang="0">
                    <a:pos x="T6" y="T7"/>
                  </a:cxn>
                  <a:cxn ang="0">
                    <a:pos x="T8" y="T9"/>
                  </a:cxn>
                  <a:cxn ang="0">
                    <a:pos x="T10" y="T11"/>
                  </a:cxn>
                </a:cxnLst>
                <a:rect b="b" l="0" r="r" t="0"/>
                <a:pathLst>
                  <a:path h="45" w="123">
                    <a:moveTo>
                      <a:pt x="0" y="0"/>
                    </a:moveTo>
                    <a:cubicBezTo>
                      <a:pt x="19" y="14"/>
                      <a:pt x="103" y="19"/>
                      <a:pt x="123" y="7"/>
                    </a:cubicBezTo>
                    <a:cubicBezTo>
                      <a:pt x="122" y="9"/>
                      <a:pt x="111" y="31"/>
                      <a:pt x="90" y="45"/>
                    </a:cubicBezTo>
                    <a:cubicBezTo>
                      <a:pt x="82" y="36"/>
                      <a:pt x="71" y="30"/>
                      <a:pt x="59" y="42"/>
                    </a:cubicBezTo>
                    <a:cubicBezTo>
                      <a:pt x="59" y="43"/>
                      <a:pt x="46" y="25"/>
                      <a:pt x="29" y="41"/>
                    </a:cubicBezTo>
                    <a:cubicBezTo>
                      <a:pt x="9" y="25"/>
                      <a:pt x="0" y="1"/>
                      <a:pt x="0" y="0"/>
                    </a:cubicBezTo>
                    <a:close/>
                  </a:path>
                </a:pathLst>
              </a:custGeom>
              <a:solidFill>
                <a:srgbClr val="411B0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Freeform 26"/>
              <p:cNvSpPr/>
              <p:nvPr/>
            </p:nvSpPr>
            <p:spPr bwMode="auto">
              <a:xfrm>
                <a:off x="8152022" y="2246790"/>
                <a:ext cx="136525" cy="161925"/>
              </a:xfrm>
              <a:custGeom>
                <a:gdLst>
                  <a:gd fmla="*/ 57 w 69" name="T0"/>
                  <a:gd fmla="*/ 17 h 97" name="T1"/>
                  <a:gd fmla="*/ 40 w 69" name="T2"/>
                  <a:gd fmla="*/ 49 h 97" name="T3"/>
                  <a:gd fmla="*/ 33 w 69" name="T4"/>
                  <a:gd fmla="*/ 55 h 97" name="T5"/>
                  <a:gd fmla="*/ 25 w 69" name="T6"/>
                  <a:gd fmla="*/ 59 h 97" name="T7"/>
                  <a:gd fmla="*/ 24 w 69" name="T8"/>
                  <a:gd fmla="*/ 57 h 97" name="T9"/>
                  <a:gd fmla="*/ 25 w 69" name="T10"/>
                  <a:gd fmla="*/ 59 h 97" name="T11"/>
                  <a:gd fmla="*/ 25 w 69" name="T12"/>
                  <a:gd fmla="*/ 59 h 97" name="T13"/>
                  <a:gd fmla="*/ 24 w 69" name="T14"/>
                  <a:gd fmla="*/ 60 h 97" name="T15"/>
                  <a:gd fmla="*/ 21 w 69" name="T16"/>
                  <a:gd fmla="*/ 61 h 97" name="T17"/>
                  <a:gd fmla="*/ 12 w 69" name="T18"/>
                  <a:gd fmla="*/ 66 h 97" name="T19"/>
                  <a:gd fmla="*/ 4 w 69" name="T20"/>
                  <a:gd fmla="*/ 84 h 97" name="T21"/>
                  <a:gd fmla="*/ 4 w 69" name="T22"/>
                  <a:gd fmla="*/ 85 h 97" name="T23"/>
                  <a:gd fmla="*/ 4 w 69" name="T24"/>
                  <a:gd fmla="*/ 86 h 97" name="T25"/>
                  <a:gd fmla="*/ 9 w 69" name="T26"/>
                  <a:gd fmla="*/ 89 h 97" name="T27"/>
                  <a:gd fmla="*/ 30 w 69" name="T28"/>
                  <a:gd fmla="*/ 95 h 97" name="T29"/>
                  <a:gd fmla="*/ 53 w 69" name="T30"/>
                  <a:gd fmla="*/ 92 h 97" name="T31"/>
                  <a:gd fmla="*/ 64 w 69" name="T32"/>
                  <a:gd fmla="*/ 83 h 97" name="T33"/>
                  <a:gd fmla="*/ 68 w 69" name="T34"/>
                  <a:gd fmla="*/ 73 h 97" name="T35"/>
                  <a:gd fmla="*/ 69 w 69" name="T36"/>
                  <a:gd fmla="*/ 73 h 97" name="T37"/>
                  <a:gd fmla="*/ 65 w 69" name="T38"/>
                  <a:gd fmla="*/ 83 h 97" name="T39"/>
                  <a:gd fmla="*/ 53 w 69" name="T40"/>
                  <a:gd fmla="*/ 94 h 97" name="T41"/>
                  <a:gd fmla="*/ 22 w 69" name="T42"/>
                  <a:gd fmla="*/ 96 h 97" name="T43"/>
                  <a:gd fmla="*/ 4 w 69" name="T44"/>
                  <a:gd fmla="*/ 89 h 97" name="T45"/>
                  <a:gd fmla="*/ 2 w 69" name="T46"/>
                  <a:gd fmla="*/ 86 h 97" name="T47"/>
                  <a:gd fmla="*/ 1 w 69" name="T48"/>
                  <a:gd fmla="*/ 86 h 97" name="T49"/>
                  <a:gd fmla="*/ 1 w 69" name="T50"/>
                  <a:gd fmla="*/ 77 h 97" name="T51"/>
                  <a:gd fmla="*/ 10 w 69" name="T52"/>
                  <a:gd fmla="*/ 64 h 97" name="T53"/>
                  <a:gd fmla="*/ 20 w 69" name="T54"/>
                  <a:gd fmla="*/ 59 h 97" name="T55"/>
                  <a:gd fmla="*/ 23 w 69" name="T56"/>
                  <a:gd fmla="*/ 57 h 97" name="T57"/>
                  <a:gd fmla="*/ 24 w 69" name="T58"/>
                  <a:gd fmla="*/ 57 h 97" name="T59"/>
                  <a:gd fmla="*/ 23 w 69" name="T60"/>
                  <a:gd fmla="*/ 58 h 97" name="T61"/>
                  <a:gd fmla="*/ 24 w 69" name="T62"/>
                  <a:gd fmla="*/ 59 h 97" name="T63"/>
                  <a:gd fmla="*/ 24 w 69" name="T64"/>
                  <a:gd fmla="*/ 57 h 97" name="T65"/>
                  <a:gd fmla="*/ 31 w 69" name="T66"/>
                  <a:gd fmla="*/ 53 h 97" name="T67"/>
                  <a:gd fmla="*/ 48 w 69" name="T68"/>
                  <a:gd fmla="*/ 33 h 97" name="T69"/>
                  <a:gd fmla="*/ 62 w 69" name="T70"/>
                  <a:gd fmla="*/ 0 h 97"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97" w="69">
                    <a:moveTo>
                      <a:pt x="62" y="0"/>
                    </a:moveTo>
                    <a:cubicBezTo>
                      <a:pt x="60" y="6"/>
                      <a:pt x="59" y="11"/>
                      <a:pt x="57" y="17"/>
                    </a:cubicBezTo>
                    <a:cubicBezTo>
                      <a:pt x="55" y="23"/>
                      <a:pt x="52" y="28"/>
                      <a:pt x="50" y="34"/>
                    </a:cubicBezTo>
                    <a:cubicBezTo>
                      <a:pt x="47" y="39"/>
                      <a:pt x="44" y="44"/>
                      <a:pt x="40" y="49"/>
                    </a:cubicBezTo>
                    <a:cubicBezTo>
                      <a:pt x="39" y="50"/>
                      <a:pt x="37" y="51"/>
                      <a:pt x="36" y="52"/>
                    </a:cubicBezTo>
                    <a:cubicBezTo>
                      <a:pt x="35" y="53"/>
                      <a:pt x="34" y="54"/>
                      <a:pt x="33" y="55"/>
                    </a:cubicBezTo>
                    <a:cubicBezTo>
                      <a:pt x="32" y="56"/>
                      <a:pt x="30" y="57"/>
                      <a:pt x="29" y="57"/>
                    </a:cubicBezTo>
                    <a:cubicBezTo>
                      <a:pt x="28" y="58"/>
                      <a:pt x="26" y="59"/>
                      <a:pt x="25" y="59"/>
                    </a:cubicBezTo>
                    <a:cubicBezTo>
                      <a:pt x="24" y="57"/>
                      <a:pt x="24" y="57"/>
                      <a:pt x="24" y="57"/>
                    </a:cubicBezTo>
                    <a:cubicBezTo>
                      <a:pt x="24" y="57"/>
                      <a:pt x="24" y="57"/>
                      <a:pt x="24" y="57"/>
                    </a:cubicBezTo>
                    <a:cubicBezTo>
                      <a:pt x="25" y="57"/>
                      <a:pt x="25" y="57"/>
                      <a:pt x="25" y="58"/>
                    </a:cubicBezTo>
                    <a:cubicBezTo>
                      <a:pt x="26" y="59"/>
                      <a:pt x="25" y="59"/>
                      <a:pt x="25" y="59"/>
                    </a:cubicBezTo>
                    <a:cubicBezTo>
                      <a:pt x="25" y="59"/>
                      <a:pt x="25" y="59"/>
                      <a:pt x="25" y="59"/>
                    </a:cubicBezTo>
                    <a:cubicBezTo>
                      <a:pt x="25" y="59"/>
                      <a:pt x="25" y="59"/>
                      <a:pt x="25" y="59"/>
                    </a:cubicBezTo>
                    <a:cubicBezTo>
                      <a:pt x="24" y="59"/>
                      <a:pt x="24" y="59"/>
                      <a:pt x="24" y="59"/>
                    </a:cubicBezTo>
                    <a:cubicBezTo>
                      <a:pt x="24" y="60"/>
                      <a:pt x="24" y="60"/>
                      <a:pt x="24" y="60"/>
                    </a:cubicBezTo>
                    <a:cubicBezTo>
                      <a:pt x="23" y="60"/>
                      <a:pt x="23" y="60"/>
                      <a:pt x="23" y="60"/>
                    </a:cubicBezTo>
                    <a:cubicBezTo>
                      <a:pt x="21" y="61"/>
                      <a:pt x="21" y="61"/>
                      <a:pt x="21" y="61"/>
                    </a:cubicBezTo>
                    <a:cubicBezTo>
                      <a:pt x="20" y="61"/>
                      <a:pt x="19" y="62"/>
                      <a:pt x="18" y="62"/>
                    </a:cubicBezTo>
                    <a:cubicBezTo>
                      <a:pt x="16" y="64"/>
                      <a:pt x="14" y="65"/>
                      <a:pt x="12" y="66"/>
                    </a:cubicBezTo>
                    <a:cubicBezTo>
                      <a:pt x="8" y="69"/>
                      <a:pt x="4" y="73"/>
                      <a:pt x="3" y="78"/>
                    </a:cubicBezTo>
                    <a:cubicBezTo>
                      <a:pt x="3" y="80"/>
                      <a:pt x="3" y="82"/>
                      <a:pt x="4" y="84"/>
                    </a:cubicBezTo>
                    <a:cubicBezTo>
                      <a:pt x="4" y="85"/>
                      <a:pt x="4" y="85"/>
                      <a:pt x="4" y="85"/>
                    </a:cubicBezTo>
                    <a:cubicBezTo>
                      <a:pt x="4" y="85"/>
                      <a:pt x="4" y="85"/>
                      <a:pt x="4" y="85"/>
                    </a:cubicBezTo>
                    <a:cubicBezTo>
                      <a:pt x="4" y="85"/>
                      <a:pt x="4" y="85"/>
                      <a:pt x="4" y="85"/>
                    </a:cubicBezTo>
                    <a:cubicBezTo>
                      <a:pt x="4" y="86"/>
                      <a:pt x="4" y="86"/>
                      <a:pt x="4" y="86"/>
                    </a:cubicBezTo>
                    <a:cubicBezTo>
                      <a:pt x="5" y="86"/>
                      <a:pt x="5" y="86"/>
                      <a:pt x="6" y="87"/>
                    </a:cubicBezTo>
                    <a:cubicBezTo>
                      <a:pt x="7" y="88"/>
                      <a:pt x="8" y="88"/>
                      <a:pt x="9" y="89"/>
                    </a:cubicBezTo>
                    <a:cubicBezTo>
                      <a:pt x="13" y="91"/>
                      <a:pt x="18" y="93"/>
                      <a:pt x="23" y="94"/>
                    </a:cubicBezTo>
                    <a:cubicBezTo>
                      <a:pt x="25" y="94"/>
                      <a:pt x="28" y="95"/>
                      <a:pt x="30" y="95"/>
                    </a:cubicBezTo>
                    <a:cubicBezTo>
                      <a:pt x="33" y="95"/>
                      <a:pt x="35" y="95"/>
                      <a:pt x="38" y="95"/>
                    </a:cubicBezTo>
                    <a:cubicBezTo>
                      <a:pt x="43" y="95"/>
                      <a:pt x="48" y="94"/>
                      <a:pt x="53" y="92"/>
                    </a:cubicBezTo>
                    <a:cubicBezTo>
                      <a:pt x="55" y="92"/>
                      <a:pt x="57" y="90"/>
                      <a:pt x="59" y="89"/>
                    </a:cubicBezTo>
                    <a:cubicBezTo>
                      <a:pt x="61" y="87"/>
                      <a:pt x="63" y="85"/>
                      <a:pt x="64" y="83"/>
                    </a:cubicBezTo>
                    <a:cubicBezTo>
                      <a:pt x="65" y="81"/>
                      <a:pt x="66" y="79"/>
                      <a:pt x="67" y="76"/>
                    </a:cubicBezTo>
                    <a:cubicBezTo>
                      <a:pt x="68" y="73"/>
                      <a:pt x="68" y="73"/>
                      <a:pt x="68" y="73"/>
                    </a:cubicBezTo>
                    <a:cubicBezTo>
                      <a:pt x="69" y="69"/>
                      <a:pt x="69" y="69"/>
                      <a:pt x="69" y="69"/>
                    </a:cubicBezTo>
                    <a:cubicBezTo>
                      <a:pt x="69" y="73"/>
                      <a:pt x="69" y="73"/>
                      <a:pt x="69" y="73"/>
                    </a:cubicBezTo>
                    <a:cubicBezTo>
                      <a:pt x="68" y="74"/>
                      <a:pt x="68" y="75"/>
                      <a:pt x="68" y="76"/>
                    </a:cubicBezTo>
                    <a:cubicBezTo>
                      <a:pt x="67" y="79"/>
                      <a:pt x="66" y="81"/>
                      <a:pt x="65" y="83"/>
                    </a:cubicBezTo>
                    <a:cubicBezTo>
                      <a:pt x="63" y="86"/>
                      <a:pt x="62" y="88"/>
                      <a:pt x="60" y="90"/>
                    </a:cubicBezTo>
                    <a:cubicBezTo>
                      <a:pt x="58" y="91"/>
                      <a:pt x="56" y="93"/>
                      <a:pt x="53" y="94"/>
                    </a:cubicBezTo>
                    <a:cubicBezTo>
                      <a:pt x="48" y="96"/>
                      <a:pt x="43" y="97"/>
                      <a:pt x="38" y="97"/>
                    </a:cubicBezTo>
                    <a:cubicBezTo>
                      <a:pt x="33" y="97"/>
                      <a:pt x="28" y="97"/>
                      <a:pt x="22" y="96"/>
                    </a:cubicBezTo>
                    <a:cubicBezTo>
                      <a:pt x="17" y="95"/>
                      <a:pt x="12" y="93"/>
                      <a:pt x="8" y="91"/>
                    </a:cubicBezTo>
                    <a:cubicBezTo>
                      <a:pt x="6" y="90"/>
                      <a:pt x="5" y="90"/>
                      <a:pt x="4" y="89"/>
                    </a:cubicBezTo>
                    <a:cubicBezTo>
                      <a:pt x="4" y="88"/>
                      <a:pt x="3" y="88"/>
                      <a:pt x="3" y="87"/>
                    </a:cubicBezTo>
                    <a:cubicBezTo>
                      <a:pt x="2" y="87"/>
                      <a:pt x="2" y="87"/>
                      <a:pt x="2" y="86"/>
                    </a:cubicBezTo>
                    <a:cubicBezTo>
                      <a:pt x="2" y="86"/>
                      <a:pt x="2" y="86"/>
                      <a:pt x="2" y="86"/>
                    </a:cubicBezTo>
                    <a:cubicBezTo>
                      <a:pt x="1" y="86"/>
                      <a:pt x="1" y="86"/>
                      <a:pt x="1" y="86"/>
                    </a:cubicBezTo>
                    <a:cubicBezTo>
                      <a:pt x="1" y="85"/>
                      <a:pt x="1" y="85"/>
                      <a:pt x="1" y="85"/>
                    </a:cubicBezTo>
                    <a:cubicBezTo>
                      <a:pt x="0" y="83"/>
                      <a:pt x="0" y="80"/>
                      <a:pt x="1" y="77"/>
                    </a:cubicBezTo>
                    <a:cubicBezTo>
                      <a:pt x="1" y="74"/>
                      <a:pt x="3" y="72"/>
                      <a:pt x="4" y="70"/>
                    </a:cubicBezTo>
                    <a:cubicBezTo>
                      <a:pt x="6" y="68"/>
                      <a:pt x="8" y="66"/>
                      <a:pt x="10" y="64"/>
                    </a:cubicBezTo>
                    <a:cubicBezTo>
                      <a:pt x="12" y="63"/>
                      <a:pt x="15" y="61"/>
                      <a:pt x="17" y="60"/>
                    </a:cubicBezTo>
                    <a:cubicBezTo>
                      <a:pt x="18" y="60"/>
                      <a:pt x="19" y="59"/>
                      <a:pt x="20" y="59"/>
                    </a:cubicBezTo>
                    <a:cubicBezTo>
                      <a:pt x="22" y="58"/>
                      <a:pt x="22" y="58"/>
                      <a:pt x="22" y="58"/>
                    </a:cubicBezTo>
                    <a:cubicBezTo>
                      <a:pt x="23" y="57"/>
                      <a:pt x="23" y="57"/>
                      <a:pt x="23" y="57"/>
                    </a:cubicBezTo>
                    <a:cubicBezTo>
                      <a:pt x="24" y="57"/>
                      <a:pt x="24" y="57"/>
                      <a:pt x="24" y="57"/>
                    </a:cubicBezTo>
                    <a:cubicBezTo>
                      <a:pt x="24" y="57"/>
                      <a:pt x="24" y="57"/>
                      <a:pt x="24" y="57"/>
                    </a:cubicBezTo>
                    <a:cubicBezTo>
                      <a:pt x="24" y="57"/>
                      <a:pt x="24" y="57"/>
                      <a:pt x="24" y="57"/>
                    </a:cubicBezTo>
                    <a:cubicBezTo>
                      <a:pt x="24" y="57"/>
                      <a:pt x="23" y="57"/>
                      <a:pt x="23" y="58"/>
                    </a:cubicBezTo>
                    <a:cubicBezTo>
                      <a:pt x="23" y="58"/>
                      <a:pt x="23" y="58"/>
                      <a:pt x="23" y="59"/>
                    </a:cubicBezTo>
                    <a:cubicBezTo>
                      <a:pt x="23" y="59"/>
                      <a:pt x="24" y="59"/>
                      <a:pt x="24" y="59"/>
                    </a:cubicBezTo>
                    <a:cubicBezTo>
                      <a:pt x="24" y="59"/>
                      <a:pt x="25" y="59"/>
                      <a:pt x="25" y="59"/>
                    </a:cubicBezTo>
                    <a:cubicBezTo>
                      <a:pt x="24" y="57"/>
                      <a:pt x="24" y="57"/>
                      <a:pt x="24" y="57"/>
                    </a:cubicBezTo>
                    <a:cubicBezTo>
                      <a:pt x="25" y="57"/>
                      <a:pt x="27" y="56"/>
                      <a:pt x="28" y="55"/>
                    </a:cubicBezTo>
                    <a:cubicBezTo>
                      <a:pt x="29" y="55"/>
                      <a:pt x="30" y="54"/>
                      <a:pt x="31" y="53"/>
                    </a:cubicBezTo>
                    <a:cubicBezTo>
                      <a:pt x="34" y="51"/>
                      <a:pt x="36" y="49"/>
                      <a:pt x="38" y="47"/>
                    </a:cubicBezTo>
                    <a:cubicBezTo>
                      <a:pt x="42" y="43"/>
                      <a:pt x="45" y="38"/>
                      <a:pt x="48" y="33"/>
                    </a:cubicBezTo>
                    <a:cubicBezTo>
                      <a:pt x="51" y="28"/>
                      <a:pt x="54" y="22"/>
                      <a:pt x="56" y="17"/>
                    </a:cubicBezTo>
                    <a:cubicBezTo>
                      <a:pt x="58" y="11"/>
                      <a:pt x="60" y="6"/>
                      <a:pt x="62" y="0"/>
                    </a:cubicBezTo>
                    <a:close/>
                  </a:path>
                </a:pathLst>
              </a:custGeom>
              <a:solidFill>
                <a:srgbClr val="EABB9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27"/>
              <p:cNvSpPr/>
              <p:nvPr/>
            </p:nvSpPr>
            <p:spPr bwMode="auto">
              <a:xfrm>
                <a:off x="7999622" y="3742215"/>
                <a:ext cx="523875" cy="141287"/>
              </a:xfrm>
              <a:custGeom>
                <a:gdLst>
                  <a:gd fmla="*/ 319 w 330" name="T0"/>
                  <a:gd fmla="*/ 89 h 89" name="T1"/>
                  <a:gd fmla="*/ 330 w 330" name="T2"/>
                  <a:gd fmla="*/ 61 h 89" name="T3"/>
                  <a:gd fmla="*/ 0 w 330" name="T4"/>
                  <a:gd fmla="*/ 0 h 89" name="T5"/>
                  <a:gd fmla="*/ 319 w 330" name="T6"/>
                  <a:gd fmla="*/ 89 h 89" name="T7"/>
                </a:gdLst>
                <a:cxnLst>
                  <a:cxn ang="0">
                    <a:pos x="T0" y="T1"/>
                  </a:cxn>
                  <a:cxn ang="0">
                    <a:pos x="T2" y="T3"/>
                  </a:cxn>
                  <a:cxn ang="0">
                    <a:pos x="T4" y="T5"/>
                  </a:cxn>
                  <a:cxn ang="0">
                    <a:pos x="T6" y="T7"/>
                  </a:cxn>
                </a:cxnLst>
                <a:rect b="b" l="0" r="r" t="0"/>
                <a:pathLst>
                  <a:path h="89" w="330">
                    <a:moveTo>
                      <a:pt x="319" y="89"/>
                    </a:moveTo>
                    <a:lnTo>
                      <a:pt x="330" y="61"/>
                    </a:lnTo>
                    <a:lnTo>
                      <a:pt x="0" y="0"/>
                    </a:lnTo>
                    <a:lnTo>
                      <a:pt x="319" y="89"/>
                    </a:lnTo>
                    <a:close/>
                  </a:path>
                </a:pathLst>
              </a:custGeom>
              <a:solidFill>
                <a:srgbClr val="2F5D7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2" name="Freeform 28"/>
              <p:cNvSpPr/>
              <p:nvPr/>
            </p:nvSpPr>
            <p:spPr bwMode="auto">
              <a:xfrm>
                <a:off x="8596522" y="3104040"/>
                <a:ext cx="47625" cy="542925"/>
              </a:xfrm>
              <a:custGeom>
                <a:gdLst>
                  <a:gd fmla="*/ 0 w 30" name="T0"/>
                  <a:gd fmla="*/ 342 h 342" name="T1"/>
                  <a:gd fmla="*/ 14 w 30" name="T2"/>
                  <a:gd fmla="*/ 312 h 342" name="T3"/>
                  <a:gd fmla="*/ 30 w 30" name="T4"/>
                  <a:gd fmla="*/ 0 h 342" name="T5"/>
                  <a:gd fmla="*/ 0 w 30" name="T6"/>
                  <a:gd fmla="*/ 342 h 342" name="T7"/>
                </a:gdLst>
                <a:cxnLst>
                  <a:cxn ang="0">
                    <a:pos x="T0" y="T1"/>
                  </a:cxn>
                  <a:cxn ang="0">
                    <a:pos x="T2" y="T3"/>
                  </a:cxn>
                  <a:cxn ang="0">
                    <a:pos x="T4" y="T5"/>
                  </a:cxn>
                  <a:cxn ang="0">
                    <a:pos x="T6" y="T7"/>
                  </a:cxn>
                </a:cxnLst>
                <a:rect b="b" l="0" r="r" t="0"/>
                <a:pathLst>
                  <a:path h="342" w="30">
                    <a:moveTo>
                      <a:pt x="0" y="342"/>
                    </a:moveTo>
                    <a:lnTo>
                      <a:pt x="14" y="312"/>
                    </a:lnTo>
                    <a:lnTo>
                      <a:pt x="30" y="0"/>
                    </a:lnTo>
                    <a:lnTo>
                      <a:pt x="0" y="342"/>
                    </a:lnTo>
                    <a:close/>
                  </a:path>
                </a:pathLst>
              </a:custGeom>
              <a:solidFill>
                <a:srgbClr val="2F5D7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86" name="组合 85"/>
            <p:cNvGrpSpPr/>
            <p:nvPr/>
          </p:nvGrpSpPr>
          <p:grpSpPr>
            <a:xfrm>
              <a:off x="1557031" y="1624689"/>
              <a:ext cx="1409700" cy="3910012"/>
              <a:chOff x="5712035" y="1719740"/>
              <a:chExt cx="1409700" cy="3910012"/>
            </a:xfrm>
          </p:grpSpPr>
          <p:sp>
            <p:nvSpPr>
              <p:cNvPr id="53" name="Freeform 29"/>
              <p:cNvSpPr/>
              <p:nvPr/>
            </p:nvSpPr>
            <p:spPr bwMode="auto">
              <a:xfrm>
                <a:off x="6904247" y="3981927"/>
                <a:ext cx="217488" cy="320675"/>
              </a:xfrm>
              <a:custGeom>
                <a:gdLst>
                  <a:gd fmla="*/ 48 w 111" name="T0"/>
                  <a:gd fmla="*/ 190 h 192" name="T1"/>
                  <a:gd fmla="*/ 22 w 111" name="T2"/>
                  <a:gd fmla="*/ 104 h 192" name="T3"/>
                  <a:gd fmla="*/ 10 w 111" name="T4"/>
                  <a:gd fmla="*/ 144 h 192" name="T5"/>
                  <a:gd fmla="*/ 2 w 111" name="T6"/>
                  <a:gd fmla="*/ 95 h 192" name="T7"/>
                  <a:gd fmla="*/ 9 w 111" name="T8"/>
                  <a:gd fmla="*/ 55 h 192" name="T9"/>
                  <a:gd fmla="*/ 1 w 111" name="T10"/>
                  <a:gd fmla="*/ 9 h 192" name="T11"/>
                  <a:gd fmla="*/ 38 w 111" name="T12"/>
                  <a:gd fmla="*/ 0 h 192" name="T13"/>
                  <a:gd fmla="*/ 50 w 111" name="T14"/>
                  <a:gd fmla="*/ 49 h 192" name="T15"/>
                  <a:gd fmla="*/ 82 w 111" name="T16"/>
                  <a:gd fmla="*/ 92 h 192" name="T17"/>
                  <a:gd fmla="*/ 108 w 111" name="T18"/>
                  <a:gd fmla="*/ 158 h 192" name="T19"/>
                  <a:gd fmla="*/ 99 w 111" name="T20"/>
                  <a:gd fmla="*/ 160 h 192" name="T21"/>
                  <a:gd fmla="*/ 76 w 111" name="T22"/>
                  <a:gd fmla="*/ 119 h 192" name="T23"/>
                  <a:gd fmla="*/ 82 w 111" name="T24"/>
                  <a:gd fmla="*/ 136 h 192" name="T25"/>
                  <a:gd fmla="*/ 94 w 111" name="T26"/>
                  <a:gd fmla="*/ 181 h 192" name="T27"/>
                  <a:gd fmla="*/ 61 w 111" name="T28"/>
                  <a:gd fmla="*/ 126 h 192" name="T29"/>
                  <a:gd fmla="*/ 74 w 111" name="T30"/>
                  <a:gd fmla="*/ 189 h 192" name="T31"/>
                  <a:gd fmla="*/ 44 w 111" name="T32"/>
                  <a:gd fmla="*/ 125 h 192" name="T33"/>
                  <a:gd fmla="*/ 48 w 111" name="T34"/>
                  <a:gd fmla="*/ 190 h 192"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92" w="110">
                    <a:moveTo>
                      <a:pt x="48" y="190"/>
                    </a:moveTo>
                    <a:cubicBezTo>
                      <a:pt x="39" y="188"/>
                      <a:pt x="39" y="176"/>
                      <a:pt x="22" y="104"/>
                    </a:cubicBezTo>
                    <a:cubicBezTo>
                      <a:pt x="22" y="104"/>
                      <a:pt x="15" y="164"/>
                      <a:pt x="10" y="144"/>
                    </a:cubicBezTo>
                    <a:cubicBezTo>
                      <a:pt x="6" y="127"/>
                      <a:pt x="2" y="95"/>
                      <a:pt x="2" y="95"/>
                    </a:cubicBezTo>
                    <a:cubicBezTo>
                      <a:pt x="0" y="78"/>
                      <a:pt x="2" y="62"/>
                      <a:pt x="9" y="55"/>
                    </a:cubicBezTo>
                    <a:cubicBezTo>
                      <a:pt x="1" y="9"/>
                      <a:pt x="1" y="9"/>
                      <a:pt x="1" y="9"/>
                    </a:cubicBezTo>
                    <a:cubicBezTo>
                      <a:pt x="38" y="0"/>
                      <a:pt x="38" y="0"/>
                      <a:pt x="38" y="0"/>
                    </a:cubicBezTo>
                    <a:cubicBezTo>
                      <a:pt x="50" y="49"/>
                      <a:pt x="50" y="49"/>
                      <a:pt x="50" y="49"/>
                    </a:cubicBezTo>
                    <a:cubicBezTo>
                      <a:pt x="58" y="58"/>
                      <a:pt x="76" y="74"/>
                      <a:pt x="82" y="92"/>
                    </a:cubicBezTo>
                    <a:cubicBezTo>
                      <a:pt x="82" y="92"/>
                      <a:pt x="103" y="143"/>
                      <a:pt x="108" y="158"/>
                    </a:cubicBezTo>
                    <a:cubicBezTo>
                      <a:pt x="111" y="167"/>
                      <a:pt x="111" y="184"/>
                      <a:pt x="99" y="160"/>
                    </a:cubicBezTo>
                    <a:cubicBezTo>
                      <a:pt x="98" y="159"/>
                      <a:pt x="76" y="119"/>
                      <a:pt x="76" y="119"/>
                    </a:cubicBezTo>
                    <a:cubicBezTo>
                      <a:pt x="82" y="136"/>
                      <a:pt x="82" y="136"/>
                      <a:pt x="82" y="136"/>
                    </a:cubicBezTo>
                    <a:cubicBezTo>
                      <a:pt x="82" y="136"/>
                      <a:pt x="98" y="180"/>
                      <a:pt x="94" y="181"/>
                    </a:cubicBezTo>
                    <a:cubicBezTo>
                      <a:pt x="84" y="185"/>
                      <a:pt x="61" y="126"/>
                      <a:pt x="61" y="126"/>
                    </a:cubicBezTo>
                    <a:cubicBezTo>
                      <a:pt x="61" y="126"/>
                      <a:pt x="83" y="186"/>
                      <a:pt x="74" y="189"/>
                    </a:cubicBezTo>
                    <a:cubicBezTo>
                      <a:pt x="65" y="192"/>
                      <a:pt x="44" y="125"/>
                      <a:pt x="44" y="125"/>
                    </a:cubicBezTo>
                    <a:cubicBezTo>
                      <a:pt x="44" y="125"/>
                      <a:pt x="52" y="190"/>
                      <a:pt x="48" y="190"/>
                    </a:cubicBezTo>
                    <a:close/>
                  </a:path>
                </a:pathLst>
              </a:custGeom>
              <a:solidFill>
                <a:srgbClr val="FFD5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30"/>
              <p:cNvSpPr/>
              <p:nvPr/>
            </p:nvSpPr>
            <p:spPr bwMode="auto">
              <a:xfrm>
                <a:off x="6070810" y="3969227"/>
                <a:ext cx="701675" cy="1509712"/>
              </a:xfrm>
              <a:custGeom>
                <a:gdLst>
                  <a:gd fmla="*/ 44 w 357" name="T0"/>
                  <a:gd fmla="*/ 901 h 901" name="T1"/>
                  <a:gd fmla="*/ 218 w 357" name="T2"/>
                  <a:gd fmla="*/ 179 h 901" name="T3"/>
                  <a:gd fmla="*/ 291 w 357" name="T4"/>
                  <a:gd fmla="*/ 888 h 901" name="T5"/>
                  <a:gd fmla="*/ 338 w 357" name="T6"/>
                  <a:gd fmla="*/ 888 h 901" name="T7"/>
                  <a:gd fmla="*/ 357 w 357" name="T8"/>
                  <a:gd fmla="*/ 0 h 901" name="T9"/>
                  <a:gd fmla="*/ 15 w 357" name="T10"/>
                  <a:gd fmla="*/ 32 h 901" name="T11"/>
                  <a:gd fmla="*/ 0 w 357" name="T12"/>
                  <a:gd fmla="*/ 898 h 901" name="T13"/>
                  <a:gd fmla="*/ 44 w 357" name="T14"/>
                  <a:gd fmla="*/ 901 h 9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901" w="357">
                    <a:moveTo>
                      <a:pt x="44" y="901"/>
                    </a:moveTo>
                    <a:cubicBezTo>
                      <a:pt x="218" y="179"/>
                      <a:pt x="218" y="179"/>
                      <a:pt x="218" y="179"/>
                    </a:cubicBezTo>
                    <a:cubicBezTo>
                      <a:pt x="291" y="888"/>
                      <a:pt x="291" y="888"/>
                      <a:pt x="291" y="888"/>
                    </a:cubicBezTo>
                    <a:cubicBezTo>
                      <a:pt x="291" y="888"/>
                      <a:pt x="328" y="888"/>
                      <a:pt x="338" y="888"/>
                    </a:cubicBezTo>
                    <a:cubicBezTo>
                      <a:pt x="349" y="888"/>
                      <a:pt x="357" y="0"/>
                      <a:pt x="357" y="0"/>
                    </a:cubicBezTo>
                    <a:cubicBezTo>
                      <a:pt x="15" y="32"/>
                      <a:pt x="15" y="32"/>
                      <a:pt x="15" y="32"/>
                    </a:cubicBezTo>
                    <a:cubicBezTo>
                      <a:pt x="0" y="898"/>
                      <a:pt x="0" y="898"/>
                      <a:pt x="0" y="898"/>
                    </a:cubicBezTo>
                    <a:lnTo>
                      <a:pt x="44" y="901"/>
                    </a:lnTo>
                    <a:close/>
                  </a:path>
                </a:pathLst>
              </a:custGeom>
              <a:solidFill>
                <a:srgbClr val="2E2E2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31"/>
              <p:cNvSpPr/>
              <p:nvPr/>
            </p:nvSpPr>
            <p:spPr bwMode="auto">
              <a:xfrm>
                <a:off x="6437522" y="2896077"/>
                <a:ext cx="581025" cy="1184275"/>
              </a:xfrm>
              <a:custGeom>
                <a:gdLst>
                  <a:gd fmla="*/ 68 w 295" name="T0"/>
                  <a:gd fmla="*/ 0 h 707" name="T1"/>
                  <a:gd fmla="*/ 210 w 295" name="T2"/>
                  <a:gd fmla="*/ 357 h 707" name="T3"/>
                  <a:gd fmla="*/ 295 w 295" name="T4"/>
                  <a:gd fmla="*/ 683 h 707" name="T5"/>
                  <a:gd fmla="*/ 234 w 295" name="T6"/>
                  <a:gd fmla="*/ 707 h 707" name="T7"/>
                  <a:gd fmla="*/ 144 w 295" name="T8"/>
                  <a:gd fmla="*/ 388 h 707" name="T9"/>
                  <a:gd fmla="*/ 0 w 295" name="T10"/>
                  <a:gd fmla="*/ 18 h 707" name="T11"/>
                  <a:gd fmla="*/ 68 w 295" name="T12"/>
                  <a:gd fmla="*/ 0 h 707" name="T13"/>
                </a:gdLst>
                <a:cxnLst>
                  <a:cxn ang="0">
                    <a:pos x="T0" y="T1"/>
                  </a:cxn>
                  <a:cxn ang="0">
                    <a:pos x="T2" y="T3"/>
                  </a:cxn>
                  <a:cxn ang="0">
                    <a:pos x="T4" y="T5"/>
                  </a:cxn>
                  <a:cxn ang="0">
                    <a:pos x="T6" y="T7"/>
                  </a:cxn>
                  <a:cxn ang="0">
                    <a:pos x="T8" y="T9"/>
                  </a:cxn>
                  <a:cxn ang="0">
                    <a:pos x="T10" y="T11"/>
                  </a:cxn>
                  <a:cxn ang="0">
                    <a:pos x="T12" y="T13"/>
                  </a:cxn>
                </a:cxnLst>
                <a:rect b="b" l="0" r="r" t="0"/>
                <a:pathLst>
                  <a:path h="707" w="295">
                    <a:moveTo>
                      <a:pt x="68" y="0"/>
                    </a:moveTo>
                    <a:cubicBezTo>
                      <a:pt x="68" y="0"/>
                      <a:pt x="180" y="265"/>
                      <a:pt x="210" y="357"/>
                    </a:cubicBezTo>
                    <a:cubicBezTo>
                      <a:pt x="236" y="437"/>
                      <a:pt x="295" y="683"/>
                      <a:pt x="295" y="683"/>
                    </a:cubicBezTo>
                    <a:cubicBezTo>
                      <a:pt x="234" y="707"/>
                      <a:pt x="234" y="707"/>
                      <a:pt x="234" y="707"/>
                    </a:cubicBezTo>
                    <a:cubicBezTo>
                      <a:pt x="234" y="707"/>
                      <a:pt x="170" y="467"/>
                      <a:pt x="144" y="388"/>
                    </a:cubicBezTo>
                    <a:cubicBezTo>
                      <a:pt x="112" y="294"/>
                      <a:pt x="0" y="18"/>
                      <a:pt x="0" y="18"/>
                    </a:cubicBezTo>
                    <a:lnTo>
                      <a:pt x="68" y="0"/>
                    </a:lnTo>
                    <a:close/>
                  </a:path>
                </a:pathLst>
              </a:custGeom>
              <a:solidFill>
                <a:srgbClr val="82828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32"/>
              <p:cNvSpPr/>
              <p:nvPr/>
            </p:nvSpPr>
            <p:spPr bwMode="auto">
              <a:xfrm>
                <a:off x="5832685" y="2070577"/>
                <a:ext cx="735013" cy="919162"/>
              </a:xfrm>
              <a:custGeom>
                <a:gdLst>
                  <a:gd fmla="*/ 107 w 374" name="T0"/>
                  <a:gd fmla="*/ 549 h 549" name="T1"/>
                  <a:gd fmla="*/ 86 w 374" name="T2"/>
                  <a:gd fmla="*/ 241 h 549" name="T3"/>
                  <a:gd fmla="*/ 84 w 374" name="T4"/>
                  <a:gd fmla="*/ 178 h 549" name="T5"/>
                  <a:gd fmla="*/ 61 w 374" name="T6"/>
                  <a:gd fmla="*/ 41 h 549" name="T7"/>
                  <a:gd fmla="*/ 310 w 374" name="T8"/>
                  <a:gd fmla="*/ 0 h 549" name="T9"/>
                  <a:gd fmla="*/ 363 w 374" name="T10"/>
                  <a:gd fmla="*/ 314 h 549" name="T11"/>
                  <a:gd fmla="*/ 335 w 374" name="T12"/>
                  <a:gd fmla="*/ 368 h 549" name="T13"/>
                  <a:gd fmla="*/ 230 w 374" name="T14"/>
                  <a:gd fmla="*/ 363 h 549" name="T15"/>
                  <a:gd fmla="*/ 290 w 374" name="T16"/>
                  <a:gd fmla="*/ 518 h 549" name="T17"/>
                  <a:gd fmla="*/ 107 w 374" name="T18"/>
                  <a:gd fmla="*/ 549 h 54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49" w="374">
                    <a:moveTo>
                      <a:pt x="107" y="549"/>
                    </a:moveTo>
                    <a:cubicBezTo>
                      <a:pt x="86" y="241"/>
                      <a:pt x="86" y="241"/>
                      <a:pt x="86" y="241"/>
                    </a:cubicBezTo>
                    <a:cubicBezTo>
                      <a:pt x="86" y="241"/>
                      <a:pt x="0" y="221"/>
                      <a:pt x="84" y="178"/>
                    </a:cubicBezTo>
                    <a:cubicBezTo>
                      <a:pt x="75" y="178"/>
                      <a:pt x="61" y="41"/>
                      <a:pt x="61" y="41"/>
                    </a:cubicBezTo>
                    <a:cubicBezTo>
                      <a:pt x="310" y="0"/>
                      <a:pt x="310" y="0"/>
                      <a:pt x="310" y="0"/>
                    </a:cubicBezTo>
                    <a:cubicBezTo>
                      <a:pt x="363" y="314"/>
                      <a:pt x="363" y="314"/>
                      <a:pt x="363" y="314"/>
                    </a:cubicBezTo>
                    <a:cubicBezTo>
                      <a:pt x="363" y="314"/>
                      <a:pt x="374" y="369"/>
                      <a:pt x="335" y="368"/>
                    </a:cubicBezTo>
                    <a:cubicBezTo>
                      <a:pt x="326" y="370"/>
                      <a:pt x="230" y="363"/>
                      <a:pt x="230" y="363"/>
                    </a:cubicBezTo>
                    <a:cubicBezTo>
                      <a:pt x="290" y="518"/>
                      <a:pt x="290" y="518"/>
                      <a:pt x="290" y="518"/>
                    </a:cubicBezTo>
                    <a:lnTo>
                      <a:pt x="107" y="549"/>
                    </a:lnTo>
                    <a:close/>
                  </a:path>
                </a:pathLst>
              </a:custGeom>
              <a:solidFill>
                <a:srgbClr val="FFD5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33"/>
              <p:cNvSpPr/>
              <p:nvPr/>
            </p:nvSpPr>
            <p:spPr bwMode="auto">
              <a:xfrm>
                <a:off x="5732672" y="1719740"/>
                <a:ext cx="876300" cy="825500"/>
              </a:xfrm>
              <a:custGeom>
                <a:gdLst>
                  <a:gd fmla="*/ 140 w 446" name="T0"/>
                  <a:gd fmla="*/ 493 h 493" name="T1"/>
                  <a:gd fmla="*/ 137 w 446" name="T2"/>
                  <a:gd fmla="*/ 448 h 493" name="T3"/>
                  <a:gd fmla="*/ 98 w 446" name="T4"/>
                  <a:gd fmla="*/ 421 h 493" name="T5"/>
                  <a:gd fmla="*/ 138 w 446" name="T6"/>
                  <a:gd fmla="*/ 386 h 493" name="T7"/>
                  <a:gd fmla="*/ 155 w 446" name="T8"/>
                  <a:gd fmla="*/ 314 h 493" name="T9"/>
                  <a:gd fmla="*/ 144 w 446" name="T10"/>
                  <a:gd fmla="*/ 256 h 493" name="T11"/>
                  <a:gd fmla="*/ 443 w 446" name="T12"/>
                  <a:gd fmla="*/ 194 h 493" name="T13"/>
                  <a:gd fmla="*/ 92 w 446" name="T14"/>
                  <a:gd fmla="*/ 209 h 493" name="T15"/>
                  <a:gd fmla="*/ 42 w 446" name="T16"/>
                  <a:gd fmla="*/ 349 h 493" name="T17"/>
                  <a:gd fmla="*/ 140 w 446" name="T18"/>
                  <a:gd fmla="*/ 493 h 49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2" w="446">
                    <a:moveTo>
                      <a:pt x="140" y="493"/>
                    </a:moveTo>
                    <a:cubicBezTo>
                      <a:pt x="137" y="448"/>
                      <a:pt x="137" y="448"/>
                      <a:pt x="137" y="448"/>
                    </a:cubicBezTo>
                    <a:cubicBezTo>
                      <a:pt x="137" y="448"/>
                      <a:pt x="100" y="441"/>
                      <a:pt x="98" y="421"/>
                    </a:cubicBezTo>
                    <a:cubicBezTo>
                      <a:pt x="98" y="414"/>
                      <a:pt x="111" y="405"/>
                      <a:pt x="138" y="386"/>
                    </a:cubicBezTo>
                    <a:cubicBezTo>
                      <a:pt x="134" y="390"/>
                      <a:pt x="164" y="365"/>
                      <a:pt x="155" y="314"/>
                    </a:cubicBezTo>
                    <a:cubicBezTo>
                      <a:pt x="156" y="318"/>
                      <a:pt x="144" y="256"/>
                      <a:pt x="144" y="256"/>
                    </a:cubicBezTo>
                    <a:cubicBezTo>
                      <a:pt x="144" y="256"/>
                      <a:pt x="355" y="287"/>
                      <a:pt x="443" y="194"/>
                    </a:cubicBezTo>
                    <a:cubicBezTo>
                      <a:pt x="446" y="195"/>
                      <a:pt x="201" y="0"/>
                      <a:pt x="92" y="209"/>
                    </a:cubicBezTo>
                    <a:cubicBezTo>
                      <a:pt x="95" y="209"/>
                      <a:pt x="0" y="189"/>
                      <a:pt x="42" y="349"/>
                    </a:cubicBezTo>
                    <a:cubicBezTo>
                      <a:pt x="44" y="349"/>
                      <a:pt x="66" y="468"/>
                      <a:pt x="140" y="493"/>
                    </a:cubicBezTo>
                    <a:close/>
                  </a:path>
                </a:pathLst>
              </a:custGeom>
              <a:solidFill>
                <a:srgbClr val="3535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8" name="Freeform 34"/>
              <p:cNvSpPr/>
              <p:nvPr/>
            </p:nvSpPr>
            <p:spPr bwMode="auto">
              <a:xfrm>
                <a:off x="6088272" y="5464652"/>
                <a:ext cx="369888" cy="165100"/>
              </a:xfrm>
              <a:custGeom>
                <a:gdLst>
                  <a:gd fmla="*/ 28 w 188" name="T0"/>
                  <a:gd fmla="*/ 0 h 99" name="T1"/>
                  <a:gd fmla="*/ 156 w 188" name="T2"/>
                  <a:gd fmla="*/ 22 h 99" name="T3"/>
                  <a:gd fmla="*/ 32 w 188" name="T4"/>
                  <a:gd fmla="*/ 64 h 99" name="T5"/>
                  <a:gd fmla="*/ 32 w 188" name="T6"/>
                  <a:gd fmla="*/ 77 h 99" name="T7"/>
                  <a:gd fmla="*/ 0 w 188" name="T8"/>
                  <a:gd fmla="*/ 77 h 99" name="T9"/>
                  <a:gd fmla="*/ 0 w 188" name="T10"/>
                  <a:gd fmla="*/ 1 h 99" name="T11"/>
                  <a:gd fmla="*/ 28 w 188" name="T12"/>
                  <a:gd fmla="*/ 0 h 99" name="T13"/>
                </a:gdLst>
                <a:cxnLst>
                  <a:cxn ang="0">
                    <a:pos x="T0" y="T1"/>
                  </a:cxn>
                  <a:cxn ang="0">
                    <a:pos x="T2" y="T3"/>
                  </a:cxn>
                  <a:cxn ang="0">
                    <a:pos x="T4" y="T5"/>
                  </a:cxn>
                  <a:cxn ang="0">
                    <a:pos x="T6" y="T7"/>
                  </a:cxn>
                  <a:cxn ang="0">
                    <a:pos x="T8" y="T9"/>
                  </a:cxn>
                  <a:cxn ang="0">
                    <a:pos x="T10" y="T11"/>
                  </a:cxn>
                  <a:cxn ang="0">
                    <a:pos x="T12" y="T13"/>
                  </a:cxn>
                </a:cxnLst>
                <a:rect b="b" l="0" r="r" t="0"/>
                <a:pathLst>
                  <a:path h="99" w="188">
                    <a:moveTo>
                      <a:pt x="28" y="0"/>
                    </a:moveTo>
                    <a:cubicBezTo>
                      <a:pt x="28" y="0"/>
                      <a:pt x="10" y="47"/>
                      <a:pt x="156" y="22"/>
                    </a:cubicBezTo>
                    <a:cubicBezTo>
                      <a:pt x="158" y="20"/>
                      <a:pt x="188" y="99"/>
                      <a:pt x="32" y="64"/>
                    </a:cubicBezTo>
                    <a:cubicBezTo>
                      <a:pt x="32" y="77"/>
                      <a:pt x="32" y="77"/>
                      <a:pt x="32" y="77"/>
                    </a:cubicBezTo>
                    <a:cubicBezTo>
                      <a:pt x="0" y="77"/>
                      <a:pt x="0" y="77"/>
                      <a:pt x="0" y="77"/>
                    </a:cubicBezTo>
                    <a:cubicBezTo>
                      <a:pt x="0" y="1"/>
                      <a:pt x="0" y="1"/>
                      <a:pt x="0" y="1"/>
                    </a:cubicBezTo>
                    <a:lnTo>
                      <a:pt x="28" y="0"/>
                    </a:lnTo>
                    <a:close/>
                  </a:path>
                </a:pathLst>
              </a:custGeom>
              <a:solidFill>
                <a:srgbClr val="16161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35"/>
              <p:cNvSpPr/>
              <p:nvPr/>
            </p:nvSpPr>
            <p:spPr bwMode="auto">
              <a:xfrm>
                <a:off x="6664535" y="5442427"/>
                <a:ext cx="371475" cy="165100"/>
              </a:xfrm>
              <a:custGeom>
                <a:gdLst>
                  <a:gd fmla="*/ 28 w 189" name="T0"/>
                  <a:gd fmla="*/ 0 h 99" name="T1"/>
                  <a:gd fmla="*/ 156 w 189" name="T2"/>
                  <a:gd fmla="*/ 21 h 99" name="T3"/>
                  <a:gd fmla="*/ 32 w 189" name="T4"/>
                  <a:gd fmla="*/ 64 h 99" name="T5"/>
                  <a:gd fmla="*/ 32 w 189" name="T6"/>
                  <a:gd fmla="*/ 77 h 99" name="T7"/>
                  <a:gd fmla="*/ 0 w 189" name="T8"/>
                  <a:gd fmla="*/ 77 h 99" name="T9"/>
                  <a:gd fmla="*/ 0 w 189" name="T10"/>
                  <a:gd fmla="*/ 0 h 99" name="T11"/>
                  <a:gd fmla="*/ 28 w 189" name="T12"/>
                  <a:gd fmla="*/ 0 h 99" name="T13"/>
                </a:gdLst>
                <a:cxnLst>
                  <a:cxn ang="0">
                    <a:pos x="T0" y="T1"/>
                  </a:cxn>
                  <a:cxn ang="0">
                    <a:pos x="T2" y="T3"/>
                  </a:cxn>
                  <a:cxn ang="0">
                    <a:pos x="T4" y="T5"/>
                  </a:cxn>
                  <a:cxn ang="0">
                    <a:pos x="T6" y="T7"/>
                  </a:cxn>
                  <a:cxn ang="0">
                    <a:pos x="T8" y="T9"/>
                  </a:cxn>
                  <a:cxn ang="0">
                    <a:pos x="T10" y="T11"/>
                  </a:cxn>
                  <a:cxn ang="0">
                    <a:pos x="T12" y="T13"/>
                  </a:cxn>
                </a:cxnLst>
                <a:rect b="b" l="0" r="r" t="0"/>
                <a:pathLst>
                  <a:path h="99" w="189">
                    <a:moveTo>
                      <a:pt x="28" y="0"/>
                    </a:moveTo>
                    <a:cubicBezTo>
                      <a:pt x="28" y="0"/>
                      <a:pt x="11" y="46"/>
                      <a:pt x="156" y="21"/>
                    </a:cubicBezTo>
                    <a:cubicBezTo>
                      <a:pt x="158" y="19"/>
                      <a:pt x="189" y="99"/>
                      <a:pt x="32" y="64"/>
                    </a:cubicBezTo>
                    <a:cubicBezTo>
                      <a:pt x="32" y="77"/>
                      <a:pt x="32" y="77"/>
                      <a:pt x="32" y="77"/>
                    </a:cubicBezTo>
                    <a:cubicBezTo>
                      <a:pt x="0" y="77"/>
                      <a:pt x="0" y="77"/>
                      <a:pt x="0" y="77"/>
                    </a:cubicBezTo>
                    <a:cubicBezTo>
                      <a:pt x="0" y="0"/>
                      <a:pt x="0" y="0"/>
                      <a:pt x="0" y="0"/>
                    </a:cubicBezTo>
                    <a:lnTo>
                      <a:pt x="28" y="0"/>
                    </a:lnTo>
                    <a:close/>
                  </a:path>
                </a:pathLst>
              </a:custGeom>
              <a:solidFill>
                <a:srgbClr val="16161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0" name="Rectangle 36"/>
              <p:cNvSpPr>
                <a:spLocks noChangeArrowheads="1"/>
              </p:cNvSpPr>
              <p:nvPr/>
            </p:nvSpPr>
            <p:spPr bwMode="auto">
              <a:xfrm>
                <a:off x="6039060" y="5447190"/>
                <a:ext cx="152400" cy="41275"/>
              </a:xfrm>
              <a:prstGeom prst="rect">
                <a:avLst/>
              </a:prstGeom>
              <a:solidFill>
                <a:srgbClr val="1C1C1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 name="Rectangle 37"/>
              <p:cNvSpPr>
                <a:spLocks noChangeArrowheads="1"/>
              </p:cNvSpPr>
              <p:nvPr/>
            </p:nvSpPr>
            <p:spPr bwMode="auto">
              <a:xfrm>
                <a:off x="6616910" y="5424965"/>
                <a:ext cx="153988" cy="44450"/>
              </a:xfrm>
              <a:prstGeom prst="rect">
                <a:avLst/>
              </a:prstGeom>
              <a:solidFill>
                <a:srgbClr val="1C1C1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38"/>
              <p:cNvSpPr/>
              <p:nvPr/>
            </p:nvSpPr>
            <p:spPr bwMode="auto">
              <a:xfrm>
                <a:off x="5712035" y="2805590"/>
                <a:ext cx="1058863" cy="1217612"/>
              </a:xfrm>
              <a:custGeom>
                <a:gdLst>
                  <a:gd fmla="*/ 440 w 538" name="T0"/>
                  <a:gd fmla="*/ 83 h 727" name="T1"/>
                  <a:gd fmla="*/ 436 w 538" name="T2"/>
                  <a:gd fmla="*/ 54 h 727" name="T3"/>
                  <a:gd fmla="*/ 319 w 538" name="T4"/>
                  <a:gd fmla="*/ 0 h 727" name="T5"/>
                  <a:gd fmla="*/ 162 w 538" name="T6"/>
                  <a:gd fmla="*/ 15 h 727" name="T7"/>
                  <a:gd fmla="*/ 0 w 538" name="T8"/>
                  <a:gd fmla="*/ 138 h 727" name="T9"/>
                  <a:gd fmla="*/ 0 w 538" name="T10"/>
                  <a:gd fmla="*/ 139 h 727" name="T11"/>
                  <a:gd fmla="*/ 197 w 538" name="T12"/>
                  <a:gd fmla="*/ 727 h 727" name="T13"/>
                  <a:gd fmla="*/ 538 w 538" name="T14"/>
                  <a:gd fmla="*/ 696 h 727" name="T15"/>
                  <a:gd fmla="*/ 440 w 538" name="T16"/>
                  <a:gd fmla="*/ 83 h 72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727" w="538">
                    <a:moveTo>
                      <a:pt x="440" y="83"/>
                    </a:moveTo>
                    <a:cubicBezTo>
                      <a:pt x="436" y="54"/>
                      <a:pt x="436" y="54"/>
                      <a:pt x="436" y="54"/>
                    </a:cubicBezTo>
                    <a:cubicBezTo>
                      <a:pt x="319" y="0"/>
                      <a:pt x="319" y="0"/>
                      <a:pt x="319" y="0"/>
                    </a:cubicBezTo>
                    <a:cubicBezTo>
                      <a:pt x="319" y="0"/>
                      <a:pt x="254" y="70"/>
                      <a:pt x="162" y="15"/>
                    </a:cubicBezTo>
                    <a:cubicBezTo>
                      <a:pt x="165" y="10"/>
                      <a:pt x="20" y="104"/>
                      <a:pt x="0" y="138"/>
                    </a:cubicBezTo>
                    <a:cubicBezTo>
                      <a:pt x="0" y="138"/>
                      <a:pt x="0" y="139"/>
                      <a:pt x="0" y="139"/>
                    </a:cubicBezTo>
                    <a:cubicBezTo>
                      <a:pt x="197" y="727"/>
                      <a:pt x="197" y="727"/>
                      <a:pt x="197" y="727"/>
                    </a:cubicBezTo>
                    <a:cubicBezTo>
                      <a:pt x="538" y="696"/>
                      <a:pt x="538" y="696"/>
                      <a:pt x="538" y="696"/>
                    </a:cubicBezTo>
                    <a:lnTo>
                      <a:pt x="440" y="83"/>
                    </a:lnTo>
                    <a:close/>
                  </a:path>
                </a:pathLst>
              </a:custGeom>
              <a:solidFill>
                <a:srgbClr val="EAEA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Freeform 39"/>
              <p:cNvSpPr/>
              <p:nvPr/>
            </p:nvSpPr>
            <p:spPr bwMode="auto">
              <a:xfrm flipH="1">
                <a:off x="5712035" y="3037365"/>
                <a:ext cx="0" cy="0"/>
              </a:xfrm>
              <a:custGeom>
                <a:cxnLst>
                  <a:cxn ang="0">
                    <a:pos x="0" y="0"/>
                  </a:cxn>
                  <a:cxn ang="0">
                    <a:pos x="0" y="0"/>
                  </a:cxn>
                  <a:cxn ang="0">
                    <a:pos x="0" y="0"/>
                  </a:cxn>
                </a:cxnLst>
                <a:rect b="b" l="0" r="r" t="0"/>
                <a:pathLst>
                  <a:path>
                    <a:moveTo>
                      <a:pt x="0" y="0"/>
                    </a:moveTo>
                    <a:cubicBezTo>
                      <a:pt x="0" y="0"/>
                      <a:pt x="0" y="0"/>
                      <a:pt x="0" y="0"/>
                    </a:cubicBezTo>
                    <a:cubicBezTo>
                      <a:pt x="0" y="0"/>
                      <a:pt x="0" y="0"/>
                      <a:pt x="0" y="0"/>
                    </a:cubicBezTo>
                    <a:close/>
                  </a:path>
                </a:pathLst>
              </a:custGeom>
              <a:solidFill>
                <a:srgbClr val="EAEA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4" name="Freeform 40"/>
              <p:cNvSpPr/>
              <p:nvPr/>
            </p:nvSpPr>
            <p:spPr bwMode="auto">
              <a:xfrm>
                <a:off x="6153360" y="2865915"/>
                <a:ext cx="127000" cy="198437"/>
              </a:xfrm>
              <a:custGeom>
                <a:gdLst>
                  <a:gd fmla="*/ 28 w 80" name="T0"/>
                  <a:gd fmla="*/ 0 h 125" name="T1"/>
                  <a:gd fmla="*/ 0 w 80" name="T2"/>
                  <a:gd fmla="*/ 59 h 125" name="T3"/>
                  <a:gd fmla="*/ 45 w 80" name="T4"/>
                  <a:gd fmla="*/ 125 h 125" name="T5"/>
                  <a:gd fmla="*/ 53 w 80" name="T6"/>
                  <a:gd fmla="*/ 125 h 125" name="T7"/>
                  <a:gd fmla="*/ 80 w 80" name="T8"/>
                  <a:gd fmla="*/ 46 h 125" name="T9"/>
                  <a:gd fmla="*/ 28 w 80" name="T10"/>
                  <a:gd fmla="*/ 0 h 125" name="T11"/>
                </a:gdLst>
                <a:cxnLst>
                  <a:cxn ang="0">
                    <a:pos x="T0" y="T1"/>
                  </a:cxn>
                  <a:cxn ang="0">
                    <a:pos x="T2" y="T3"/>
                  </a:cxn>
                  <a:cxn ang="0">
                    <a:pos x="T4" y="T5"/>
                  </a:cxn>
                  <a:cxn ang="0">
                    <a:pos x="T6" y="T7"/>
                  </a:cxn>
                  <a:cxn ang="0">
                    <a:pos x="T8" y="T9"/>
                  </a:cxn>
                  <a:cxn ang="0">
                    <a:pos x="T10" y="T11"/>
                  </a:cxn>
                </a:cxnLst>
                <a:rect b="b" l="0" r="r" t="0"/>
                <a:pathLst>
                  <a:path h="125" w="80">
                    <a:moveTo>
                      <a:pt x="28" y="0"/>
                    </a:moveTo>
                    <a:lnTo>
                      <a:pt x="0" y="59"/>
                    </a:lnTo>
                    <a:lnTo>
                      <a:pt x="45" y="125"/>
                    </a:lnTo>
                    <a:lnTo>
                      <a:pt x="53" y="125"/>
                    </a:lnTo>
                    <a:lnTo>
                      <a:pt x="80" y="46"/>
                    </a:lnTo>
                    <a:lnTo>
                      <a:pt x="28" y="0"/>
                    </a:lnTo>
                    <a:close/>
                  </a:path>
                </a:pathLst>
              </a:custGeom>
              <a:solidFill>
                <a:srgbClr val="77050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41"/>
              <p:cNvSpPr/>
              <p:nvPr/>
            </p:nvSpPr>
            <p:spPr bwMode="auto">
              <a:xfrm>
                <a:off x="6197810" y="3061177"/>
                <a:ext cx="182563" cy="654050"/>
              </a:xfrm>
              <a:custGeom>
                <a:gdLst>
                  <a:gd fmla="*/ 17 w 115" name="T0"/>
                  <a:gd fmla="*/ 2 h 412" name="T1"/>
                  <a:gd fmla="*/ 24 w 115" name="T2"/>
                  <a:gd fmla="*/ 0 h 412" name="T3"/>
                  <a:gd fmla="*/ 82 w 115" name="T4"/>
                  <a:gd fmla="*/ 88 h 412" name="T5"/>
                  <a:gd fmla="*/ 115 w 115" name="T6"/>
                  <a:gd fmla="*/ 412 h 412" name="T7"/>
                  <a:gd fmla="*/ 0 w 115" name="T8"/>
                  <a:gd fmla="*/ 100 h 412" name="T9"/>
                  <a:gd fmla="*/ 17 w 115" name="T10"/>
                  <a:gd fmla="*/ 2 h 412" name="T11"/>
                </a:gdLst>
                <a:cxnLst>
                  <a:cxn ang="0">
                    <a:pos x="T0" y="T1"/>
                  </a:cxn>
                  <a:cxn ang="0">
                    <a:pos x="T2" y="T3"/>
                  </a:cxn>
                  <a:cxn ang="0">
                    <a:pos x="T4" y="T5"/>
                  </a:cxn>
                  <a:cxn ang="0">
                    <a:pos x="T6" y="T7"/>
                  </a:cxn>
                  <a:cxn ang="0">
                    <a:pos x="T8" y="T9"/>
                  </a:cxn>
                  <a:cxn ang="0">
                    <a:pos x="T10" y="T11"/>
                  </a:cxn>
                </a:cxnLst>
                <a:rect b="b" l="0" r="r" t="0"/>
                <a:pathLst>
                  <a:path h="412" w="115">
                    <a:moveTo>
                      <a:pt x="17" y="2"/>
                    </a:moveTo>
                    <a:lnTo>
                      <a:pt x="24" y="0"/>
                    </a:lnTo>
                    <a:lnTo>
                      <a:pt x="82" y="88"/>
                    </a:lnTo>
                    <a:lnTo>
                      <a:pt x="115" y="412"/>
                    </a:lnTo>
                    <a:lnTo>
                      <a:pt x="0" y="100"/>
                    </a:lnTo>
                    <a:lnTo>
                      <a:pt x="17" y="2"/>
                    </a:lnTo>
                    <a:close/>
                  </a:path>
                </a:pathLst>
              </a:custGeom>
              <a:solidFill>
                <a:srgbClr val="89020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42"/>
              <p:cNvSpPr/>
              <p:nvPr/>
            </p:nvSpPr>
            <p:spPr bwMode="auto">
              <a:xfrm>
                <a:off x="6339097" y="2802415"/>
                <a:ext cx="433388" cy="1189037"/>
              </a:xfrm>
              <a:custGeom>
                <a:gdLst>
                  <a:gd fmla="*/ 273 w 273" name="T0"/>
                  <a:gd fmla="*/ 736 h 749" name="T1"/>
                  <a:gd fmla="*/ 151 w 273" name="T2"/>
                  <a:gd fmla="*/ 90 h 749" name="T3"/>
                  <a:gd fmla="*/ 146 w 273" name="T4"/>
                  <a:gd fmla="*/ 59 h 749" name="T5"/>
                  <a:gd fmla="*/ 0 w 273" name="T6"/>
                  <a:gd fmla="*/ 0 h 749" name="T7"/>
                  <a:gd fmla="*/ 112 w 273" name="T8"/>
                  <a:gd fmla="*/ 749 h 749" name="T9"/>
                  <a:gd fmla="*/ 273 w 273" name="T10"/>
                  <a:gd fmla="*/ 736 h 749" name="T11"/>
                </a:gdLst>
                <a:cxnLst>
                  <a:cxn ang="0">
                    <a:pos x="T0" y="T1"/>
                  </a:cxn>
                  <a:cxn ang="0">
                    <a:pos x="T2" y="T3"/>
                  </a:cxn>
                  <a:cxn ang="0">
                    <a:pos x="T4" y="T5"/>
                  </a:cxn>
                  <a:cxn ang="0">
                    <a:pos x="T6" y="T7"/>
                  </a:cxn>
                  <a:cxn ang="0">
                    <a:pos x="T8" y="T9"/>
                  </a:cxn>
                  <a:cxn ang="0">
                    <a:pos x="T10" y="T11"/>
                  </a:cxn>
                </a:cxnLst>
                <a:rect b="b" l="0" r="r" t="0"/>
                <a:pathLst>
                  <a:path h="749" w="273">
                    <a:moveTo>
                      <a:pt x="273" y="736"/>
                    </a:moveTo>
                    <a:lnTo>
                      <a:pt x="151" y="90"/>
                    </a:lnTo>
                    <a:lnTo>
                      <a:pt x="146" y="59"/>
                    </a:lnTo>
                    <a:lnTo>
                      <a:pt x="0" y="0"/>
                    </a:lnTo>
                    <a:lnTo>
                      <a:pt x="112" y="749"/>
                    </a:lnTo>
                    <a:lnTo>
                      <a:pt x="273" y="736"/>
                    </a:lnTo>
                    <a:close/>
                  </a:path>
                </a:pathLst>
              </a:custGeom>
              <a:solidFill>
                <a:srgbClr val="A6A6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7" name="Freeform 43"/>
              <p:cNvSpPr/>
              <p:nvPr/>
            </p:nvSpPr>
            <p:spPr bwMode="auto">
              <a:xfrm>
                <a:off x="5712035" y="2827815"/>
                <a:ext cx="600075" cy="1195387"/>
              </a:xfrm>
              <a:custGeom>
                <a:gdLst>
                  <a:gd fmla="*/ 162 w 305" name="T0"/>
                  <a:gd fmla="*/ 2 h 714" name="T1"/>
                  <a:gd fmla="*/ 0 w 305" name="T2"/>
                  <a:gd fmla="*/ 125 h 714" name="T3"/>
                  <a:gd fmla="*/ 0 w 305" name="T4"/>
                  <a:gd fmla="*/ 127 h 714" name="T5"/>
                  <a:gd fmla="*/ 197 w 305" name="T6"/>
                  <a:gd fmla="*/ 714 h 714" name="T7"/>
                  <a:gd fmla="*/ 305 w 305" name="T8"/>
                  <a:gd fmla="*/ 704 h 714" name="T9"/>
                  <a:gd fmla="*/ 162 w 305" name="T10"/>
                  <a:gd fmla="*/ 2 h 714" name="T11"/>
                </a:gdLst>
                <a:cxnLst>
                  <a:cxn ang="0">
                    <a:pos x="T0" y="T1"/>
                  </a:cxn>
                  <a:cxn ang="0">
                    <a:pos x="T2" y="T3"/>
                  </a:cxn>
                  <a:cxn ang="0">
                    <a:pos x="T4" y="T5"/>
                  </a:cxn>
                  <a:cxn ang="0">
                    <a:pos x="T6" y="T7"/>
                  </a:cxn>
                  <a:cxn ang="0">
                    <a:pos x="T8" y="T9"/>
                  </a:cxn>
                  <a:cxn ang="0">
                    <a:pos x="T10" y="T11"/>
                  </a:cxn>
                </a:cxnLst>
                <a:rect b="b" l="0" r="r" t="0"/>
                <a:pathLst>
                  <a:path h="714" w="305">
                    <a:moveTo>
                      <a:pt x="162" y="2"/>
                    </a:moveTo>
                    <a:cubicBezTo>
                      <a:pt x="161" y="0"/>
                      <a:pt x="20" y="91"/>
                      <a:pt x="0" y="125"/>
                    </a:cubicBezTo>
                    <a:cubicBezTo>
                      <a:pt x="0" y="125"/>
                      <a:pt x="0" y="127"/>
                      <a:pt x="0" y="127"/>
                    </a:cubicBezTo>
                    <a:cubicBezTo>
                      <a:pt x="197" y="714"/>
                      <a:pt x="197" y="714"/>
                      <a:pt x="197" y="714"/>
                    </a:cubicBezTo>
                    <a:cubicBezTo>
                      <a:pt x="305" y="704"/>
                      <a:pt x="305" y="704"/>
                      <a:pt x="305" y="704"/>
                    </a:cubicBezTo>
                    <a:cubicBezTo>
                      <a:pt x="162" y="2"/>
                      <a:pt x="162" y="2"/>
                      <a:pt x="162" y="2"/>
                    </a:cubicBezTo>
                    <a:close/>
                  </a:path>
                </a:pathLst>
              </a:custGeom>
              <a:solidFill>
                <a:srgbClr val="A6A6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8" name="Freeform 44"/>
              <p:cNvSpPr/>
              <p:nvPr/>
            </p:nvSpPr>
            <p:spPr bwMode="auto">
              <a:xfrm>
                <a:off x="6499435" y="3645377"/>
                <a:ext cx="400050" cy="149225"/>
              </a:xfrm>
              <a:custGeom>
                <a:gdLst>
                  <a:gd fmla="*/ 186 w 204" name="T0"/>
                  <a:gd fmla="*/ 21 h 89" name="T1"/>
                  <a:gd fmla="*/ 97 w 204" name="T2"/>
                  <a:gd fmla="*/ 28 h 89" name="T3"/>
                  <a:gd fmla="*/ 130 w 204" name="T4"/>
                  <a:gd fmla="*/ 3 h 89" name="T5"/>
                  <a:gd fmla="*/ 81 w 204" name="T6"/>
                  <a:gd fmla="*/ 13 h 89" name="T7"/>
                  <a:gd fmla="*/ 45 w 204" name="T8"/>
                  <a:gd fmla="*/ 34 h 89" name="T9"/>
                  <a:gd fmla="*/ 0 w 204" name="T10"/>
                  <a:gd fmla="*/ 43 h 89" name="T11"/>
                  <a:gd fmla="*/ 5 w 204" name="T12"/>
                  <a:gd fmla="*/ 81 h 89" name="T13"/>
                  <a:gd fmla="*/ 56 w 204" name="T14"/>
                  <a:gd fmla="*/ 74 h 89" name="T15"/>
                  <a:gd fmla="*/ 107 w 204" name="T16"/>
                  <a:gd fmla="*/ 88 h 89" name="T17"/>
                  <a:gd fmla="*/ 177 w 204" name="T18"/>
                  <a:gd fmla="*/ 88 h 89" name="T19"/>
                  <a:gd fmla="*/ 177 w 204" name="T20"/>
                  <a:gd fmla="*/ 79 h 89" name="T21"/>
                  <a:gd fmla="*/ 130 w 204" name="T22"/>
                  <a:gd fmla="*/ 73 h 89" name="T23"/>
                  <a:gd fmla="*/ 148 w 204" name="T24"/>
                  <a:gd fmla="*/ 72 h 89" name="T25"/>
                  <a:gd fmla="*/ 194 w 204" name="T26"/>
                  <a:gd fmla="*/ 67 h 89" name="T27"/>
                  <a:gd fmla="*/ 131 w 204" name="T28"/>
                  <a:gd fmla="*/ 57 h 89" name="T29"/>
                  <a:gd fmla="*/ 195 w 204" name="T30"/>
                  <a:gd fmla="*/ 46 h 89" name="T31"/>
                  <a:gd fmla="*/ 124 w 204" name="T32"/>
                  <a:gd fmla="*/ 41 h 89" name="T33"/>
                  <a:gd fmla="*/ 186 w 204" name="T34"/>
                  <a:gd fmla="*/ 21 h 89"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89" w="204">
                    <a:moveTo>
                      <a:pt x="186" y="21"/>
                    </a:moveTo>
                    <a:cubicBezTo>
                      <a:pt x="181" y="13"/>
                      <a:pt x="170" y="17"/>
                      <a:pt x="97" y="28"/>
                    </a:cubicBezTo>
                    <a:cubicBezTo>
                      <a:pt x="97" y="28"/>
                      <a:pt x="150" y="0"/>
                      <a:pt x="130" y="3"/>
                    </a:cubicBezTo>
                    <a:cubicBezTo>
                      <a:pt x="112" y="5"/>
                      <a:pt x="81" y="13"/>
                      <a:pt x="81" y="13"/>
                    </a:cubicBezTo>
                    <a:cubicBezTo>
                      <a:pt x="64" y="17"/>
                      <a:pt x="50" y="24"/>
                      <a:pt x="45" y="34"/>
                    </a:cubicBezTo>
                    <a:cubicBezTo>
                      <a:pt x="0" y="43"/>
                      <a:pt x="0" y="43"/>
                      <a:pt x="0" y="43"/>
                    </a:cubicBezTo>
                    <a:cubicBezTo>
                      <a:pt x="5" y="81"/>
                      <a:pt x="5" y="81"/>
                      <a:pt x="5" y="81"/>
                    </a:cubicBezTo>
                    <a:cubicBezTo>
                      <a:pt x="56" y="74"/>
                      <a:pt x="56" y="74"/>
                      <a:pt x="56" y="74"/>
                    </a:cubicBezTo>
                    <a:cubicBezTo>
                      <a:pt x="66" y="79"/>
                      <a:pt x="88" y="89"/>
                      <a:pt x="107" y="88"/>
                    </a:cubicBezTo>
                    <a:cubicBezTo>
                      <a:pt x="107" y="88"/>
                      <a:pt x="162" y="89"/>
                      <a:pt x="177" y="88"/>
                    </a:cubicBezTo>
                    <a:cubicBezTo>
                      <a:pt x="188" y="88"/>
                      <a:pt x="204" y="82"/>
                      <a:pt x="177" y="79"/>
                    </a:cubicBezTo>
                    <a:cubicBezTo>
                      <a:pt x="175" y="79"/>
                      <a:pt x="130" y="73"/>
                      <a:pt x="130" y="73"/>
                    </a:cubicBezTo>
                    <a:cubicBezTo>
                      <a:pt x="148" y="72"/>
                      <a:pt x="148" y="72"/>
                      <a:pt x="148" y="72"/>
                    </a:cubicBezTo>
                    <a:cubicBezTo>
                      <a:pt x="148" y="72"/>
                      <a:pt x="194" y="71"/>
                      <a:pt x="194" y="67"/>
                    </a:cubicBezTo>
                    <a:cubicBezTo>
                      <a:pt x="194" y="56"/>
                      <a:pt x="131" y="57"/>
                      <a:pt x="131" y="57"/>
                    </a:cubicBezTo>
                    <a:cubicBezTo>
                      <a:pt x="131" y="57"/>
                      <a:pt x="195" y="55"/>
                      <a:pt x="195" y="46"/>
                    </a:cubicBezTo>
                    <a:cubicBezTo>
                      <a:pt x="194" y="36"/>
                      <a:pt x="124" y="41"/>
                      <a:pt x="124" y="41"/>
                    </a:cubicBezTo>
                    <a:cubicBezTo>
                      <a:pt x="124" y="41"/>
                      <a:pt x="188" y="25"/>
                      <a:pt x="186" y="21"/>
                    </a:cubicBezTo>
                    <a:close/>
                  </a:path>
                </a:pathLst>
              </a:custGeom>
              <a:solidFill>
                <a:srgbClr val="FFD5B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9" name="Freeform 45"/>
              <p:cNvSpPr/>
              <p:nvPr/>
            </p:nvSpPr>
            <p:spPr bwMode="auto">
              <a:xfrm>
                <a:off x="5712035" y="3037365"/>
                <a:ext cx="855663" cy="898525"/>
              </a:xfrm>
              <a:custGeom>
                <a:gdLst>
                  <a:gd fmla="*/ 519 w 539" name="T0"/>
                  <a:gd fmla="*/ 422 h 566" name="T1"/>
                  <a:gd fmla="*/ 151 w 539" name="T2"/>
                  <a:gd fmla="*/ 449 h 566" name="T3"/>
                  <a:gd fmla="*/ 148 w 539" name="T4"/>
                  <a:gd fmla="*/ 72 h 566" name="T5"/>
                  <a:gd fmla="*/ 0 w 539" name="T6"/>
                  <a:gd fmla="*/ 0 h 566" name="T7"/>
                  <a:gd fmla="*/ 36 w 539" name="T8"/>
                  <a:gd fmla="*/ 566 h 566" name="T9"/>
                  <a:gd fmla="*/ 539 w 539" name="T10"/>
                  <a:gd fmla="*/ 466 h 566" name="T11"/>
                  <a:gd fmla="*/ 519 w 539" name="T12"/>
                  <a:gd fmla="*/ 422 h 566" name="T13"/>
                </a:gdLst>
                <a:cxnLst>
                  <a:cxn ang="0">
                    <a:pos x="T0" y="T1"/>
                  </a:cxn>
                  <a:cxn ang="0">
                    <a:pos x="T2" y="T3"/>
                  </a:cxn>
                  <a:cxn ang="0">
                    <a:pos x="T4" y="T5"/>
                  </a:cxn>
                  <a:cxn ang="0">
                    <a:pos x="T6" y="T7"/>
                  </a:cxn>
                  <a:cxn ang="0">
                    <a:pos x="T8" y="T9"/>
                  </a:cxn>
                  <a:cxn ang="0">
                    <a:pos x="T10" y="T11"/>
                  </a:cxn>
                  <a:cxn ang="0">
                    <a:pos x="T12" y="T13"/>
                  </a:cxn>
                </a:cxnLst>
                <a:rect b="b" l="0" r="r" t="0"/>
                <a:pathLst>
                  <a:path h="566" w="539">
                    <a:moveTo>
                      <a:pt x="519" y="422"/>
                    </a:moveTo>
                    <a:lnTo>
                      <a:pt x="151" y="449"/>
                    </a:lnTo>
                    <a:lnTo>
                      <a:pt x="148" y="72"/>
                    </a:lnTo>
                    <a:lnTo>
                      <a:pt x="0" y="0"/>
                    </a:lnTo>
                    <a:lnTo>
                      <a:pt x="36" y="566"/>
                    </a:lnTo>
                    <a:lnTo>
                      <a:pt x="539" y="466"/>
                    </a:lnTo>
                    <a:lnTo>
                      <a:pt x="519" y="422"/>
                    </a:lnTo>
                    <a:close/>
                  </a:path>
                </a:pathLst>
              </a:custGeom>
              <a:solidFill>
                <a:srgbClr val="A6A6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0" name="Freeform 46"/>
              <p:cNvSpPr/>
              <p:nvPr/>
            </p:nvSpPr>
            <p:spPr bwMode="auto">
              <a:xfrm>
                <a:off x="6031122" y="2830990"/>
                <a:ext cx="171450" cy="128587"/>
              </a:xfrm>
              <a:custGeom>
                <a:gdLst>
                  <a:gd fmla="*/ 0 w 87" name="T0"/>
                  <a:gd fmla="*/ 0 h 77" name="T1"/>
                  <a:gd fmla="*/ 86 w 87" name="T2"/>
                  <a:gd fmla="*/ 20 h 77" name="T3"/>
                  <a:gd fmla="*/ 62 w 87" name="T4"/>
                  <a:gd fmla="*/ 77 h 77" name="T5"/>
                  <a:gd fmla="*/ 14 w 87" name="T6"/>
                  <a:gd fmla="*/ 70 h 77" name="T7"/>
                  <a:gd fmla="*/ 0 w 87" name="T8"/>
                  <a:gd fmla="*/ 0 h 77" name="T9"/>
                </a:gdLst>
                <a:cxnLst>
                  <a:cxn ang="0">
                    <a:pos x="T0" y="T1"/>
                  </a:cxn>
                  <a:cxn ang="0">
                    <a:pos x="T2" y="T3"/>
                  </a:cxn>
                  <a:cxn ang="0">
                    <a:pos x="T4" y="T5"/>
                  </a:cxn>
                  <a:cxn ang="0">
                    <a:pos x="T6" y="T7"/>
                  </a:cxn>
                  <a:cxn ang="0">
                    <a:pos x="T8" y="T9"/>
                  </a:cxn>
                </a:cxnLst>
                <a:rect b="b" l="0" r="r" t="0"/>
                <a:pathLst>
                  <a:path h="77" w="87">
                    <a:moveTo>
                      <a:pt x="0" y="0"/>
                    </a:moveTo>
                    <a:cubicBezTo>
                      <a:pt x="0" y="0"/>
                      <a:pt x="45" y="27"/>
                      <a:pt x="86" y="20"/>
                    </a:cubicBezTo>
                    <a:cubicBezTo>
                      <a:pt x="87" y="20"/>
                      <a:pt x="62" y="77"/>
                      <a:pt x="62" y="77"/>
                    </a:cubicBezTo>
                    <a:cubicBezTo>
                      <a:pt x="14" y="70"/>
                      <a:pt x="14" y="70"/>
                      <a:pt x="14" y="70"/>
                    </a:cubicBezTo>
                    <a:lnTo>
                      <a:pt x="0" y="0"/>
                    </a:lnTo>
                    <a:close/>
                  </a:path>
                </a:pathLst>
              </a:custGeom>
              <a:solidFill>
                <a:srgbClr val="F7F7F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1" name="Freeform 47"/>
              <p:cNvSpPr/>
              <p:nvPr/>
            </p:nvSpPr>
            <p:spPr bwMode="auto">
              <a:xfrm>
                <a:off x="6197810" y="2800827"/>
                <a:ext cx="157163" cy="138112"/>
              </a:xfrm>
              <a:custGeom>
                <a:gdLst>
                  <a:gd fmla="*/ 42 w 80" name="T0"/>
                  <a:gd fmla="*/ 83 h 83" name="T1"/>
                  <a:gd fmla="*/ 0 w 80" name="T2"/>
                  <a:gd fmla="*/ 38 h 83" name="T3"/>
                  <a:gd fmla="*/ 72 w 80" name="T4"/>
                  <a:gd fmla="*/ 1 h 83" name="T5"/>
                  <a:gd fmla="*/ 80 w 80" name="T6"/>
                  <a:gd fmla="*/ 63 h 83" name="T7"/>
                  <a:gd fmla="*/ 42 w 80" name="T8"/>
                  <a:gd fmla="*/ 83 h 83" name="T9"/>
                </a:gdLst>
                <a:cxnLst>
                  <a:cxn ang="0">
                    <a:pos x="T0" y="T1"/>
                  </a:cxn>
                  <a:cxn ang="0">
                    <a:pos x="T2" y="T3"/>
                  </a:cxn>
                  <a:cxn ang="0">
                    <a:pos x="T4" y="T5"/>
                  </a:cxn>
                  <a:cxn ang="0">
                    <a:pos x="T6" y="T7"/>
                  </a:cxn>
                  <a:cxn ang="0">
                    <a:pos x="T8" y="T9"/>
                  </a:cxn>
                </a:cxnLst>
                <a:rect b="b" l="0" r="r" t="0"/>
                <a:pathLst>
                  <a:path h="83" w="80">
                    <a:moveTo>
                      <a:pt x="42" y="83"/>
                    </a:moveTo>
                    <a:cubicBezTo>
                      <a:pt x="0" y="38"/>
                      <a:pt x="0" y="38"/>
                      <a:pt x="0" y="38"/>
                    </a:cubicBezTo>
                    <a:cubicBezTo>
                      <a:pt x="0" y="38"/>
                      <a:pt x="53" y="26"/>
                      <a:pt x="72" y="1"/>
                    </a:cubicBezTo>
                    <a:cubicBezTo>
                      <a:pt x="72" y="0"/>
                      <a:pt x="80" y="63"/>
                      <a:pt x="80" y="63"/>
                    </a:cubicBezTo>
                    <a:lnTo>
                      <a:pt x="42" y="83"/>
                    </a:lnTo>
                    <a:close/>
                  </a:path>
                </a:pathLst>
              </a:custGeom>
              <a:solidFill>
                <a:srgbClr val="F7F7F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2" name="Freeform 48"/>
              <p:cNvSpPr/>
              <p:nvPr/>
            </p:nvSpPr>
            <p:spPr bwMode="auto">
              <a:xfrm>
                <a:off x="6286710" y="2273777"/>
                <a:ext cx="127000" cy="195262"/>
              </a:xfrm>
              <a:custGeom>
                <a:gdLst>
                  <a:gd fmla="*/ 13 w 65" name="T0"/>
                  <a:gd fmla="*/ 0 h 116" name="T1"/>
                  <a:gd fmla="*/ 14 w 65" name="T2"/>
                  <a:gd fmla="*/ 8 h 116" name="T3"/>
                  <a:gd fmla="*/ 20 w 65" name="T4"/>
                  <a:gd fmla="*/ 31 h 116" name="T5"/>
                  <a:gd fmla="*/ 25 w 65" name="T6"/>
                  <a:gd fmla="*/ 45 h 116" name="T7"/>
                  <a:gd fmla="*/ 33 w 65" name="T8"/>
                  <a:gd fmla="*/ 60 h 116" name="T9"/>
                  <a:gd fmla="*/ 38 w 65" name="T10"/>
                  <a:gd fmla="*/ 67 h 116" name="T11"/>
                  <a:gd fmla="*/ 45 w 65" name="T12"/>
                  <a:gd fmla="*/ 73 h 116" name="T13"/>
                  <a:gd fmla="*/ 56 w 65" name="T14"/>
                  <a:gd fmla="*/ 88 h 116" name="T15"/>
                  <a:gd fmla="*/ 61 w 65" name="T16"/>
                  <a:gd fmla="*/ 96 h 116" name="T17"/>
                  <a:gd fmla="*/ 65 w 65" name="T18"/>
                  <a:gd fmla="*/ 106 h 116" name="T19"/>
                  <a:gd fmla="*/ 65 w 65" name="T20"/>
                  <a:gd fmla="*/ 111 h 116" name="T21"/>
                  <a:gd fmla="*/ 61 w 65" name="T22"/>
                  <a:gd fmla="*/ 115 h 116" name="T23"/>
                  <a:gd fmla="*/ 52 w 65" name="T24"/>
                  <a:gd fmla="*/ 116 h 116" name="T25"/>
                  <a:gd fmla="*/ 35 w 65" name="T26"/>
                  <a:gd fmla="*/ 113 h 116" name="T27"/>
                  <a:gd fmla="*/ 21 w 65" name="T28"/>
                  <a:gd fmla="*/ 107 h 116" name="T29"/>
                  <a:gd fmla="*/ 4 w 65" name="T30"/>
                  <a:gd fmla="*/ 91 h 116" name="T31"/>
                  <a:gd fmla="*/ 1 w 65" name="T32"/>
                  <a:gd fmla="*/ 85 h 116" name="T33"/>
                  <a:gd fmla="*/ 0 w 65" name="T34"/>
                  <a:gd fmla="*/ 83 h 116" name="T35"/>
                  <a:gd fmla="*/ 1 w 65" name="T36"/>
                  <a:gd fmla="*/ 85 h 116" name="T37"/>
                  <a:gd fmla="*/ 5 w 65" name="T38"/>
                  <a:gd fmla="*/ 91 h 116" name="T39"/>
                  <a:gd fmla="*/ 21 w 65" name="T40"/>
                  <a:gd fmla="*/ 106 h 116" name="T41"/>
                  <a:gd fmla="*/ 35 w 65" name="T42"/>
                  <a:gd fmla="*/ 111 h 116" name="T43"/>
                  <a:gd fmla="*/ 52 w 65" name="T44"/>
                  <a:gd fmla="*/ 114 h 116" name="T45"/>
                  <a:gd fmla="*/ 60 w 65" name="T46"/>
                  <a:gd fmla="*/ 113 h 116" name="T47"/>
                  <a:gd fmla="*/ 63 w 65" name="T48"/>
                  <a:gd fmla="*/ 106 h 116" name="T49"/>
                  <a:gd fmla="*/ 60 w 65" name="T50"/>
                  <a:gd fmla="*/ 97 h 116" name="T51"/>
                  <a:gd fmla="*/ 55 w 65" name="T52"/>
                  <a:gd fmla="*/ 90 h 116" name="T53"/>
                  <a:gd fmla="*/ 43 w 65" name="T54"/>
                  <a:gd fmla="*/ 75 h 116" name="T55"/>
                  <a:gd fmla="*/ 37 w 65" name="T56"/>
                  <a:gd fmla="*/ 68 h 116" name="T57"/>
                  <a:gd fmla="*/ 31 w 65" name="T58"/>
                  <a:gd fmla="*/ 61 h 116" name="T59"/>
                  <a:gd fmla="*/ 23 w 65" name="T60"/>
                  <a:gd fmla="*/ 46 h 116" name="T61"/>
                  <a:gd fmla="*/ 18 w 65" name="T62"/>
                  <a:gd fmla="*/ 31 h 116" name="T63"/>
                  <a:gd fmla="*/ 14 w 65" name="T64"/>
                  <a:gd fmla="*/ 8 h 116" name="T65"/>
                  <a:gd fmla="*/ 13 w 65" name="T66"/>
                  <a:gd fmla="*/ 0 h 116"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15" w="65">
                    <a:moveTo>
                      <a:pt x="13" y="0"/>
                    </a:moveTo>
                    <a:cubicBezTo>
                      <a:pt x="13" y="0"/>
                      <a:pt x="13" y="3"/>
                      <a:pt x="14" y="8"/>
                    </a:cubicBezTo>
                    <a:cubicBezTo>
                      <a:pt x="15" y="14"/>
                      <a:pt x="17" y="21"/>
                      <a:pt x="20" y="31"/>
                    </a:cubicBezTo>
                    <a:cubicBezTo>
                      <a:pt x="21" y="35"/>
                      <a:pt x="23" y="40"/>
                      <a:pt x="25" y="45"/>
                    </a:cubicBezTo>
                    <a:cubicBezTo>
                      <a:pt x="27" y="50"/>
                      <a:pt x="29" y="55"/>
                      <a:pt x="33" y="60"/>
                    </a:cubicBezTo>
                    <a:cubicBezTo>
                      <a:pt x="34" y="62"/>
                      <a:pt x="36" y="64"/>
                      <a:pt x="38" y="67"/>
                    </a:cubicBezTo>
                    <a:cubicBezTo>
                      <a:pt x="40" y="69"/>
                      <a:pt x="42" y="71"/>
                      <a:pt x="45" y="73"/>
                    </a:cubicBezTo>
                    <a:cubicBezTo>
                      <a:pt x="49" y="78"/>
                      <a:pt x="53" y="83"/>
                      <a:pt x="56" y="88"/>
                    </a:cubicBezTo>
                    <a:cubicBezTo>
                      <a:pt x="58" y="91"/>
                      <a:pt x="60" y="94"/>
                      <a:pt x="61" y="96"/>
                    </a:cubicBezTo>
                    <a:cubicBezTo>
                      <a:pt x="63" y="99"/>
                      <a:pt x="64" y="102"/>
                      <a:pt x="65" y="106"/>
                    </a:cubicBezTo>
                    <a:cubicBezTo>
                      <a:pt x="65" y="107"/>
                      <a:pt x="65" y="109"/>
                      <a:pt x="65" y="111"/>
                    </a:cubicBezTo>
                    <a:cubicBezTo>
                      <a:pt x="64" y="112"/>
                      <a:pt x="63" y="114"/>
                      <a:pt x="61" y="115"/>
                    </a:cubicBezTo>
                    <a:cubicBezTo>
                      <a:pt x="58" y="116"/>
                      <a:pt x="55" y="116"/>
                      <a:pt x="52" y="116"/>
                    </a:cubicBezTo>
                    <a:cubicBezTo>
                      <a:pt x="46" y="116"/>
                      <a:pt x="40" y="114"/>
                      <a:pt x="35" y="113"/>
                    </a:cubicBezTo>
                    <a:cubicBezTo>
                      <a:pt x="30" y="111"/>
                      <a:pt x="25" y="109"/>
                      <a:pt x="21" y="107"/>
                    </a:cubicBezTo>
                    <a:cubicBezTo>
                      <a:pt x="12" y="102"/>
                      <a:pt x="7" y="95"/>
                      <a:pt x="4" y="91"/>
                    </a:cubicBezTo>
                    <a:cubicBezTo>
                      <a:pt x="3" y="89"/>
                      <a:pt x="1" y="87"/>
                      <a:pt x="1" y="85"/>
                    </a:cubicBezTo>
                    <a:cubicBezTo>
                      <a:pt x="0" y="84"/>
                      <a:pt x="0" y="83"/>
                      <a:pt x="0" y="83"/>
                    </a:cubicBezTo>
                    <a:cubicBezTo>
                      <a:pt x="0" y="83"/>
                      <a:pt x="0" y="84"/>
                      <a:pt x="1" y="85"/>
                    </a:cubicBezTo>
                    <a:cubicBezTo>
                      <a:pt x="2" y="87"/>
                      <a:pt x="3" y="88"/>
                      <a:pt x="5" y="91"/>
                    </a:cubicBezTo>
                    <a:cubicBezTo>
                      <a:pt x="8" y="95"/>
                      <a:pt x="13" y="101"/>
                      <a:pt x="21" y="106"/>
                    </a:cubicBezTo>
                    <a:cubicBezTo>
                      <a:pt x="25" y="108"/>
                      <a:pt x="30" y="110"/>
                      <a:pt x="35" y="111"/>
                    </a:cubicBezTo>
                    <a:cubicBezTo>
                      <a:pt x="41" y="113"/>
                      <a:pt x="46" y="114"/>
                      <a:pt x="52" y="114"/>
                    </a:cubicBezTo>
                    <a:cubicBezTo>
                      <a:pt x="55" y="114"/>
                      <a:pt x="58" y="114"/>
                      <a:pt x="60" y="113"/>
                    </a:cubicBezTo>
                    <a:cubicBezTo>
                      <a:pt x="63" y="112"/>
                      <a:pt x="63" y="109"/>
                      <a:pt x="63" y="106"/>
                    </a:cubicBezTo>
                    <a:cubicBezTo>
                      <a:pt x="62" y="103"/>
                      <a:pt x="61" y="100"/>
                      <a:pt x="60" y="97"/>
                    </a:cubicBezTo>
                    <a:cubicBezTo>
                      <a:pt x="58" y="95"/>
                      <a:pt x="56" y="92"/>
                      <a:pt x="55" y="90"/>
                    </a:cubicBezTo>
                    <a:cubicBezTo>
                      <a:pt x="51" y="84"/>
                      <a:pt x="47" y="80"/>
                      <a:pt x="43" y="75"/>
                    </a:cubicBezTo>
                    <a:cubicBezTo>
                      <a:pt x="41" y="72"/>
                      <a:pt x="39" y="70"/>
                      <a:pt x="37" y="68"/>
                    </a:cubicBezTo>
                    <a:cubicBezTo>
                      <a:pt x="35" y="66"/>
                      <a:pt x="33" y="63"/>
                      <a:pt x="31" y="61"/>
                    </a:cubicBezTo>
                    <a:cubicBezTo>
                      <a:pt x="28" y="56"/>
                      <a:pt x="25" y="51"/>
                      <a:pt x="23" y="46"/>
                    </a:cubicBezTo>
                    <a:cubicBezTo>
                      <a:pt x="21" y="40"/>
                      <a:pt x="20" y="35"/>
                      <a:pt x="18" y="31"/>
                    </a:cubicBezTo>
                    <a:cubicBezTo>
                      <a:pt x="16" y="22"/>
                      <a:pt x="15" y="14"/>
                      <a:pt x="14" y="8"/>
                    </a:cubicBezTo>
                    <a:cubicBezTo>
                      <a:pt x="13" y="3"/>
                      <a:pt x="13" y="0"/>
                      <a:pt x="13" y="0"/>
                    </a:cubicBezTo>
                    <a:close/>
                  </a:path>
                </a:pathLst>
              </a:custGeom>
              <a:solidFill>
                <a:srgbClr val="D1A28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3" name="Oval 49"/>
              <p:cNvSpPr>
                <a:spLocks noChangeArrowheads="1"/>
              </p:cNvSpPr>
              <p:nvPr/>
            </p:nvSpPr>
            <p:spPr bwMode="auto">
              <a:xfrm>
                <a:off x="6108910" y="2402365"/>
                <a:ext cx="90488" cy="76200"/>
              </a:xfrm>
              <a:prstGeom prst="ellipse">
                <a:avLst/>
              </a:prstGeom>
              <a:solidFill>
                <a:srgbClr val="EABB9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4" name="Freeform 50"/>
              <p:cNvSpPr/>
              <p:nvPr/>
            </p:nvSpPr>
            <p:spPr bwMode="auto">
              <a:xfrm>
                <a:off x="6120022" y="2192815"/>
                <a:ext cx="315913" cy="53975"/>
              </a:xfrm>
              <a:custGeom>
                <a:gdLst>
                  <a:gd fmla="*/ 199 w 199" name="T0"/>
                  <a:gd fmla="*/ 17 h 34" name="T1"/>
                  <a:gd fmla="*/ 2 w 199" name="T2"/>
                  <a:gd fmla="*/ 34 h 34" name="T3"/>
                  <a:gd fmla="*/ 0 w 199" name="T4"/>
                  <a:gd fmla="*/ 17 h 34" name="T5"/>
                  <a:gd fmla="*/ 198 w 199" name="T6"/>
                  <a:gd fmla="*/ 0 h 34" name="T7"/>
                  <a:gd fmla="*/ 199 w 199" name="T8"/>
                  <a:gd fmla="*/ 17 h 34" name="T9"/>
                </a:gdLst>
                <a:cxnLst>
                  <a:cxn ang="0">
                    <a:pos x="T0" y="T1"/>
                  </a:cxn>
                  <a:cxn ang="0">
                    <a:pos x="T2" y="T3"/>
                  </a:cxn>
                  <a:cxn ang="0">
                    <a:pos x="T4" y="T5"/>
                  </a:cxn>
                  <a:cxn ang="0">
                    <a:pos x="T6" y="T7"/>
                  </a:cxn>
                  <a:cxn ang="0">
                    <a:pos x="T8" y="T9"/>
                  </a:cxn>
                </a:cxnLst>
                <a:rect b="b" l="0" r="r" t="0"/>
                <a:pathLst>
                  <a:path h="34" w="199">
                    <a:moveTo>
                      <a:pt x="199" y="17"/>
                    </a:moveTo>
                    <a:lnTo>
                      <a:pt x="2" y="34"/>
                    </a:lnTo>
                    <a:lnTo>
                      <a:pt x="0" y="17"/>
                    </a:lnTo>
                    <a:lnTo>
                      <a:pt x="198" y="0"/>
                    </a:lnTo>
                    <a:lnTo>
                      <a:pt x="199" y="17"/>
                    </a:lnTo>
                    <a:close/>
                  </a:path>
                </a:pathLst>
              </a:custGeom>
              <a:solidFill>
                <a:srgbClr val="3535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5" name="Freeform 51"/>
              <p:cNvSpPr/>
              <p:nvPr/>
            </p:nvSpPr>
            <p:spPr bwMode="auto">
              <a:xfrm>
                <a:off x="6177172" y="2281715"/>
                <a:ext cx="69850" cy="88900"/>
              </a:xfrm>
              <a:custGeom>
                <a:gdLst>
                  <a:gd fmla="*/ 34 w 36" name="T0"/>
                  <a:gd fmla="*/ 0 h 53" name="T1"/>
                  <a:gd fmla="*/ 36 w 36" name="T2"/>
                  <a:gd fmla="*/ 14 h 53" name="T3"/>
                  <a:gd fmla="*/ 36 w 36" name="T4"/>
                  <a:gd fmla="*/ 29 h 53" name="T5"/>
                  <a:gd fmla="*/ 32 w 36" name="T6"/>
                  <a:gd fmla="*/ 45 h 53" name="T7"/>
                  <a:gd fmla="*/ 26 w 36" name="T8"/>
                  <a:gd fmla="*/ 52 h 53" name="T9"/>
                  <a:gd fmla="*/ 25 w 36" name="T10"/>
                  <a:gd fmla="*/ 53 h 53" name="T11"/>
                  <a:gd fmla="*/ 23 w 36" name="T12"/>
                  <a:gd fmla="*/ 53 h 53" name="T13"/>
                  <a:gd fmla="*/ 21 w 36" name="T14"/>
                  <a:gd fmla="*/ 52 h 53" name="T15"/>
                  <a:gd fmla="*/ 19 w 36" name="T16"/>
                  <a:gd fmla="*/ 52 h 53" name="T17"/>
                  <a:gd fmla="*/ 17 w 36" name="T18"/>
                  <a:gd fmla="*/ 50 h 53" name="T19"/>
                  <a:gd fmla="*/ 11 w 36" name="T20"/>
                  <a:gd fmla="*/ 45 h 53" name="T21"/>
                  <a:gd fmla="*/ 7 w 36" name="T22"/>
                  <a:gd fmla="*/ 40 h 53" name="T23"/>
                  <a:gd fmla="*/ 4 w 36" name="T24"/>
                  <a:gd fmla="*/ 35 h 53" name="T25"/>
                  <a:gd fmla="*/ 2 w 36" name="T26"/>
                  <a:gd fmla="*/ 31 h 53" name="T27"/>
                  <a:gd fmla="*/ 0 w 36" name="T28"/>
                  <a:gd fmla="*/ 27 h 53" name="T29"/>
                  <a:gd fmla="*/ 2 w 36" name="T30"/>
                  <a:gd fmla="*/ 30 h 53" name="T31"/>
                  <a:gd fmla="*/ 5 w 36" name="T32"/>
                  <a:gd fmla="*/ 34 h 53" name="T33"/>
                  <a:gd fmla="*/ 9 w 36" name="T34"/>
                  <a:gd fmla="*/ 38 h 53" name="T35"/>
                  <a:gd fmla="*/ 13 w 36" name="T36"/>
                  <a:gd fmla="*/ 43 h 53" name="T37"/>
                  <a:gd fmla="*/ 19 w 36" name="T38"/>
                  <a:gd fmla="*/ 47 h 53" name="T39"/>
                  <a:gd fmla="*/ 25 w 36" name="T40"/>
                  <a:gd fmla="*/ 49 h 53" name="T41"/>
                  <a:gd fmla="*/ 29 w 36" name="T42"/>
                  <a:gd fmla="*/ 44 h 53" name="T43"/>
                  <a:gd fmla="*/ 31 w 36" name="T44"/>
                  <a:gd fmla="*/ 36 h 53" name="T45"/>
                  <a:gd fmla="*/ 32 w 36" name="T46"/>
                  <a:gd fmla="*/ 28 h 53" name="T47"/>
                  <a:gd fmla="*/ 33 w 36" name="T48"/>
                  <a:gd fmla="*/ 14 h 53" name="T49"/>
                  <a:gd fmla="*/ 34 w 36" name="T50"/>
                  <a:gd fmla="*/ 4 h 53" name="T51"/>
                  <a:gd fmla="*/ 34 w 36" name="T52"/>
                  <a:gd fmla="*/ 0 h 53"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52" w="36">
                    <a:moveTo>
                      <a:pt x="34" y="0"/>
                    </a:moveTo>
                    <a:cubicBezTo>
                      <a:pt x="34" y="0"/>
                      <a:pt x="35" y="6"/>
                      <a:pt x="36" y="14"/>
                    </a:cubicBezTo>
                    <a:cubicBezTo>
                      <a:pt x="36" y="18"/>
                      <a:pt x="36" y="23"/>
                      <a:pt x="36" y="29"/>
                    </a:cubicBezTo>
                    <a:cubicBezTo>
                      <a:pt x="35" y="34"/>
                      <a:pt x="35" y="40"/>
                      <a:pt x="32" y="45"/>
                    </a:cubicBezTo>
                    <a:cubicBezTo>
                      <a:pt x="31" y="48"/>
                      <a:pt x="29" y="51"/>
                      <a:pt x="26" y="52"/>
                    </a:cubicBezTo>
                    <a:cubicBezTo>
                      <a:pt x="26" y="52"/>
                      <a:pt x="25" y="53"/>
                      <a:pt x="25" y="53"/>
                    </a:cubicBezTo>
                    <a:cubicBezTo>
                      <a:pt x="23" y="53"/>
                      <a:pt x="23" y="53"/>
                      <a:pt x="23" y="53"/>
                    </a:cubicBezTo>
                    <a:cubicBezTo>
                      <a:pt x="22" y="53"/>
                      <a:pt x="22" y="53"/>
                      <a:pt x="21" y="52"/>
                    </a:cubicBezTo>
                    <a:cubicBezTo>
                      <a:pt x="20" y="52"/>
                      <a:pt x="19" y="52"/>
                      <a:pt x="19" y="52"/>
                    </a:cubicBezTo>
                    <a:cubicBezTo>
                      <a:pt x="18" y="51"/>
                      <a:pt x="17" y="51"/>
                      <a:pt x="17" y="50"/>
                    </a:cubicBezTo>
                    <a:cubicBezTo>
                      <a:pt x="14" y="49"/>
                      <a:pt x="13" y="47"/>
                      <a:pt x="11" y="45"/>
                    </a:cubicBezTo>
                    <a:cubicBezTo>
                      <a:pt x="9" y="43"/>
                      <a:pt x="8" y="41"/>
                      <a:pt x="7" y="40"/>
                    </a:cubicBezTo>
                    <a:cubicBezTo>
                      <a:pt x="6" y="38"/>
                      <a:pt x="5" y="36"/>
                      <a:pt x="4" y="35"/>
                    </a:cubicBezTo>
                    <a:cubicBezTo>
                      <a:pt x="3" y="33"/>
                      <a:pt x="2" y="32"/>
                      <a:pt x="2" y="31"/>
                    </a:cubicBezTo>
                    <a:cubicBezTo>
                      <a:pt x="0" y="29"/>
                      <a:pt x="0" y="27"/>
                      <a:pt x="0" y="27"/>
                    </a:cubicBezTo>
                    <a:cubicBezTo>
                      <a:pt x="0" y="27"/>
                      <a:pt x="1" y="28"/>
                      <a:pt x="2" y="30"/>
                    </a:cubicBezTo>
                    <a:cubicBezTo>
                      <a:pt x="3" y="31"/>
                      <a:pt x="4" y="33"/>
                      <a:pt x="5" y="34"/>
                    </a:cubicBezTo>
                    <a:cubicBezTo>
                      <a:pt x="6" y="35"/>
                      <a:pt x="7" y="37"/>
                      <a:pt x="9" y="38"/>
                    </a:cubicBezTo>
                    <a:cubicBezTo>
                      <a:pt x="10" y="40"/>
                      <a:pt x="11" y="41"/>
                      <a:pt x="13" y="43"/>
                    </a:cubicBezTo>
                    <a:cubicBezTo>
                      <a:pt x="15" y="45"/>
                      <a:pt x="17" y="46"/>
                      <a:pt x="19" y="47"/>
                    </a:cubicBezTo>
                    <a:cubicBezTo>
                      <a:pt x="21" y="49"/>
                      <a:pt x="23" y="49"/>
                      <a:pt x="25" y="49"/>
                    </a:cubicBezTo>
                    <a:cubicBezTo>
                      <a:pt x="26" y="48"/>
                      <a:pt x="28" y="46"/>
                      <a:pt x="29" y="44"/>
                    </a:cubicBezTo>
                    <a:cubicBezTo>
                      <a:pt x="30" y="41"/>
                      <a:pt x="30" y="39"/>
                      <a:pt x="31" y="36"/>
                    </a:cubicBezTo>
                    <a:cubicBezTo>
                      <a:pt x="31" y="33"/>
                      <a:pt x="32" y="31"/>
                      <a:pt x="32" y="28"/>
                    </a:cubicBezTo>
                    <a:cubicBezTo>
                      <a:pt x="33" y="23"/>
                      <a:pt x="33" y="18"/>
                      <a:pt x="33" y="14"/>
                    </a:cubicBezTo>
                    <a:cubicBezTo>
                      <a:pt x="34" y="10"/>
                      <a:pt x="34" y="7"/>
                      <a:pt x="34" y="4"/>
                    </a:cubicBezTo>
                    <a:cubicBezTo>
                      <a:pt x="34" y="2"/>
                      <a:pt x="34" y="0"/>
                      <a:pt x="34" y="0"/>
                    </a:cubicBezTo>
                    <a:close/>
                  </a:path>
                </a:pathLst>
              </a:custGeom>
              <a:solidFill>
                <a:srgbClr val="3535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6" name="Freeform 52"/>
              <p:cNvSpPr/>
              <p:nvPr/>
            </p:nvSpPr>
            <p:spPr bwMode="auto">
              <a:xfrm>
                <a:off x="6356560" y="2264252"/>
                <a:ext cx="71438" cy="87312"/>
              </a:xfrm>
              <a:custGeom>
                <a:gdLst>
                  <a:gd fmla="*/ 35 w 36" name="T0"/>
                  <a:gd fmla="*/ 0 h 52" name="T1"/>
                  <a:gd fmla="*/ 36 w 36" name="T2"/>
                  <a:gd fmla="*/ 14 h 52" name="T3"/>
                  <a:gd fmla="*/ 36 w 36" name="T4"/>
                  <a:gd fmla="*/ 28 h 52" name="T5"/>
                  <a:gd fmla="*/ 33 w 36" name="T6"/>
                  <a:gd fmla="*/ 45 h 52" name="T7"/>
                  <a:gd fmla="*/ 27 w 36" name="T8"/>
                  <a:gd fmla="*/ 52 h 52" name="T9"/>
                  <a:gd fmla="*/ 25 w 36" name="T10"/>
                  <a:gd fmla="*/ 52 h 52" name="T11"/>
                  <a:gd fmla="*/ 24 w 36" name="T12"/>
                  <a:gd fmla="*/ 52 h 52" name="T13"/>
                  <a:gd fmla="*/ 21 w 36" name="T14"/>
                  <a:gd fmla="*/ 52 h 52" name="T15"/>
                  <a:gd fmla="*/ 19 w 36" name="T16"/>
                  <a:gd fmla="*/ 51 h 52" name="T17"/>
                  <a:gd fmla="*/ 17 w 36" name="T18"/>
                  <a:gd fmla="*/ 50 h 52" name="T19"/>
                  <a:gd fmla="*/ 12 w 36" name="T20"/>
                  <a:gd fmla="*/ 44 h 52" name="T21"/>
                  <a:gd fmla="*/ 7 w 36" name="T22"/>
                  <a:gd fmla="*/ 39 h 52" name="T23"/>
                  <a:gd fmla="*/ 4 w 36" name="T24"/>
                  <a:gd fmla="*/ 34 h 52" name="T25"/>
                  <a:gd fmla="*/ 2 w 36" name="T26"/>
                  <a:gd fmla="*/ 30 h 52" name="T27"/>
                  <a:gd fmla="*/ 0 w 36" name="T28"/>
                  <a:gd fmla="*/ 27 h 52" name="T29"/>
                  <a:gd fmla="*/ 3 w 36" name="T30"/>
                  <a:gd fmla="*/ 30 h 52" name="T31"/>
                  <a:gd fmla="*/ 6 w 36" name="T32"/>
                  <a:gd fmla="*/ 33 h 52" name="T33"/>
                  <a:gd fmla="*/ 9 w 36" name="T34"/>
                  <a:gd fmla="*/ 38 h 52" name="T35"/>
                  <a:gd fmla="*/ 14 w 36" name="T36"/>
                  <a:gd fmla="*/ 42 h 52" name="T37"/>
                  <a:gd fmla="*/ 19 w 36" name="T38"/>
                  <a:gd fmla="*/ 47 h 52" name="T39"/>
                  <a:gd fmla="*/ 25 w 36" name="T40"/>
                  <a:gd fmla="*/ 48 h 52" name="T41"/>
                  <a:gd fmla="*/ 29 w 36" name="T42"/>
                  <a:gd fmla="*/ 43 h 52" name="T43"/>
                  <a:gd fmla="*/ 31 w 36" name="T44"/>
                  <a:gd fmla="*/ 36 h 52" name="T45"/>
                  <a:gd fmla="*/ 33 w 36" name="T46"/>
                  <a:gd fmla="*/ 28 h 52" name="T47"/>
                  <a:gd fmla="*/ 34 w 36" name="T48"/>
                  <a:gd fmla="*/ 14 h 52" name="T49"/>
                  <a:gd fmla="*/ 34 w 36" name="T50"/>
                  <a:gd fmla="*/ 4 h 52" name="T51"/>
                  <a:gd fmla="*/ 35 w 36" name="T52"/>
                  <a:gd fmla="*/ 0 h 52"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52" w="36">
                    <a:moveTo>
                      <a:pt x="35" y="0"/>
                    </a:moveTo>
                    <a:cubicBezTo>
                      <a:pt x="35" y="0"/>
                      <a:pt x="36" y="5"/>
                      <a:pt x="36" y="14"/>
                    </a:cubicBezTo>
                    <a:cubicBezTo>
                      <a:pt x="36" y="18"/>
                      <a:pt x="36" y="23"/>
                      <a:pt x="36" y="28"/>
                    </a:cubicBezTo>
                    <a:cubicBezTo>
                      <a:pt x="36" y="33"/>
                      <a:pt x="35" y="39"/>
                      <a:pt x="33" y="45"/>
                    </a:cubicBezTo>
                    <a:cubicBezTo>
                      <a:pt x="32" y="47"/>
                      <a:pt x="30" y="50"/>
                      <a:pt x="27" y="52"/>
                    </a:cubicBezTo>
                    <a:cubicBezTo>
                      <a:pt x="26" y="52"/>
                      <a:pt x="26" y="52"/>
                      <a:pt x="25" y="52"/>
                    </a:cubicBezTo>
                    <a:cubicBezTo>
                      <a:pt x="24" y="52"/>
                      <a:pt x="24" y="52"/>
                      <a:pt x="24" y="52"/>
                    </a:cubicBezTo>
                    <a:cubicBezTo>
                      <a:pt x="23" y="52"/>
                      <a:pt x="22" y="52"/>
                      <a:pt x="21" y="52"/>
                    </a:cubicBezTo>
                    <a:cubicBezTo>
                      <a:pt x="21" y="52"/>
                      <a:pt x="20" y="51"/>
                      <a:pt x="19" y="51"/>
                    </a:cubicBezTo>
                    <a:cubicBezTo>
                      <a:pt x="19" y="51"/>
                      <a:pt x="18" y="50"/>
                      <a:pt x="17" y="50"/>
                    </a:cubicBezTo>
                    <a:cubicBezTo>
                      <a:pt x="15" y="48"/>
                      <a:pt x="13" y="46"/>
                      <a:pt x="12" y="44"/>
                    </a:cubicBezTo>
                    <a:cubicBezTo>
                      <a:pt x="10" y="43"/>
                      <a:pt x="9" y="41"/>
                      <a:pt x="7" y="39"/>
                    </a:cubicBezTo>
                    <a:cubicBezTo>
                      <a:pt x="6" y="37"/>
                      <a:pt x="5" y="36"/>
                      <a:pt x="4" y="34"/>
                    </a:cubicBezTo>
                    <a:cubicBezTo>
                      <a:pt x="3" y="33"/>
                      <a:pt x="3" y="31"/>
                      <a:pt x="2" y="30"/>
                    </a:cubicBezTo>
                    <a:cubicBezTo>
                      <a:pt x="1" y="28"/>
                      <a:pt x="0" y="27"/>
                      <a:pt x="0" y="27"/>
                    </a:cubicBezTo>
                    <a:cubicBezTo>
                      <a:pt x="0" y="27"/>
                      <a:pt x="1" y="28"/>
                      <a:pt x="3" y="30"/>
                    </a:cubicBezTo>
                    <a:cubicBezTo>
                      <a:pt x="4" y="31"/>
                      <a:pt x="4" y="32"/>
                      <a:pt x="6" y="33"/>
                    </a:cubicBezTo>
                    <a:cubicBezTo>
                      <a:pt x="7" y="35"/>
                      <a:pt x="8" y="36"/>
                      <a:pt x="9" y="38"/>
                    </a:cubicBezTo>
                    <a:cubicBezTo>
                      <a:pt x="11" y="39"/>
                      <a:pt x="12" y="41"/>
                      <a:pt x="14" y="42"/>
                    </a:cubicBezTo>
                    <a:cubicBezTo>
                      <a:pt x="15" y="44"/>
                      <a:pt x="17" y="46"/>
                      <a:pt x="19" y="47"/>
                    </a:cubicBezTo>
                    <a:cubicBezTo>
                      <a:pt x="21" y="48"/>
                      <a:pt x="24" y="49"/>
                      <a:pt x="25" y="48"/>
                    </a:cubicBezTo>
                    <a:cubicBezTo>
                      <a:pt x="27" y="48"/>
                      <a:pt x="28" y="45"/>
                      <a:pt x="29" y="43"/>
                    </a:cubicBezTo>
                    <a:cubicBezTo>
                      <a:pt x="30" y="41"/>
                      <a:pt x="31" y="38"/>
                      <a:pt x="31" y="36"/>
                    </a:cubicBezTo>
                    <a:cubicBezTo>
                      <a:pt x="32" y="33"/>
                      <a:pt x="32" y="30"/>
                      <a:pt x="33" y="28"/>
                    </a:cubicBezTo>
                    <a:cubicBezTo>
                      <a:pt x="33" y="23"/>
                      <a:pt x="34" y="18"/>
                      <a:pt x="34" y="14"/>
                    </a:cubicBezTo>
                    <a:cubicBezTo>
                      <a:pt x="34" y="10"/>
                      <a:pt x="34" y="6"/>
                      <a:pt x="34" y="4"/>
                    </a:cubicBezTo>
                    <a:cubicBezTo>
                      <a:pt x="34" y="1"/>
                      <a:pt x="35" y="0"/>
                      <a:pt x="35" y="0"/>
                    </a:cubicBezTo>
                    <a:close/>
                  </a:path>
                </a:pathLst>
              </a:custGeom>
              <a:solidFill>
                <a:srgbClr val="3535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 name="Freeform 53"/>
              <p:cNvSpPr/>
              <p:nvPr/>
            </p:nvSpPr>
            <p:spPr bwMode="auto">
              <a:xfrm>
                <a:off x="6335922" y="2610327"/>
                <a:ext cx="82550" cy="19050"/>
              </a:xfrm>
              <a:custGeom>
                <a:gdLst>
                  <a:gd fmla="*/ 0 w 42" name="T0"/>
                  <a:gd fmla="*/ 6 h 12" name="T1"/>
                  <a:gd fmla="*/ 7 w 42" name="T2"/>
                  <a:gd fmla="*/ 8 h 12" name="T3"/>
                  <a:gd fmla="*/ 14 w 42" name="T4"/>
                  <a:gd fmla="*/ 10 h 12" name="T5"/>
                  <a:gd fmla="*/ 23 w 42" name="T6"/>
                  <a:gd fmla="*/ 10 h 12" name="T7"/>
                  <a:gd fmla="*/ 27 w 42" name="T8"/>
                  <a:gd fmla="*/ 10 h 12" name="T9"/>
                  <a:gd fmla="*/ 31 w 42" name="T10"/>
                  <a:gd fmla="*/ 9 h 12" name="T11"/>
                  <a:gd fmla="*/ 34 w 42" name="T12"/>
                  <a:gd fmla="*/ 7 h 12" name="T13"/>
                  <a:gd fmla="*/ 37 w 42" name="T14"/>
                  <a:gd fmla="*/ 5 h 12" name="T15"/>
                  <a:gd fmla="*/ 39 w 42" name="T16"/>
                  <a:gd fmla="*/ 4 h 12" name="T17"/>
                  <a:gd fmla="*/ 40 w 42" name="T18"/>
                  <a:gd fmla="*/ 2 h 12" name="T19"/>
                  <a:gd fmla="*/ 42 w 42" name="T20"/>
                  <a:gd fmla="*/ 0 h 12" name="T21"/>
                  <a:gd fmla="*/ 41 w 42" name="T22"/>
                  <a:gd fmla="*/ 2 h 12" name="T23"/>
                  <a:gd fmla="*/ 40 w 42" name="T24"/>
                  <a:gd fmla="*/ 4 h 12" name="T25"/>
                  <a:gd fmla="*/ 38 w 42" name="T26"/>
                  <a:gd fmla="*/ 6 h 12" name="T27"/>
                  <a:gd fmla="*/ 35 w 42" name="T28"/>
                  <a:gd fmla="*/ 9 h 12" name="T29"/>
                  <a:gd fmla="*/ 31 w 42" name="T30"/>
                  <a:gd fmla="*/ 10 h 12" name="T31"/>
                  <a:gd fmla="*/ 27 w 42" name="T32"/>
                  <a:gd fmla="*/ 12 h 12" name="T33"/>
                  <a:gd fmla="*/ 23 w 42" name="T34"/>
                  <a:gd fmla="*/ 12 h 12" name="T35"/>
                  <a:gd fmla="*/ 14 w 42" name="T36"/>
                  <a:gd fmla="*/ 11 h 12" name="T37"/>
                  <a:gd fmla="*/ 7 w 42" name="T38"/>
                  <a:gd fmla="*/ 9 h 12" name="T39"/>
                  <a:gd fmla="*/ 0 w 42" name="T40"/>
                  <a:gd fmla="*/ 6 h 12"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2" w="42">
                    <a:moveTo>
                      <a:pt x="0" y="6"/>
                    </a:moveTo>
                    <a:cubicBezTo>
                      <a:pt x="0" y="6"/>
                      <a:pt x="3" y="7"/>
                      <a:pt x="7" y="8"/>
                    </a:cubicBezTo>
                    <a:cubicBezTo>
                      <a:pt x="9" y="9"/>
                      <a:pt x="12" y="9"/>
                      <a:pt x="14" y="10"/>
                    </a:cubicBezTo>
                    <a:cubicBezTo>
                      <a:pt x="17" y="10"/>
                      <a:pt x="20" y="10"/>
                      <a:pt x="23" y="10"/>
                    </a:cubicBezTo>
                    <a:cubicBezTo>
                      <a:pt x="24" y="10"/>
                      <a:pt x="25" y="10"/>
                      <a:pt x="27" y="10"/>
                    </a:cubicBezTo>
                    <a:cubicBezTo>
                      <a:pt x="28" y="9"/>
                      <a:pt x="29" y="9"/>
                      <a:pt x="31" y="9"/>
                    </a:cubicBezTo>
                    <a:cubicBezTo>
                      <a:pt x="32" y="8"/>
                      <a:pt x="33" y="8"/>
                      <a:pt x="34" y="7"/>
                    </a:cubicBezTo>
                    <a:cubicBezTo>
                      <a:pt x="35" y="7"/>
                      <a:pt x="36" y="6"/>
                      <a:pt x="37" y="5"/>
                    </a:cubicBezTo>
                    <a:cubicBezTo>
                      <a:pt x="38" y="5"/>
                      <a:pt x="38" y="4"/>
                      <a:pt x="39" y="4"/>
                    </a:cubicBezTo>
                    <a:cubicBezTo>
                      <a:pt x="40" y="3"/>
                      <a:pt x="40" y="2"/>
                      <a:pt x="40" y="2"/>
                    </a:cubicBezTo>
                    <a:cubicBezTo>
                      <a:pt x="41" y="1"/>
                      <a:pt x="42" y="0"/>
                      <a:pt x="42" y="0"/>
                    </a:cubicBezTo>
                    <a:cubicBezTo>
                      <a:pt x="42" y="0"/>
                      <a:pt x="41" y="1"/>
                      <a:pt x="41" y="2"/>
                    </a:cubicBezTo>
                    <a:cubicBezTo>
                      <a:pt x="40" y="3"/>
                      <a:pt x="40" y="3"/>
                      <a:pt x="40" y="4"/>
                    </a:cubicBezTo>
                    <a:cubicBezTo>
                      <a:pt x="39" y="5"/>
                      <a:pt x="38" y="5"/>
                      <a:pt x="38" y="6"/>
                    </a:cubicBezTo>
                    <a:cubicBezTo>
                      <a:pt x="37" y="7"/>
                      <a:pt x="36" y="8"/>
                      <a:pt x="35" y="9"/>
                    </a:cubicBezTo>
                    <a:cubicBezTo>
                      <a:pt x="34" y="9"/>
                      <a:pt x="32" y="10"/>
                      <a:pt x="31" y="10"/>
                    </a:cubicBezTo>
                    <a:cubicBezTo>
                      <a:pt x="30" y="11"/>
                      <a:pt x="28" y="11"/>
                      <a:pt x="27" y="12"/>
                    </a:cubicBezTo>
                    <a:cubicBezTo>
                      <a:pt x="26" y="12"/>
                      <a:pt x="24" y="12"/>
                      <a:pt x="23" y="12"/>
                    </a:cubicBezTo>
                    <a:cubicBezTo>
                      <a:pt x="20" y="12"/>
                      <a:pt x="17" y="12"/>
                      <a:pt x="14" y="11"/>
                    </a:cubicBezTo>
                    <a:cubicBezTo>
                      <a:pt x="11" y="11"/>
                      <a:pt x="9" y="10"/>
                      <a:pt x="7" y="9"/>
                    </a:cubicBezTo>
                    <a:cubicBezTo>
                      <a:pt x="3" y="8"/>
                      <a:pt x="0" y="6"/>
                      <a:pt x="0" y="6"/>
                    </a:cubicBezTo>
                    <a:close/>
                  </a:path>
                </a:pathLst>
              </a:custGeom>
              <a:solidFill>
                <a:srgbClr val="3535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8" name="Freeform 54"/>
              <p:cNvSpPr/>
              <p:nvPr/>
            </p:nvSpPr>
            <p:spPr bwMode="auto">
              <a:xfrm>
                <a:off x="6312110" y="2543652"/>
                <a:ext cx="120650" cy="50800"/>
              </a:xfrm>
              <a:custGeom>
                <a:gdLst>
                  <a:gd fmla="*/ 31 w 61" name="T0"/>
                  <a:gd fmla="*/ 18 h 30" name="T1"/>
                  <a:gd fmla="*/ 0 w 61" name="T2"/>
                  <a:gd fmla="*/ 20 h 30" name="T3"/>
                  <a:gd fmla="*/ 31 w 61" name="T4"/>
                  <a:gd fmla="*/ 30 h 30" name="T5"/>
                  <a:gd fmla="*/ 32 w 61" name="T6"/>
                  <a:gd fmla="*/ 30 h 30" name="T7"/>
                  <a:gd fmla="*/ 61 w 61" name="T8"/>
                  <a:gd fmla="*/ 17 h 30" name="T9"/>
                  <a:gd fmla="*/ 31 w 61" name="T10"/>
                  <a:gd fmla="*/ 18 h 30" name="T11"/>
                </a:gdLst>
                <a:cxnLst>
                  <a:cxn ang="0">
                    <a:pos x="T0" y="T1"/>
                  </a:cxn>
                  <a:cxn ang="0">
                    <a:pos x="T2" y="T3"/>
                  </a:cxn>
                  <a:cxn ang="0">
                    <a:pos x="T4" y="T5"/>
                  </a:cxn>
                  <a:cxn ang="0">
                    <a:pos x="T6" y="T7"/>
                  </a:cxn>
                  <a:cxn ang="0">
                    <a:pos x="T8" y="T9"/>
                  </a:cxn>
                  <a:cxn ang="0">
                    <a:pos x="T10" y="T11"/>
                  </a:cxn>
                </a:cxnLst>
                <a:rect b="b" l="0" r="r" t="0"/>
                <a:pathLst>
                  <a:path h="30" w="61">
                    <a:moveTo>
                      <a:pt x="31" y="18"/>
                    </a:moveTo>
                    <a:cubicBezTo>
                      <a:pt x="19" y="6"/>
                      <a:pt x="8" y="12"/>
                      <a:pt x="0" y="20"/>
                    </a:cubicBezTo>
                    <a:cubicBezTo>
                      <a:pt x="9" y="25"/>
                      <a:pt x="19" y="29"/>
                      <a:pt x="31" y="30"/>
                    </a:cubicBezTo>
                    <a:cubicBezTo>
                      <a:pt x="32" y="30"/>
                      <a:pt x="32" y="30"/>
                      <a:pt x="32" y="30"/>
                    </a:cubicBezTo>
                    <a:cubicBezTo>
                      <a:pt x="44" y="28"/>
                      <a:pt x="53" y="23"/>
                      <a:pt x="61" y="17"/>
                    </a:cubicBezTo>
                    <a:cubicBezTo>
                      <a:pt x="44" y="0"/>
                      <a:pt x="31" y="19"/>
                      <a:pt x="31" y="18"/>
                    </a:cubicBezTo>
                    <a:close/>
                  </a:path>
                </a:pathLst>
              </a:custGeom>
              <a:solidFill>
                <a:srgbClr val="FF5D4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9" name="Freeform 55"/>
              <p:cNvSpPr/>
              <p:nvPr/>
            </p:nvSpPr>
            <p:spPr bwMode="auto">
              <a:xfrm>
                <a:off x="6247022" y="2502377"/>
                <a:ext cx="241300" cy="74612"/>
              </a:xfrm>
              <a:custGeom>
                <a:gdLst>
                  <a:gd fmla="*/ 123 w 123" name="T0"/>
                  <a:gd fmla="*/ 0 h 45" name="T1"/>
                  <a:gd fmla="*/ 0 w 123" name="T2"/>
                  <a:gd fmla="*/ 8 h 45" name="T3"/>
                  <a:gd fmla="*/ 33 w 123" name="T4"/>
                  <a:gd fmla="*/ 45 h 45" name="T5"/>
                  <a:gd fmla="*/ 64 w 123" name="T6"/>
                  <a:gd fmla="*/ 43 h 45" name="T7"/>
                  <a:gd fmla="*/ 94 w 123" name="T8"/>
                  <a:gd fmla="*/ 42 h 45" name="T9"/>
                  <a:gd fmla="*/ 123 w 123" name="T10"/>
                  <a:gd fmla="*/ 0 h 45" name="T11"/>
                </a:gdLst>
                <a:cxnLst>
                  <a:cxn ang="0">
                    <a:pos x="T0" y="T1"/>
                  </a:cxn>
                  <a:cxn ang="0">
                    <a:pos x="T2" y="T3"/>
                  </a:cxn>
                  <a:cxn ang="0">
                    <a:pos x="T4" y="T5"/>
                  </a:cxn>
                  <a:cxn ang="0">
                    <a:pos x="T6" y="T7"/>
                  </a:cxn>
                  <a:cxn ang="0">
                    <a:pos x="T8" y="T9"/>
                  </a:cxn>
                  <a:cxn ang="0">
                    <a:pos x="T10" y="T11"/>
                  </a:cxn>
                </a:cxnLst>
                <a:rect b="b" l="0" r="r" t="0"/>
                <a:pathLst>
                  <a:path h="45" w="123">
                    <a:moveTo>
                      <a:pt x="123" y="0"/>
                    </a:moveTo>
                    <a:cubicBezTo>
                      <a:pt x="104" y="14"/>
                      <a:pt x="20" y="19"/>
                      <a:pt x="0" y="8"/>
                    </a:cubicBezTo>
                    <a:cubicBezTo>
                      <a:pt x="1" y="9"/>
                      <a:pt x="12" y="32"/>
                      <a:pt x="33" y="45"/>
                    </a:cubicBezTo>
                    <a:cubicBezTo>
                      <a:pt x="41" y="37"/>
                      <a:pt x="52" y="31"/>
                      <a:pt x="64" y="43"/>
                    </a:cubicBezTo>
                    <a:cubicBezTo>
                      <a:pt x="64" y="44"/>
                      <a:pt x="77" y="25"/>
                      <a:pt x="94" y="42"/>
                    </a:cubicBezTo>
                    <a:cubicBezTo>
                      <a:pt x="114" y="26"/>
                      <a:pt x="123" y="2"/>
                      <a:pt x="123" y="0"/>
                    </a:cubicBezTo>
                    <a:close/>
                  </a:path>
                </a:pathLst>
              </a:custGeom>
              <a:solidFill>
                <a:srgbClr val="411B0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 name="Freeform 56"/>
              <p:cNvSpPr/>
              <p:nvPr/>
            </p:nvSpPr>
            <p:spPr bwMode="auto">
              <a:xfrm>
                <a:off x="5712035" y="3021490"/>
                <a:ext cx="136525" cy="69850"/>
              </a:xfrm>
              <a:custGeom>
                <a:gdLst>
                  <a:gd fmla="*/ 0 w 69" name="T0"/>
                  <a:gd fmla="*/ 9 h 42" name="T1"/>
                  <a:gd fmla="*/ 3 w 69" name="T2"/>
                  <a:gd fmla="*/ 5 h 42" name="T3"/>
                  <a:gd fmla="*/ 7 w 69" name="T4"/>
                  <a:gd fmla="*/ 0 h 42" name="T5"/>
                  <a:gd fmla="*/ 69 w 69" name="T6"/>
                  <a:gd fmla="*/ 42 h 42" name="T7"/>
                  <a:gd fmla="*/ 0 w 69" name="T8"/>
                  <a:gd fmla="*/ 9 h 42" name="T9"/>
                </a:gdLst>
                <a:cxnLst>
                  <a:cxn ang="0">
                    <a:pos x="T0" y="T1"/>
                  </a:cxn>
                  <a:cxn ang="0">
                    <a:pos x="T2" y="T3"/>
                  </a:cxn>
                  <a:cxn ang="0">
                    <a:pos x="T4" y="T5"/>
                  </a:cxn>
                  <a:cxn ang="0">
                    <a:pos x="T6" y="T7"/>
                  </a:cxn>
                  <a:cxn ang="0">
                    <a:pos x="T8" y="T9"/>
                  </a:cxn>
                </a:cxnLst>
                <a:rect b="b" l="0" r="r" t="0"/>
                <a:pathLst>
                  <a:path h="42" w="69">
                    <a:moveTo>
                      <a:pt x="0" y="9"/>
                    </a:moveTo>
                    <a:cubicBezTo>
                      <a:pt x="0" y="9"/>
                      <a:pt x="2" y="6"/>
                      <a:pt x="3" y="5"/>
                    </a:cubicBezTo>
                    <a:cubicBezTo>
                      <a:pt x="3" y="3"/>
                      <a:pt x="7" y="0"/>
                      <a:pt x="7" y="0"/>
                    </a:cubicBezTo>
                    <a:cubicBezTo>
                      <a:pt x="69" y="42"/>
                      <a:pt x="69" y="42"/>
                      <a:pt x="69" y="42"/>
                    </a:cubicBezTo>
                    <a:lnTo>
                      <a:pt x="0" y="9"/>
                    </a:lnTo>
                    <a:close/>
                  </a:path>
                </a:pathLst>
              </a:custGeom>
              <a:solidFill>
                <a:srgbClr val="82828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 name="Freeform 57"/>
              <p:cNvSpPr/>
              <p:nvPr/>
            </p:nvSpPr>
            <p:spPr bwMode="auto">
              <a:xfrm>
                <a:off x="5926347" y="3151665"/>
                <a:ext cx="46038" cy="546100"/>
              </a:xfrm>
              <a:custGeom>
                <a:gdLst>
                  <a:gd fmla="*/ 29 w 29" name="T0"/>
                  <a:gd fmla="*/ 344 h 344" name="T1"/>
                  <a:gd fmla="*/ 16 w 29" name="T2"/>
                  <a:gd fmla="*/ 313 h 344" name="T3"/>
                  <a:gd fmla="*/ 0 w 29" name="T4"/>
                  <a:gd fmla="*/ 0 h 344" name="T5"/>
                  <a:gd fmla="*/ 29 w 29" name="T6"/>
                  <a:gd fmla="*/ 344 h 344" name="T7"/>
                </a:gdLst>
                <a:cxnLst>
                  <a:cxn ang="0">
                    <a:pos x="T0" y="T1"/>
                  </a:cxn>
                  <a:cxn ang="0">
                    <a:pos x="T2" y="T3"/>
                  </a:cxn>
                  <a:cxn ang="0">
                    <a:pos x="T4" y="T5"/>
                  </a:cxn>
                  <a:cxn ang="0">
                    <a:pos x="T6" y="T7"/>
                  </a:cxn>
                </a:cxnLst>
                <a:rect b="b" l="0" r="r" t="0"/>
                <a:pathLst>
                  <a:path h="344" w="28">
                    <a:moveTo>
                      <a:pt x="29" y="344"/>
                    </a:moveTo>
                    <a:lnTo>
                      <a:pt x="16" y="313"/>
                    </a:lnTo>
                    <a:lnTo>
                      <a:pt x="0" y="0"/>
                    </a:lnTo>
                    <a:lnTo>
                      <a:pt x="29" y="344"/>
                    </a:lnTo>
                    <a:close/>
                  </a:path>
                </a:pathLst>
              </a:custGeom>
              <a:solidFill>
                <a:srgbClr val="82828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 name="Freeform 58"/>
              <p:cNvSpPr/>
              <p:nvPr/>
            </p:nvSpPr>
            <p:spPr bwMode="auto">
              <a:xfrm>
                <a:off x="6488322" y="3777140"/>
                <a:ext cx="77788" cy="22225"/>
              </a:xfrm>
              <a:custGeom>
                <a:gdLst>
                  <a:gd fmla="*/ 49 w 49" name="T0"/>
                  <a:gd fmla="*/ 0 h 14" name="T1"/>
                  <a:gd fmla="*/ 0 w 49" name="T2"/>
                  <a:gd fmla="*/ 10 h 14" name="T3"/>
                  <a:gd fmla="*/ 0 w 49" name="T4"/>
                  <a:gd fmla="*/ 14 h 14" name="T5"/>
                  <a:gd fmla="*/ 49 w 49" name="T6"/>
                  <a:gd fmla="*/ 0 h 14" name="T7"/>
                </a:gdLst>
                <a:cxnLst>
                  <a:cxn ang="0">
                    <a:pos x="T0" y="T1"/>
                  </a:cxn>
                  <a:cxn ang="0">
                    <a:pos x="T2" y="T3"/>
                  </a:cxn>
                  <a:cxn ang="0">
                    <a:pos x="T4" y="T5"/>
                  </a:cxn>
                  <a:cxn ang="0">
                    <a:pos x="T6" y="T7"/>
                  </a:cxn>
                </a:cxnLst>
                <a:rect b="b" l="0" r="r" t="0"/>
                <a:pathLst>
                  <a:path h="14" w="49">
                    <a:moveTo>
                      <a:pt x="49" y="0"/>
                    </a:moveTo>
                    <a:lnTo>
                      <a:pt x="0" y="10"/>
                    </a:lnTo>
                    <a:lnTo>
                      <a:pt x="0" y="14"/>
                    </a:lnTo>
                    <a:lnTo>
                      <a:pt x="49" y="0"/>
                    </a:lnTo>
                    <a:close/>
                  </a:path>
                </a:pathLst>
              </a:custGeom>
              <a:solidFill>
                <a:srgbClr val="82828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 name="Freeform 59"/>
              <p:cNvSpPr/>
              <p:nvPr/>
            </p:nvSpPr>
            <p:spPr bwMode="auto">
              <a:xfrm>
                <a:off x="6042235" y="3835877"/>
                <a:ext cx="234950" cy="88900"/>
              </a:xfrm>
              <a:custGeom>
                <a:gdLst>
                  <a:gd fmla="*/ 0 w 148" name="T0"/>
                  <a:gd fmla="*/ 28 h 56" name="T1"/>
                  <a:gd fmla="*/ 11 w 148" name="T2"/>
                  <a:gd fmla="*/ 56 h 56" name="T3"/>
                  <a:gd fmla="*/ 148 w 148" name="T4"/>
                  <a:gd fmla="*/ 16 h 56" name="T5"/>
                  <a:gd fmla="*/ 143 w 148" name="T6"/>
                  <a:gd fmla="*/ 0 h 56" name="T7"/>
                  <a:gd fmla="*/ 0 w 148" name="T8"/>
                  <a:gd fmla="*/ 28 h 56" name="T9"/>
                </a:gdLst>
                <a:cxnLst>
                  <a:cxn ang="0">
                    <a:pos x="T0" y="T1"/>
                  </a:cxn>
                  <a:cxn ang="0">
                    <a:pos x="T2" y="T3"/>
                  </a:cxn>
                  <a:cxn ang="0">
                    <a:pos x="T4" y="T5"/>
                  </a:cxn>
                  <a:cxn ang="0">
                    <a:pos x="T6" y="T7"/>
                  </a:cxn>
                  <a:cxn ang="0">
                    <a:pos x="T8" y="T9"/>
                  </a:cxn>
                </a:cxnLst>
                <a:rect b="b" l="0" r="r" t="0"/>
                <a:pathLst>
                  <a:path h="56" w="148">
                    <a:moveTo>
                      <a:pt x="0" y="28"/>
                    </a:moveTo>
                    <a:lnTo>
                      <a:pt x="11" y="56"/>
                    </a:lnTo>
                    <a:lnTo>
                      <a:pt x="148" y="16"/>
                    </a:lnTo>
                    <a:lnTo>
                      <a:pt x="143" y="0"/>
                    </a:lnTo>
                    <a:lnTo>
                      <a:pt x="0" y="28"/>
                    </a:lnTo>
                    <a:close/>
                  </a:path>
                </a:pathLst>
              </a:custGeom>
              <a:solidFill>
                <a:srgbClr val="82828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 name="Freeform 60"/>
              <p:cNvSpPr/>
              <p:nvPr/>
            </p:nvSpPr>
            <p:spPr bwMode="auto">
              <a:xfrm>
                <a:off x="6269247" y="3793015"/>
                <a:ext cx="219075" cy="68262"/>
              </a:xfrm>
              <a:custGeom>
                <a:gdLst>
                  <a:gd fmla="*/ 138 w 138" name="T0"/>
                  <a:gd fmla="*/ 0 h 43" name="T1"/>
                  <a:gd fmla="*/ 0 w 138" name="T2"/>
                  <a:gd fmla="*/ 27 h 43" name="T3"/>
                  <a:gd fmla="*/ 5 w 138" name="T4"/>
                  <a:gd fmla="*/ 43 h 43" name="T5"/>
                  <a:gd fmla="*/ 138 w 138" name="T6"/>
                  <a:gd fmla="*/ 4 h 43" name="T7"/>
                  <a:gd fmla="*/ 138 w 138" name="T8"/>
                  <a:gd fmla="*/ 0 h 43" name="T9"/>
                </a:gdLst>
                <a:cxnLst>
                  <a:cxn ang="0">
                    <a:pos x="T0" y="T1"/>
                  </a:cxn>
                  <a:cxn ang="0">
                    <a:pos x="T2" y="T3"/>
                  </a:cxn>
                  <a:cxn ang="0">
                    <a:pos x="T4" y="T5"/>
                  </a:cxn>
                  <a:cxn ang="0">
                    <a:pos x="T6" y="T7"/>
                  </a:cxn>
                  <a:cxn ang="0">
                    <a:pos x="T8" y="T9"/>
                  </a:cxn>
                </a:cxnLst>
                <a:rect b="b" l="0" r="r" t="0"/>
                <a:pathLst>
                  <a:path h="43" w="138">
                    <a:moveTo>
                      <a:pt x="138" y="0"/>
                    </a:moveTo>
                    <a:lnTo>
                      <a:pt x="0" y="27"/>
                    </a:lnTo>
                    <a:lnTo>
                      <a:pt x="5" y="43"/>
                    </a:lnTo>
                    <a:lnTo>
                      <a:pt x="138" y="4"/>
                    </a:lnTo>
                    <a:lnTo>
                      <a:pt x="138" y="0"/>
                    </a:lnTo>
                    <a:close/>
                  </a:path>
                </a:pathLst>
              </a:custGeom>
              <a:solidFill>
                <a:srgbClr val="D8D8D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
        <p:nvSpPr>
          <p:cNvPr id="92" name="矩形 91"/>
          <p:cNvSpPr/>
          <p:nvPr/>
        </p:nvSpPr>
        <p:spPr>
          <a:xfrm>
            <a:off x="1262276" y="5755488"/>
            <a:ext cx="4238638" cy="701040"/>
          </a:xfrm>
          <a:prstGeom prst="rect">
            <a:avLst/>
          </a:prstGeom>
        </p:spPr>
        <p:txBody>
          <a:bodyPr wrap="square">
            <a:spAutoFit/>
          </a:bodyPr>
          <a:lstStyle/>
          <a:p>
            <a:r>
              <a:rPr altLang="zh-CN" lang="en-US" smtClean="0" sz="2000"/>
              <a:t>70%的员工认为，快乐的职场生活中最重要的元素就是工作上的朋友。</a:t>
            </a:r>
          </a:p>
        </p:txBody>
      </p:sp>
      <p:sp>
        <p:nvSpPr>
          <p:cNvPr id="93" name="矩形 92"/>
          <p:cNvSpPr/>
          <p:nvPr/>
        </p:nvSpPr>
        <p:spPr>
          <a:xfrm>
            <a:off x="6418284" y="5755488"/>
            <a:ext cx="4238638" cy="701040"/>
          </a:xfrm>
          <a:prstGeom prst="rect">
            <a:avLst/>
          </a:prstGeom>
        </p:spPr>
        <p:txBody>
          <a:bodyPr wrap="square">
            <a:spAutoFit/>
          </a:bodyPr>
          <a:lstStyle/>
          <a:p>
            <a:r>
              <a:rPr altLang="zh-CN" lang="en-US" smtClean="0" sz="2000"/>
              <a:t>66%的职员会因为他跟其他同事合不来而拒绝一个高薪的职务。</a:t>
            </a:r>
          </a:p>
        </p:txBody>
      </p:sp>
      <p:grpSp>
        <p:nvGrpSpPr>
          <p:cNvPr id="149" name="组合 148"/>
          <p:cNvGrpSpPr/>
          <p:nvPr/>
        </p:nvGrpSpPr>
        <p:grpSpPr>
          <a:xfrm>
            <a:off x="6011549" y="1738989"/>
            <a:ext cx="5094250" cy="3685540"/>
            <a:chOff x="6011549" y="1624689"/>
            <a:chExt cx="5094250" cy="3685540"/>
          </a:xfrm>
        </p:grpSpPr>
        <p:grpSp>
          <p:nvGrpSpPr>
            <p:cNvPr descr="aQUAAB+LCAAAAAAABADFklFPwjAQx79L1bdJxqIQ9zY0GB4UExZ9IDzU9WAla0e6zmDIvrvt1o7BJsKT2Ut3/d/d73+9HbqW3xtAPpoxLOQTxSuB2UQCQw6aEOTzPEkcNKKcUL56Fmm+yZA/39VpzZsPKuN3nOSgczmVFCfVr9/SW9kL5ZTlzcnqtCeNsI9d0qSAlJoCmbcAniq+7Q17HyPJNCNRingmGpGu7c4gaZK+QPBj230MkEtqqQg8IKy/IYPD2ATp/6QtsMyDrPJAMu90lvWI0OFFWH33beXl3jeMfzuH3omIg3dEsPpvIsxht4VaU0r5mADqFFbe4AVvVVhwPbhfMrbwjbCx3qjKa3ruc4SV+23MMbgi7sRQd4vYiPaZKKvxfRylr30+WSRhDGwMBqQsplwIliJnYLR4KuYskhy0xg+rmGSDbS/HutyrNY1bwaj++84SAIkLXnFl3baBueu41H+nOeqUxpvpPym4EMokiN2ZBXhsp4y6fFv2QPLebBW1bBEyv4b+a8S9b0lLeF+n4At9VN62kFAAA=" id="87" name="d90f3bca-41d3-4e2f-afba-4dcc126e2b3f"/>
            <p:cNvGrpSpPr>
              <a:grpSpLocks noChangeAspect="1"/>
            </p:cNvGrpSpPr>
            <p:nvPr/>
          </p:nvGrpSpPr>
          <p:grpSpPr>
            <a:xfrm>
              <a:off x="6666509" y="1624689"/>
              <a:ext cx="3557463" cy="3557463"/>
              <a:chOff x="1727200" y="2260601"/>
              <a:chExt cx="2336800" cy="2336800"/>
            </a:xfrm>
          </p:grpSpPr>
          <p:sp>
            <p:nvSpPr>
              <p:cNvPr id="88" name="BackShape"/>
              <p:cNvSpPr/>
              <p:nvPr/>
            </p:nvSpPr>
            <p:spPr>
              <a:xfrm>
                <a:off x="1774232" y="2339166"/>
                <a:ext cx="2179669" cy="2179669"/>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89" name="ValueShape"/>
              <p:cNvSpPr/>
              <p:nvPr/>
            </p:nvSpPr>
            <p:spPr>
              <a:xfrm>
                <a:off x="1727200" y="2260601"/>
                <a:ext cx="2336800" cy="2336800"/>
              </a:xfrm>
              <a:prstGeom prst="pie">
                <a:avLst>
                  <a:gd fmla="val 16200000" name="adj1"/>
                  <a:gd fmla="val 8856000" name="adj2"/>
                </a:avLst>
              </a:prstGeom>
              <a:solidFill>
                <a:schemeClr val="accent1">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90" name="ValueBack"/>
              <p:cNvSpPr/>
              <p:nvPr/>
            </p:nvSpPr>
            <p:spPr>
              <a:xfrm>
                <a:off x="2143096" y="2712230"/>
                <a:ext cx="1433541" cy="1433541"/>
              </a:xfrm>
              <a:prstGeom prst="ellipse">
                <a:avLst/>
              </a:prstGeom>
              <a:solidFill>
                <a:schemeClr val="bg1"/>
              </a:solidFill>
              <a:ln w="127000">
                <a:solidFill>
                  <a:schemeClr val="bg1">
                    <a:lumMod val="85000"/>
                    <a:alpha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91" name="ValueText"/>
              <p:cNvSpPr/>
              <p:nvPr/>
            </p:nvSpPr>
            <p:spPr>
              <a:xfrm>
                <a:off x="2539820" y="3162166"/>
                <a:ext cx="711559" cy="533668"/>
              </a:xfrm>
              <a:prstGeom prst="rect">
                <a:avLst/>
              </a:prstGeom>
            </p:spPr>
            <p:txBody>
              <a:bodyPr wrap="none">
                <a:prstTxWarp prst="textPlain">
                  <a:avLst/>
                </a:prstTxWarp>
                <a:normAutofit/>
              </a:bodyPr>
              <a:lstStyle/>
              <a:p>
                <a:pPr algn="ctr" lvl="0"/>
                <a:r>
                  <a:rPr altLang="zh-CN" lang="en-US" smtClean="0" sz="2800">
                    <a:solidFill>
                      <a:schemeClr val="accent1">
                        <a:lumMod val="100000"/>
                      </a:schemeClr>
                    </a:solidFill>
                    <a:latin charset="0" panose="020b0806030902050204" pitchFamily="34" typeface="Impact"/>
                  </a:rPr>
                  <a:t>66%</a:t>
                </a:r>
              </a:p>
            </p:txBody>
          </p:sp>
        </p:grpSp>
        <p:pic>
          <p:nvPicPr>
            <p:cNvPr id="94" name="图片 93"/>
            <p:cNvPicPr>
              <a:picLocks noChangeAspect="1"/>
            </p:cNvPicPr>
            <p:nvPr/>
          </p:nvPicPr>
          <p:blipFill>
            <a:blip r:embed="rId3"/>
            <a:stretch>
              <a:fillRect/>
            </a:stretch>
          </p:blipFill>
          <p:spPr>
            <a:xfrm flipH="1">
              <a:off x="9062131" y="2114299"/>
              <a:ext cx="2043668" cy="2865437"/>
            </a:xfrm>
            <a:prstGeom prst="rect">
              <a:avLst/>
            </a:prstGeom>
          </p:spPr>
        </p:pic>
        <p:sp>
          <p:nvSpPr>
            <p:cNvPr id="131" name="Rectangle 98"/>
            <p:cNvSpPr>
              <a:spLocks noChangeArrowheads="1"/>
            </p:cNvSpPr>
            <p:nvPr/>
          </p:nvSpPr>
          <p:spPr bwMode="auto">
            <a:xfrm>
              <a:off x="6089650" y="2343150"/>
              <a:ext cx="2160587" cy="13096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5" name="Rectangle 102"/>
            <p:cNvSpPr>
              <a:spLocks noChangeArrowheads="1"/>
            </p:cNvSpPr>
            <p:nvPr/>
          </p:nvSpPr>
          <p:spPr bwMode="auto">
            <a:xfrm>
              <a:off x="6089650" y="3652838"/>
              <a:ext cx="2154237" cy="1588"/>
            </a:xfrm>
            <a:prstGeom prst="rect">
              <a:avLst/>
            </a:prstGeom>
            <a:solidFill>
              <a:srgbClr val="E8E8E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6" name="Rectangle 103"/>
            <p:cNvSpPr>
              <a:spLocks noChangeArrowheads="1"/>
            </p:cNvSpPr>
            <p:nvPr/>
          </p:nvSpPr>
          <p:spPr bwMode="auto">
            <a:xfrm>
              <a:off x="6089650" y="3652838"/>
              <a:ext cx="2154237" cy="15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nvGrpSpPr>
            <p:cNvPr id="144" name="组合 143"/>
            <p:cNvGrpSpPr/>
            <p:nvPr/>
          </p:nvGrpSpPr>
          <p:grpSpPr>
            <a:xfrm flipH="1">
              <a:off x="6011549" y="1716223"/>
              <a:ext cx="2122624" cy="3594006"/>
              <a:chOff x="3876676" y="1689100"/>
              <a:chExt cx="2214562" cy="3749675"/>
            </a:xfrm>
          </p:grpSpPr>
          <p:sp>
            <p:nvSpPr>
              <p:cNvPr id="121" name="Freeform 88"/>
              <p:cNvSpPr/>
              <p:nvPr/>
            </p:nvSpPr>
            <p:spPr bwMode="auto">
              <a:xfrm>
                <a:off x="4405313" y="3419475"/>
                <a:ext cx="1681162" cy="1158875"/>
              </a:xfrm>
              <a:custGeom>
                <a:gdLst>
                  <a:gd fmla="*/ 802 w 802" name="T0"/>
                  <a:gd fmla="*/ 552 h 552" name="T1"/>
                  <a:gd fmla="*/ 0 w 802" name="T2"/>
                  <a:gd fmla="*/ 104 h 552" name="T3"/>
                  <a:gd fmla="*/ 276 w 802" name="T4"/>
                  <a:gd fmla="*/ 0 h 552" name="T5"/>
                  <a:gd fmla="*/ 802 w 802" name="T6"/>
                  <a:gd fmla="*/ 552 h 552" name="T7"/>
                </a:gdLst>
                <a:cxnLst>
                  <a:cxn ang="0">
                    <a:pos x="T0" y="T1"/>
                  </a:cxn>
                  <a:cxn ang="0">
                    <a:pos x="T2" y="T3"/>
                  </a:cxn>
                  <a:cxn ang="0">
                    <a:pos x="T4" y="T5"/>
                  </a:cxn>
                  <a:cxn ang="0">
                    <a:pos x="T6" y="T7"/>
                  </a:cxn>
                </a:cxnLst>
                <a:rect b="b" l="0" r="r" t="0"/>
                <a:pathLst>
                  <a:path h="552" w="802">
                    <a:moveTo>
                      <a:pt x="802" y="552"/>
                    </a:moveTo>
                    <a:cubicBezTo>
                      <a:pt x="674" y="192"/>
                      <a:pt x="167" y="119"/>
                      <a:pt x="0" y="104"/>
                    </a:cubicBezTo>
                    <a:cubicBezTo>
                      <a:pt x="80" y="41"/>
                      <a:pt x="175" y="0"/>
                      <a:pt x="276" y="0"/>
                    </a:cubicBezTo>
                    <a:cubicBezTo>
                      <a:pt x="555" y="0"/>
                      <a:pt x="784" y="312"/>
                      <a:pt x="802" y="552"/>
                    </a:cubicBezTo>
                    <a:close/>
                  </a:path>
                </a:pathLst>
              </a:custGeom>
              <a:solidFill>
                <a:srgbClr val="E3954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 name="Freeform 89"/>
              <p:cNvSpPr/>
              <p:nvPr/>
            </p:nvSpPr>
            <p:spPr bwMode="auto">
              <a:xfrm>
                <a:off x="3876676" y="3638550"/>
                <a:ext cx="2214562" cy="1800225"/>
              </a:xfrm>
              <a:custGeom>
                <a:gdLst>
                  <a:gd fmla="*/ 1056 w 1056" name="T0"/>
                  <a:gd fmla="*/ 479 h 858" name="T1"/>
                  <a:gd fmla="*/ 1053 w 1056" name="T2"/>
                  <a:gd fmla="*/ 519 h 858" name="T3"/>
                  <a:gd fmla="*/ 528 w 1056" name="T4"/>
                  <a:gd fmla="*/ 858 h 858" name="T5"/>
                  <a:gd fmla="*/ 0 w 1056" name="T6"/>
                  <a:gd fmla="*/ 479 h 858" name="T7"/>
                  <a:gd fmla="*/ 232 w 1056" name="T8"/>
                  <a:gd fmla="*/ 17 h 858" name="T9"/>
                  <a:gd fmla="*/ 252 w 1056" name="T10"/>
                  <a:gd fmla="*/ 0 h 858" name="T11"/>
                  <a:gd fmla="*/ 1054 w 1056" name="T12"/>
                  <a:gd fmla="*/ 448 h 858" name="T13"/>
                  <a:gd fmla="*/ 1056 w 1056" name="T14"/>
                  <a:gd fmla="*/ 479 h 8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58" w="1056">
                    <a:moveTo>
                      <a:pt x="1056" y="479"/>
                    </a:moveTo>
                    <a:cubicBezTo>
                      <a:pt x="1056" y="493"/>
                      <a:pt x="1055" y="506"/>
                      <a:pt x="1053" y="519"/>
                    </a:cubicBezTo>
                    <a:cubicBezTo>
                      <a:pt x="1029" y="737"/>
                      <a:pt x="803" y="858"/>
                      <a:pt x="528" y="858"/>
                    </a:cubicBezTo>
                    <a:cubicBezTo>
                      <a:pt x="236" y="858"/>
                      <a:pt x="0" y="722"/>
                      <a:pt x="0" y="479"/>
                    </a:cubicBezTo>
                    <a:cubicBezTo>
                      <a:pt x="0" y="328"/>
                      <a:pt x="92" y="138"/>
                      <a:pt x="232" y="17"/>
                    </a:cubicBezTo>
                    <a:cubicBezTo>
                      <a:pt x="238" y="11"/>
                      <a:pt x="245" y="6"/>
                      <a:pt x="252" y="0"/>
                    </a:cubicBezTo>
                    <a:cubicBezTo>
                      <a:pt x="419" y="15"/>
                      <a:pt x="926" y="88"/>
                      <a:pt x="1054" y="448"/>
                    </a:cubicBezTo>
                    <a:cubicBezTo>
                      <a:pt x="1055" y="459"/>
                      <a:pt x="1056" y="469"/>
                      <a:pt x="1056" y="479"/>
                    </a:cubicBezTo>
                    <a:close/>
                  </a:path>
                </a:pathLst>
              </a:custGeom>
              <a:solidFill>
                <a:srgbClr val="FFA44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 name="Oval 90"/>
              <p:cNvSpPr>
                <a:spLocks noChangeArrowheads="1"/>
              </p:cNvSpPr>
              <p:nvPr/>
            </p:nvSpPr>
            <p:spPr bwMode="auto">
              <a:xfrm>
                <a:off x="4559300" y="4059238"/>
                <a:ext cx="890587" cy="890588"/>
              </a:xfrm>
              <a:prstGeom prst="ellipse">
                <a:avLst/>
              </a:prstGeom>
              <a:solidFill>
                <a:srgbClr val="FA9A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4" name="Freeform 91"/>
              <p:cNvSpPr>
                <a:spLocks noEditPoints="1"/>
              </p:cNvSpPr>
              <p:nvPr/>
            </p:nvSpPr>
            <p:spPr bwMode="auto">
              <a:xfrm flipH="1">
                <a:off x="4618038" y="4116388"/>
                <a:ext cx="774700" cy="776288"/>
              </a:xfrm>
              <a:custGeom>
                <a:gdLst>
                  <a:gd fmla="*/ 181 w 369" name="T0"/>
                  <a:gd fmla="*/ 2 h 370" name="T1"/>
                  <a:gd fmla="*/ 1 w 369" name="T2"/>
                  <a:gd fmla="*/ 188 h 370" name="T3"/>
                  <a:gd fmla="*/ 187 w 369" name="T4"/>
                  <a:gd fmla="*/ 368 h 370" name="T5"/>
                  <a:gd fmla="*/ 367 w 369" name="T6"/>
                  <a:gd fmla="*/ 182 h 370" name="T7"/>
                  <a:gd fmla="*/ 181 w 369" name="T8"/>
                  <a:gd fmla="*/ 2 h 370" name="T9"/>
                  <a:gd fmla="*/ 236 w 369" name="T10"/>
                  <a:gd fmla="*/ 251 h 370" name="T11"/>
                  <a:gd fmla="*/ 204 w 369" name="T12"/>
                  <a:gd fmla="*/ 269 h 370" name="T13"/>
                  <a:gd fmla="*/ 204 w 369" name="T14"/>
                  <a:gd fmla="*/ 286 h 370" name="T15"/>
                  <a:gd fmla="*/ 173 w 369" name="T16"/>
                  <a:gd fmla="*/ 286 h 370" name="T17"/>
                  <a:gd fmla="*/ 173 w 369" name="T18"/>
                  <a:gd fmla="*/ 271 h 370" name="T19"/>
                  <a:gd fmla="*/ 148 w 369" name="T20"/>
                  <a:gd fmla="*/ 266 h 370" name="T21"/>
                  <a:gd fmla="*/ 119 w 369" name="T22"/>
                  <a:gd fmla="*/ 247 h 370" name="T23"/>
                  <a:gd fmla="*/ 141 w 369" name="T24"/>
                  <a:gd fmla="*/ 211 h 370" name="T25"/>
                  <a:gd fmla="*/ 162 w 369" name="T26"/>
                  <a:gd fmla="*/ 229 h 370" name="T27"/>
                  <a:gd fmla="*/ 173 w 369" name="T28"/>
                  <a:gd fmla="*/ 233 h 370" name="T29"/>
                  <a:gd fmla="*/ 185 w 369" name="T30"/>
                  <a:gd fmla="*/ 234 h 370" name="T31"/>
                  <a:gd fmla="*/ 200 w 369" name="T32"/>
                  <a:gd fmla="*/ 229 h 370" name="T33"/>
                  <a:gd fmla="*/ 204 w 369" name="T34"/>
                  <a:gd fmla="*/ 223 h 370" name="T35"/>
                  <a:gd fmla="*/ 204 w 369" name="T36"/>
                  <a:gd fmla="*/ 208 h 370" name="T37"/>
                  <a:gd fmla="*/ 200 w 369" name="T38"/>
                  <a:gd fmla="*/ 202 h 370" name="T39"/>
                  <a:gd fmla="*/ 177 w 369" name="T40"/>
                  <a:gd fmla="*/ 193 h 370" name="T41"/>
                  <a:gd fmla="*/ 173 w 369" name="T42"/>
                  <a:gd fmla="*/ 192 h 370" name="T43"/>
                  <a:gd fmla="*/ 138 w 369" name="T44"/>
                  <a:gd fmla="*/ 175 h 370" name="T45"/>
                  <a:gd fmla="*/ 127 w 369" name="T46"/>
                  <a:gd fmla="*/ 144 h 370" name="T47"/>
                  <a:gd fmla="*/ 141 w 369" name="T48"/>
                  <a:gd fmla="*/ 105 h 370" name="T49"/>
                  <a:gd fmla="*/ 173 w 369" name="T50"/>
                  <a:gd fmla="*/ 88 h 370" name="T51"/>
                  <a:gd fmla="*/ 173 w 369" name="T52"/>
                  <a:gd fmla="*/ 69 h 370" name="T53"/>
                  <a:gd fmla="*/ 204 w 369" name="T54"/>
                  <a:gd fmla="*/ 69 h 370" name="T55"/>
                  <a:gd fmla="*/ 204 w 369" name="T56"/>
                  <a:gd fmla="*/ 86 h 370" name="T57"/>
                  <a:gd fmla="*/ 220 w 369" name="T58"/>
                  <a:gd fmla="*/ 90 h 370" name="T59"/>
                  <a:gd fmla="*/ 240 w 369" name="T60"/>
                  <a:gd fmla="*/ 101 h 370" name="T61"/>
                  <a:gd fmla="*/ 226 w 369" name="T62"/>
                  <a:gd fmla="*/ 136 h 370" name="T63"/>
                  <a:gd fmla="*/ 209 w 369" name="T64"/>
                  <a:gd fmla="*/ 125 h 370" name="T65"/>
                  <a:gd fmla="*/ 204 w 369" name="T66"/>
                  <a:gd fmla="*/ 124 h 370" name="T67"/>
                  <a:gd fmla="*/ 191 w 369" name="T68"/>
                  <a:gd fmla="*/ 122 h 370" name="T69"/>
                  <a:gd fmla="*/ 177 w 369" name="T70"/>
                  <a:gd fmla="*/ 126 h 370" name="T71"/>
                  <a:gd fmla="*/ 173 w 369" name="T72"/>
                  <a:gd fmla="*/ 132 h 370" name="T73"/>
                  <a:gd fmla="*/ 172 w 369" name="T74"/>
                  <a:gd fmla="*/ 137 h 370" name="T75"/>
                  <a:gd fmla="*/ 173 w 369" name="T76"/>
                  <a:gd fmla="*/ 142 h 370" name="T77"/>
                  <a:gd fmla="*/ 177 w 369" name="T78"/>
                  <a:gd fmla="*/ 148 h 370" name="T79"/>
                  <a:gd fmla="*/ 196 w 369" name="T80"/>
                  <a:gd fmla="*/ 155 h 370" name="T81"/>
                  <a:gd fmla="*/ 197 w 369" name="T82"/>
                  <a:gd fmla="*/ 156 h 370" name="T83"/>
                  <a:gd fmla="*/ 204 w 369" name="T84"/>
                  <a:gd fmla="*/ 157 h 370" name="T85"/>
                  <a:gd fmla="*/ 237 w 369" name="T86"/>
                  <a:gd fmla="*/ 173 h 370" name="T87"/>
                  <a:gd fmla="*/ 247 w 369" name="T88"/>
                  <a:gd fmla="*/ 188 h 370" name="T89"/>
                  <a:gd fmla="*/ 251 w 369" name="T90"/>
                  <a:gd fmla="*/ 208 h 370" name="T91"/>
                  <a:gd fmla="*/ 236 w 369" name="T92"/>
                  <a:gd fmla="*/ 251 h 370"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370" w="369">
                    <a:moveTo>
                      <a:pt x="181" y="2"/>
                    </a:moveTo>
                    <a:cubicBezTo>
                      <a:pt x="80" y="4"/>
                      <a:pt x="0" y="87"/>
                      <a:pt x="1" y="188"/>
                    </a:cubicBezTo>
                    <a:cubicBezTo>
                      <a:pt x="3" y="289"/>
                      <a:pt x="86" y="370"/>
                      <a:pt x="187" y="368"/>
                    </a:cubicBezTo>
                    <a:cubicBezTo>
                      <a:pt x="288" y="366"/>
                      <a:pt x="369" y="283"/>
                      <a:pt x="367" y="182"/>
                    </a:cubicBezTo>
                    <a:cubicBezTo>
                      <a:pt x="366" y="81"/>
                      <a:pt x="282" y="0"/>
                      <a:pt x="181" y="2"/>
                    </a:cubicBezTo>
                    <a:close/>
                    <a:moveTo>
                      <a:pt x="236" y="251"/>
                    </a:moveTo>
                    <a:cubicBezTo>
                      <a:pt x="228" y="260"/>
                      <a:pt x="217" y="266"/>
                      <a:pt x="204" y="269"/>
                    </a:cubicBezTo>
                    <a:cubicBezTo>
                      <a:pt x="204" y="286"/>
                      <a:pt x="204" y="286"/>
                      <a:pt x="204" y="286"/>
                    </a:cubicBezTo>
                    <a:cubicBezTo>
                      <a:pt x="173" y="286"/>
                      <a:pt x="173" y="286"/>
                      <a:pt x="173" y="286"/>
                    </a:cubicBezTo>
                    <a:cubicBezTo>
                      <a:pt x="173" y="271"/>
                      <a:pt x="173" y="271"/>
                      <a:pt x="173" y="271"/>
                    </a:cubicBezTo>
                    <a:cubicBezTo>
                      <a:pt x="164" y="271"/>
                      <a:pt x="156" y="269"/>
                      <a:pt x="148" y="266"/>
                    </a:cubicBezTo>
                    <a:cubicBezTo>
                      <a:pt x="138" y="262"/>
                      <a:pt x="128" y="255"/>
                      <a:pt x="119" y="247"/>
                    </a:cubicBezTo>
                    <a:cubicBezTo>
                      <a:pt x="141" y="211"/>
                      <a:pt x="141" y="211"/>
                      <a:pt x="141" y="211"/>
                    </a:cubicBezTo>
                    <a:cubicBezTo>
                      <a:pt x="148" y="219"/>
                      <a:pt x="155" y="225"/>
                      <a:pt x="162" y="229"/>
                    </a:cubicBezTo>
                    <a:cubicBezTo>
                      <a:pt x="166" y="230"/>
                      <a:pt x="169" y="232"/>
                      <a:pt x="173" y="233"/>
                    </a:cubicBezTo>
                    <a:cubicBezTo>
                      <a:pt x="177" y="234"/>
                      <a:pt x="181" y="234"/>
                      <a:pt x="185" y="234"/>
                    </a:cubicBezTo>
                    <a:cubicBezTo>
                      <a:pt x="191" y="234"/>
                      <a:pt x="196" y="232"/>
                      <a:pt x="200" y="229"/>
                    </a:cubicBezTo>
                    <a:cubicBezTo>
                      <a:pt x="202" y="227"/>
                      <a:pt x="203" y="225"/>
                      <a:pt x="204" y="223"/>
                    </a:cubicBezTo>
                    <a:cubicBezTo>
                      <a:pt x="204" y="208"/>
                      <a:pt x="204" y="208"/>
                      <a:pt x="204" y="208"/>
                    </a:cubicBezTo>
                    <a:cubicBezTo>
                      <a:pt x="203" y="205"/>
                      <a:pt x="202" y="204"/>
                      <a:pt x="200" y="202"/>
                    </a:cubicBezTo>
                    <a:cubicBezTo>
                      <a:pt x="197" y="199"/>
                      <a:pt x="189" y="196"/>
                      <a:pt x="177" y="193"/>
                    </a:cubicBezTo>
                    <a:cubicBezTo>
                      <a:pt x="176" y="193"/>
                      <a:pt x="174" y="192"/>
                      <a:pt x="173" y="192"/>
                    </a:cubicBezTo>
                    <a:cubicBezTo>
                      <a:pt x="157" y="187"/>
                      <a:pt x="145" y="182"/>
                      <a:pt x="138" y="175"/>
                    </a:cubicBezTo>
                    <a:cubicBezTo>
                      <a:pt x="131" y="167"/>
                      <a:pt x="127" y="157"/>
                      <a:pt x="127" y="144"/>
                    </a:cubicBezTo>
                    <a:cubicBezTo>
                      <a:pt x="126" y="128"/>
                      <a:pt x="131" y="115"/>
                      <a:pt x="141" y="105"/>
                    </a:cubicBezTo>
                    <a:cubicBezTo>
                      <a:pt x="149" y="97"/>
                      <a:pt x="160" y="91"/>
                      <a:pt x="173" y="88"/>
                    </a:cubicBezTo>
                    <a:cubicBezTo>
                      <a:pt x="173" y="69"/>
                      <a:pt x="173" y="69"/>
                      <a:pt x="173" y="69"/>
                    </a:cubicBezTo>
                    <a:cubicBezTo>
                      <a:pt x="204" y="69"/>
                      <a:pt x="204" y="69"/>
                      <a:pt x="204" y="69"/>
                    </a:cubicBezTo>
                    <a:cubicBezTo>
                      <a:pt x="204" y="86"/>
                      <a:pt x="204" y="86"/>
                      <a:pt x="204" y="86"/>
                    </a:cubicBezTo>
                    <a:cubicBezTo>
                      <a:pt x="209" y="87"/>
                      <a:pt x="215" y="89"/>
                      <a:pt x="220" y="90"/>
                    </a:cubicBezTo>
                    <a:cubicBezTo>
                      <a:pt x="227" y="93"/>
                      <a:pt x="234" y="96"/>
                      <a:pt x="240" y="101"/>
                    </a:cubicBezTo>
                    <a:cubicBezTo>
                      <a:pt x="226" y="136"/>
                      <a:pt x="226" y="136"/>
                      <a:pt x="226" y="136"/>
                    </a:cubicBezTo>
                    <a:cubicBezTo>
                      <a:pt x="220" y="131"/>
                      <a:pt x="214" y="128"/>
                      <a:pt x="209" y="125"/>
                    </a:cubicBezTo>
                    <a:cubicBezTo>
                      <a:pt x="207" y="125"/>
                      <a:pt x="206" y="124"/>
                      <a:pt x="204" y="124"/>
                    </a:cubicBezTo>
                    <a:cubicBezTo>
                      <a:pt x="200" y="123"/>
                      <a:pt x="195" y="122"/>
                      <a:pt x="191" y="122"/>
                    </a:cubicBezTo>
                    <a:cubicBezTo>
                      <a:pt x="185" y="122"/>
                      <a:pt x="181" y="124"/>
                      <a:pt x="177" y="126"/>
                    </a:cubicBezTo>
                    <a:cubicBezTo>
                      <a:pt x="175" y="128"/>
                      <a:pt x="174" y="130"/>
                      <a:pt x="173" y="132"/>
                    </a:cubicBezTo>
                    <a:cubicBezTo>
                      <a:pt x="172" y="133"/>
                      <a:pt x="172" y="135"/>
                      <a:pt x="172" y="137"/>
                    </a:cubicBezTo>
                    <a:cubicBezTo>
                      <a:pt x="172" y="139"/>
                      <a:pt x="172" y="141"/>
                      <a:pt x="173" y="142"/>
                    </a:cubicBezTo>
                    <a:cubicBezTo>
                      <a:pt x="174" y="145"/>
                      <a:pt x="175" y="146"/>
                      <a:pt x="177" y="148"/>
                    </a:cubicBezTo>
                    <a:cubicBezTo>
                      <a:pt x="180" y="150"/>
                      <a:pt x="186" y="153"/>
                      <a:pt x="196" y="155"/>
                    </a:cubicBezTo>
                    <a:cubicBezTo>
                      <a:pt x="197" y="156"/>
                      <a:pt x="197" y="156"/>
                      <a:pt x="197" y="156"/>
                    </a:cubicBezTo>
                    <a:cubicBezTo>
                      <a:pt x="200" y="156"/>
                      <a:pt x="202" y="157"/>
                      <a:pt x="204" y="157"/>
                    </a:cubicBezTo>
                    <a:cubicBezTo>
                      <a:pt x="220" y="162"/>
                      <a:pt x="231" y="167"/>
                      <a:pt x="237" y="173"/>
                    </a:cubicBezTo>
                    <a:cubicBezTo>
                      <a:pt x="241" y="177"/>
                      <a:pt x="245" y="182"/>
                      <a:pt x="247" y="188"/>
                    </a:cubicBezTo>
                    <a:cubicBezTo>
                      <a:pt x="249" y="194"/>
                      <a:pt x="250" y="201"/>
                      <a:pt x="251" y="208"/>
                    </a:cubicBezTo>
                    <a:cubicBezTo>
                      <a:pt x="251" y="225"/>
                      <a:pt x="246" y="239"/>
                      <a:pt x="236" y="251"/>
                    </a:cubicBezTo>
                    <a:close/>
                  </a:path>
                </a:pathLst>
              </a:custGeom>
              <a:solidFill>
                <a:srgbClr val="FFC07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 name="Freeform 92"/>
              <p:cNvSpPr/>
              <p:nvPr/>
            </p:nvSpPr>
            <p:spPr bwMode="auto">
              <a:xfrm>
                <a:off x="4445000" y="2178050"/>
                <a:ext cx="1012825" cy="195263"/>
              </a:xfrm>
              <a:custGeom>
                <a:gdLst>
                  <a:gd fmla="*/ 483 w 483" name="T0"/>
                  <a:gd fmla="*/ 0 h 93" name="T1"/>
                  <a:gd fmla="*/ 460 w 483" name="T2"/>
                  <a:gd fmla="*/ 93 h 93" name="T3"/>
                  <a:gd fmla="*/ 8 w 483" name="T4"/>
                  <a:gd fmla="*/ 93 h 93" name="T5"/>
                  <a:gd fmla="*/ 0 w 483" name="T6"/>
                  <a:gd fmla="*/ 65 h 93" name="T7"/>
                  <a:gd fmla="*/ 483 w 483" name="T8"/>
                  <a:gd fmla="*/ 0 h 93" name="T9"/>
                </a:gdLst>
                <a:cxnLst>
                  <a:cxn ang="0">
                    <a:pos x="T0" y="T1"/>
                  </a:cxn>
                  <a:cxn ang="0">
                    <a:pos x="T2" y="T3"/>
                  </a:cxn>
                  <a:cxn ang="0">
                    <a:pos x="T4" y="T5"/>
                  </a:cxn>
                  <a:cxn ang="0">
                    <a:pos x="T6" y="T7"/>
                  </a:cxn>
                  <a:cxn ang="0">
                    <a:pos x="T8" y="T9"/>
                  </a:cxn>
                </a:cxnLst>
                <a:rect b="b" l="0" r="r" t="0"/>
                <a:pathLst>
                  <a:path h="93" w="482">
                    <a:moveTo>
                      <a:pt x="483" y="0"/>
                    </a:moveTo>
                    <a:cubicBezTo>
                      <a:pt x="460" y="93"/>
                      <a:pt x="460" y="93"/>
                      <a:pt x="460" y="93"/>
                    </a:cubicBezTo>
                    <a:cubicBezTo>
                      <a:pt x="8" y="93"/>
                      <a:pt x="8" y="93"/>
                      <a:pt x="8" y="93"/>
                    </a:cubicBezTo>
                    <a:cubicBezTo>
                      <a:pt x="0" y="65"/>
                      <a:pt x="0" y="65"/>
                      <a:pt x="0" y="65"/>
                    </a:cubicBezTo>
                    <a:cubicBezTo>
                      <a:pt x="103" y="74"/>
                      <a:pt x="340" y="85"/>
                      <a:pt x="483" y="0"/>
                    </a:cubicBezTo>
                    <a:close/>
                  </a:path>
                </a:pathLst>
              </a:custGeom>
              <a:solidFill>
                <a:srgbClr val="E3954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 name="Freeform 93"/>
              <p:cNvSpPr/>
              <p:nvPr/>
            </p:nvSpPr>
            <p:spPr bwMode="auto">
              <a:xfrm>
                <a:off x="4340225" y="1689100"/>
                <a:ext cx="1182687" cy="666750"/>
              </a:xfrm>
              <a:custGeom>
                <a:gdLst>
                  <a:gd fmla="*/ 563 w 564" name="T0"/>
                  <a:gd fmla="*/ 110 h 318" name="T1"/>
                  <a:gd fmla="*/ 563 w 564" name="T2"/>
                  <a:gd fmla="*/ 110 h 318" name="T3"/>
                  <a:gd fmla="*/ 563 w 564" name="T4"/>
                  <a:gd fmla="*/ 113 h 318" name="T5"/>
                  <a:gd fmla="*/ 561 w 564" name="T6"/>
                  <a:gd fmla="*/ 119 h 318" name="T7"/>
                  <a:gd fmla="*/ 558 w 564" name="T8"/>
                  <a:gd fmla="*/ 132 h 318" name="T9"/>
                  <a:gd fmla="*/ 547 w 564" name="T10"/>
                  <a:gd fmla="*/ 178 h 318" name="T11"/>
                  <a:gd fmla="*/ 547 w 564" name="T12"/>
                  <a:gd fmla="*/ 178 h 318" name="T13"/>
                  <a:gd fmla="*/ 533 w 564" name="T14"/>
                  <a:gd fmla="*/ 233 h 318" name="T15"/>
                  <a:gd fmla="*/ 50 w 564" name="T16"/>
                  <a:gd fmla="*/ 298 h 318" name="T17"/>
                  <a:gd fmla="*/ 46 w 564" name="T18"/>
                  <a:gd fmla="*/ 279 h 318" name="T19"/>
                  <a:gd fmla="*/ 5 w 564" name="T20"/>
                  <a:gd fmla="*/ 123 h 318" name="T21"/>
                  <a:gd fmla="*/ 2 w 564" name="T22"/>
                  <a:gd fmla="*/ 112 h 318" name="T23"/>
                  <a:gd fmla="*/ 2 w 564" name="T24"/>
                  <a:gd fmla="*/ 112 h 318" name="T25"/>
                  <a:gd fmla="*/ 0 w 564" name="T26"/>
                  <a:gd fmla="*/ 94 h 318" name="T27"/>
                  <a:gd fmla="*/ 82 w 564" name="T28"/>
                  <a:gd fmla="*/ 1 h 318" name="T29"/>
                  <a:gd fmla="*/ 82 w 564" name="T30"/>
                  <a:gd fmla="*/ 1 h 318" name="T31"/>
                  <a:gd fmla="*/ 82 w 564" name="T32"/>
                  <a:gd fmla="*/ 1 h 318" name="T33"/>
                  <a:gd fmla="*/ 94 w 564" name="T34"/>
                  <a:gd fmla="*/ 0 h 318" name="T35"/>
                  <a:gd fmla="*/ 188 w 564" name="T36"/>
                  <a:gd fmla="*/ 94 h 318" name="T37"/>
                  <a:gd fmla="*/ 188 w 564" name="T38"/>
                  <a:gd fmla="*/ 97 h 318" name="T39"/>
                  <a:gd fmla="*/ 189 w 564" name="T40"/>
                  <a:gd fmla="*/ 97 h 318" name="T41"/>
                  <a:gd fmla="*/ 188 w 564" name="T42"/>
                  <a:gd fmla="*/ 94 h 318" name="T43"/>
                  <a:gd fmla="*/ 189 w 564" name="T44"/>
                  <a:gd fmla="*/ 88 h 318" name="T45"/>
                  <a:gd fmla="*/ 282 w 564" name="T46"/>
                  <a:gd fmla="*/ 0 h 318" name="T47"/>
                  <a:gd fmla="*/ 376 w 564" name="T48"/>
                  <a:gd fmla="*/ 94 h 318" name="T49"/>
                  <a:gd fmla="*/ 376 w 564" name="T50"/>
                  <a:gd fmla="*/ 97 h 318" name="T51"/>
                  <a:gd fmla="*/ 377 w 564" name="T52"/>
                  <a:gd fmla="*/ 97 h 318" name="T53"/>
                  <a:gd fmla="*/ 376 w 564" name="T54"/>
                  <a:gd fmla="*/ 94 h 318" name="T55"/>
                  <a:gd fmla="*/ 470 w 564" name="T56"/>
                  <a:gd fmla="*/ 0 h 318" name="T57"/>
                  <a:gd fmla="*/ 564 w 564" name="T58"/>
                  <a:gd fmla="*/ 94 h 318" name="T59"/>
                  <a:gd fmla="*/ 563 w 564" name="T60"/>
                  <a:gd fmla="*/ 110 h 318"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318" w="564">
                    <a:moveTo>
                      <a:pt x="563" y="110"/>
                    </a:moveTo>
                    <a:cubicBezTo>
                      <a:pt x="563" y="110"/>
                      <a:pt x="563" y="110"/>
                      <a:pt x="563" y="110"/>
                    </a:cubicBezTo>
                    <a:cubicBezTo>
                      <a:pt x="563" y="113"/>
                      <a:pt x="563" y="113"/>
                      <a:pt x="563" y="113"/>
                    </a:cubicBezTo>
                    <a:cubicBezTo>
                      <a:pt x="562" y="115"/>
                      <a:pt x="562" y="117"/>
                      <a:pt x="561" y="119"/>
                    </a:cubicBezTo>
                    <a:cubicBezTo>
                      <a:pt x="558" y="132"/>
                      <a:pt x="558" y="132"/>
                      <a:pt x="558" y="132"/>
                    </a:cubicBezTo>
                    <a:cubicBezTo>
                      <a:pt x="547" y="178"/>
                      <a:pt x="547" y="178"/>
                      <a:pt x="547" y="178"/>
                    </a:cubicBezTo>
                    <a:cubicBezTo>
                      <a:pt x="547" y="178"/>
                      <a:pt x="547" y="178"/>
                      <a:pt x="547" y="178"/>
                    </a:cubicBezTo>
                    <a:cubicBezTo>
                      <a:pt x="533" y="233"/>
                      <a:pt x="533" y="233"/>
                      <a:pt x="533" y="233"/>
                    </a:cubicBezTo>
                    <a:cubicBezTo>
                      <a:pt x="390" y="318"/>
                      <a:pt x="153" y="307"/>
                      <a:pt x="50" y="298"/>
                    </a:cubicBezTo>
                    <a:cubicBezTo>
                      <a:pt x="46" y="279"/>
                      <a:pt x="46" y="279"/>
                      <a:pt x="46" y="279"/>
                    </a:cubicBezTo>
                    <a:cubicBezTo>
                      <a:pt x="5" y="123"/>
                      <a:pt x="5" y="123"/>
                      <a:pt x="5" y="123"/>
                    </a:cubicBezTo>
                    <a:cubicBezTo>
                      <a:pt x="4" y="119"/>
                      <a:pt x="3" y="116"/>
                      <a:pt x="2" y="112"/>
                    </a:cubicBezTo>
                    <a:cubicBezTo>
                      <a:pt x="2" y="112"/>
                      <a:pt x="2" y="112"/>
                      <a:pt x="2" y="112"/>
                    </a:cubicBezTo>
                    <a:cubicBezTo>
                      <a:pt x="1" y="106"/>
                      <a:pt x="0" y="100"/>
                      <a:pt x="0" y="94"/>
                    </a:cubicBezTo>
                    <a:cubicBezTo>
                      <a:pt x="0" y="46"/>
                      <a:pt x="36" y="7"/>
                      <a:pt x="82" y="1"/>
                    </a:cubicBezTo>
                    <a:cubicBezTo>
                      <a:pt x="82" y="1"/>
                      <a:pt x="82" y="1"/>
                      <a:pt x="82" y="1"/>
                    </a:cubicBezTo>
                    <a:cubicBezTo>
                      <a:pt x="82" y="1"/>
                      <a:pt x="82" y="1"/>
                      <a:pt x="82" y="1"/>
                    </a:cubicBezTo>
                    <a:cubicBezTo>
                      <a:pt x="86" y="0"/>
                      <a:pt x="90" y="0"/>
                      <a:pt x="94" y="0"/>
                    </a:cubicBezTo>
                    <a:cubicBezTo>
                      <a:pt x="146" y="0"/>
                      <a:pt x="188" y="42"/>
                      <a:pt x="188" y="94"/>
                    </a:cubicBezTo>
                    <a:cubicBezTo>
                      <a:pt x="188" y="95"/>
                      <a:pt x="188" y="96"/>
                      <a:pt x="188" y="97"/>
                    </a:cubicBezTo>
                    <a:cubicBezTo>
                      <a:pt x="189" y="97"/>
                      <a:pt x="189" y="97"/>
                      <a:pt x="189" y="97"/>
                    </a:cubicBezTo>
                    <a:cubicBezTo>
                      <a:pt x="189" y="96"/>
                      <a:pt x="188" y="95"/>
                      <a:pt x="188" y="94"/>
                    </a:cubicBezTo>
                    <a:cubicBezTo>
                      <a:pt x="188" y="92"/>
                      <a:pt x="189" y="90"/>
                      <a:pt x="189" y="88"/>
                    </a:cubicBezTo>
                    <a:cubicBezTo>
                      <a:pt x="191" y="39"/>
                      <a:pt x="232" y="0"/>
                      <a:pt x="282" y="0"/>
                    </a:cubicBezTo>
                    <a:cubicBezTo>
                      <a:pt x="334" y="0"/>
                      <a:pt x="376" y="42"/>
                      <a:pt x="376" y="94"/>
                    </a:cubicBezTo>
                    <a:cubicBezTo>
                      <a:pt x="376" y="95"/>
                      <a:pt x="376" y="96"/>
                      <a:pt x="376" y="97"/>
                    </a:cubicBezTo>
                    <a:cubicBezTo>
                      <a:pt x="377" y="97"/>
                      <a:pt x="377" y="97"/>
                      <a:pt x="377" y="97"/>
                    </a:cubicBezTo>
                    <a:cubicBezTo>
                      <a:pt x="377" y="96"/>
                      <a:pt x="376" y="95"/>
                      <a:pt x="376" y="94"/>
                    </a:cubicBezTo>
                    <a:cubicBezTo>
                      <a:pt x="376" y="42"/>
                      <a:pt x="419" y="0"/>
                      <a:pt x="470" y="0"/>
                    </a:cubicBezTo>
                    <a:cubicBezTo>
                      <a:pt x="522" y="0"/>
                      <a:pt x="564" y="42"/>
                      <a:pt x="564" y="94"/>
                    </a:cubicBezTo>
                    <a:cubicBezTo>
                      <a:pt x="564" y="99"/>
                      <a:pt x="564" y="105"/>
                      <a:pt x="563" y="110"/>
                    </a:cubicBezTo>
                    <a:close/>
                  </a:path>
                </a:pathLst>
              </a:custGeom>
              <a:solidFill>
                <a:srgbClr val="FFA54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 name="Freeform 94"/>
              <p:cNvSpPr/>
              <p:nvPr/>
            </p:nvSpPr>
            <p:spPr bwMode="auto">
              <a:xfrm>
                <a:off x="4511675" y="1689100"/>
                <a:ext cx="228600" cy="379413"/>
              </a:xfrm>
              <a:custGeom>
                <a:gdLst>
                  <a:gd fmla="*/ 109 w 109" name="T0"/>
                  <a:gd fmla="*/ 181 h 181" name="T1"/>
                  <a:gd fmla="*/ 0 w 109" name="T2"/>
                  <a:gd fmla="*/ 1 h 181" name="T3"/>
                  <a:gd fmla="*/ 12 w 109" name="T4"/>
                  <a:gd fmla="*/ 0 h 181" name="T5"/>
                  <a:gd fmla="*/ 106 w 109" name="T6"/>
                  <a:gd fmla="*/ 94 h 181" name="T7"/>
                  <a:gd fmla="*/ 107 w 109" name="T8"/>
                  <a:gd fmla="*/ 88 h 181" name="T9"/>
                  <a:gd fmla="*/ 109 w 109" name="T10"/>
                  <a:gd fmla="*/ 181 h 181" name="T11"/>
                </a:gdLst>
                <a:cxnLst>
                  <a:cxn ang="0">
                    <a:pos x="T0" y="T1"/>
                  </a:cxn>
                  <a:cxn ang="0">
                    <a:pos x="T2" y="T3"/>
                  </a:cxn>
                  <a:cxn ang="0">
                    <a:pos x="T4" y="T5"/>
                  </a:cxn>
                  <a:cxn ang="0">
                    <a:pos x="T6" y="T7"/>
                  </a:cxn>
                  <a:cxn ang="0">
                    <a:pos x="T8" y="T9"/>
                  </a:cxn>
                  <a:cxn ang="0">
                    <a:pos x="T10" y="T11"/>
                  </a:cxn>
                </a:cxnLst>
                <a:rect b="b" l="0" r="r" t="0"/>
                <a:pathLst>
                  <a:path h="181" w="109">
                    <a:moveTo>
                      <a:pt x="109" y="181"/>
                    </a:moveTo>
                    <a:cubicBezTo>
                      <a:pt x="90" y="3"/>
                      <a:pt x="3" y="1"/>
                      <a:pt x="0" y="1"/>
                    </a:cubicBezTo>
                    <a:cubicBezTo>
                      <a:pt x="4" y="0"/>
                      <a:pt x="8" y="0"/>
                      <a:pt x="12" y="0"/>
                    </a:cubicBezTo>
                    <a:cubicBezTo>
                      <a:pt x="64" y="0"/>
                      <a:pt x="106" y="42"/>
                      <a:pt x="106" y="94"/>
                    </a:cubicBezTo>
                    <a:cubicBezTo>
                      <a:pt x="106" y="92"/>
                      <a:pt x="107" y="90"/>
                      <a:pt x="107" y="88"/>
                    </a:cubicBezTo>
                    <a:cubicBezTo>
                      <a:pt x="107" y="134"/>
                      <a:pt x="109" y="181"/>
                      <a:pt x="109" y="181"/>
                    </a:cubicBezTo>
                    <a:close/>
                  </a:path>
                </a:pathLst>
              </a:custGeom>
              <a:solidFill>
                <a:srgbClr val="E3954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 name="Freeform 95"/>
              <p:cNvSpPr/>
              <p:nvPr/>
            </p:nvSpPr>
            <p:spPr bwMode="auto">
              <a:xfrm>
                <a:off x="4905375" y="1689100"/>
                <a:ext cx="228600" cy="379413"/>
              </a:xfrm>
              <a:custGeom>
                <a:gdLst>
                  <a:gd fmla="*/ 109 w 109" name="T0"/>
                  <a:gd fmla="*/ 181 h 181" name="T1"/>
                  <a:gd fmla="*/ 0 w 109" name="T2"/>
                  <a:gd fmla="*/ 1 h 181" name="T3"/>
                  <a:gd fmla="*/ 12 w 109" name="T4"/>
                  <a:gd fmla="*/ 0 h 181" name="T5"/>
                  <a:gd fmla="*/ 106 w 109" name="T6"/>
                  <a:gd fmla="*/ 94 h 181" name="T7"/>
                  <a:gd fmla="*/ 107 w 109" name="T8"/>
                  <a:gd fmla="*/ 88 h 181" name="T9"/>
                  <a:gd fmla="*/ 109 w 109" name="T10"/>
                  <a:gd fmla="*/ 181 h 181" name="T11"/>
                </a:gdLst>
                <a:cxnLst>
                  <a:cxn ang="0">
                    <a:pos x="T0" y="T1"/>
                  </a:cxn>
                  <a:cxn ang="0">
                    <a:pos x="T2" y="T3"/>
                  </a:cxn>
                  <a:cxn ang="0">
                    <a:pos x="T4" y="T5"/>
                  </a:cxn>
                  <a:cxn ang="0">
                    <a:pos x="T6" y="T7"/>
                  </a:cxn>
                  <a:cxn ang="0">
                    <a:pos x="T8" y="T9"/>
                  </a:cxn>
                  <a:cxn ang="0">
                    <a:pos x="T10" y="T11"/>
                  </a:cxn>
                </a:cxnLst>
                <a:rect b="b" l="0" r="r" t="0"/>
                <a:pathLst>
                  <a:path h="181" w="109">
                    <a:moveTo>
                      <a:pt x="109" y="181"/>
                    </a:moveTo>
                    <a:cubicBezTo>
                      <a:pt x="90" y="3"/>
                      <a:pt x="3" y="1"/>
                      <a:pt x="0" y="1"/>
                    </a:cubicBezTo>
                    <a:cubicBezTo>
                      <a:pt x="4" y="0"/>
                      <a:pt x="8" y="0"/>
                      <a:pt x="12" y="0"/>
                    </a:cubicBezTo>
                    <a:cubicBezTo>
                      <a:pt x="64" y="0"/>
                      <a:pt x="106" y="42"/>
                      <a:pt x="106" y="94"/>
                    </a:cubicBezTo>
                    <a:cubicBezTo>
                      <a:pt x="106" y="92"/>
                      <a:pt x="107" y="90"/>
                      <a:pt x="107" y="88"/>
                    </a:cubicBezTo>
                    <a:cubicBezTo>
                      <a:pt x="107" y="134"/>
                      <a:pt x="109" y="181"/>
                      <a:pt x="109" y="181"/>
                    </a:cubicBezTo>
                    <a:close/>
                  </a:path>
                </a:pathLst>
              </a:custGeom>
              <a:solidFill>
                <a:srgbClr val="E3954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 name="Freeform 96"/>
              <p:cNvSpPr/>
              <p:nvPr/>
            </p:nvSpPr>
            <p:spPr bwMode="auto">
              <a:xfrm>
                <a:off x="5326063" y="1689100"/>
                <a:ext cx="196850" cy="373063"/>
              </a:xfrm>
              <a:custGeom>
                <a:gdLst>
                  <a:gd fmla="*/ 93 w 94" name="T0"/>
                  <a:gd fmla="*/ 110 h 178" name="T1"/>
                  <a:gd fmla="*/ 93 w 94" name="T2"/>
                  <a:gd fmla="*/ 110 h 178" name="T3"/>
                  <a:gd fmla="*/ 93 w 94" name="T4"/>
                  <a:gd fmla="*/ 113 h 178" name="T5"/>
                  <a:gd fmla="*/ 91 w 94" name="T6"/>
                  <a:gd fmla="*/ 119 h 178" name="T7"/>
                  <a:gd fmla="*/ 88 w 94" name="T8"/>
                  <a:gd fmla="*/ 132 h 178" name="T9"/>
                  <a:gd fmla="*/ 77 w 94" name="T10"/>
                  <a:gd fmla="*/ 178 h 178" name="T11"/>
                  <a:gd fmla="*/ 77 w 94" name="T12"/>
                  <a:gd fmla="*/ 178 h 178" name="T13"/>
                  <a:gd fmla="*/ 78 w 94" name="T14"/>
                  <a:gd fmla="*/ 87 h 178" name="T15"/>
                  <a:gd fmla="*/ 0 w 94" name="T16"/>
                  <a:gd fmla="*/ 0 h 178" name="T17"/>
                  <a:gd fmla="*/ 94 w 94" name="T18"/>
                  <a:gd fmla="*/ 94 h 178" name="T19"/>
                  <a:gd fmla="*/ 93 w 94" name="T20"/>
                  <a:gd fmla="*/ 110 h 17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78" w="94">
                    <a:moveTo>
                      <a:pt x="93" y="110"/>
                    </a:moveTo>
                    <a:cubicBezTo>
                      <a:pt x="93" y="110"/>
                      <a:pt x="93" y="110"/>
                      <a:pt x="93" y="110"/>
                    </a:cubicBezTo>
                    <a:cubicBezTo>
                      <a:pt x="93" y="113"/>
                      <a:pt x="93" y="113"/>
                      <a:pt x="93" y="113"/>
                    </a:cubicBezTo>
                    <a:cubicBezTo>
                      <a:pt x="92" y="115"/>
                      <a:pt x="92" y="117"/>
                      <a:pt x="91" y="119"/>
                    </a:cubicBezTo>
                    <a:cubicBezTo>
                      <a:pt x="88" y="132"/>
                      <a:pt x="88" y="132"/>
                      <a:pt x="88" y="132"/>
                    </a:cubicBezTo>
                    <a:cubicBezTo>
                      <a:pt x="77" y="178"/>
                      <a:pt x="77" y="178"/>
                      <a:pt x="77" y="178"/>
                    </a:cubicBezTo>
                    <a:cubicBezTo>
                      <a:pt x="77" y="178"/>
                      <a:pt x="77" y="178"/>
                      <a:pt x="77" y="178"/>
                    </a:cubicBezTo>
                    <a:cubicBezTo>
                      <a:pt x="77" y="178"/>
                      <a:pt x="86" y="122"/>
                      <a:pt x="78" y="87"/>
                    </a:cubicBezTo>
                    <a:cubicBezTo>
                      <a:pt x="59" y="4"/>
                      <a:pt x="0" y="0"/>
                      <a:pt x="0" y="0"/>
                    </a:cubicBezTo>
                    <a:cubicBezTo>
                      <a:pt x="52" y="0"/>
                      <a:pt x="94" y="42"/>
                      <a:pt x="94" y="94"/>
                    </a:cubicBezTo>
                    <a:cubicBezTo>
                      <a:pt x="94" y="99"/>
                      <a:pt x="94" y="105"/>
                      <a:pt x="93" y="110"/>
                    </a:cubicBezTo>
                    <a:close/>
                  </a:path>
                </a:pathLst>
              </a:custGeom>
              <a:solidFill>
                <a:srgbClr val="E3954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0" name="Freeform 107"/>
              <p:cNvSpPr/>
              <p:nvPr/>
            </p:nvSpPr>
            <p:spPr bwMode="auto">
              <a:xfrm>
                <a:off x="4189413" y="2184400"/>
                <a:ext cx="1749425" cy="1435100"/>
              </a:xfrm>
              <a:custGeom>
                <a:gdLst>
                  <a:gd fmla="*/ 834 w 834" name="T0"/>
                  <a:gd fmla="*/ 154 h 684" name="T1"/>
                  <a:gd fmla="*/ 834 w 834" name="T2"/>
                  <a:gd fmla="*/ 611 h 684" name="T3"/>
                  <a:gd fmla="*/ 744 w 834" name="T4"/>
                  <a:gd fmla="*/ 611 h 684" name="T5"/>
                  <a:gd fmla="*/ 617 w 834" name="T6"/>
                  <a:gd fmla="*/ 680 h 684" name="T7"/>
                  <a:gd fmla="*/ 113 w 834" name="T8"/>
                  <a:gd fmla="*/ 680 h 684" name="T9"/>
                  <a:gd fmla="*/ 44 w 834" name="T10"/>
                  <a:gd fmla="*/ 611 h 684" name="T11"/>
                  <a:gd fmla="*/ 105 w 834" name="T12"/>
                  <a:gd fmla="*/ 543 h 684" name="T13"/>
                  <a:gd fmla="*/ 105 w 834" name="T14"/>
                  <a:gd fmla="*/ 541 h 684" name="T15"/>
                  <a:gd fmla="*/ 94 w 834" name="T16"/>
                  <a:gd fmla="*/ 542 h 684" name="T17"/>
                  <a:gd fmla="*/ 21 w 834" name="T18"/>
                  <a:gd fmla="*/ 469 h 684" name="T19"/>
                  <a:gd fmla="*/ 94 w 834" name="T20"/>
                  <a:gd fmla="*/ 397 h 684" name="T21"/>
                  <a:gd fmla="*/ 96 w 834" name="T22"/>
                  <a:gd fmla="*/ 397 h 684" name="T23"/>
                  <a:gd fmla="*/ 95 w 834" name="T24"/>
                  <a:gd fmla="*/ 394 h 684" name="T25"/>
                  <a:gd fmla="*/ 76 w 834" name="T26"/>
                  <a:gd fmla="*/ 397 h 684" name="T27"/>
                  <a:gd fmla="*/ 0 w 834" name="T28"/>
                  <a:gd fmla="*/ 320 h 684" name="T29"/>
                  <a:gd fmla="*/ 76 w 834" name="T30"/>
                  <a:gd fmla="*/ 244 h 684" name="T31"/>
                  <a:gd fmla="*/ 86 w 834" name="T32"/>
                  <a:gd fmla="*/ 244 h 684" name="T33"/>
                  <a:gd fmla="*/ 86 w 834" name="T34"/>
                  <a:gd fmla="*/ 244 h 684" name="T35"/>
                  <a:gd fmla="*/ 86 w 834" name="T36"/>
                  <a:gd fmla="*/ 243 h 684" name="T37"/>
                  <a:gd fmla="*/ 76 w 834" name="T38"/>
                  <a:gd fmla="*/ 244 h 684" name="T39"/>
                  <a:gd fmla="*/ 72 w 834" name="T40"/>
                  <a:gd fmla="*/ 243 h 684" name="T41"/>
                  <a:gd fmla="*/ 0 w 834" name="T42"/>
                  <a:gd fmla="*/ 167 h 684" name="T43"/>
                  <a:gd fmla="*/ 0 w 834" name="T44"/>
                  <a:gd fmla="*/ 163 h 684" name="T45"/>
                  <a:gd fmla="*/ 76 w 834" name="T46"/>
                  <a:gd fmla="*/ 90 h 684" name="T47"/>
                  <a:gd fmla="*/ 582 w 834" name="T48"/>
                  <a:gd fmla="*/ 90 h 684" name="T49"/>
                  <a:gd fmla="*/ 605 w 834" name="T50"/>
                  <a:gd fmla="*/ 0 h 684" name="T51"/>
                  <a:gd fmla="*/ 732 w 834" name="T52"/>
                  <a:gd fmla="*/ 154 h 684" name="T53"/>
                  <a:gd fmla="*/ 834 w 834" name="T54"/>
                  <a:gd fmla="*/ 154 h 684"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684" w="834">
                    <a:moveTo>
                      <a:pt x="834" y="154"/>
                    </a:moveTo>
                    <a:cubicBezTo>
                      <a:pt x="834" y="611"/>
                      <a:pt x="834" y="611"/>
                      <a:pt x="834" y="611"/>
                    </a:cubicBezTo>
                    <a:cubicBezTo>
                      <a:pt x="744" y="611"/>
                      <a:pt x="744" y="611"/>
                      <a:pt x="744" y="611"/>
                    </a:cubicBezTo>
                    <a:cubicBezTo>
                      <a:pt x="744" y="611"/>
                      <a:pt x="720" y="677"/>
                      <a:pt x="617" y="680"/>
                    </a:cubicBezTo>
                    <a:cubicBezTo>
                      <a:pt x="514" y="684"/>
                      <a:pt x="113" y="680"/>
                      <a:pt x="113" y="680"/>
                    </a:cubicBezTo>
                    <a:cubicBezTo>
                      <a:pt x="75" y="680"/>
                      <a:pt x="44" y="650"/>
                      <a:pt x="44" y="611"/>
                    </a:cubicBezTo>
                    <a:cubicBezTo>
                      <a:pt x="44" y="576"/>
                      <a:pt x="71" y="547"/>
                      <a:pt x="105" y="543"/>
                    </a:cubicBezTo>
                    <a:cubicBezTo>
                      <a:pt x="105" y="541"/>
                      <a:pt x="105" y="541"/>
                      <a:pt x="105" y="541"/>
                    </a:cubicBezTo>
                    <a:cubicBezTo>
                      <a:pt x="101" y="542"/>
                      <a:pt x="97" y="542"/>
                      <a:pt x="94" y="542"/>
                    </a:cubicBezTo>
                    <a:cubicBezTo>
                      <a:pt x="54" y="542"/>
                      <a:pt x="21" y="510"/>
                      <a:pt x="21" y="469"/>
                    </a:cubicBezTo>
                    <a:cubicBezTo>
                      <a:pt x="21" y="429"/>
                      <a:pt x="54" y="397"/>
                      <a:pt x="94" y="397"/>
                    </a:cubicBezTo>
                    <a:cubicBezTo>
                      <a:pt x="94" y="397"/>
                      <a:pt x="95" y="397"/>
                      <a:pt x="96" y="397"/>
                    </a:cubicBezTo>
                    <a:cubicBezTo>
                      <a:pt x="95" y="394"/>
                      <a:pt x="95" y="394"/>
                      <a:pt x="95" y="394"/>
                    </a:cubicBezTo>
                    <a:cubicBezTo>
                      <a:pt x="89" y="396"/>
                      <a:pt x="83" y="397"/>
                      <a:pt x="76" y="397"/>
                    </a:cubicBezTo>
                    <a:cubicBezTo>
                      <a:pt x="34" y="397"/>
                      <a:pt x="0" y="362"/>
                      <a:pt x="0" y="320"/>
                    </a:cubicBezTo>
                    <a:cubicBezTo>
                      <a:pt x="0" y="278"/>
                      <a:pt x="34" y="244"/>
                      <a:pt x="76" y="244"/>
                    </a:cubicBezTo>
                    <a:cubicBezTo>
                      <a:pt x="79" y="244"/>
                      <a:pt x="83" y="244"/>
                      <a:pt x="86" y="244"/>
                    </a:cubicBezTo>
                    <a:cubicBezTo>
                      <a:pt x="86" y="244"/>
                      <a:pt x="86" y="244"/>
                      <a:pt x="86" y="244"/>
                    </a:cubicBezTo>
                    <a:cubicBezTo>
                      <a:pt x="86" y="243"/>
                      <a:pt x="86" y="243"/>
                      <a:pt x="86" y="243"/>
                    </a:cubicBezTo>
                    <a:cubicBezTo>
                      <a:pt x="83" y="243"/>
                      <a:pt x="79" y="244"/>
                      <a:pt x="76" y="244"/>
                    </a:cubicBezTo>
                    <a:cubicBezTo>
                      <a:pt x="76" y="244"/>
                      <a:pt x="75" y="244"/>
                      <a:pt x="72" y="243"/>
                    </a:cubicBezTo>
                    <a:cubicBezTo>
                      <a:pt x="32" y="241"/>
                      <a:pt x="0" y="208"/>
                      <a:pt x="0" y="167"/>
                    </a:cubicBezTo>
                    <a:cubicBezTo>
                      <a:pt x="0" y="166"/>
                      <a:pt x="0" y="165"/>
                      <a:pt x="0" y="163"/>
                    </a:cubicBezTo>
                    <a:cubicBezTo>
                      <a:pt x="2" y="123"/>
                      <a:pt x="35" y="90"/>
                      <a:pt x="76" y="90"/>
                    </a:cubicBezTo>
                    <a:cubicBezTo>
                      <a:pt x="582" y="90"/>
                      <a:pt x="582" y="90"/>
                      <a:pt x="582" y="90"/>
                    </a:cubicBezTo>
                    <a:cubicBezTo>
                      <a:pt x="605" y="0"/>
                      <a:pt x="605" y="0"/>
                      <a:pt x="605" y="0"/>
                    </a:cubicBezTo>
                    <a:cubicBezTo>
                      <a:pt x="605" y="0"/>
                      <a:pt x="695" y="16"/>
                      <a:pt x="732" y="154"/>
                    </a:cubicBezTo>
                    <a:lnTo>
                      <a:pt x="834" y="154"/>
                    </a:lnTo>
                    <a:close/>
                  </a:path>
                </a:pathLst>
              </a:custGeom>
              <a:solidFill>
                <a:srgbClr val="FFCEA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1" name="Freeform 108"/>
              <p:cNvSpPr/>
              <p:nvPr/>
            </p:nvSpPr>
            <p:spPr bwMode="auto">
              <a:xfrm>
                <a:off x="4189413" y="2525713"/>
                <a:ext cx="392112" cy="169863"/>
              </a:xfrm>
              <a:custGeom>
                <a:gdLst>
                  <a:gd fmla="*/ 187 w 187" name="T0"/>
                  <a:gd fmla="*/ 81 h 81" name="T1"/>
                  <a:gd fmla="*/ 76 w 187" name="T2"/>
                  <a:gd fmla="*/ 81 h 81" name="T3"/>
                  <a:gd fmla="*/ 72 w 187" name="T4"/>
                  <a:gd fmla="*/ 80 h 81" name="T5"/>
                  <a:gd fmla="*/ 0 w 187" name="T6"/>
                  <a:gd fmla="*/ 4 h 81" name="T7"/>
                  <a:gd fmla="*/ 0 w 187" name="T8"/>
                  <a:gd fmla="*/ 0 h 81" name="T9"/>
                  <a:gd fmla="*/ 1 w 187" name="T10"/>
                  <a:gd fmla="*/ 2 h 81" name="T11"/>
                  <a:gd fmla="*/ 187 w 187" name="T12"/>
                  <a:gd fmla="*/ 81 h 81" name="T13"/>
                </a:gdLst>
                <a:cxnLst>
                  <a:cxn ang="0">
                    <a:pos x="T0" y="T1"/>
                  </a:cxn>
                  <a:cxn ang="0">
                    <a:pos x="T2" y="T3"/>
                  </a:cxn>
                  <a:cxn ang="0">
                    <a:pos x="T4" y="T5"/>
                  </a:cxn>
                  <a:cxn ang="0">
                    <a:pos x="T6" y="T7"/>
                  </a:cxn>
                  <a:cxn ang="0">
                    <a:pos x="T8" y="T9"/>
                  </a:cxn>
                  <a:cxn ang="0">
                    <a:pos x="T10" y="T11"/>
                  </a:cxn>
                  <a:cxn ang="0">
                    <a:pos x="T12" y="T13"/>
                  </a:cxn>
                </a:cxnLst>
                <a:rect b="b" l="0" r="r" t="0"/>
                <a:pathLst>
                  <a:path h="81" w="187">
                    <a:moveTo>
                      <a:pt x="187" y="81"/>
                    </a:moveTo>
                    <a:cubicBezTo>
                      <a:pt x="76" y="81"/>
                      <a:pt x="76" y="81"/>
                      <a:pt x="76" y="81"/>
                    </a:cubicBezTo>
                    <a:cubicBezTo>
                      <a:pt x="76" y="81"/>
                      <a:pt x="75" y="81"/>
                      <a:pt x="72" y="80"/>
                    </a:cubicBezTo>
                    <a:cubicBezTo>
                      <a:pt x="32" y="78"/>
                      <a:pt x="0" y="45"/>
                      <a:pt x="0" y="4"/>
                    </a:cubicBezTo>
                    <a:cubicBezTo>
                      <a:pt x="0" y="3"/>
                      <a:pt x="0" y="2"/>
                      <a:pt x="0" y="0"/>
                    </a:cubicBezTo>
                    <a:cubicBezTo>
                      <a:pt x="0" y="0"/>
                      <a:pt x="1" y="1"/>
                      <a:pt x="1" y="2"/>
                    </a:cubicBezTo>
                    <a:cubicBezTo>
                      <a:pt x="6" y="32"/>
                      <a:pt x="50" y="74"/>
                      <a:pt x="187" y="81"/>
                    </a:cubicBezTo>
                    <a:close/>
                  </a:path>
                </a:pathLst>
              </a:custGeom>
              <a:solidFill>
                <a:srgbClr val="E8B39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2" name="Freeform 109"/>
              <p:cNvSpPr/>
              <p:nvPr/>
            </p:nvSpPr>
            <p:spPr bwMode="auto">
              <a:xfrm>
                <a:off x="4189413" y="2854325"/>
                <a:ext cx="392112" cy="169863"/>
              </a:xfrm>
              <a:custGeom>
                <a:gdLst>
                  <a:gd fmla="*/ 187 w 187" name="T0"/>
                  <a:gd fmla="*/ 81 h 81" name="T1"/>
                  <a:gd fmla="*/ 76 w 187" name="T2"/>
                  <a:gd fmla="*/ 81 h 81" name="T3"/>
                  <a:gd fmla="*/ 72 w 187" name="T4"/>
                  <a:gd fmla="*/ 80 h 81" name="T5"/>
                  <a:gd fmla="*/ 0 w 187" name="T6"/>
                  <a:gd fmla="*/ 4 h 81" name="T7"/>
                  <a:gd fmla="*/ 0 w 187" name="T8"/>
                  <a:gd fmla="*/ 0 h 81" name="T9"/>
                  <a:gd fmla="*/ 1 w 187" name="T10"/>
                  <a:gd fmla="*/ 2 h 81" name="T11"/>
                  <a:gd fmla="*/ 187 w 187" name="T12"/>
                  <a:gd fmla="*/ 81 h 81" name="T13"/>
                </a:gdLst>
                <a:cxnLst>
                  <a:cxn ang="0">
                    <a:pos x="T0" y="T1"/>
                  </a:cxn>
                  <a:cxn ang="0">
                    <a:pos x="T2" y="T3"/>
                  </a:cxn>
                  <a:cxn ang="0">
                    <a:pos x="T4" y="T5"/>
                  </a:cxn>
                  <a:cxn ang="0">
                    <a:pos x="T6" y="T7"/>
                  </a:cxn>
                  <a:cxn ang="0">
                    <a:pos x="T8" y="T9"/>
                  </a:cxn>
                  <a:cxn ang="0">
                    <a:pos x="T10" y="T11"/>
                  </a:cxn>
                  <a:cxn ang="0">
                    <a:pos x="T12" y="T13"/>
                  </a:cxn>
                </a:cxnLst>
                <a:rect b="b" l="0" r="r" t="0"/>
                <a:pathLst>
                  <a:path h="81" w="187">
                    <a:moveTo>
                      <a:pt x="187" y="81"/>
                    </a:moveTo>
                    <a:cubicBezTo>
                      <a:pt x="76" y="81"/>
                      <a:pt x="76" y="81"/>
                      <a:pt x="76" y="81"/>
                    </a:cubicBezTo>
                    <a:cubicBezTo>
                      <a:pt x="76" y="81"/>
                      <a:pt x="75" y="81"/>
                      <a:pt x="72" y="80"/>
                    </a:cubicBezTo>
                    <a:cubicBezTo>
                      <a:pt x="32" y="78"/>
                      <a:pt x="0" y="45"/>
                      <a:pt x="0" y="4"/>
                    </a:cubicBezTo>
                    <a:cubicBezTo>
                      <a:pt x="0" y="3"/>
                      <a:pt x="0" y="2"/>
                      <a:pt x="0" y="0"/>
                    </a:cubicBezTo>
                    <a:cubicBezTo>
                      <a:pt x="0" y="0"/>
                      <a:pt x="1" y="1"/>
                      <a:pt x="1" y="2"/>
                    </a:cubicBezTo>
                    <a:cubicBezTo>
                      <a:pt x="6" y="32"/>
                      <a:pt x="50" y="74"/>
                      <a:pt x="187" y="81"/>
                    </a:cubicBezTo>
                    <a:close/>
                  </a:path>
                </a:pathLst>
              </a:custGeom>
              <a:solidFill>
                <a:srgbClr val="E8B39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3" name="Freeform 110"/>
              <p:cNvSpPr/>
              <p:nvPr/>
            </p:nvSpPr>
            <p:spPr bwMode="auto">
              <a:xfrm>
                <a:off x="4232275" y="3159125"/>
                <a:ext cx="395287" cy="168275"/>
              </a:xfrm>
              <a:custGeom>
                <a:gdLst>
                  <a:gd fmla="*/ 188 w 188" name="T0"/>
                  <a:gd fmla="*/ 80 h 80" name="T1"/>
                  <a:gd fmla="*/ 77 w 188" name="T2"/>
                  <a:gd fmla="*/ 80 h 80" name="T3"/>
                  <a:gd fmla="*/ 73 w 188" name="T4"/>
                  <a:gd fmla="*/ 80 h 80" name="T5"/>
                  <a:gd fmla="*/ 0 w 188" name="T6"/>
                  <a:gd fmla="*/ 3 h 80" name="T7"/>
                  <a:gd fmla="*/ 0 w 188" name="T8"/>
                  <a:gd fmla="*/ 0 h 80" name="T9"/>
                  <a:gd fmla="*/ 1 w 188" name="T10"/>
                  <a:gd fmla="*/ 1 h 80" name="T11"/>
                  <a:gd fmla="*/ 188 w 188" name="T12"/>
                  <a:gd fmla="*/ 80 h 80" name="T13"/>
                </a:gdLst>
                <a:cxnLst>
                  <a:cxn ang="0">
                    <a:pos x="T0" y="T1"/>
                  </a:cxn>
                  <a:cxn ang="0">
                    <a:pos x="T2" y="T3"/>
                  </a:cxn>
                  <a:cxn ang="0">
                    <a:pos x="T4" y="T5"/>
                  </a:cxn>
                  <a:cxn ang="0">
                    <a:pos x="T6" y="T7"/>
                  </a:cxn>
                  <a:cxn ang="0">
                    <a:pos x="T8" y="T9"/>
                  </a:cxn>
                  <a:cxn ang="0">
                    <a:pos x="T10" y="T11"/>
                  </a:cxn>
                  <a:cxn ang="0">
                    <a:pos x="T12" y="T13"/>
                  </a:cxn>
                </a:cxnLst>
                <a:rect b="b" l="0" r="r" t="0"/>
                <a:pathLst>
                  <a:path h="80" w="188">
                    <a:moveTo>
                      <a:pt x="188" y="80"/>
                    </a:moveTo>
                    <a:cubicBezTo>
                      <a:pt x="77" y="80"/>
                      <a:pt x="77" y="80"/>
                      <a:pt x="77" y="80"/>
                    </a:cubicBezTo>
                    <a:cubicBezTo>
                      <a:pt x="77" y="80"/>
                      <a:pt x="75" y="80"/>
                      <a:pt x="73" y="80"/>
                    </a:cubicBezTo>
                    <a:cubicBezTo>
                      <a:pt x="32" y="78"/>
                      <a:pt x="0" y="44"/>
                      <a:pt x="0" y="3"/>
                    </a:cubicBezTo>
                    <a:cubicBezTo>
                      <a:pt x="0" y="2"/>
                      <a:pt x="0" y="1"/>
                      <a:pt x="0" y="0"/>
                    </a:cubicBezTo>
                    <a:cubicBezTo>
                      <a:pt x="0" y="0"/>
                      <a:pt x="1" y="0"/>
                      <a:pt x="1" y="1"/>
                    </a:cubicBezTo>
                    <a:cubicBezTo>
                      <a:pt x="7" y="31"/>
                      <a:pt x="50" y="73"/>
                      <a:pt x="188" y="80"/>
                    </a:cubicBezTo>
                    <a:close/>
                  </a:path>
                </a:pathLst>
              </a:custGeom>
              <a:solidFill>
                <a:srgbClr val="E8B39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145" name="组合 144"/>
          <p:cNvGrpSpPr/>
          <p:nvPr/>
        </p:nvGrpSpPr>
        <p:grpSpPr>
          <a:xfrm>
            <a:off x="2816973" y="486446"/>
            <a:ext cx="6558054" cy="624446"/>
            <a:chOff x="3207365" y="316035"/>
            <a:chExt cx="6558054" cy="713951"/>
          </a:xfrm>
        </p:grpSpPr>
        <p:sp>
          <p:nvSpPr>
            <p:cNvPr id="146" name="Freeform 30"/>
            <p:cNvSpPr/>
            <p:nvPr/>
          </p:nvSpPr>
          <p:spPr bwMode="auto">
            <a:xfrm>
              <a:off x="3207365" y="392345"/>
              <a:ext cx="1052280" cy="637641"/>
            </a:xfrm>
            <a:custGeom>
              <a:gdLst>
                <a:gd fmla="*/ 759 w 759" name="T0"/>
                <a:gd fmla="*/ 493 h 493" name="T1"/>
                <a:gd fmla="*/ 0 w 759" name="T2"/>
                <a:gd fmla="*/ 493 h 493" name="T3"/>
                <a:gd fmla="*/ 253 w 759" name="T4"/>
                <a:gd fmla="*/ 246 h 493" name="T5"/>
                <a:gd fmla="*/ 0 w 759" name="T6"/>
                <a:gd fmla="*/ 0 h 493" name="T7"/>
                <a:gd fmla="*/ 759 w 759" name="T8"/>
                <a:gd fmla="*/ 0 h 493" name="T9"/>
                <a:gd fmla="*/ 759 w 759" name="T10"/>
                <a:gd fmla="*/ 493 h 493" name="T11"/>
              </a:gdLst>
              <a:cxnLst>
                <a:cxn ang="0">
                  <a:pos x="T0" y="T1"/>
                </a:cxn>
                <a:cxn ang="0">
                  <a:pos x="T2" y="T3"/>
                </a:cxn>
                <a:cxn ang="0">
                  <a:pos x="T4" y="T5"/>
                </a:cxn>
                <a:cxn ang="0">
                  <a:pos x="T6" y="T7"/>
                </a:cxn>
                <a:cxn ang="0">
                  <a:pos x="T8" y="T9"/>
                </a:cxn>
                <a:cxn ang="0">
                  <a:pos x="T10" y="T11"/>
                </a:cxn>
              </a:cxnLst>
              <a:rect b="b" l="0" r="r" t="0"/>
              <a:pathLst>
                <a:path h="492" w="759">
                  <a:moveTo>
                    <a:pt x="759" y="493"/>
                  </a:moveTo>
                  <a:lnTo>
                    <a:pt x="0" y="493"/>
                  </a:lnTo>
                  <a:lnTo>
                    <a:pt x="253" y="246"/>
                  </a:lnTo>
                  <a:lnTo>
                    <a:pt x="0" y="0"/>
                  </a:lnTo>
                  <a:lnTo>
                    <a:pt x="759" y="0"/>
                  </a:lnTo>
                  <a:lnTo>
                    <a:pt x="759" y="493"/>
                  </a:ln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normAutofit/>
            </a:bodyPr>
            <a:lstStyle/>
            <a:p>
              <a:endParaRPr altLang="en-US" lang="zh-CN"/>
            </a:p>
          </p:txBody>
        </p:sp>
        <p:sp>
          <p:nvSpPr>
            <p:cNvPr id="147" name="Freeform 35"/>
            <p:cNvSpPr/>
            <p:nvPr/>
          </p:nvSpPr>
          <p:spPr bwMode="auto">
            <a:xfrm>
              <a:off x="8713138" y="392345"/>
              <a:ext cx="1052281" cy="637641"/>
            </a:xfrm>
            <a:custGeom>
              <a:gdLst>
                <a:gd fmla="*/ 0 w 759" name="T0"/>
                <a:gd fmla="*/ 493 h 493" name="T1"/>
                <a:gd fmla="*/ 759 w 759" name="T2"/>
                <a:gd fmla="*/ 493 h 493" name="T3"/>
                <a:gd fmla="*/ 506 w 759" name="T4"/>
                <a:gd fmla="*/ 246 h 493" name="T5"/>
                <a:gd fmla="*/ 759 w 759" name="T6"/>
                <a:gd fmla="*/ 0 h 493" name="T7"/>
                <a:gd fmla="*/ 0 w 759" name="T8"/>
                <a:gd fmla="*/ 0 h 493" name="T9"/>
                <a:gd fmla="*/ 0 w 759" name="T10"/>
                <a:gd fmla="*/ 493 h 493" name="T11"/>
              </a:gdLst>
              <a:cxnLst>
                <a:cxn ang="0">
                  <a:pos x="T0" y="T1"/>
                </a:cxn>
                <a:cxn ang="0">
                  <a:pos x="T2" y="T3"/>
                </a:cxn>
                <a:cxn ang="0">
                  <a:pos x="T4" y="T5"/>
                </a:cxn>
                <a:cxn ang="0">
                  <a:pos x="T6" y="T7"/>
                </a:cxn>
                <a:cxn ang="0">
                  <a:pos x="T8" y="T9"/>
                </a:cxn>
                <a:cxn ang="0">
                  <a:pos x="T10" y="T11"/>
                </a:cxn>
              </a:cxnLst>
              <a:rect b="b" l="0" r="r" t="0"/>
              <a:pathLst>
                <a:path h="492" w="759">
                  <a:moveTo>
                    <a:pt x="0" y="493"/>
                  </a:moveTo>
                  <a:lnTo>
                    <a:pt x="759" y="493"/>
                  </a:lnTo>
                  <a:lnTo>
                    <a:pt x="506" y="246"/>
                  </a:lnTo>
                  <a:lnTo>
                    <a:pt x="759" y="0"/>
                  </a:lnTo>
                  <a:lnTo>
                    <a:pt x="0" y="0"/>
                  </a:lnTo>
                  <a:lnTo>
                    <a:pt x="0" y="493"/>
                  </a:ln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normAutofit/>
            </a:bodyPr>
            <a:lstStyle/>
            <a:p>
              <a:endParaRPr altLang="en-US" lang="zh-CN"/>
            </a:p>
          </p:txBody>
        </p:sp>
        <p:sp>
          <p:nvSpPr>
            <p:cNvPr id="148" name="Rectangle 41"/>
            <p:cNvSpPr>
              <a:spLocks noChangeArrowheads="1"/>
            </p:cNvSpPr>
            <p:nvPr/>
          </p:nvSpPr>
          <p:spPr bwMode="auto">
            <a:xfrm>
              <a:off x="3660830" y="316035"/>
              <a:ext cx="5625883" cy="637641"/>
            </a:xfrm>
            <a:prstGeom prst="rect">
              <a:avLst/>
            </a:prstGeom>
            <a:solidFill>
              <a:schemeClr val="accent2"/>
            </a:solidFill>
            <a:ln>
              <a:noFill/>
            </a:ln>
          </p:spPr>
          <p:txBody>
            <a:bodyPr anchor="ctr" anchorCtr="0" bIns="45720" compatLnSpc="1" lIns="91440" numCol="1" rIns="91440" tIns="45720" vert="horz" wrap="square">
              <a:prstTxWarp prst="textNoShape">
                <a:avLst/>
              </a:prstTxWarp>
              <a:normAutofit/>
            </a:bodyPr>
            <a:lstStyle/>
            <a:p>
              <a:pPr algn="ctr"/>
              <a:r>
                <a:rPr altLang="en-US" b="1" lang="zh-CN" smtClean="0" sz="2800">
                  <a:solidFill>
                    <a:schemeClr val="bg1"/>
                  </a:solidFill>
                </a:rPr>
                <a:t>学会建立职场友谊</a:t>
              </a:r>
            </a:p>
          </p:txBody>
        </p:sp>
      </p:grpSp>
    </p:spTree>
    <p:extLst>
      <p:ext uri="{BB962C8B-B14F-4D97-AF65-F5344CB8AC3E}">
        <p14:creationId val="1593836470"/>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8" name="组合 27"/>
          <p:cNvGrpSpPr/>
          <p:nvPr/>
        </p:nvGrpSpPr>
        <p:grpSpPr>
          <a:xfrm>
            <a:off x="4967974" y="596900"/>
            <a:ext cx="2140914" cy="2158318"/>
            <a:chOff x="4967974" y="596900"/>
            <a:chExt cx="2140914" cy="2158318"/>
          </a:xfrm>
        </p:grpSpPr>
        <p:sp>
          <p:nvSpPr>
            <p:cNvPr id="20" name="Freeform 25"/>
            <p:cNvSpPr/>
            <p:nvPr/>
          </p:nvSpPr>
          <p:spPr bwMode="auto">
            <a:xfrm>
              <a:off x="4967974" y="596900"/>
              <a:ext cx="2140914" cy="2158318"/>
            </a:xfrm>
            <a:custGeom>
              <a:gdLst>
                <a:gd fmla="*/ 63 w 591" name="T0"/>
                <a:gd fmla="*/ 114 h 593" name="T1"/>
                <a:gd fmla="*/ 8 w 591" name="T2"/>
                <a:gd fmla="*/ 275 h 593" name="T3"/>
                <a:gd fmla="*/ 15 w 591" name="T4"/>
                <a:gd fmla="*/ 420 h 593" name="T5"/>
                <a:gd fmla="*/ 155 w 591" name="T6"/>
                <a:gd fmla="*/ 567 h 593" name="T7"/>
                <a:gd fmla="*/ 357 w 591" name="T8"/>
                <a:gd fmla="*/ 582 h 593" name="T9"/>
                <a:gd fmla="*/ 582 w 591" name="T10"/>
                <a:gd fmla="*/ 321 h 593" name="T11"/>
                <a:gd fmla="*/ 248 w 591" name="T12"/>
                <a:gd fmla="*/ 21 h 593" name="T13"/>
                <a:gd fmla="*/ 63 w 591" name="T14"/>
                <a:gd fmla="*/ 114 h 5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3" w="591">
                  <a:moveTo>
                    <a:pt x="63" y="114"/>
                  </a:moveTo>
                  <a:cubicBezTo>
                    <a:pt x="29" y="159"/>
                    <a:pt x="15" y="218"/>
                    <a:pt x="8" y="275"/>
                  </a:cubicBezTo>
                  <a:cubicBezTo>
                    <a:pt x="2" y="324"/>
                    <a:pt x="0" y="374"/>
                    <a:pt x="15" y="420"/>
                  </a:cubicBezTo>
                  <a:cubicBezTo>
                    <a:pt x="36" y="489"/>
                    <a:pt x="92" y="541"/>
                    <a:pt x="155" y="567"/>
                  </a:cubicBezTo>
                  <a:cubicBezTo>
                    <a:pt x="219" y="592"/>
                    <a:pt x="289" y="593"/>
                    <a:pt x="357" y="582"/>
                  </a:cubicBezTo>
                  <a:cubicBezTo>
                    <a:pt x="476" y="562"/>
                    <a:pt x="575" y="450"/>
                    <a:pt x="582" y="321"/>
                  </a:cubicBezTo>
                  <a:cubicBezTo>
                    <a:pt x="591" y="132"/>
                    <a:pt x="415" y="0"/>
                    <a:pt x="248" y="21"/>
                  </a:cubicBezTo>
                  <a:cubicBezTo>
                    <a:pt x="179" y="30"/>
                    <a:pt x="107" y="56"/>
                    <a:pt x="63" y="114"/>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 name="Freeform 26"/>
            <p:cNvSpPr/>
            <p:nvPr/>
          </p:nvSpPr>
          <p:spPr bwMode="auto">
            <a:xfrm>
              <a:off x="6070342" y="744850"/>
              <a:ext cx="571492" cy="319106"/>
            </a:xfrm>
            <a:custGeom>
              <a:gdLst>
                <a:gd fmla="*/ 155 w 158" name="T0"/>
                <a:gd fmla="*/ 70 h 87" name="T1"/>
                <a:gd fmla="*/ 8 w 158" name="T2"/>
                <a:gd fmla="*/ 8 h 87" name="T3"/>
                <a:gd fmla="*/ 9 w 158" name="T4"/>
                <a:gd fmla="*/ 20 h 87" name="T5"/>
                <a:gd fmla="*/ 87 w 158" name="T6"/>
                <a:gd fmla="*/ 42 h 87" name="T7"/>
                <a:gd fmla="*/ 142 w 158" name="T8"/>
                <a:gd fmla="*/ 83 h 87" name="T9"/>
                <a:gd fmla="*/ 155 w 158" name="T10"/>
                <a:gd fmla="*/ 70 h 87" name="T11"/>
              </a:gdLst>
              <a:cxnLst>
                <a:cxn ang="0">
                  <a:pos x="T0" y="T1"/>
                </a:cxn>
                <a:cxn ang="0">
                  <a:pos x="T2" y="T3"/>
                </a:cxn>
                <a:cxn ang="0">
                  <a:pos x="T4" y="T5"/>
                </a:cxn>
                <a:cxn ang="0">
                  <a:pos x="T6" y="T7"/>
                </a:cxn>
                <a:cxn ang="0">
                  <a:pos x="T8" y="T9"/>
                </a:cxn>
                <a:cxn ang="0">
                  <a:pos x="T10" y="T11"/>
                </a:cxn>
              </a:cxnLst>
              <a:rect b="b" l="0" r="r" t="0"/>
              <a:pathLst>
                <a:path h="87" w="158">
                  <a:moveTo>
                    <a:pt x="155" y="70"/>
                  </a:moveTo>
                  <a:cubicBezTo>
                    <a:pt x="132" y="20"/>
                    <a:pt x="55" y="0"/>
                    <a:pt x="8" y="8"/>
                  </a:cubicBezTo>
                  <a:cubicBezTo>
                    <a:pt x="0" y="9"/>
                    <a:pt x="3" y="20"/>
                    <a:pt x="9" y="20"/>
                  </a:cubicBezTo>
                  <a:cubicBezTo>
                    <a:pt x="37" y="24"/>
                    <a:pt x="61" y="29"/>
                    <a:pt x="87" y="42"/>
                  </a:cubicBezTo>
                  <a:cubicBezTo>
                    <a:pt x="107" y="53"/>
                    <a:pt x="122" y="72"/>
                    <a:pt x="142" y="83"/>
                  </a:cubicBezTo>
                  <a:cubicBezTo>
                    <a:pt x="151" y="87"/>
                    <a:pt x="158" y="79"/>
                    <a:pt x="155" y="70"/>
                  </a:cubicBezTo>
                  <a:close/>
                </a:path>
              </a:pathLst>
            </a:custGeom>
            <a:solidFill>
              <a:schemeClr val="accent3">
                <a:lumMod val="60000"/>
                <a:lumOff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2" name="Freeform 27"/>
            <p:cNvSpPr/>
            <p:nvPr/>
          </p:nvSpPr>
          <p:spPr bwMode="auto">
            <a:xfrm>
              <a:off x="6667941" y="1092966"/>
              <a:ext cx="232077" cy="272691"/>
            </a:xfrm>
            <a:custGeom>
              <a:gdLst>
                <a:gd fmla="*/ 9 w 64" name="T0"/>
                <a:gd fmla="*/ 1 h 75" name="T1"/>
                <a:gd fmla="*/ 4 w 64" name="T2"/>
                <a:gd fmla="*/ 13 h 75" name="T3"/>
                <a:gd fmla="*/ 28 w 64" name="T4"/>
                <a:gd fmla="*/ 37 h 75" name="T5"/>
                <a:gd fmla="*/ 48 w 64" name="T6"/>
                <a:gd fmla="*/ 68 h 75" name="T7"/>
                <a:gd fmla="*/ 62 w 64" name="T8"/>
                <a:gd fmla="*/ 62 h 75" name="T9"/>
                <a:gd fmla="*/ 9 w 64" name="T10"/>
                <a:gd fmla="*/ 1 h 75" name="T11"/>
              </a:gdLst>
              <a:cxnLst>
                <a:cxn ang="0">
                  <a:pos x="T0" y="T1"/>
                </a:cxn>
                <a:cxn ang="0">
                  <a:pos x="T2" y="T3"/>
                </a:cxn>
                <a:cxn ang="0">
                  <a:pos x="T4" y="T5"/>
                </a:cxn>
                <a:cxn ang="0">
                  <a:pos x="T6" y="T7"/>
                </a:cxn>
                <a:cxn ang="0">
                  <a:pos x="T8" y="T9"/>
                </a:cxn>
                <a:cxn ang="0">
                  <a:pos x="T10" y="T11"/>
                </a:cxn>
              </a:cxnLst>
              <a:rect b="b" l="0" r="r" t="0"/>
              <a:pathLst>
                <a:path h="75" w="64">
                  <a:moveTo>
                    <a:pt x="9" y="1"/>
                  </a:moveTo>
                  <a:cubicBezTo>
                    <a:pt x="3" y="0"/>
                    <a:pt x="0" y="9"/>
                    <a:pt x="4" y="13"/>
                  </a:cubicBezTo>
                  <a:cubicBezTo>
                    <a:pt x="12" y="21"/>
                    <a:pt x="21" y="27"/>
                    <a:pt x="28" y="37"/>
                  </a:cubicBezTo>
                  <a:cubicBezTo>
                    <a:pt x="36" y="46"/>
                    <a:pt x="40" y="59"/>
                    <a:pt x="48" y="68"/>
                  </a:cubicBezTo>
                  <a:cubicBezTo>
                    <a:pt x="53" y="75"/>
                    <a:pt x="62" y="69"/>
                    <a:pt x="62" y="62"/>
                  </a:cubicBezTo>
                  <a:cubicBezTo>
                    <a:pt x="64" y="34"/>
                    <a:pt x="34" y="4"/>
                    <a:pt x="9" y="1"/>
                  </a:cubicBezTo>
                  <a:close/>
                </a:path>
              </a:pathLst>
            </a:custGeom>
            <a:solidFill>
              <a:schemeClr val="accent3">
                <a:lumMod val="60000"/>
                <a:lumOff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28"/>
            <p:cNvSpPr/>
            <p:nvPr/>
          </p:nvSpPr>
          <p:spPr bwMode="auto">
            <a:xfrm>
              <a:off x="4967974" y="950818"/>
              <a:ext cx="1978460" cy="1804400"/>
            </a:xfrm>
            <a:custGeom>
              <a:gdLst>
                <a:gd fmla="*/ 357 w 546" name="T0"/>
                <a:gd fmla="*/ 485 h 496" name="T1"/>
                <a:gd fmla="*/ 546 w 546" name="T2"/>
                <a:gd fmla="*/ 346 h 496" name="T3"/>
                <a:gd fmla="*/ 368 w 546" name="T4"/>
                <a:gd fmla="*/ 411 h 496" name="T5"/>
                <a:gd fmla="*/ 104 w 546" name="T6"/>
                <a:gd fmla="*/ 278 h 496" name="T7"/>
                <a:gd fmla="*/ 77 w 546" name="T8"/>
                <a:gd fmla="*/ 0 h 496" name="T9"/>
                <a:gd fmla="*/ 63 w 546" name="T10"/>
                <a:gd fmla="*/ 17 h 496" name="T11"/>
                <a:gd fmla="*/ 8 w 546" name="T12"/>
                <a:gd fmla="*/ 178 h 496" name="T13"/>
                <a:gd fmla="*/ 15 w 546" name="T14"/>
                <a:gd fmla="*/ 323 h 496" name="T15"/>
                <a:gd fmla="*/ 155 w 546" name="T16"/>
                <a:gd fmla="*/ 470 h 496" name="T17"/>
                <a:gd fmla="*/ 357 w 546" name="T18"/>
                <a:gd fmla="*/ 485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7" y="485"/>
                  </a:moveTo>
                  <a:cubicBezTo>
                    <a:pt x="436" y="472"/>
                    <a:pt x="506" y="418"/>
                    <a:pt x="546" y="346"/>
                  </a:cubicBezTo>
                  <a:cubicBezTo>
                    <a:pt x="493" y="384"/>
                    <a:pt x="432" y="408"/>
                    <a:pt x="368" y="411"/>
                  </a:cubicBezTo>
                  <a:cubicBezTo>
                    <a:pt x="266" y="416"/>
                    <a:pt x="162" y="367"/>
                    <a:pt x="104" y="278"/>
                  </a:cubicBezTo>
                  <a:cubicBezTo>
                    <a:pt x="51" y="198"/>
                    <a:pt x="40" y="89"/>
                    <a:pt x="77" y="0"/>
                  </a:cubicBezTo>
                  <a:cubicBezTo>
                    <a:pt x="73" y="5"/>
                    <a:pt x="68" y="11"/>
                    <a:pt x="63" y="17"/>
                  </a:cubicBezTo>
                  <a:cubicBezTo>
                    <a:pt x="29" y="62"/>
                    <a:pt x="15" y="121"/>
                    <a:pt x="8" y="178"/>
                  </a:cubicBezTo>
                  <a:cubicBezTo>
                    <a:pt x="2" y="227"/>
                    <a:pt x="0" y="277"/>
                    <a:pt x="15" y="323"/>
                  </a:cubicBezTo>
                  <a:cubicBezTo>
                    <a:pt x="36" y="392"/>
                    <a:pt x="92" y="444"/>
                    <a:pt x="155" y="470"/>
                  </a:cubicBezTo>
                  <a:cubicBezTo>
                    <a:pt x="219" y="495"/>
                    <a:pt x="289" y="496"/>
                    <a:pt x="357" y="485"/>
                  </a:cubicBezTo>
                  <a:close/>
                </a:path>
              </a:pathLst>
            </a:custGeom>
            <a:solidFill>
              <a:schemeClr val="accent3">
                <a:lumMod val="75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29"/>
            <p:cNvSpPr/>
            <p:nvPr/>
          </p:nvSpPr>
          <p:spPr bwMode="auto">
            <a:xfrm>
              <a:off x="5313188" y="1310537"/>
              <a:ext cx="446749" cy="269791"/>
            </a:xfrm>
            <a:custGeom>
              <a:gdLst>
                <a:gd fmla="*/ 67 w 124" name="T0"/>
                <a:gd fmla="*/ 3 h 74" name="T1"/>
                <a:gd fmla="*/ 1 w 124" name="T2"/>
                <a:gd fmla="*/ 60 h 74" name="T3"/>
                <a:gd fmla="*/ 9 w 124" name="T4"/>
                <a:gd fmla="*/ 65 h 74" name="T5"/>
                <a:gd fmla="*/ 60 w 124" name="T6"/>
                <a:gd fmla="*/ 26 h 74" name="T7"/>
                <a:gd fmla="*/ 106 w 124" name="T8"/>
                <a:gd fmla="*/ 68 h 74" name="T9"/>
                <a:gd fmla="*/ 123 w 124" name="T10"/>
                <a:gd fmla="*/ 61 h 74" name="T11"/>
                <a:gd fmla="*/ 67 w 124" name="T12"/>
                <a:gd fmla="*/ 3 h 74" name="T13"/>
              </a:gdLst>
              <a:cxnLst>
                <a:cxn ang="0">
                  <a:pos x="T0" y="T1"/>
                </a:cxn>
                <a:cxn ang="0">
                  <a:pos x="T2" y="T3"/>
                </a:cxn>
                <a:cxn ang="0">
                  <a:pos x="T4" y="T5"/>
                </a:cxn>
                <a:cxn ang="0">
                  <a:pos x="T6" y="T7"/>
                </a:cxn>
                <a:cxn ang="0">
                  <a:pos x="T8" y="T9"/>
                </a:cxn>
                <a:cxn ang="0">
                  <a:pos x="T10" y="T11"/>
                </a:cxn>
                <a:cxn ang="0">
                  <a:pos x="T12" y="T13"/>
                </a:cxn>
              </a:cxnLst>
              <a:rect b="b" l="0" r="r" t="0"/>
              <a:pathLst>
                <a:path h="74" w="124">
                  <a:moveTo>
                    <a:pt x="67" y="3"/>
                  </a:moveTo>
                  <a:cubicBezTo>
                    <a:pt x="33" y="0"/>
                    <a:pt x="5" y="28"/>
                    <a:pt x="1" y="60"/>
                  </a:cubicBezTo>
                  <a:cubicBezTo>
                    <a:pt x="0" y="65"/>
                    <a:pt x="5" y="69"/>
                    <a:pt x="9" y="65"/>
                  </a:cubicBezTo>
                  <a:cubicBezTo>
                    <a:pt x="26" y="51"/>
                    <a:pt x="34" y="27"/>
                    <a:pt x="60" y="26"/>
                  </a:cubicBezTo>
                  <a:cubicBezTo>
                    <a:pt x="85" y="24"/>
                    <a:pt x="94" y="52"/>
                    <a:pt x="106" y="68"/>
                  </a:cubicBezTo>
                  <a:cubicBezTo>
                    <a:pt x="112" y="74"/>
                    <a:pt x="124" y="69"/>
                    <a:pt x="123" y="61"/>
                  </a:cubicBezTo>
                  <a:cubicBezTo>
                    <a:pt x="120" y="34"/>
                    <a:pt x="95" y="6"/>
                    <a:pt x="67" y="3"/>
                  </a:cubicBezTo>
                  <a:close/>
                </a:path>
              </a:pathLst>
            </a:custGeom>
            <a:solidFill>
              <a:srgbClr val="1D6B6F"/>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30"/>
            <p:cNvSpPr/>
            <p:nvPr/>
          </p:nvSpPr>
          <p:spPr bwMode="auto">
            <a:xfrm>
              <a:off x="6247300" y="1310537"/>
              <a:ext cx="452551" cy="269791"/>
            </a:xfrm>
            <a:custGeom>
              <a:gdLst>
                <a:gd fmla="*/ 58 w 125" name="T0"/>
                <a:gd fmla="*/ 3 h 74" name="T1"/>
                <a:gd fmla="*/ 124 w 125" name="T2"/>
                <a:gd fmla="*/ 60 h 74" name="T3"/>
                <a:gd fmla="*/ 115 w 125" name="T4"/>
                <a:gd fmla="*/ 65 h 74" name="T5"/>
                <a:gd fmla="*/ 65 w 125" name="T6"/>
                <a:gd fmla="*/ 26 h 74" name="T7"/>
                <a:gd fmla="*/ 18 w 125" name="T8"/>
                <a:gd fmla="*/ 68 h 74" name="T9"/>
                <a:gd fmla="*/ 1 w 125" name="T10"/>
                <a:gd fmla="*/ 61 h 74" name="T11"/>
                <a:gd fmla="*/ 58 w 125" name="T12"/>
                <a:gd fmla="*/ 3 h 74" name="T13"/>
              </a:gdLst>
              <a:cxnLst>
                <a:cxn ang="0">
                  <a:pos x="T0" y="T1"/>
                </a:cxn>
                <a:cxn ang="0">
                  <a:pos x="T2" y="T3"/>
                </a:cxn>
                <a:cxn ang="0">
                  <a:pos x="T4" y="T5"/>
                </a:cxn>
                <a:cxn ang="0">
                  <a:pos x="T6" y="T7"/>
                </a:cxn>
                <a:cxn ang="0">
                  <a:pos x="T8" y="T9"/>
                </a:cxn>
                <a:cxn ang="0">
                  <a:pos x="T10" y="T11"/>
                </a:cxn>
                <a:cxn ang="0">
                  <a:pos x="T12" y="T13"/>
                </a:cxn>
              </a:cxnLst>
              <a:rect b="b" l="0" r="r" t="0"/>
              <a:pathLst>
                <a:path h="74" w="125">
                  <a:moveTo>
                    <a:pt x="58" y="3"/>
                  </a:moveTo>
                  <a:cubicBezTo>
                    <a:pt x="91" y="0"/>
                    <a:pt x="120" y="28"/>
                    <a:pt x="124" y="60"/>
                  </a:cubicBezTo>
                  <a:cubicBezTo>
                    <a:pt x="125" y="65"/>
                    <a:pt x="120" y="69"/>
                    <a:pt x="115" y="65"/>
                  </a:cubicBezTo>
                  <a:cubicBezTo>
                    <a:pt x="99" y="51"/>
                    <a:pt x="91" y="27"/>
                    <a:pt x="65" y="26"/>
                  </a:cubicBezTo>
                  <a:cubicBezTo>
                    <a:pt x="40" y="24"/>
                    <a:pt x="31" y="52"/>
                    <a:pt x="18" y="68"/>
                  </a:cubicBezTo>
                  <a:cubicBezTo>
                    <a:pt x="13" y="74"/>
                    <a:pt x="0" y="69"/>
                    <a:pt x="1" y="61"/>
                  </a:cubicBezTo>
                  <a:cubicBezTo>
                    <a:pt x="4" y="34"/>
                    <a:pt x="30" y="6"/>
                    <a:pt x="58" y="3"/>
                  </a:cubicBezTo>
                  <a:close/>
                </a:path>
              </a:pathLst>
            </a:custGeom>
            <a:solidFill>
              <a:srgbClr val="1D6B6F"/>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6" name="Freeform 31"/>
            <p:cNvSpPr/>
            <p:nvPr/>
          </p:nvSpPr>
          <p:spPr bwMode="auto">
            <a:xfrm>
              <a:off x="5391515" y="1853019"/>
              <a:ext cx="1244516" cy="542481"/>
            </a:xfrm>
            <a:custGeom>
              <a:gdLst>
                <a:gd fmla="*/ 6 w 343" name="T0"/>
                <a:gd fmla="*/ 16 h 149" name="T1"/>
                <a:gd fmla="*/ 171 w 343" name="T2"/>
                <a:gd fmla="*/ 148 h 149" name="T3"/>
                <a:gd fmla="*/ 342 w 343" name="T4"/>
                <a:gd fmla="*/ 12 h 149" name="T5"/>
                <a:gd fmla="*/ 6 w 343" name="T6"/>
                <a:gd fmla="*/ 16 h 149" name="T7"/>
              </a:gdLst>
              <a:cxnLst>
                <a:cxn ang="0">
                  <a:pos x="T0" y="T1"/>
                </a:cxn>
                <a:cxn ang="0">
                  <a:pos x="T2" y="T3"/>
                </a:cxn>
                <a:cxn ang="0">
                  <a:pos x="T4" y="T5"/>
                </a:cxn>
                <a:cxn ang="0">
                  <a:pos x="T6" y="T7"/>
                </a:cxn>
              </a:cxnLst>
              <a:rect b="b" l="0" r="r" t="0"/>
              <a:pathLst>
                <a:path h="149" w="343">
                  <a:moveTo>
                    <a:pt x="6" y="16"/>
                  </a:moveTo>
                  <a:cubicBezTo>
                    <a:pt x="0" y="51"/>
                    <a:pt x="43" y="146"/>
                    <a:pt x="171" y="148"/>
                  </a:cubicBezTo>
                  <a:cubicBezTo>
                    <a:pt x="300" y="149"/>
                    <a:pt x="343" y="25"/>
                    <a:pt x="342" y="12"/>
                  </a:cubicBezTo>
                  <a:cubicBezTo>
                    <a:pt x="341" y="0"/>
                    <a:pt x="9" y="1"/>
                    <a:pt x="6" y="16"/>
                  </a:cubicBezTo>
                  <a:close/>
                </a:path>
              </a:pathLst>
            </a:custGeom>
            <a:solidFill>
              <a:srgbClr val="F26F5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 name="Freeform 32"/>
            <p:cNvSpPr/>
            <p:nvPr/>
          </p:nvSpPr>
          <p:spPr bwMode="auto">
            <a:xfrm>
              <a:off x="5406019" y="1853019"/>
              <a:ext cx="1230010" cy="249483"/>
            </a:xfrm>
            <a:custGeom>
              <a:gdLst>
                <a:gd fmla="*/ 2 w 339" name="T0"/>
                <a:gd fmla="*/ 16 h 69" name="T1"/>
                <a:gd fmla="*/ 16 w 339" name="T2"/>
                <a:gd fmla="*/ 69 h 69" name="T3"/>
                <a:gd fmla="*/ 157 w 339" name="T4"/>
                <a:gd fmla="*/ 37 h 69" name="T5"/>
                <a:gd fmla="*/ 230 w 339" name="T6"/>
                <a:gd fmla="*/ 36 h 69" name="T7"/>
                <a:gd fmla="*/ 313 w 339" name="T8"/>
                <a:gd fmla="*/ 69 h 69" name="T9"/>
                <a:gd fmla="*/ 338 w 339" name="T10"/>
                <a:gd fmla="*/ 12 h 69" name="T11"/>
                <a:gd fmla="*/ 2 w 339" name="T12"/>
                <a:gd fmla="*/ 16 h 69" name="T13"/>
              </a:gdLst>
              <a:cxnLst>
                <a:cxn ang="0">
                  <a:pos x="T0" y="T1"/>
                </a:cxn>
                <a:cxn ang="0">
                  <a:pos x="T2" y="T3"/>
                </a:cxn>
                <a:cxn ang="0">
                  <a:pos x="T4" y="T5"/>
                </a:cxn>
                <a:cxn ang="0">
                  <a:pos x="T6" y="T7"/>
                </a:cxn>
                <a:cxn ang="0">
                  <a:pos x="T8" y="T9"/>
                </a:cxn>
                <a:cxn ang="0">
                  <a:pos x="T10" y="T11"/>
                </a:cxn>
                <a:cxn ang="0">
                  <a:pos x="T12" y="T13"/>
                </a:cxn>
              </a:cxnLst>
              <a:rect b="b" l="0" r="r" t="0"/>
              <a:pathLst>
                <a:path h="69" w="339">
                  <a:moveTo>
                    <a:pt x="2" y="16"/>
                  </a:moveTo>
                  <a:cubicBezTo>
                    <a:pt x="0" y="29"/>
                    <a:pt x="4" y="48"/>
                    <a:pt x="16" y="69"/>
                  </a:cubicBezTo>
                  <a:cubicBezTo>
                    <a:pt x="59" y="49"/>
                    <a:pt x="109" y="41"/>
                    <a:pt x="157" y="37"/>
                  </a:cubicBezTo>
                  <a:cubicBezTo>
                    <a:pt x="181" y="34"/>
                    <a:pt x="206" y="33"/>
                    <a:pt x="230" y="36"/>
                  </a:cubicBezTo>
                  <a:cubicBezTo>
                    <a:pt x="260" y="40"/>
                    <a:pt x="288" y="53"/>
                    <a:pt x="313" y="69"/>
                  </a:cubicBezTo>
                  <a:cubicBezTo>
                    <a:pt x="331" y="42"/>
                    <a:pt x="339" y="17"/>
                    <a:pt x="338" y="12"/>
                  </a:cubicBezTo>
                  <a:cubicBezTo>
                    <a:pt x="337" y="0"/>
                    <a:pt x="5" y="1"/>
                    <a:pt x="2" y="16"/>
                  </a:cubicBezTo>
                  <a:close/>
                </a:path>
              </a:pathLst>
            </a:custGeom>
            <a:solidFill>
              <a:srgbClr val="EF534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3" name="文本框 2"/>
          <p:cNvSpPr txBox="1"/>
          <p:nvPr/>
        </p:nvSpPr>
        <p:spPr>
          <a:xfrm>
            <a:off x="4078310" y="3812146"/>
            <a:ext cx="8113690" cy="1310640"/>
          </a:xfrm>
          <a:prstGeom prst="rect">
            <a:avLst/>
          </a:prstGeom>
          <a:noFill/>
        </p:spPr>
        <p:txBody>
          <a:bodyPr rtlCol="0" wrap="square">
            <a:spAutoFit/>
          </a:bodyPr>
          <a:lstStyle/>
          <a:p>
            <a:r>
              <a:rPr altLang="en-US" lang="zh-CN" smtClean="0" sz="8000">
                <a:solidFill>
                  <a:schemeClr val="accent1">
                    <a:lumMod val="50000"/>
                  </a:schemeClr>
                </a:solidFill>
                <a:latin charset="-122" panose="02010800040101010101" pitchFamily="2" typeface="华文行楷"/>
                <a:ea charset="-122" panose="02010800040101010101" pitchFamily="2" typeface="华文行楷"/>
              </a:rPr>
              <a:t>多谢观赏！</a:t>
            </a:r>
          </a:p>
        </p:txBody>
      </p:sp>
    </p:spTree>
    <p:extLst>
      <p:ext uri="{BB962C8B-B14F-4D97-AF65-F5344CB8AC3E}">
        <p14:creationId val="45184684"/>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p:cNvSpPr txBox="1"/>
          <p:nvPr/>
        </p:nvSpPr>
        <p:spPr>
          <a:xfrm>
            <a:off x="8660385" y="1171457"/>
            <a:ext cx="3328416" cy="1737360"/>
          </a:xfrm>
          <a:prstGeom prst="rect">
            <a:avLst/>
          </a:prstGeom>
          <a:noFill/>
        </p:spPr>
        <p:txBody>
          <a:bodyPr rtlCol="0" wrap="square">
            <a:spAutoFit/>
          </a:bodyPr>
          <a:lstStyle/>
          <a:p>
            <a:r>
              <a:rPr altLang="en-US" b="1" lang="zh-CN" sz="3600">
                <a:solidFill>
                  <a:schemeClr val="accent4"/>
                </a:solidFill>
              </a:rPr>
              <a:t>工作中的负面情绪从何而来？</a:t>
            </a:r>
          </a:p>
        </p:txBody>
      </p:sp>
      <p:sp>
        <p:nvSpPr>
          <p:cNvPr id="4" name="文本框 3"/>
          <p:cNvSpPr txBox="1"/>
          <p:nvPr/>
        </p:nvSpPr>
        <p:spPr>
          <a:xfrm>
            <a:off x="8767175" y="2503440"/>
            <a:ext cx="2739181" cy="3506028"/>
          </a:xfrm>
          <a:prstGeom prst="rect">
            <a:avLst/>
          </a:prstGeom>
          <a:solidFill>
            <a:schemeClr val="accent3"/>
          </a:solidFill>
        </p:spPr>
        <p:txBody>
          <a:bodyPr anchor="t" anchorCtr="0" rtlCol="0" tIns="180000" wrap="square">
            <a:noAutofit/>
          </a:bodyPr>
          <a:lstStyle/>
          <a:p>
            <a:pPr>
              <a:lnSpc>
                <a:spcPct val="120000"/>
              </a:lnSpc>
            </a:pPr>
            <a:r>
              <a:rPr altLang="en-US" lang="zh-CN" sz="2200"/>
              <a:t>首先我们要知道情绪是指伴随着认知和意识过程产生的对外界事物态度的体验。</a:t>
            </a:r>
          </a:p>
          <a:p>
            <a:pPr>
              <a:lnSpc>
                <a:spcPct val="120000"/>
              </a:lnSpc>
            </a:pPr>
            <a:r>
              <a:rPr altLang="en-US" lang="zh-CN" sz="2200"/>
              <a:t>所以一旦工作过程带给我们压力，就会产生负面情绪。</a:t>
            </a:r>
          </a:p>
        </p:txBody>
      </p:sp>
      <p:grpSp>
        <p:nvGrpSpPr>
          <p:cNvPr id="192" name="组合 191"/>
          <p:cNvGrpSpPr/>
          <p:nvPr/>
        </p:nvGrpSpPr>
        <p:grpSpPr>
          <a:xfrm>
            <a:off x="351636" y="-261376"/>
            <a:ext cx="7986080" cy="6430880"/>
            <a:chOff x="405780" y="201759"/>
            <a:chExt cx="8041226" cy="6475286"/>
          </a:xfrm>
        </p:grpSpPr>
        <p:grpSp>
          <p:nvGrpSpPr>
            <p:cNvPr id="13" name="BackShape"/>
            <p:cNvGrpSpPr/>
            <p:nvPr/>
          </p:nvGrpSpPr>
          <p:grpSpPr>
            <a:xfrm rot="1458342">
              <a:off x="2694663" y="201759"/>
              <a:ext cx="4417962" cy="6002006"/>
              <a:chOff x="5403859" y="1403350"/>
              <a:chExt cx="2720463" cy="3695875"/>
            </a:xfrm>
          </p:grpSpPr>
          <p:sp>
            <p:nvSpPr>
              <p:cNvPr id="17" name="BackShape"/>
              <p:cNvSpPr/>
              <p:nvPr/>
            </p:nvSpPr>
            <p:spPr bwMode="auto">
              <a:xfrm>
                <a:off x="6796158" y="1403350"/>
                <a:ext cx="1328164" cy="1344198"/>
              </a:xfrm>
              <a:custGeom>
                <a:gdLst>
                  <a:gd fmla="*/ 0 w 138" name="T0"/>
                  <a:gd fmla="*/ 82 h 140" name="T1"/>
                  <a:gd fmla="*/ 138 w 138" name="T2"/>
                  <a:gd fmla="*/ 54 h 140" name="T3"/>
                  <a:gd fmla="*/ 0 w 138" name="T4"/>
                  <a:gd fmla="*/ 82 h 140" name="T5"/>
                </a:gdLst>
                <a:cxnLst>
                  <a:cxn ang="0">
                    <a:pos x="T0" y="T1"/>
                  </a:cxn>
                  <a:cxn ang="0">
                    <a:pos x="T2" y="T3"/>
                  </a:cxn>
                  <a:cxn ang="0">
                    <a:pos x="T4" y="T5"/>
                  </a:cxn>
                </a:cxnLst>
                <a:rect b="b" l="0" r="r" t="0"/>
                <a:pathLst>
                  <a:path h="140" w="138">
                    <a:moveTo>
                      <a:pt x="0" y="82"/>
                    </a:moveTo>
                    <a:cubicBezTo>
                      <a:pt x="91" y="140"/>
                      <a:pt x="138" y="54"/>
                      <a:pt x="138" y="54"/>
                    </a:cubicBezTo>
                    <a:cubicBezTo>
                      <a:pt x="21" y="0"/>
                      <a:pt x="0" y="82"/>
                      <a:pt x="0" y="82"/>
                    </a:cubicBezTo>
                    <a:close/>
                  </a:path>
                </a:pathLst>
              </a:custGeom>
              <a:solidFill>
                <a:srgbClr val="D7D8C2"/>
              </a:solidFill>
              <a:ln>
                <a:noFill/>
              </a:ln>
            </p:spPr>
            <p:txBody>
              <a:bodyPr anchor="ctr"/>
              <a:lstStyle/>
              <a:p>
                <a:pPr algn="ctr"/>
                <a:endParaRPr/>
              </a:p>
            </p:txBody>
          </p:sp>
          <p:sp>
            <p:nvSpPr>
              <p:cNvPr id="18" name="BackShape"/>
              <p:cNvSpPr/>
              <p:nvPr/>
            </p:nvSpPr>
            <p:spPr bwMode="auto">
              <a:xfrm>
                <a:off x="5759282" y="1710672"/>
                <a:ext cx="970068" cy="951360"/>
              </a:xfrm>
              <a:custGeom>
                <a:gdLst>
                  <a:gd fmla="*/ 0 w 101" name="T0"/>
                  <a:gd fmla="*/ 46 h 99" name="T1"/>
                  <a:gd fmla="*/ 101 w 101" name="T2"/>
                  <a:gd fmla="*/ 54 h 99" name="T3"/>
                  <a:gd fmla="*/ 0 w 101" name="T4"/>
                  <a:gd fmla="*/ 46 h 99" name="T5"/>
                </a:gdLst>
                <a:cxnLst>
                  <a:cxn ang="0">
                    <a:pos x="T0" y="T1"/>
                  </a:cxn>
                  <a:cxn ang="0">
                    <a:pos x="T2" y="T3"/>
                  </a:cxn>
                  <a:cxn ang="0">
                    <a:pos x="T4" y="T5"/>
                  </a:cxn>
                </a:cxnLst>
                <a:rect b="b" l="0" r="r" t="0"/>
                <a:pathLst>
                  <a:path h="99" w="100">
                    <a:moveTo>
                      <a:pt x="0" y="46"/>
                    </a:moveTo>
                    <a:cubicBezTo>
                      <a:pt x="0" y="46"/>
                      <a:pt x="38" y="99"/>
                      <a:pt x="101" y="54"/>
                    </a:cubicBezTo>
                    <a:cubicBezTo>
                      <a:pt x="101" y="54"/>
                      <a:pt x="81" y="0"/>
                      <a:pt x="0" y="46"/>
                    </a:cubicBezTo>
                    <a:close/>
                  </a:path>
                </a:pathLst>
              </a:custGeom>
              <a:solidFill>
                <a:srgbClr val="D7D8C2"/>
              </a:solidFill>
              <a:ln>
                <a:noFill/>
              </a:ln>
            </p:spPr>
            <p:txBody>
              <a:bodyPr anchor="ctr"/>
              <a:lstStyle/>
              <a:p>
                <a:pPr algn="ctr"/>
                <a:endParaRPr/>
              </a:p>
            </p:txBody>
          </p:sp>
          <p:sp>
            <p:nvSpPr>
              <p:cNvPr id="19" name="BackShape"/>
              <p:cNvSpPr/>
              <p:nvPr/>
            </p:nvSpPr>
            <p:spPr bwMode="auto">
              <a:xfrm>
                <a:off x="6662540" y="1873685"/>
                <a:ext cx="173704" cy="662745"/>
              </a:xfrm>
              <a:custGeom>
                <a:gdLst>
                  <a:gd fmla="*/ 0 w 18" name="T0"/>
                  <a:gd fmla="*/ 8 h 69" name="T1"/>
                  <a:gd fmla="*/ 7 w 18" name="T2"/>
                  <a:gd fmla="*/ 69 h 69" name="T3"/>
                  <a:gd fmla="*/ 14 w 18" name="T4"/>
                  <a:gd fmla="*/ 69 h 69" name="T5"/>
                  <a:gd fmla="*/ 18 w 18" name="T6"/>
                  <a:gd fmla="*/ 5 h 69" name="T7"/>
                  <a:gd fmla="*/ 0 w 18" name="T8"/>
                  <a:gd fmla="*/ 8 h 69" name="T9"/>
                </a:gdLst>
                <a:cxnLst>
                  <a:cxn ang="0">
                    <a:pos x="T0" y="T1"/>
                  </a:cxn>
                  <a:cxn ang="0">
                    <a:pos x="T2" y="T3"/>
                  </a:cxn>
                  <a:cxn ang="0">
                    <a:pos x="T4" y="T5"/>
                  </a:cxn>
                  <a:cxn ang="0">
                    <a:pos x="T6" y="T7"/>
                  </a:cxn>
                  <a:cxn ang="0">
                    <a:pos x="T8" y="T9"/>
                  </a:cxn>
                </a:cxnLst>
                <a:rect b="b" l="0" r="r" t="0"/>
                <a:pathLst>
                  <a:path h="69" w="18">
                    <a:moveTo>
                      <a:pt x="0" y="8"/>
                    </a:moveTo>
                    <a:cubicBezTo>
                      <a:pt x="0" y="8"/>
                      <a:pt x="9" y="26"/>
                      <a:pt x="7" y="69"/>
                    </a:cubicBezTo>
                    <a:cubicBezTo>
                      <a:pt x="14" y="69"/>
                      <a:pt x="14" y="69"/>
                      <a:pt x="14" y="69"/>
                    </a:cubicBezTo>
                    <a:cubicBezTo>
                      <a:pt x="14" y="69"/>
                      <a:pt x="16" y="12"/>
                      <a:pt x="18" y="5"/>
                    </a:cubicBezTo>
                    <a:cubicBezTo>
                      <a:pt x="18" y="5"/>
                      <a:pt x="5" y="0"/>
                      <a:pt x="0" y="8"/>
                    </a:cubicBezTo>
                  </a:path>
                </a:pathLst>
              </a:custGeom>
              <a:solidFill>
                <a:srgbClr val="D7D8C2"/>
              </a:solidFill>
              <a:ln>
                <a:noFill/>
              </a:ln>
            </p:spPr>
            <p:txBody>
              <a:bodyPr anchor="ctr"/>
              <a:lstStyle/>
              <a:p>
                <a:pPr algn="ctr"/>
                <a:endParaRPr/>
              </a:p>
            </p:txBody>
          </p:sp>
          <p:sp>
            <p:nvSpPr>
              <p:cNvPr id="20" name="BackShape"/>
              <p:cNvSpPr/>
              <p:nvPr/>
            </p:nvSpPr>
            <p:spPr bwMode="auto">
              <a:xfrm>
                <a:off x="5403859" y="2488328"/>
                <a:ext cx="2650982" cy="2610897"/>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grpSp>
        <p:sp>
          <p:nvSpPr>
            <p:cNvPr id="9" name="矩形 8"/>
            <p:cNvSpPr/>
            <p:nvPr/>
          </p:nvSpPr>
          <p:spPr>
            <a:xfrm>
              <a:off x="7131776" y="5346605"/>
              <a:ext cx="1315230" cy="398976"/>
            </a:xfrm>
            <a:prstGeom prst="rect">
              <a:avLst/>
            </a:prstGeom>
          </p:spPr>
          <p:txBody>
            <a:bodyPr wrap="square">
              <a:spAutoFit/>
            </a:bodyPr>
            <a:lstStyle/>
            <a:p>
              <a:r>
                <a:rPr altLang="en-US" lang="zh-CN" sz="2000"/>
                <a:t>人事复杂</a:t>
              </a:r>
            </a:p>
          </p:txBody>
        </p:sp>
        <p:sp>
          <p:nvSpPr>
            <p:cNvPr id="10" name="矩形 9"/>
            <p:cNvSpPr/>
            <p:nvPr/>
          </p:nvSpPr>
          <p:spPr>
            <a:xfrm>
              <a:off x="1317045" y="6274172"/>
              <a:ext cx="1329143" cy="398976"/>
            </a:xfrm>
            <a:prstGeom prst="rect">
              <a:avLst/>
            </a:prstGeom>
          </p:spPr>
          <p:txBody>
            <a:bodyPr wrap="square">
              <a:spAutoFit/>
            </a:bodyPr>
            <a:lstStyle/>
            <a:p>
              <a:r>
                <a:rPr altLang="en-US" lang="zh-CN" smtClean="0" sz="2000"/>
                <a:t>职位模糊</a:t>
              </a:r>
            </a:p>
          </p:txBody>
        </p:sp>
        <p:sp>
          <p:nvSpPr>
            <p:cNvPr id="11" name="矩形 10"/>
            <p:cNvSpPr/>
            <p:nvPr/>
          </p:nvSpPr>
          <p:spPr>
            <a:xfrm>
              <a:off x="1228146" y="2435574"/>
              <a:ext cx="1252334" cy="398976"/>
            </a:xfrm>
            <a:prstGeom prst="rect">
              <a:avLst/>
            </a:prstGeom>
          </p:spPr>
          <p:txBody>
            <a:bodyPr wrap="square">
              <a:spAutoFit/>
            </a:bodyPr>
            <a:lstStyle/>
            <a:p>
              <a:r>
                <a:rPr altLang="en-US" lang="zh-CN" sz="2000"/>
                <a:t>领导刁难</a:t>
              </a:r>
            </a:p>
          </p:txBody>
        </p:sp>
        <p:sp>
          <p:nvSpPr>
            <p:cNvPr id="14" name="ValueShape"/>
            <p:cNvSpPr/>
            <p:nvPr/>
          </p:nvSpPr>
          <p:spPr>
            <a:xfrm rot="1458342">
              <a:off x="2673381" y="2168308"/>
              <a:ext cx="3632457" cy="3628264"/>
            </a:xfrm>
            <a:prstGeom prst="pie">
              <a:avLst>
                <a:gd fmla="val 16200000" name="adj1"/>
                <a:gd fmla="val 0" name="adj2"/>
              </a:avLst>
            </a:prstGeom>
            <a:solidFill>
              <a:srgbClr val="E16B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49" name="ValueShape"/>
            <p:cNvSpPr/>
            <p:nvPr/>
          </p:nvSpPr>
          <p:spPr>
            <a:xfrm rot="16934582">
              <a:off x="2673378" y="2168306"/>
              <a:ext cx="3632457" cy="3628263"/>
            </a:xfrm>
            <a:prstGeom prst="pie">
              <a:avLst>
                <a:gd fmla="val 16200000" name="adj1"/>
                <a:gd fmla="val 19656000" name="adj2"/>
              </a:avLst>
            </a:prstGeom>
            <a:solidFill>
              <a:schemeClr val="accent5">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40" name="ValueShape"/>
            <p:cNvSpPr/>
            <p:nvPr/>
          </p:nvSpPr>
          <p:spPr>
            <a:xfrm rot="10476251">
              <a:off x="2672018" y="2168305"/>
              <a:ext cx="3632457" cy="3628264"/>
            </a:xfrm>
            <a:prstGeom prst="pie">
              <a:avLst>
                <a:gd fmla="val 16200000" name="adj1"/>
                <a:gd fmla="val 20736000" name="adj2"/>
              </a:avLst>
            </a:prstGeom>
            <a:solidFill>
              <a:schemeClr val="accent1">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5" name="BackShape"/>
            <p:cNvSpPr/>
            <p:nvPr/>
          </p:nvSpPr>
          <p:spPr>
            <a:xfrm rot="1458342">
              <a:off x="2612002" y="2104832"/>
              <a:ext cx="3755213" cy="3755213"/>
            </a:xfrm>
            <a:custGeom>
              <a:gdLst>
                <a:gd fmla="*/ 1227878 w 2312360" name="connsiteX0"/>
                <a:gd fmla="*/ 1361235 h 2312360" name="connsiteY0"/>
                <a:gd fmla="*/ 1199200 w 2312360" name="connsiteX1"/>
                <a:gd fmla="*/ 1390938 h 2312360" name="connsiteY1"/>
                <a:gd fmla="*/ 1199200 w 2312360" name="connsiteX2"/>
                <a:gd fmla="*/ 1541291 h 2312360" name="connsiteY2"/>
                <a:gd fmla="*/ 1199200 w 2312360" name="connsiteX3"/>
                <a:gd fmla="*/ 2083474 h 2312360" name="connsiteY3"/>
                <a:gd fmla="*/ 1199200 w 2312360" name="connsiteX4"/>
                <a:gd fmla="*/ 2281307 h 2312360" name="connsiteY4"/>
                <a:gd fmla="*/ 1271051 w 2312360" name="connsiteX5"/>
                <a:gd fmla="*/ 2277666 h 2312360" name="connsiteY5"/>
                <a:gd fmla="*/ 1870829 w 2312360" name="connsiteX6"/>
                <a:gd fmla="*/ 2026064 h 2312360" name="connsiteY6"/>
                <a:gd fmla="*/ 1925754 w 2312360" name="connsiteX7"/>
                <a:gd fmla="*/ 1975976 h 2312360" name="connsiteY7"/>
                <a:gd fmla="*/ 1919380 w 2312360" name="connsiteX8"/>
                <a:gd fmla="*/ 1969653 h 2312360" name="connsiteY8"/>
                <a:gd fmla="*/ 1406975 w 2312360" name="connsiteX9"/>
                <a:gd fmla="*/ 1461395 h 2312360" name="connsiteY9"/>
                <a:gd fmla="*/ 1305998 w 2312360" name="connsiteX10"/>
                <a:gd fmla="*/ 1361235 h 2312360" name="connsiteY10"/>
                <a:gd fmla="*/ 1002366 w 2312360" name="connsiteX11"/>
                <a:gd fmla="*/ 1361235 h 2312360" name="connsiteY11"/>
                <a:gd fmla="*/ 910235 w 2312360" name="connsiteX12"/>
                <a:gd fmla="*/ 1453210 h 2312360" name="connsiteY12"/>
                <a:gd fmla="*/ 527663 w 2312360" name="connsiteX13"/>
                <a:gd fmla="*/ 1835134 h 2312360" name="connsiteY13"/>
                <a:gd fmla="*/ 386594 w 2312360" name="connsiteX14"/>
                <a:gd fmla="*/ 1975965 h 2312360" name="connsiteY14"/>
                <a:gd fmla="*/ 441531 w 2312360" name="connsiteX15"/>
                <a:gd fmla="*/ 2026064 h 2312360" name="connsiteY15"/>
                <a:gd fmla="*/ 1041309 w 2312360" name="connsiteX16"/>
                <a:gd fmla="*/ 2277666 h 2312360" name="connsiteY16"/>
                <a:gd fmla="*/ 1116031 w 2312360" name="connsiteX17"/>
                <a:gd fmla="*/ 2281452 h 2312360" name="connsiteY17"/>
                <a:gd fmla="*/ 1116031 w 2312360" name="connsiteX18"/>
                <a:gd fmla="*/ 2274438 h 2312360" name="connsiteY18"/>
                <a:gd fmla="*/ 1116031 w 2312360" name="connsiteX19"/>
                <a:gd fmla="*/ 1447849 h 2312360" name="connsiteY19"/>
                <a:gd fmla="*/ 1116031 w 2312360" name="connsiteX20"/>
                <a:gd fmla="*/ 1412858 h 2312360" name="connsiteY20"/>
                <a:gd fmla="*/ 1064408 w 2312360" name="connsiteX21"/>
                <a:gd fmla="*/ 1361235 h 2312360" name="connsiteY21"/>
                <a:gd fmla="*/ 1392833 w 2312360" name="connsiteX22"/>
                <a:gd fmla="*/ 1197763 h 2312360" name="connsiteY22"/>
                <a:gd fmla="*/ 1354066 w 2312360" name="connsiteX23"/>
                <a:gd fmla="*/ 1237915 h 2312360" name="connsiteY23"/>
                <a:gd fmla="*/ 1354066 w 2312360" name="connsiteX24"/>
                <a:gd fmla="*/ 1298187 h 2312360" name="connsiteY24"/>
                <a:gd fmla="*/ 1453716 w 2312360" name="connsiteX25"/>
                <a:gd fmla="*/ 1398310 h 2312360" name="connsiteY25"/>
                <a:gd fmla="*/ 1836288 w 2312360" name="connsiteX26"/>
                <a:gd fmla="*/ 1782699 h 2312360" name="connsiteY26"/>
                <a:gd fmla="*/ 1977046 w 2312360" name="connsiteX27"/>
                <a:gd fmla="*/ 1924124 h 2312360" name="connsiteY27"/>
                <a:gd fmla="*/ 2023126 w 2312360" name="connsiteX28"/>
                <a:gd fmla="*/ 1873251 h 2312360" name="connsiteY28"/>
                <a:gd fmla="*/ 2273878 w 2312360" name="connsiteX29"/>
                <a:gd fmla="*/ 1271441 h 2312360" name="connsiteY29"/>
                <a:gd fmla="*/ 2277586 w 2312360" name="connsiteX30"/>
                <a:gd fmla="*/ 1197763 h 2312360" name="connsiteY30"/>
                <a:gd fmla="*/ 2275803 w 2312360" name="connsiteX31"/>
                <a:gd fmla="*/ 1197763 h 2312360" name="connsiteY31"/>
                <a:gd fmla="*/ 1448205 w 2312360" name="connsiteX32"/>
                <a:gd fmla="*/ 1197763 h 2312360" name="connsiteY32"/>
                <a:gd fmla="*/ 34774 w 2312360" name="connsiteX33"/>
                <a:gd fmla="*/ 1197763 h 2312360" name="connsiteY33"/>
                <a:gd fmla="*/ 38482 w 2312360" name="connsiteX34"/>
                <a:gd fmla="*/ 1271441 h 2312360" name="connsiteY34"/>
                <a:gd fmla="*/ 289234 w 2312360" name="connsiteX35"/>
                <a:gd fmla="*/ 1873251 h 2312360" name="connsiteY35"/>
                <a:gd fmla="*/ 330431 w 2312360" name="connsiteX36"/>
                <a:gd fmla="*/ 1918733 h 2312360" name="connsiteY36"/>
                <a:gd fmla="*/ 331079 w 2312360" name="connsiteX37"/>
                <a:gd fmla="*/ 1918085 h 2312360" name="connsiteY37"/>
                <a:gd fmla="*/ 843484 w 2312360" name="connsiteX38"/>
                <a:gd fmla="*/ 1406548 h 2312360" name="connsiteY38"/>
                <a:gd fmla="*/ 941088 w 2312360" name="connsiteX39"/>
                <a:gd fmla="*/ 1309109 h 2312360" name="connsiteY39"/>
                <a:gd fmla="*/ 941088 w 2312360" name="connsiteX40"/>
                <a:gd fmla="*/ 1237915 h 2312360" name="connsiteY40"/>
                <a:gd fmla="*/ 900936 w 2312360" name="connsiteX41"/>
                <a:gd fmla="*/ 1197763 h 2312360" name="connsiteY41"/>
                <a:gd fmla="*/ 770601 w 2312360" name="connsiteX42"/>
                <a:gd fmla="*/ 1197763 h 2312360" name="connsiteY42"/>
                <a:gd fmla="*/ 227756 w 2312360" name="connsiteX43"/>
                <a:gd fmla="*/ 1197763 h 2312360" name="connsiteY43"/>
                <a:gd fmla="*/ 330461 w 2312360" name="connsiteX44"/>
                <a:gd fmla="*/ 393593 h 2312360" name="connsiteY44"/>
                <a:gd fmla="*/ 289234 w 2312360" name="connsiteX45"/>
                <a:gd fmla="*/ 439109 h 2312360" name="connsiteY45"/>
                <a:gd fmla="*/ 38482 w 2312360" name="connsiteX46"/>
                <a:gd fmla="*/ 1040919 h 2312360" name="connsiteY46"/>
                <a:gd fmla="*/ 34775 w 2312360" name="connsiteX47"/>
                <a:gd fmla="*/ 1114594 h 2312360" name="connsiteY47"/>
                <a:gd fmla="*/ 36559 w 2312360" name="connsiteX48"/>
                <a:gd fmla="*/ 1114594 h 2312360" name="connsiteY48"/>
                <a:gd fmla="*/ 864157 w 2312360" name="connsiteX49"/>
                <a:gd fmla="*/ 1114594 h 2312360" name="connsiteY49"/>
                <a:gd fmla="*/ 899505 w 2312360" name="connsiteX50"/>
                <a:gd fmla="*/ 1114594 h 2312360" name="connsiteY50"/>
                <a:gd fmla="*/ 941088 w 2312360" name="connsiteX51"/>
                <a:gd fmla="*/ 1074445 h 2312360" name="connsiteY51"/>
                <a:gd fmla="*/ 941088 w 2312360" name="connsiteX52"/>
                <a:gd fmla="*/ 999279 h 2312360" name="connsiteY52"/>
                <a:gd fmla="*/ 851738 w 2312360" name="connsiteX53"/>
                <a:gd fmla="*/ 910651 h 2312360" name="connsiteY53"/>
                <a:gd fmla="*/ 466697 w 2312360" name="connsiteX54"/>
                <a:gd fmla="*/ 528727 h 2312360" name="connsiteY54"/>
                <a:gd fmla="*/ 1977032 w 2312360" name="connsiteX55"/>
                <a:gd fmla="*/ 388220 h 2312360" name="connsiteY55"/>
                <a:gd fmla="*/ 1971033 w 2312360" name="connsiteX56"/>
                <a:gd fmla="*/ 394208 h 2312360" name="connsiteY56"/>
                <a:gd fmla="*/ 1461913 w 2312360" name="connsiteX57"/>
                <a:gd fmla="*/ 902466 h 2312360" name="connsiteY57"/>
                <a:gd fmla="*/ 1354066 w 2312360" name="connsiteX58"/>
                <a:gd fmla="*/ 1010130 h 2312360" name="connsiteY58"/>
                <a:gd fmla="*/ 1354066 w 2312360" name="connsiteX59"/>
                <a:gd fmla="*/ 1074445 h 2312360" name="connsiteY59"/>
                <a:gd fmla="*/ 1394215 w 2312360" name="connsiteX60"/>
                <a:gd fmla="*/ 1114594 h 2312360" name="connsiteY60"/>
                <a:gd fmla="*/ 1541761 w 2312360" name="connsiteX61"/>
                <a:gd fmla="*/ 1114594 h 2312360" name="connsiteY61"/>
                <a:gd fmla="*/ 2084606 w 2312360" name="connsiteX62"/>
                <a:gd fmla="*/ 1114594 h 2312360" name="connsiteY62"/>
                <a:gd fmla="*/ 2277585 w 2312360" name="connsiteX63"/>
                <a:gd fmla="*/ 1114594 h 2312360" name="connsiteY63"/>
                <a:gd fmla="*/ 2273878 w 2312360" name="connsiteX64"/>
                <a:gd fmla="*/ 1040919 h 2312360" name="connsiteY64"/>
                <a:gd fmla="*/ 2023126 w 2312360" name="connsiteX65"/>
                <a:gd fmla="*/ 439109 h 2312360" name="connsiteY65"/>
                <a:gd fmla="*/ 1199200 w 2312360" name="connsiteX66"/>
                <a:gd fmla="*/ 31054 h 2312360" name="connsiteY66"/>
                <a:gd fmla="*/ 1199200 w 2312360" name="connsiteX67"/>
                <a:gd fmla="*/ 37923 h 2312360" name="connsiteY67"/>
                <a:gd fmla="*/ 1199200 w 2312360" name="connsiteX68"/>
                <a:gd fmla="*/ 864512 h 2312360" name="connsiteY68"/>
                <a:gd fmla="*/ 1199200 w 2312360" name="connsiteX69"/>
                <a:gd fmla="*/ 921423 h 2312360" name="connsiteY69"/>
                <a:gd fmla="*/ 1227878 w 2312360" name="connsiteX70"/>
                <a:gd fmla="*/ 951125 h 2312360" name="connsiteY70"/>
                <a:gd fmla="*/ 1299680 w 2312360" name="connsiteX71"/>
                <a:gd fmla="*/ 951125 h 2312360" name="connsiteY71"/>
                <a:gd fmla="*/ 1398721 w 2312360" name="connsiteX72"/>
                <a:gd fmla="*/ 852251 h 2312360" name="connsiteY72"/>
                <a:gd fmla="*/ 1783762 w 2312360" name="connsiteX73"/>
                <a:gd fmla="*/ 467862 h 2312360" name="connsiteY73"/>
                <a:gd fmla="*/ 1920376 w 2312360" name="connsiteX74"/>
                <a:gd fmla="*/ 331480 h 2312360" name="connsiteY74"/>
                <a:gd fmla="*/ 1870829 w 2312360" name="connsiteX75"/>
                <a:gd fmla="*/ 286296 h 2312360" name="connsiteY75"/>
                <a:gd fmla="*/ 1271051 w 2312360" name="connsiteX76"/>
                <a:gd fmla="*/ 34694 h 2312360" name="connsiteY76"/>
                <a:gd fmla="*/ 1116031 w 2312360" name="connsiteX77"/>
                <a:gd fmla="*/ 30908 h 2312360" name="connsiteY77"/>
                <a:gd fmla="*/ 1041309 w 2312360" name="connsiteX78"/>
                <a:gd fmla="*/ 34694 h 2312360" name="connsiteY78"/>
                <a:gd fmla="*/ 441531 w 2312360" name="connsiteX79"/>
                <a:gd fmla="*/ 286296 h 2312360" name="connsiteY79"/>
                <a:gd fmla="*/ 391954 w 2312360" name="connsiteX80"/>
                <a:gd fmla="*/ 331507 h 2312360" name="connsiteY80"/>
                <a:gd fmla="*/ 392918 w 2312360" name="connsiteX81"/>
                <a:gd fmla="*/ 332476 h 2312360" name="connsiteY81"/>
                <a:gd fmla="*/ 902038 w 2312360" name="connsiteX82"/>
                <a:gd fmla="*/ 844013 h 2312360" name="connsiteY82"/>
                <a:gd fmla="*/ 1008644 w 2312360" name="connsiteX83"/>
                <a:gd fmla="*/ 951125 h 2312360" name="connsiteY83"/>
                <a:gd fmla="*/ 1064408 w 2312360" name="connsiteX84"/>
                <a:gd fmla="*/ 951125 h 2312360" name="connsiteY84"/>
                <a:gd fmla="*/ 1116031 w 2312360" name="connsiteX85"/>
                <a:gd fmla="*/ 899502 h 2312360" name="connsiteY85"/>
                <a:gd fmla="*/ 1116031 w 2312360" name="connsiteX86"/>
                <a:gd fmla="*/ 771070 h 2312360" name="connsiteY86"/>
                <a:gd fmla="*/ 1116031 w 2312360" name="connsiteX87"/>
                <a:gd fmla="*/ 228887 h 2312360" name="connsiteY87"/>
                <a:gd fmla="*/ 1156180 w 2312360" name="connsiteX88"/>
                <a:gd fmla="*/ 0 h 2312360" name="connsiteY88"/>
                <a:gd fmla="*/ 2312360 w 2312360" name="connsiteX89"/>
                <a:gd fmla="*/ 1156180 h 2312360" name="connsiteY89"/>
                <a:gd fmla="*/ 1156180 w 2312360" name="connsiteX90"/>
                <a:gd fmla="*/ 2312360 h 2312360" name="connsiteY90"/>
                <a:gd fmla="*/ 0 w 2312360" name="connsiteX91"/>
                <a:gd fmla="*/ 1156180 h 2312360" name="connsiteY91"/>
                <a:gd fmla="*/ 1156180 w 2312360" name="connsiteX92"/>
                <a:gd fmla="*/ 0 h 2312360" name="connsiteY9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b="b" l="l" r="r" t="t"/>
              <a:pathLst>
                <a:path h="2312360" w="2312360">
                  <a:moveTo>
                    <a:pt x="1227878" y="1361235"/>
                  </a:moveTo>
                  <a:lnTo>
                    <a:pt x="1199200" y="1390938"/>
                  </a:lnTo>
                  <a:lnTo>
                    <a:pt x="1199200" y="1541291"/>
                  </a:lnTo>
                  <a:cubicBezTo>
                    <a:pt x="1199200" y="1703967"/>
                    <a:pt x="1199200" y="1884072"/>
                    <a:pt x="1199200" y="2083474"/>
                  </a:cubicBezTo>
                  <a:lnTo>
                    <a:pt x="1199200" y="2281307"/>
                  </a:lnTo>
                  <a:lnTo>
                    <a:pt x="1271051" y="2277666"/>
                  </a:lnTo>
                  <a:cubicBezTo>
                    <a:pt x="1497664" y="2254574"/>
                    <a:pt x="1704366" y="2163907"/>
                    <a:pt x="1870829" y="2026064"/>
                  </a:cubicBezTo>
                  <a:lnTo>
                    <a:pt x="1925754" y="1975976"/>
                  </a:lnTo>
                  <a:lnTo>
                    <a:pt x="1919380" y="1969653"/>
                  </a:lnTo>
                  <a:cubicBezTo>
                    <a:pt x="1891088" y="1941590"/>
                    <a:pt x="1787350" y="1838691"/>
                    <a:pt x="1406975" y="1461395"/>
                  </a:cubicBezTo>
                  <a:lnTo>
                    <a:pt x="1305998" y="1361235"/>
                  </a:lnTo>
                  <a:close/>
                  <a:moveTo>
                    <a:pt x="1002366" y="1361235"/>
                  </a:moveTo>
                  <a:lnTo>
                    <a:pt x="910235" y="1453210"/>
                  </a:lnTo>
                  <a:cubicBezTo>
                    <a:pt x="795449" y="1567802"/>
                    <a:pt x="668364" y="1694672"/>
                    <a:pt x="527663" y="1835134"/>
                  </a:cubicBezTo>
                  <a:lnTo>
                    <a:pt x="386594" y="1975965"/>
                  </a:lnTo>
                  <a:lnTo>
                    <a:pt x="441531" y="2026064"/>
                  </a:lnTo>
                  <a:cubicBezTo>
                    <a:pt x="607994" y="2163907"/>
                    <a:pt x="814696" y="2254574"/>
                    <a:pt x="1041309" y="2277666"/>
                  </a:cubicBezTo>
                  <a:lnTo>
                    <a:pt x="1116031" y="2281452"/>
                  </a:lnTo>
                  <a:lnTo>
                    <a:pt x="1116031" y="2274438"/>
                  </a:lnTo>
                  <a:cubicBezTo>
                    <a:pt x="1116031" y="2232110"/>
                    <a:pt x="1116031" y="2069849"/>
                    <a:pt x="1116031" y="1447849"/>
                  </a:cubicBezTo>
                  <a:lnTo>
                    <a:pt x="1116031" y="1412858"/>
                  </a:lnTo>
                  <a:lnTo>
                    <a:pt x="1064408" y="1361235"/>
                  </a:lnTo>
                  <a:close/>
                  <a:moveTo>
                    <a:pt x="1392833" y="1197763"/>
                  </a:moveTo>
                  <a:lnTo>
                    <a:pt x="1354066" y="1237915"/>
                  </a:lnTo>
                  <a:lnTo>
                    <a:pt x="1354066" y="1298187"/>
                  </a:lnTo>
                  <a:lnTo>
                    <a:pt x="1453716" y="1398310"/>
                  </a:lnTo>
                  <a:cubicBezTo>
                    <a:pt x="1568502" y="1513641"/>
                    <a:pt x="1695587" y="1641330"/>
                    <a:pt x="1836288" y="1782699"/>
                  </a:cubicBezTo>
                  <a:lnTo>
                    <a:pt x="1977046" y="1924124"/>
                  </a:lnTo>
                  <a:lnTo>
                    <a:pt x="2023126" y="1873251"/>
                  </a:lnTo>
                  <a:cubicBezTo>
                    <a:pt x="2160503" y="1706224"/>
                    <a:pt x="2250864" y="1498821"/>
                    <a:pt x="2273878" y="1271441"/>
                  </a:cubicBezTo>
                  <a:lnTo>
                    <a:pt x="2277586" y="1197763"/>
                  </a:lnTo>
                  <a:lnTo>
                    <a:pt x="2275803" y="1197763"/>
                  </a:lnTo>
                  <a:cubicBezTo>
                    <a:pt x="2233423" y="1197763"/>
                    <a:pt x="2070964" y="1197763"/>
                    <a:pt x="1448205" y="1197763"/>
                  </a:cubicBezTo>
                  <a:close/>
                  <a:moveTo>
                    <a:pt x="34774" y="1197763"/>
                  </a:moveTo>
                  <a:lnTo>
                    <a:pt x="38482" y="1271441"/>
                  </a:lnTo>
                  <a:cubicBezTo>
                    <a:pt x="61496" y="1498821"/>
                    <a:pt x="151857" y="1706224"/>
                    <a:pt x="289234" y="1873251"/>
                  </a:cubicBezTo>
                  <a:lnTo>
                    <a:pt x="330431" y="1918733"/>
                  </a:lnTo>
                  <a:lnTo>
                    <a:pt x="331079" y="1918085"/>
                  </a:lnTo>
                  <a:cubicBezTo>
                    <a:pt x="359371" y="1889841"/>
                    <a:pt x="463109" y="1786278"/>
                    <a:pt x="843484" y="1406548"/>
                  </a:cubicBezTo>
                  <a:lnTo>
                    <a:pt x="941088" y="1309109"/>
                  </a:lnTo>
                  <a:lnTo>
                    <a:pt x="941088" y="1237915"/>
                  </a:lnTo>
                  <a:lnTo>
                    <a:pt x="900936" y="1197763"/>
                  </a:lnTo>
                  <a:lnTo>
                    <a:pt x="770601" y="1197763"/>
                  </a:lnTo>
                  <a:cubicBezTo>
                    <a:pt x="607727" y="1197763"/>
                    <a:pt x="427402" y="1197763"/>
                    <a:pt x="227756" y="1197763"/>
                  </a:cubicBezTo>
                  <a:close/>
                  <a:moveTo>
                    <a:pt x="330461" y="393593"/>
                  </a:moveTo>
                  <a:lnTo>
                    <a:pt x="289234" y="439109"/>
                  </a:lnTo>
                  <a:cubicBezTo>
                    <a:pt x="151857" y="606136"/>
                    <a:pt x="61496" y="813539"/>
                    <a:pt x="38482" y="1040919"/>
                  </a:cubicBezTo>
                  <a:lnTo>
                    <a:pt x="34775" y="1114594"/>
                  </a:lnTo>
                  <a:lnTo>
                    <a:pt x="36559" y="1114594"/>
                  </a:lnTo>
                  <a:cubicBezTo>
                    <a:pt x="78939" y="1114594"/>
                    <a:pt x="241398" y="1114594"/>
                    <a:pt x="864157" y="1114594"/>
                  </a:cubicBezTo>
                  <a:lnTo>
                    <a:pt x="899505" y="1114594"/>
                  </a:lnTo>
                  <a:lnTo>
                    <a:pt x="941088" y="1074445"/>
                  </a:lnTo>
                  <a:lnTo>
                    <a:pt x="941088" y="999279"/>
                  </a:lnTo>
                  <a:lnTo>
                    <a:pt x="851738" y="910651"/>
                  </a:lnTo>
                  <a:cubicBezTo>
                    <a:pt x="736211" y="796059"/>
                    <a:pt x="608306" y="669190"/>
                    <a:pt x="466697" y="528727"/>
                  </a:cubicBezTo>
                  <a:close/>
                  <a:moveTo>
                    <a:pt x="1977032" y="388220"/>
                  </a:moveTo>
                  <a:lnTo>
                    <a:pt x="1971033" y="394208"/>
                  </a:lnTo>
                  <a:cubicBezTo>
                    <a:pt x="1942923" y="422271"/>
                    <a:pt x="1839849" y="525170"/>
                    <a:pt x="1461913" y="902466"/>
                  </a:cubicBezTo>
                  <a:lnTo>
                    <a:pt x="1354066" y="1010130"/>
                  </a:lnTo>
                  <a:lnTo>
                    <a:pt x="1354066" y="1074445"/>
                  </a:lnTo>
                  <a:lnTo>
                    <a:pt x="1394215" y="1114594"/>
                  </a:lnTo>
                  <a:lnTo>
                    <a:pt x="1541761" y="1114594"/>
                  </a:lnTo>
                  <a:cubicBezTo>
                    <a:pt x="1704635" y="1114594"/>
                    <a:pt x="1884960" y="1114594"/>
                    <a:pt x="2084606" y="1114594"/>
                  </a:cubicBezTo>
                  <a:lnTo>
                    <a:pt x="2277585" y="1114594"/>
                  </a:lnTo>
                  <a:lnTo>
                    <a:pt x="2273878" y="1040919"/>
                  </a:lnTo>
                  <a:cubicBezTo>
                    <a:pt x="2250864" y="813539"/>
                    <a:pt x="2160503" y="606136"/>
                    <a:pt x="2023126" y="439109"/>
                  </a:cubicBezTo>
                  <a:close/>
                  <a:moveTo>
                    <a:pt x="1199200" y="31054"/>
                  </a:moveTo>
                  <a:lnTo>
                    <a:pt x="1199200" y="37923"/>
                  </a:lnTo>
                  <a:cubicBezTo>
                    <a:pt x="1199200" y="80251"/>
                    <a:pt x="1199200" y="242512"/>
                    <a:pt x="1199200" y="864512"/>
                  </a:cubicBezTo>
                  <a:lnTo>
                    <a:pt x="1199200" y="921423"/>
                  </a:lnTo>
                  <a:lnTo>
                    <a:pt x="1227878" y="951125"/>
                  </a:lnTo>
                  <a:lnTo>
                    <a:pt x="1299680" y="951125"/>
                  </a:lnTo>
                  <a:lnTo>
                    <a:pt x="1398721" y="852251"/>
                  </a:lnTo>
                  <a:cubicBezTo>
                    <a:pt x="1514248" y="736920"/>
                    <a:pt x="1642153" y="609232"/>
                    <a:pt x="1783762" y="467862"/>
                  </a:cubicBezTo>
                  <a:lnTo>
                    <a:pt x="1920376" y="331480"/>
                  </a:lnTo>
                  <a:lnTo>
                    <a:pt x="1870829" y="286296"/>
                  </a:lnTo>
                  <a:cubicBezTo>
                    <a:pt x="1704366" y="148453"/>
                    <a:pt x="1497664" y="57786"/>
                    <a:pt x="1271051" y="34694"/>
                  </a:cubicBezTo>
                  <a:close/>
                  <a:moveTo>
                    <a:pt x="1116031" y="30908"/>
                  </a:moveTo>
                  <a:lnTo>
                    <a:pt x="1041309" y="34694"/>
                  </a:lnTo>
                  <a:cubicBezTo>
                    <a:pt x="814696" y="57786"/>
                    <a:pt x="607994" y="148453"/>
                    <a:pt x="441531" y="286296"/>
                  </a:cubicBezTo>
                  <a:lnTo>
                    <a:pt x="391954" y="331507"/>
                  </a:lnTo>
                  <a:lnTo>
                    <a:pt x="392918" y="332476"/>
                  </a:lnTo>
                  <a:cubicBezTo>
                    <a:pt x="421029" y="360720"/>
                    <a:pt x="524102" y="464283"/>
                    <a:pt x="902038" y="844013"/>
                  </a:cubicBezTo>
                  <a:lnTo>
                    <a:pt x="1008644" y="951125"/>
                  </a:lnTo>
                  <a:lnTo>
                    <a:pt x="1064408" y="951125"/>
                  </a:lnTo>
                  <a:lnTo>
                    <a:pt x="1116031" y="899502"/>
                  </a:lnTo>
                  <a:lnTo>
                    <a:pt x="1116031" y="771070"/>
                  </a:lnTo>
                  <a:cubicBezTo>
                    <a:pt x="1116031" y="608394"/>
                    <a:pt x="1116031" y="428289"/>
                    <a:pt x="1116031" y="228887"/>
                  </a:cubicBezTo>
                  <a:close/>
                  <a:moveTo>
                    <a:pt x="1156180" y="0"/>
                  </a:moveTo>
                  <a:cubicBezTo>
                    <a:pt x="1794721" y="0"/>
                    <a:pt x="2312360" y="517639"/>
                    <a:pt x="2312360" y="1156180"/>
                  </a:cubicBezTo>
                  <a:cubicBezTo>
                    <a:pt x="2312360" y="1794721"/>
                    <a:pt x="1794721" y="2312360"/>
                    <a:pt x="1156180" y="2312360"/>
                  </a:cubicBezTo>
                  <a:cubicBezTo>
                    <a:pt x="517639" y="2312360"/>
                    <a:pt x="0" y="1794721"/>
                    <a:pt x="0" y="1156180"/>
                  </a:cubicBezTo>
                  <a:cubicBezTo>
                    <a:pt x="0" y="517639"/>
                    <a:pt x="517639" y="0"/>
                    <a:pt x="1156180" y="0"/>
                  </a:cubicBezTo>
                  <a:close/>
                </a:path>
              </a:pathLst>
            </a:custGeom>
            <a:solidFill>
              <a:schemeClr val="bg1"/>
            </a:solidFill>
            <a:ln>
              <a:noFill/>
            </a:ln>
          </p:spPr>
          <p:txBody>
            <a:bodyPr anchor="ctr"/>
            <a:lstStyle/>
            <a:p>
              <a:pPr algn="ctr"/>
              <a:endParaRPr/>
            </a:p>
          </p:txBody>
        </p:sp>
        <p:sp>
          <p:nvSpPr>
            <p:cNvPr id="7" name="任意多边形 6"/>
            <p:cNvSpPr/>
            <p:nvPr/>
          </p:nvSpPr>
          <p:spPr>
            <a:xfrm>
              <a:off x="2417666" y="2104571"/>
              <a:ext cx="1123819" cy="986972"/>
            </a:xfrm>
            <a:custGeom>
              <a:gdLst>
                <a:gd fmla="*/ 1306286 w 1306286" name="connsiteX0"/>
                <a:gd fmla="*/ 986972 h 986972" name="connsiteY0"/>
                <a:gd fmla="*/ 653143 w 1306286" name="connsiteX1"/>
                <a:gd fmla="*/ 0 h 986972" name="connsiteY1"/>
                <a:gd fmla="*/ 0 w 1306286" name="connsiteX2"/>
                <a:gd fmla="*/ 0 h 986972" name="connsiteY2"/>
              </a:gdLst>
              <a:cxnLst>
                <a:cxn ang="0">
                  <a:pos x="connsiteX0" y="connsiteY0"/>
                </a:cxn>
                <a:cxn ang="0">
                  <a:pos x="connsiteX1" y="connsiteY1"/>
                </a:cxn>
                <a:cxn ang="0">
                  <a:pos x="connsiteX2" y="connsiteY2"/>
                </a:cxn>
              </a:cxnLst>
              <a:rect b="b" l="l" r="r" t="t"/>
              <a:pathLst>
                <a:path h="986972" w="1306286">
                  <a:moveTo>
                    <a:pt x="1306286" y="986972"/>
                  </a:moveTo>
                  <a:lnTo>
                    <a:pt x="653143" y="0"/>
                  </a:lnTo>
                  <a:lnTo>
                    <a:pt x="0" y="0"/>
                  </a:lnTo>
                </a:path>
              </a:pathLst>
            </a:cu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5" name="任意多边形 164"/>
            <p:cNvSpPr/>
            <p:nvPr/>
          </p:nvSpPr>
          <p:spPr>
            <a:xfrm>
              <a:off x="5863771" y="4064000"/>
              <a:ext cx="1268005" cy="1045029"/>
            </a:xfrm>
            <a:custGeom>
              <a:gdLst>
                <a:gd fmla="*/ 0 w 1465943" name="connsiteX0"/>
                <a:gd fmla="*/ 0 h 1045029" name="connsiteY0"/>
                <a:gd fmla="*/ 1045029 w 1465943" name="connsiteX1"/>
                <a:gd fmla="*/ 1045029 h 1045029" name="connsiteY1"/>
                <a:gd fmla="*/ 1465943 w 1465943" name="connsiteX2"/>
                <a:gd fmla="*/ 1045029 h 1045029" name="connsiteY2"/>
              </a:gdLst>
              <a:cxnLst>
                <a:cxn ang="0">
                  <a:pos x="connsiteX0" y="connsiteY0"/>
                </a:cxn>
                <a:cxn ang="0">
                  <a:pos x="connsiteX1" y="connsiteY1"/>
                </a:cxn>
                <a:cxn ang="0">
                  <a:pos x="connsiteX2" y="connsiteY2"/>
                </a:cxn>
              </a:cxnLst>
              <a:rect b="b" l="l" r="r" t="t"/>
              <a:pathLst>
                <a:path h="1045029" w="1465943">
                  <a:moveTo>
                    <a:pt x="0" y="0"/>
                  </a:moveTo>
                  <a:lnTo>
                    <a:pt x="1045029" y="1045029"/>
                  </a:lnTo>
                  <a:lnTo>
                    <a:pt x="1465943" y="1045029"/>
                  </a:lnTo>
                </a:path>
              </a:pathLst>
            </a:cu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6" name="任意多边形 165"/>
            <p:cNvSpPr/>
            <p:nvPr/>
          </p:nvSpPr>
          <p:spPr>
            <a:xfrm>
              <a:off x="2521616" y="5152571"/>
              <a:ext cx="1048898" cy="827314"/>
            </a:xfrm>
            <a:custGeom>
              <a:gdLst>
                <a:gd fmla="*/ 1219200 w 1219200" name="connsiteX0"/>
                <a:gd fmla="*/ 0 h 827314" name="connsiteY0"/>
                <a:gd fmla="*/ 391886 w 1219200" name="connsiteX1"/>
                <a:gd fmla="*/ 827314 h 827314" name="connsiteY1"/>
                <a:gd fmla="*/ 0 w 1219200" name="connsiteX2"/>
                <a:gd fmla="*/ 827314 h 827314" name="connsiteY2"/>
              </a:gdLst>
              <a:cxnLst>
                <a:cxn ang="0">
                  <a:pos x="connsiteX0" y="connsiteY0"/>
                </a:cxn>
                <a:cxn ang="0">
                  <a:pos x="connsiteX1" y="connsiteY1"/>
                </a:cxn>
                <a:cxn ang="0">
                  <a:pos x="connsiteX2" y="connsiteY2"/>
                </a:cxn>
              </a:cxnLst>
              <a:rect b="b" l="l" r="r" t="t"/>
              <a:pathLst>
                <a:path h="827314" w="1219200">
                  <a:moveTo>
                    <a:pt x="1219200" y="0"/>
                  </a:moveTo>
                  <a:lnTo>
                    <a:pt x="391886" y="827314"/>
                  </a:lnTo>
                  <a:lnTo>
                    <a:pt x="0" y="827314"/>
                  </a:lnTo>
                </a:path>
              </a:pathLst>
            </a:cu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87" name="组合 186"/>
            <p:cNvGrpSpPr/>
            <p:nvPr/>
          </p:nvGrpSpPr>
          <p:grpSpPr>
            <a:xfrm>
              <a:off x="7272737" y="4633977"/>
              <a:ext cx="810093" cy="736142"/>
              <a:chOff x="7213600" y="4224338"/>
              <a:chExt cx="1530351" cy="1390650"/>
            </a:xfrm>
            <a:solidFill>
              <a:schemeClr val="accent2"/>
            </a:solidFill>
          </p:grpSpPr>
          <p:sp>
            <p:nvSpPr>
              <p:cNvPr id="172" name="Freeform 5"/>
              <p:cNvSpPr>
                <a:spLocks noEditPoints="1"/>
              </p:cNvSpPr>
              <p:nvPr/>
            </p:nvSpPr>
            <p:spPr bwMode="auto">
              <a:xfrm>
                <a:off x="7415213" y="4333875"/>
                <a:ext cx="220663" cy="222250"/>
              </a:xfrm>
              <a:custGeom>
                <a:gdLst>
                  <a:gd fmla="*/ 22 w 22" name="T0"/>
                  <a:gd fmla="*/ 11 h 22" name="T1"/>
                  <a:gd fmla="*/ 11 w 22" name="T2"/>
                  <a:gd fmla="*/ 22 h 22" name="T3"/>
                  <a:gd fmla="*/ 0 w 22" name="T4"/>
                  <a:gd fmla="*/ 11 h 22" name="T5"/>
                  <a:gd fmla="*/ 11 w 22" name="T6"/>
                  <a:gd fmla="*/ 0 h 22" name="T7"/>
                  <a:gd fmla="*/ 22 w 22" name="T8"/>
                  <a:gd fmla="*/ 11 h 22" name="T9"/>
                  <a:gd fmla="*/ 22 w 22" name="T10"/>
                  <a:gd fmla="*/ 11 h 22" name="T11"/>
                  <a:gd fmla="*/ 22 w 22" name="T12"/>
                  <a:gd fmla="*/ 11 h 22" name="T13"/>
                </a:gdLst>
                <a:cxnLst>
                  <a:cxn ang="0">
                    <a:pos x="T0" y="T1"/>
                  </a:cxn>
                  <a:cxn ang="0">
                    <a:pos x="T2" y="T3"/>
                  </a:cxn>
                  <a:cxn ang="0">
                    <a:pos x="T4" y="T5"/>
                  </a:cxn>
                  <a:cxn ang="0">
                    <a:pos x="T6" y="T7"/>
                  </a:cxn>
                  <a:cxn ang="0">
                    <a:pos x="T8" y="T9"/>
                  </a:cxn>
                  <a:cxn ang="0">
                    <a:pos x="T10" y="T11"/>
                  </a:cxn>
                  <a:cxn ang="0">
                    <a:pos x="T12" y="T13"/>
                  </a:cxn>
                </a:cxnLst>
                <a:rect b="b" l="0" r="r" t="0"/>
                <a:pathLst>
                  <a:path h="22" w="22">
                    <a:moveTo>
                      <a:pt x="22" y="11"/>
                    </a:moveTo>
                    <a:cubicBezTo>
                      <a:pt x="22" y="17"/>
                      <a:pt x="17" y="22"/>
                      <a:pt x="11" y="22"/>
                    </a:cubicBezTo>
                    <a:cubicBezTo>
                      <a:pt x="5" y="22"/>
                      <a:pt x="0" y="17"/>
                      <a:pt x="0" y="11"/>
                    </a:cubicBezTo>
                    <a:cubicBezTo>
                      <a:pt x="0" y="5"/>
                      <a:pt x="5" y="0"/>
                      <a:pt x="11" y="0"/>
                    </a:cubicBezTo>
                    <a:cubicBezTo>
                      <a:pt x="17" y="0"/>
                      <a:pt x="22" y="5"/>
                      <a:pt x="22" y="11"/>
                    </a:cubicBezTo>
                    <a:close/>
                    <a:moveTo>
                      <a:pt x="22" y="11"/>
                    </a:moveTo>
                    <a:cubicBezTo>
                      <a:pt x="22" y="11"/>
                      <a:pt x="22" y="11"/>
                      <a:pt x="22" y="11"/>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3" name="Freeform 6"/>
              <p:cNvSpPr>
                <a:spLocks noEditPoints="1"/>
              </p:cNvSpPr>
              <p:nvPr/>
            </p:nvSpPr>
            <p:spPr bwMode="auto">
              <a:xfrm>
                <a:off x="7213600" y="4597400"/>
                <a:ext cx="493713" cy="906463"/>
              </a:xfrm>
              <a:custGeom>
                <a:gdLst>
                  <a:gd fmla="*/ 47 w 49" name="T0"/>
                  <a:gd fmla="*/ 52 h 90" name="T1"/>
                  <a:gd fmla="*/ 43 w 49" name="T2"/>
                  <a:gd fmla="*/ 51 h 90" name="T3"/>
                  <a:gd fmla="*/ 34 w 49" name="T4"/>
                  <a:gd fmla="*/ 43 h 90" name="T5"/>
                  <a:gd fmla="*/ 34 w 49" name="T6"/>
                  <a:gd fmla="*/ 31 h 90" name="T7"/>
                  <a:gd fmla="*/ 46 w 49" name="T8"/>
                  <a:gd fmla="*/ 0 h 90" name="T9"/>
                  <a:gd fmla="*/ 43 w 49" name="T10"/>
                  <a:gd fmla="*/ 0 h 90" name="T11"/>
                  <a:gd fmla="*/ 37 w 49" name="T12"/>
                  <a:gd fmla="*/ 0 h 90" name="T13"/>
                  <a:gd fmla="*/ 33 w 49" name="T14"/>
                  <a:gd fmla="*/ 1 h 90" name="T15"/>
                  <a:gd fmla="*/ 30 w 49" name="T16"/>
                  <a:gd fmla="*/ 1 h 90" name="T17"/>
                  <a:gd fmla="*/ 25 w 49" name="T18"/>
                  <a:gd fmla="*/ 0 h 90" name="T19"/>
                  <a:gd fmla="*/ 19 w 49" name="T20"/>
                  <a:gd fmla="*/ 0 h 90" name="T21"/>
                  <a:gd fmla="*/ 13 w 49" name="T22"/>
                  <a:gd fmla="*/ 4 h 90" name="T23"/>
                  <a:gd fmla="*/ 1 w 49" name="T24"/>
                  <a:gd fmla="*/ 34 h 90" name="T25"/>
                  <a:gd fmla="*/ 5 w 49" name="T26"/>
                  <a:gd fmla="*/ 42 h 90" name="T27"/>
                  <a:gd fmla="*/ 13 w 49" name="T28"/>
                  <a:gd fmla="*/ 38 h 90" name="T29"/>
                  <a:gd fmla="*/ 19 w 49" name="T30"/>
                  <a:gd fmla="*/ 24 h 90" name="T31"/>
                  <a:gd fmla="*/ 19 w 49" name="T32"/>
                  <a:gd fmla="*/ 41 h 90" name="T33"/>
                  <a:gd fmla="*/ 7 w 49" name="T34"/>
                  <a:gd fmla="*/ 82 h 90" name="T35"/>
                  <a:gd fmla="*/ 11 w 49" name="T36"/>
                  <a:gd fmla="*/ 90 h 90" name="T37"/>
                  <a:gd fmla="*/ 13 w 49" name="T38"/>
                  <a:gd fmla="*/ 90 h 90" name="T39"/>
                  <a:gd fmla="*/ 19 w 49" name="T40"/>
                  <a:gd fmla="*/ 85 h 90" name="T41"/>
                  <a:gd fmla="*/ 31 w 49" name="T42"/>
                  <a:gd fmla="*/ 44 h 90" name="T43"/>
                  <a:gd fmla="*/ 42 w 49" name="T44"/>
                  <a:gd fmla="*/ 83 h 90" name="T45"/>
                  <a:gd fmla="*/ 49 w 49" name="T46"/>
                  <a:gd fmla="*/ 60 h 90" name="T47"/>
                  <a:gd fmla="*/ 47 w 49" name="T48"/>
                  <a:gd fmla="*/ 52 h 90" name="T49"/>
                  <a:gd fmla="*/ 47 w 49" name="T50"/>
                  <a:gd fmla="*/ 52 h 90" name="T51"/>
                  <a:gd fmla="*/ 47 w 49" name="T52"/>
                  <a:gd fmla="*/ 52 h 90"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90" w="49">
                    <a:moveTo>
                      <a:pt x="47" y="52"/>
                    </a:moveTo>
                    <a:cubicBezTo>
                      <a:pt x="45" y="52"/>
                      <a:pt x="44" y="51"/>
                      <a:pt x="43" y="51"/>
                    </a:cubicBezTo>
                    <a:cubicBezTo>
                      <a:pt x="39" y="49"/>
                      <a:pt x="36" y="47"/>
                      <a:pt x="34" y="43"/>
                    </a:cubicBezTo>
                    <a:cubicBezTo>
                      <a:pt x="33" y="39"/>
                      <a:pt x="32" y="35"/>
                      <a:pt x="34" y="31"/>
                    </a:cubicBezTo>
                    <a:cubicBezTo>
                      <a:pt x="46" y="0"/>
                      <a:pt x="46" y="0"/>
                      <a:pt x="46" y="0"/>
                    </a:cubicBezTo>
                    <a:cubicBezTo>
                      <a:pt x="45" y="0"/>
                      <a:pt x="44" y="0"/>
                      <a:pt x="43" y="0"/>
                    </a:cubicBezTo>
                    <a:cubicBezTo>
                      <a:pt x="37" y="0"/>
                      <a:pt x="37" y="0"/>
                      <a:pt x="37" y="0"/>
                    </a:cubicBezTo>
                    <a:cubicBezTo>
                      <a:pt x="35" y="0"/>
                      <a:pt x="34" y="0"/>
                      <a:pt x="33" y="1"/>
                    </a:cubicBezTo>
                    <a:cubicBezTo>
                      <a:pt x="30" y="1"/>
                      <a:pt x="30" y="1"/>
                      <a:pt x="30" y="1"/>
                    </a:cubicBezTo>
                    <a:cubicBezTo>
                      <a:pt x="28" y="0"/>
                      <a:pt x="27" y="0"/>
                      <a:pt x="25" y="0"/>
                    </a:cubicBezTo>
                    <a:cubicBezTo>
                      <a:pt x="19" y="0"/>
                      <a:pt x="19" y="0"/>
                      <a:pt x="19" y="0"/>
                    </a:cubicBezTo>
                    <a:cubicBezTo>
                      <a:pt x="16" y="0"/>
                      <a:pt x="14" y="1"/>
                      <a:pt x="13" y="4"/>
                    </a:cubicBezTo>
                    <a:cubicBezTo>
                      <a:pt x="1" y="34"/>
                      <a:pt x="1" y="34"/>
                      <a:pt x="1" y="34"/>
                    </a:cubicBezTo>
                    <a:cubicBezTo>
                      <a:pt x="0" y="37"/>
                      <a:pt x="2" y="41"/>
                      <a:pt x="5" y="42"/>
                    </a:cubicBezTo>
                    <a:cubicBezTo>
                      <a:pt x="8" y="43"/>
                      <a:pt x="12" y="42"/>
                      <a:pt x="13" y="38"/>
                    </a:cubicBezTo>
                    <a:cubicBezTo>
                      <a:pt x="19" y="24"/>
                      <a:pt x="19" y="24"/>
                      <a:pt x="19" y="24"/>
                    </a:cubicBezTo>
                    <a:cubicBezTo>
                      <a:pt x="19" y="41"/>
                      <a:pt x="19" y="41"/>
                      <a:pt x="19" y="41"/>
                    </a:cubicBezTo>
                    <a:cubicBezTo>
                      <a:pt x="7" y="82"/>
                      <a:pt x="7" y="82"/>
                      <a:pt x="7" y="82"/>
                    </a:cubicBezTo>
                    <a:cubicBezTo>
                      <a:pt x="6" y="85"/>
                      <a:pt x="8" y="89"/>
                      <a:pt x="11" y="90"/>
                    </a:cubicBezTo>
                    <a:cubicBezTo>
                      <a:pt x="12" y="90"/>
                      <a:pt x="13" y="90"/>
                      <a:pt x="13" y="90"/>
                    </a:cubicBezTo>
                    <a:cubicBezTo>
                      <a:pt x="16" y="90"/>
                      <a:pt x="19" y="88"/>
                      <a:pt x="19" y="85"/>
                    </a:cubicBezTo>
                    <a:cubicBezTo>
                      <a:pt x="31" y="44"/>
                      <a:pt x="31" y="44"/>
                      <a:pt x="31" y="44"/>
                    </a:cubicBezTo>
                    <a:cubicBezTo>
                      <a:pt x="42" y="83"/>
                      <a:pt x="42" y="83"/>
                      <a:pt x="42" y="83"/>
                    </a:cubicBezTo>
                    <a:cubicBezTo>
                      <a:pt x="49" y="60"/>
                      <a:pt x="49" y="60"/>
                      <a:pt x="49" y="60"/>
                    </a:cubicBezTo>
                    <a:lnTo>
                      <a:pt x="47" y="52"/>
                    </a:lnTo>
                    <a:close/>
                    <a:moveTo>
                      <a:pt x="47" y="52"/>
                    </a:moveTo>
                    <a:cubicBezTo>
                      <a:pt x="47" y="52"/>
                      <a:pt x="47" y="52"/>
                      <a:pt x="47" y="5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4" name="Freeform 7"/>
              <p:cNvSpPr>
                <a:spLocks noEditPoints="1"/>
              </p:cNvSpPr>
              <p:nvPr/>
            </p:nvSpPr>
            <p:spPr bwMode="auto">
              <a:xfrm>
                <a:off x="8320088" y="4333875"/>
                <a:ext cx="231775" cy="222250"/>
              </a:xfrm>
              <a:custGeom>
                <a:gdLst>
                  <a:gd fmla="*/ 11 w 23" name="T0"/>
                  <a:gd fmla="*/ 22 h 22" name="T1"/>
                  <a:gd fmla="*/ 23 w 23" name="T2"/>
                  <a:gd fmla="*/ 11 h 22" name="T3"/>
                  <a:gd fmla="*/ 11 w 23" name="T4"/>
                  <a:gd fmla="*/ 0 h 22" name="T5"/>
                  <a:gd fmla="*/ 0 w 23" name="T6"/>
                  <a:gd fmla="*/ 11 h 22" name="T7"/>
                  <a:gd fmla="*/ 11 w 23" name="T8"/>
                  <a:gd fmla="*/ 22 h 22" name="T9"/>
                  <a:gd fmla="*/ 11 w 23" name="T10"/>
                  <a:gd fmla="*/ 22 h 22" name="T11"/>
                  <a:gd fmla="*/ 11 w 23" name="T12"/>
                  <a:gd fmla="*/ 22 h 22" name="T13"/>
                </a:gdLst>
                <a:cxnLst>
                  <a:cxn ang="0">
                    <a:pos x="T0" y="T1"/>
                  </a:cxn>
                  <a:cxn ang="0">
                    <a:pos x="T2" y="T3"/>
                  </a:cxn>
                  <a:cxn ang="0">
                    <a:pos x="T4" y="T5"/>
                  </a:cxn>
                  <a:cxn ang="0">
                    <a:pos x="T6" y="T7"/>
                  </a:cxn>
                  <a:cxn ang="0">
                    <a:pos x="T8" y="T9"/>
                  </a:cxn>
                  <a:cxn ang="0">
                    <a:pos x="T10" y="T11"/>
                  </a:cxn>
                  <a:cxn ang="0">
                    <a:pos x="T12" y="T13"/>
                  </a:cxn>
                </a:cxnLst>
                <a:rect b="b" l="0" r="r" t="0"/>
                <a:pathLst>
                  <a:path h="22" w="23">
                    <a:moveTo>
                      <a:pt x="11" y="22"/>
                    </a:moveTo>
                    <a:cubicBezTo>
                      <a:pt x="17" y="22"/>
                      <a:pt x="23" y="17"/>
                      <a:pt x="23" y="11"/>
                    </a:cubicBezTo>
                    <a:cubicBezTo>
                      <a:pt x="23" y="5"/>
                      <a:pt x="17" y="0"/>
                      <a:pt x="11" y="0"/>
                    </a:cubicBezTo>
                    <a:cubicBezTo>
                      <a:pt x="5" y="0"/>
                      <a:pt x="0" y="5"/>
                      <a:pt x="0" y="11"/>
                    </a:cubicBezTo>
                    <a:cubicBezTo>
                      <a:pt x="0" y="17"/>
                      <a:pt x="5" y="22"/>
                      <a:pt x="11" y="22"/>
                    </a:cubicBezTo>
                    <a:close/>
                    <a:moveTo>
                      <a:pt x="11" y="22"/>
                    </a:moveTo>
                    <a:cubicBezTo>
                      <a:pt x="11" y="22"/>
                      <a:pt x="11" y="22"/>
                      <a:pt x="11" y="22"/>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5" name="Freeform 8"/>
              <p:cNvSpPr>
                <a:spLocks noEditPoints="1"/>
              </p:cNvSpPr>
              <p:nvPr/>
            </p:nvSpPr>
            <p:spPr bwMode="auto">
              <a:xfrm>
                <a:off x="8259763" y="4597400"/>
                <a:ext cx="484188" cy="906463"/>
              </a:xfrm>
              <a:custGeom>
                <a:gdLst>
                  <a:gd fmla="*/ 47 w 48" name="T0"/>
                  <a:gd fmla="*/ 34 h 90" name="T1"/>
                  <a:gd fmla="*/ 35 w 48" name="T2"/>
                  <a:gd fmla="*/ 4 h 90" name="T3"/>
                  <a:gd fmla="*/ 29 w 48" name="T4"/>
                  <a:gd fmla="*/ 0 h 90" name="T5"/>
                  <a:gd fmla="*/ 23 w 48" name="T6"/>
                  <a:gd fmla="*/ 0 h 90" name="T7"/>
                  <a:gd fmla="*/ 19 w 48" name="T8"/>
                  <a:gd fmla="*/ 1 h 90" name="T9"/>
                  <a:gd fmla="*/ 16 w 48" name="T10"/>
                  <a:gd fmla="*/ 1 h 90" name="T11"/>
                  <a:gd fmla="*/ 11 w 48" name="T12"/>
                  <a:gd fmla="*/ 0 h 90" name="T13"/>
                  <a:gd fmla="*/ 5 w 48" name="T14"/>
                  <a:gd fmla="*/ 0 h 90" name="T15"/>
                  <a:gd fmla="*/ 2 w 48" name="T16"/>
                  <a:gd fmla="*/ 0 h 90" name="T17"/>
                  <a:gd fmla="*/ 15 w 48" name="T18"/>
                  <a:gd fmla="*/ 31 h 90" name="T19"/>
                  <a:gd fmla="*/ 14 w 48" name="T20"/>
                  <a:gd fmla="*/ 43 h 90" name="T21"/>
                  <a:gd fmla="*/ 6 w 48" name="T22"/>
                  <a:gd fmla="*/ 51 h 90" name="T23"/>
                  <a:gd fmla="*/ 2 w 48" name="T24"/>
                  <a:gd fmla="*/ 52 h 90" name="T25"/>
                  <a:gd fmla="*/ 0 w 48" name="T26"/>
                  <a:gd fmla="*/ 60 h 90" name="T27"/>
                  <a:gd fmla="*/ 6 w 48" name="T28"/>
                  <a:gd fmla="*/ 83 h 90" name="T29"/>
                  <a:gd fmla="*/ 17 w 48" name="T30"/>
                  <a:gd fmla="*/ 44 h 90" name="T31"/>
                  <a:gd fmla="*/ 29 w 48" name="T32"/>
                  <a:gd fmla="*/ 85 h 90" name="T33"/>
                  <a:gd fmla="*/ 35 w 48" name="T34"/>
                  <a:gd fmla="*/ 90 h 90" name="T35"/>
                  <a:gd fmla="*/ 37 w 48" name="T36"/>
                  <a:gd fmla="*/ 90 h 90" name="T37"/>
                  <a:gd fmla="*/ 41 w 48" name="T38"/>
                  <a:gd fmla="*/ 82 h 90" name="T39"/>
                  <a:gd fmla="*/ 30 w 48" name="T40"/>
                  <a:gd fmla="*/ 41 h 90" name="T41"/>
                  <a:gd fmla="*/ 30 w 48" name="T42"/>
                  <a:gd fmla="*/ 24 h 90" name="T43"/>
                  <a:gd fmla="*/ 35 w 48" name="T44"/>
                  <a:gd fmla="*/ 38 h 90" name="T45"/>
                  <a:gd fmla="*/ 43 w 48" name="T46"/>
                  <a:gd fmla="*/ 42 h 90" name="T47"/>
                  <a:gd fmla="*/ 47 w 48" name="T48"/>
                  <a:gd fmla="*/ 34 h 90" name="T49"/>
                  <a:gd fmla="*/ 47 w 48" name="T50"/>
                  <a:gd fmla="*/ 34 h 90" name="T51"/>
                  <a:gd fmla="*/ 47 w 48" name="T52"/>
                  <a:gd fmla="*/ 34 h 90"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90" w="48">
                    <a:moveTo>
                      <a:pt x="47" y="34"/>
                    </a:moveTo>
                    <a:cubicBezTo>
                      <a:pt x="35" y="4"/>
                      <a:pt x="35" y="4"/>
                      <a:pt x="35" y="4"/>
                    </a:cubicBezTo>
                    <a:cubicBezTo>
                      <a:pt x="34" y="1"/>
                      <a:pt x="32" y="0"/>
                      <a:pt x="29" y="0"/>
                    </a:cubicBezTo>
                    <a:cubicBezTo>
                      <a:pt x="23" y="0"/>
                      <a:pt x="23" y="0"/>
                      <a:pt x="23" y="0"/>
                    </a:cubicBezTo>
                    <a:cubicBezTo>
                      <a:pt x="22" y="0"/>
                      <a:pt x="20" y="0"/>
                      <a:pt x="19" y="1"/>
                    </a:cubicBezTo>
                    <a:cubicBezTo>
                      <a:pt x="16" y="1"/>
                      <a:pt x="16" y="1"/>
                      <a:pt x="16" y="1"/>
                    </a:cubicBezTo>
                    <a:cubicBezTo>
                      <a:pt x="15" y="0"/>
                      <a:pt x="13" y="0"/>
                      <a:pt x="11" y="0"/>
                    </a:cubicBezTo>
                    <a:cubicBezTo>
                      <a:pt x="5" y="0"/>
                      <a:pt x="5" y="0"/>
                      <a:pt x="5" y="0"/>
                    </a:cubicBezTo>
                    <a:cubicBezTo>
                      <a:pt x="4" y="0"/>
                      <a:pt x="3" y="0"/>
                      <a:pt x="2" y="0"/>
                    </a:cubicBezTo>
                    <a:cubicBezTo>
                      <a:pt x="15" y="31"/>
                      <a:pt x="15" y="31"/>
                      <a:pt x="15" y="31"/>
                    </a:cubicBezTo>
                    <a:cubicBezTo>
                      <a:pt x="16" y="35"/>
                      <a:pt x="16" y="39"/>
                      <a:pt x="14" y="43"/>
                    </a:cubicBezTo>
                    <a:cubicBezTo>
                      <a:pt x="13" y="47"/>
                      <a:pt x="10" y="49"/>
                      <a:pt x="6" y="51"/>
                    </a:cubicBezTo>
                    <a:cubicBezTo>
                      <a:pt x="5" y="51"/>
                      <a:pt x="3" y="52"/>
                      <a:pt x="2" y="52"/>
                    </a:cubicBezTo>
                    <a:cubicBezTo>
                      <a:pt x="0" y="60"/>
                      <a:pt x="0" y="60"/>
                      <a:pt x="0" y="60"/>
                    </a:cubicBezTo>
                    <a:cubicBezTo>
                      <a:pt x="6" y="83"/>
                      <a:pt x="6" y="83"/>
                      <a:pt x="6" y="83"/>
                    </a:cubicBezTo>
                    <a:cubicBezTo>
                      <a:pt x="17" y="44"/>
                      <a:pt x="17" y="44"/>
                      <a:pt x="17" y="44"/>
                    </a:cubicBezTo>
                    <a:cubicBezTo>
                      <a:pt x="29" y="85"/>
                      <a:pt x="29" y="85"/>
                      <a:pt x="29" y="85"/>
                    </a:cubicBezTo>
                    <a:cubicBezTo>
                      <a:pt x="30" y="88"/>
                      <a:pt x="32" y="90"/>
                      <a:pt x="35" y="90"/>
                    </a:cubicBezTo>
                    <a:cubicBezTo>
                      <a:pt x="36" y="90"/>
                      <a:pt x="36" y="90"/>
                      <a:pt x="37" y="90"/>
                    </a:cubicBezTo>
                    <a:cubicBezTo>
                      <a:pt x="40" y="89"/>
                      <a:pt x="42" y="85"/>
                      <a:pt x="41" y="82"/>
                    </a:cubicBezTo>
                    <a:cubicBezTo>
                      <a:pt x="30" y="41"/>
                      <a:pt x="30" y="41"/>
                      <a:pt x="30" y="41"/>
                    </a:cubicBezTo>
                    <a:cubicBezTo>
                      <a:pt x="30" y="24"/>
                      <a:pt x="30" y="24"/>
                      <a:pt x="30" y="24"/>
                    </a:cubicBezTo>
                    <a:cubicBezTo>
                      <a:pt x="35" y="38"/>
                      <a:pt x="35" y="38"/>
                      <a:pt x="35" y="38"/>
                    </a:cubicBezTo>
                    <a:cubicBezTo>
                      <a:pt x="36" y="42"/>
                      <a:pt x="40" y="43"/>
                      <a:pt x="43" y="42"/>
                    </a:cubicBezTo>
                    <a:cubicBezTo>
                      <a:pt x="47" y="41"/>
                      <a:pt x="48" y="37"/>
                      <a:pt x="47" y="34"/>
                    </a:cubicBezTo>
                    <a:close/>
                    <a:moveTo>
                      <a:pt x="47" y="34"/>
                    </a:moveTo>
                    <a:cubicBezTo>
                      <a:pt x="47" y="34"/>
                      <a:pt x="47" y="34"/>
                      <a:pt x="47" y="3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6" name="Freeform 9"/>
              <p:cNvSpPr>
                <a:spLocks noEditPoints="1"/>
              </p:cNvSpPr>
              <p:nvPr/>
            </p:nvSpPr>
            <p:spPr bwMode="auto">
              <a:xfrm>
                <a:off x="7847013" y="4224338"/>
                <a:ext cx="273050" cy="271463"/>
              </a:xfrm>
              <a:custGeom>
                <a:gdLst>
                  <a:gd fmla="*/ 13 w 27" name="T0"/>
                  <a:gd fmla="*/ 27 h 27" name="T1"/>
                  <a:gd fmla="*/ 27 w 27" name="T2"/>
                  <a:gd fmla="*/ 13 h 27" name="T3"/>
                  <a:gd fmla="*/ 13 w 27" name="T4"/>
                  <a:gd fmla="*/ 0 h 27" name="T5"/>
                  <a:gd fmla="*/ 0 w 27" name="T6"/>
                  <a:gd fmla="*/ 13 h 27" name="T7"/>
                  <a:gd fmla="*/ 13 w 27" name="T8"/>
                  <a:gd fmla="*/ 27 h 27" name="T9"/>
                  <a:gd fmla="*/ 13 w 27" name="T10"/>
                  <a:gd fmla="*/ 27 h 27" name="T11"/>
                  <a:gd fmla="*/ 13 w 27" name="T12"/>
                  <a:gd fmla="*/ 27 h 27" name="T13"/>
                </a:gdLst>
                <a:cxnLst>
                  <a:cxn ang="0">
                    <a:pos x="T0" y="T1"/>
                  </a:cxn>
                  <a:cxn ang="0">
                    <a:pos x="T2" y="T3"/>
                  </a:cxn>
                  <a:cxn ang="0">
                    <a:pos x="T4" y="T5"/>
                  </a:cxn>
                  <a:cxn ang="0">
                    <a:pos x="T6" y="T7"/>
                  </a:cxn>
                  <a:cxn ang="0">
                    <a:pos x="T8" y="T9"/>
                  </a:cxn>
                  <a:cxn ang="0">
                    <a:pos x="T10" y="T11"/>
                  </a:cxn>
                  <a:cxn ang="0">
                    <a:pos x="T12" y="T13"/>
                  </a:cxn>
                </a:cxnLst>
                <a:rect b="b" l="0" r="r" t="0"/>
                <a:pathLst>
                  <a:path h="27" w="27">
                    <a:moveTo>
                      <a:pt x="13" y="27"/>
                    </a:moveTo>
                    <a:cubicBezTo>
                      <a:pt x="21" y="27"/>
                      <a:pt x="27" y="21"/>
                      <a:pt x="27" y="13"/>
                    </a:cubicBezTo>
                    <a:cubicBezTo>
                      <a:pt x="27" y="6"/>
                      <a:pt x="21" y="0"/>
                      <a:pt x="13" y="0"/>
                    </a:cubicBezTo>
                    <a:cubicBezTo>
                      <a:pt x="6" y="0"/>
                      <a:pt x="0" y="6"/>
                      <a:pt x="0" y="13"/>
                    </a:cubicBezTo>
                    <a:cubicBezTo>
                      <a:pt x="0" y="21"/>
                      <a:pt x="6" y="27"/>
                      <a:pt x="13" y="27"/>
                    </a:cubicBezTo>
                    <a:close/>
                    <a:moveTo>
                      <a:pt x="13" y="27"/>
                    </a:moveTo>
                    <a:cubicBezTo>
                      <a:pt x="13" y="27"/>
                      <a:pt x="13" y="27"/>
                      <a:pt x="13" y="27"/>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7" name="Freeform 10"/>
              <p:cNvSpPr>
                <a:spLocks noEditPoints="1"/>
              </p:cNvSpPr>
              <p:nvPr/>
            </p:nvSpPr>
            <p:spPr bwMode="auto">
              <a:xfrm>
                <a:off x="7605713" y="4525963"/>
                <a:ext cx="744538" cy="1089025"/>
              </a:xfrm>
              <a:custGeom>
                <a:gdLst>
                  <a:gd fmla="*/ 52 w 74" name="T0"/>
                  <a:gd fmla="*/ 50 h 108" name="T1"/>
                  <a:gd fmla="*/ 52 w 74" name="T2"/>
                  <a:gd fmla="*/ 29 h 108" name="T3"/>
                  <a:gd fmla="*/ 58 w 74" name="T4"/>
                  <a:gd fmla="*/ 46 h 108" name="T5"/>
                  <a:gd fmla="*/ 68 w 74" name="T6"/>
                  <a:gd fmla="*/ 51 h 108" name="T7"/>
                  <a:gd fmla="*/ 72 w 74" name="T8"/>
                  <a:gd fmla="*/ 41 h 108" name="T9"/>
                  <a:gd fmla="*/ 59 w 74" name="T10"/>
                  <a:gd fmla="*/ 5 h 108" name="T11"/>
                  <a:gd fmla="*/ 52 w 74" name="T12"/>
                  <a:gd fmla="*/ 0 h 108" name="T13"/>
                  <a:gd fmla="*/ 44 w 74" name="T14"/>
                  <a:gd fmla="*/ 0 h 108" name="T15"/>
                  <a:gd fmla="*/ 39 w 74" name="T16"/>
                  <a:gd fmla="*/ 3 h 108" name="T17"/>
                  <a:gd fmla="*/ 43 w 74" name="T18"/>
                  <a:gd fmla="*/ 28 h 108" name="T19"/>
                  <a:gd fmla="*/ 37 w 74" name="T20"/>
                  <a:gd fmla="*/ 33 h 108" name="T21"/>
                  <a:gd fmla="*/ 32 w 74" name="T22"/>
                  <a:gd fmla="*/ 28 h 108" name="T23"/>
                  <a:gd fmla="*/ 35 w 74" name="T24"/>
                  <a:gd fmla="*/ 3 h 108" name="T25"/>
                  <a:gd fmla="*/ 30 w 74" name="T26"/>
                  <a:gd fmla="*/ 0 h 108" name="T27"/>
                  <a:gd fmla="*/ 23 w 74" name="T28"/>
                  <a:gd fmla="*/ 0 h 108" name="T29"/>
                  <a:gd fmla="*/ 16 w 74" name="T30"/>
                  <a:gd fmla="*/ 5 h 108" name="T31"/>
                  <a:gd fmla="*/ 2 w 74" name="T32"/>
                  <a:gd fmla="*/ 41 h 108" name="T33"/>
                  <a:gd fmla="*/ 6 w 74" name="T34"/>
                  <a:gd fmla="*/ 51 h 108" name="T35"/>
                  <a:gd fmla="*/ 16 w 74" name="T36"/>
                  <a:gd fmla="*/ 46 h 108" name="T37"/>
                  <a:gd fmla="*/ 23 w 74" name="T38"/>
                  <a:gd fmla="*/ 29 h 108" name="T39"/>
                  <a:gd fmla="*/ 23 w 74" name="T40"/>
                  <a:gd fmla="*/ 50 h 108" name="T41"/>
                  <a:gd fmla="*/ 9 w 74" name="T42"/>
                  <a:gd fmla="*/ 98 h 108" name="T43"/>
                  <a:gd fmla="*/ 14 w 74" name="T44"/>
                  <a:gd fmla="*/ 107 h 108" name="T45"/>
                  <a:gd fmla="*/ 16 w 74" name="T46"/>
                  <a:gd fmla="*/ 108 h 108" name="T47"/>
                  <a:gd fmla="*/ 23 w 74" name="T48"/>
                  <a:gd fmla="*/ 102 h 108" name="T49"/>
                  <a:gd fmla="*/ 37 w 74" name="T50"/>
                  <a:gd fmla="*/ 53 h 108" name="T51"/>
                  <a:gd fmla="*/ 51 w 74" name="T52"/>
                  <a:gd fmla="*/ 102 h 108" name="T53"/>
                  <a:gd fmla="*/ 58 w 74" name="T54"/>
                  <a:gd fmla="*/ 108 h 108" name="T55"/>
                  <a:gd fmla="*/ 61 w 74" name="T56"/>
                  <a:gd fmla="*/ 107 h 108" name="T57"/>
                  <a:gd fmla="*/ 66 w 74" name="T58"/>
                  <a:gd fmla="*/ 98 h 108" name="T59"/>
                  <a:gd fmla="*/ 52 w 74" name="T60"/>
                  <a:gd fmla="*/ 50 h 108" name="T61"/>
                  <a:gd fmla="*/ 52 w 74" name="T62"/>
                  <a:gd fmla="*/ 50 h 108" name="T63"/>
                  <a:gd fmla="*/ 52 w 74" name="T64"/>
                  <a:gd fmla="*/ 50 h 108"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08" w="74">
                    <a:moveTo>
                      <a:pt x="52" y="50"/>
                    </a:moveTo>
                    <a:cubicBezTo>
                      <a:pt x="52" y="29"/>
                      <a:pt x="52" y="29"/>
                      <a:pt x="52" y="29"/>
                    </a:cubicBezTo>
                    <a:cubicBezTo>
                      <a:pt x="58" y="46"/>
                      <a:pt x="58" y="46"/>
                      <a:pt x="58" y="46"/>
                    </a:cubicBezTo>
                    <a:cubicBezTo>
                      <a:pt x="60" y="50"/>
                      <a:pt x="64" y="52"/>
                      <a:pt x="68" y="51"/>
                    </a:cubicBezTo>
                    <a:cubicBezTo>
                      <a:pt x="72" y="49"/>
                      <a:pt x="74" y="45"/>
                      <a:pt x="72" y="41"/>
                    </a:cubicBezTo>
                    <a:cubicBezTo>
                      <a:pt x="59" y="5"/>
                      <a:pt x="59" y="5"/>
                      <a:pt x="59" y="5"/>
                    </a:cubicBezTo>
                    <a:cubicBezTo>
                      <a:pt x="58" y="2"/>
                      <a:pt x="55" y="0"/>
                      <a:pt x="52" y="0"/>
                    </a:cubicBezTo>
                    <a:cubicBezTo>
                      <a:pt x="44" y="0"/>
                      <a:pt x="44" y="0"/>
                      <a:pt x="44" y="0"/>
                    </a:cubicBezTo>
                    <a:cubicBezTo>
                      <a:pt x="42" y="0"/>
                      <a:pt x="40" y="1"/>
                      <a:pt x="39" y="3"/>
                    </a:cubicBezTo>
                    <a:cubicBezTo>
                      <a:pt x="43" y="28"/>
                      <a:pt x="43" y="28"/>
                      <a:pt x="43" y="28"/>
                    </a:cubicBezTo>
                    <a:cubicBezTo>
                      <a:pt x="37" y="33"/>
                      <a:pt x="37" y="33"/>
                      <a:pt x="37" y="33"/>
                    </a:cubicBezTo>
                    <a:cubicBezTo>
                      <a:pt x="32" y="28"/>
                      <a:pt x="32" y="28"/>
                      <a:pt x="32" y="28"/>
                    </a:cubicBezTo>
                    <a:cubicBezTo>
                      <a:pt x="35" y="3"/>
                      <a:pt x="35" y="3"/>
                      <a:pt x="35" y="3"/>
                    </a:cubicBezTo>
                    <a:cubicBezTo>
                      <a:pt x="34" y="1"/>
                      <a:pt x="32" y="0"/>
                      <a:pt x="30" y="0"/>
                    </a:cubicBezTo>
                    <a:cubicBezTo>
                      <a:pt x="23" y="0"/>
                      <a:pt x="23" y="0"/>
                      <a:pt x="23" y="0"/>
                    </a:cubicBezTo>
                    <a:cubicBezTo>
                      <a:pt x="20" y="0"/>
                      <a:pt x="17" y="2"/>
                      <a:pt x="16" y="5"/>
                    </a:cubicBezTo>
                    <a:cubicBezTo>
                      <a:pt x="2" y="41"/>
                      <a:pt x="2" y="41"/>
                      <a:pt x="2" y="41"/>
                    </a:cubicBezTo>
                    <a:cubicBezTo>
                      <a:pt x="0" y="45"/>
                      <a:pt x="2" y="49"/>
                      <a:pt x="6" y="51"/>
                    </a:cubicBezTo>
                    <a:cubicBezTo>
                      <a:pt x="10" y="52"/>
                      <a:pt x="14" y="50"/>
                      <a:pt x="16" y="46"/>
                    </a:cubicBezTo>
                    <a:cubicBezTo>
                      <a:pt x="23" y="29"/>
                      <a:pt x="23" y="29"/>
                      <a:pt x="23" y="29"/>
                    </a:cubicBezTo>
                    <a:cubicBezTo>
                      <a:pt x="23" y="50"/>
                      <a:pt x="23" y="50"/>
                      <a:pt x="23" y="50"/>
                    </a:cubicBezTo>
                    <a:cubicBezTo>
                      <a:pt x="9" y="98"/>
                      <a:pt x="9" y="98"/>
                      <a:pt x="9" y="98"/>
                    </a:cubicBezTo>
                    <a:cubicBezTo>
                      <a:pt x="8" y="102"/>
                      <a:pt x="10" y="106"/>
                      <a:pt x="14" y="107"/>
                    </a:cubicBezTo>
                    <a:cubicBezTo>
                      <a:pt x="15" y="108"/>
                      <a:pt x="15" y="108"/>
                      <a:pt x="16" y="108"/>
                    </a:cubicBezTo>
                    <a:cubicBezTo>
                      <a:pt x="19" y="108"/>
                      <a:pt x="22" y="106"/>
                      <a:pt x="23" y="102"/>
                    </a:cubicBezTo>
                    <a:cubicBezTo>
                      <a:pt x="37" y="53"/>
                      <a:pt x="37" y="53"/>
                      <a:pt x="37" y="53"/>
                    </a:cubicBezTo>
                    <a:cubicBezTo>
                      <a:pt x="51" y="102"/>
                      <a:pt x="51" y="102"/>
                      <a:pt x="51" y="102"/>
                    </a:cubicBezTo>
                    <a:cubicBezTo>
                      <a:pt x="52" y="106"/>
                      <a:pt x="55" y="108"/>
                      <a:pt x="58" y="108"/>
                    </a:cubicBezTo>
                    <a:cubicBezTo>
                      <a:pt x="59" y="108"/>
                      <a:pt x="60" y="108"/>
                      <a:pt x="61" y="107"/>
                    </a:cubicBezTo>
                    <a:cubicBezTo>
                      <a:pt x="65" y="106"/>
                      <a:pt x="67" y="102"/>
                      <a:pt x="66" y="98"/>
                    </a:cubicBezTo>
                    <a:lnTo>
                      <a:pt x="52" y="50"/>
                    </a:lnTo>
                    <a:close/>
                    <a:moveTo>
                      <a:pt x="52" y="50"/>
                    </a:moveTo>
                    <a:cubicBezTo>
                      <a:pt x="52" y="50"/>
                      <a:pt x="52" y="50"/>
                      <a:pt x="52" y="5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186" name="组合 185"/>
            <p:cNvGrpSpPr/>
            <p:nvPr/>
          </p:nvGrpSpPr>
          <p:grpSpPr>
            <a:xfrm>
              <a:off x="546514" y="5589008"/>
              <a:ext cx="755966" cy="955593"/>
              <a:chOff x="617538" y="4005263"/>
              <a:chExt cx="1100138" cy="1390650"/>
            </a:xfrm>
            <a:solidFill>
              <a:schemeClr val="accent1"/>
            </a:solidFill>
          </p:grpSpPr>
          <p:sp>
            <p:nvSpPr>
              <p:cNvPr id="180" name="Freeform 14"/>
              <p:cNvSpPr>
                <a:spLocks noEditPoints="1"/>
              </p:cNvSpPr>
              <p:nvPr/>
            </p:nvSpPr>
            <p:spPr bwMode="auto">
              <a:xfrm>
                <a:off x="1044575" y="4352925"/>
                <a:ext cx="246063" cy="244475"/>
              </a:xfrm>
              <a:custGeom>
                <a:gdLst>
                  <a:gd fmla="*/ 167 w 167" name="T0"/>
                  <a:gd fmla="*/ 84 h 167" name="T1"/>
                  <a:gd fmla="*/ 84 w 167" name="T2"/>
                  <a:gd fmla="*/ 0 h 167" name="T3"/>
                  <a:gd fmla="*/ 0 w 167" name="T4"/>
                  <a:gd fmla="*/ 84 h 167" name="T5"/>
                  <a:gd fmla="*/ 84 w 167" name="T6"/>
                  <a:gd fmla="*/ 167 h 167" name="T7"/>
                  <a:gd fmla="*/ 167 w 167" name="T8"/>
                  <a:gd fmla="*/ 84 h 167" name="T9"/>
                  <a:gd fmla="*/ 167 w 167" name="T10"/>
                  <a:gd fmla="*/ 84 h 167" name="T11"/>
                  <a:gd fmla="*/ 167 w 167" name="T12"/>
                  <a:gd fmla="*/ 84 h 167" name="T13"/>
                </a:gdLst>
                <a:cxnLst>
                  <a:cxn ang="0">
                    <a:pos x="T0" y="T1"/>
                  </a:cxn>
                  <a:cxn ang="0">
                    <a:pos x="T2" y="T3"/>
                  </a:cxn>
                  <a:cxn ang="0">
                    <a:pos x="T4" y="T5"/>
                  </a:cxn>
                  <a:cxn ang="0">
                    <a:pos x="T6" y="T7"/>
                  </a:cxn>
                  <a:cxn ang="0">
                    <a:pos x="T8" y="T9"/>
                  </a:cxn>
                  <a:cxn ang="0">
                    <a:pos x="T10" y="T11"/>
                  </a:cxn>
                  <a:cxn ang="0">
                    <a:pos x="T12" y="T13"/>
                  </a:cxn>
                </a:cxnLst>
                <a:rect b="b" l="0" r="r" t="0"/>
                <a:pathLst>
                  <a:path h="167" w="167">
                    <a:moveTo>
                      <a:pt x="167" y="84"/>
                    </a:moveTo>
                    <a:cubicBezTo>
                      <a:pt x="167" y="38"/>
                      <a:pt x="129" y="0"/>
                      <a:pt x="84" y="0"/>
                    </a:cubicBezTo>
                    <a:cubicBezTo>
                      <a:pt x="38" y="0"/>
                      <a:pt x="0" y="38"/>
                      <a:pt x="0" y="84"/>
                    </a:cubicBezTo>
                    <a:cubicBezTo>
                      <a:pt x="0" y="130"/>
                      <a:pt x="38" y="167"/>
                      <a:pt x="84" y="167"/>
                    </a:cubicBezTo>
                    <a:cubicBezTo>
                      <a:pt x="129" y="167"/>
                      <a:pt x="167" y="130"/>
                      <a:pt x="167" y="84"/>
                    </a:cubicBezTo>
                    <a:close/>
                    <a:moveTo>
                      <a:pt x="167" y="84"/>
                    </a:moveTo>
                    <a:cubicBezTo>
                      <a:pt x="167" y="84"/>
                      <a:pt x="167" y="84"/>
                      <a:pt x="167" y="8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1" name="Freeform 15"/>
              <p:cNvSpPr>
                <a:spLocks noEditPoints="1"/>
              </p:cNvSpPr>
              <p:nvPr/>
            </p:nvSpPr>
            <p:spPr bwMode="auto">
              <a:xfrm>
                <a:off x="617538" y="4005263"/>
                <a:ext cx="1100138" cy="1025525"/>
              </a:xfrm>
              <a:custGeom>
                <a:gdLst>
                  <a:gd fmla="*/ 724 w 751" name="T0"/>
                  <a:gd fmla="*/ 279 h 701" name="T1"/>
                  <a:gd fmla="*/ 666 w 751" name="T2"/>
                  <a:gd fmla="*/ 279 h 701" name="T3"/>
                  <a:gd fmla="*/ 649 w 751" name="T4"/>
                  <a:gd fmla="*/ 239 h 701" name="T5"/>
                  <a:gd fmla="*/ 690 w 751" name="T6"/>
                  <a:gd fmla="*/ 198 h 701" name="T7"/>
                  <a:gd fmla="*/ 690 w 751" name="T8"/>
                  <a:gd fmla="*/ 159 h 701" name="T9"/>
                  <a:gd fmla="*/ 592 w 751" name="T10"/>
                  <a:gd fmla="*/ 61 h 701" name="T11"/>
                  <a:gd fmla="*/ 554 w 751" name="T12"/>
                  <a:gd fmla="*/ 61 h 701" name="T13"/>
                  <a:gd fmla="*/ 512 w 751" name="T14"/>
                  <a:gd fmla="*/ 102 h 701" name="T15"/>
                  <a:gd fmla="*/ 472 w 751" name="T16"/>
                  <a:gd fmla="*/ 85 h 701" name="T17"/>
                  <a:gd fmla="*/ 472 w 751" name="T18"/>
                  <a:gd fmla="*/ 27 h 701" name="T19"/>
                  <a:gd fmla="*/ 445 w 751" name="T20"/>
                  <a:gd fmla="*/ 0 h 701" name="T21"/>
                  <a:gd fmla="*/ 306 w 751" name="T22"/>
                  <a:gd fmla="*/ 0 h 701" name="T23"/>
                  <a:gd fmla="*/ 279 w 751" name="T24"/>
                  <a:gd fmla="*/ 27 h 701" name="T25"/>
                  <a:gd fmla="*/ 279 w 751" name="T26"/>
                  <a:gd fmla="*/ 85 h 701" name="T27"/>
                  <a:gd fmla="*/ 239 w 751" name="T28"/>
                  <a:gd fmla="*/ 102 h 701" name="T29"/>
                  <a:gd fmla="*/ 198 w 751" name="T30"/>
                  <a:gd fmla="*/ 61 h 701" name="T31"/>
                  <a:gd fmla="*/ 159 w 751" name="T32"/>
                  <a:gd fmla="*/ 61 h 701" name="T33"/>
                  <a:gd fmla="*/ 61 w 751" name="T34"/>
                  <a:gd fmla="*/ 159 h 701" name="T35"/>
                  <a:gd fmla="*/ 53 w 751" name="T36"/>
                  <a:gd fmla="*/ 178 h 701" name="T37"/>
                  <a:gd fmla="*/ 61 w 751" name="T38"/>
                  <a:gd fmla="*/ 198 h 701" name="T39"/>
                  <a:gd fmla="*/ 102 w 751" name="T40"/>
                  <a:gd fmla="*/ 239 h 701" name="T41"/>
                  <a:gd fmla="*/ 85 w 751" name="T42"/>
                  <a:gd fmla="*/ 279 h 701" name="T43"/>
                  <a:gd fmla="*/ 27 w 751" name="T44"/>
                  <a:gd fmla="*/ 279 h 701" name="T45"/>
                  <a:gd fmla="*/ 0 w 751" name="T46"/>
                  <a:gd fmla="*/ 306 h 701" name="T47"/>
                  <a:gd fmla="*/ 0 w 751" name="T48"/>
                  <a:gd fmla="*/ 445 h 701" name="T49"/>
                  <a:gd fmla="*/ 27 w 751" name="T50"/>
                  <a:gd fmla="*/ 472 h 701" name="T51"/>
                  <a:gd fmla="*/ 85 w 751" name="T52"/>
                  <a:gd fmla="*/ 472 h 701" name="T53"/>
                  <a:gd fmla="*/ 102 w 751" name="T54"/>
                  <a:gd fmla="*/ 512 h 701" name="T55"/>
                  <a:gd fmla="*/ 61 w 751" name="T56"/>
                  <a:gd fmla="*/ 554 h 701" name="T57"/>
                  <a:gd fmla="*/ 53 w 751" name="T58"/>
                  <a:gd fmla="*/ 573 h 701" name="T59"/>
                  <a:gd fmla="*/ 61 w 751" name="T60"/>
                  <a:gd fmla="*/ 592 h 701" name="T61"/>
                  <a:gd fmla="*/ 159 w 751" name="T62"/>
                  <a:gd fmla="*/ 690 h 701" name="T63"/>
                  <a:gd fmla="*/ 198 w 751" name="T64"/>
                  <a:gd fmla="*/ 690 h 701" name="T65"/>
                  <a:gd fmla="*/ 201 w 751" name="T66"/>
                  <a:gd fmla="*/ 687 h 701" name="T67"/>
                  <a:gd fmla="*/ 200 w 751" name="T68"/>
                  <a:gd fmla="*/ 686 h 701" name="T69"/>
                  <a:gd fmla="*/ 192 w 751" name="T70"/>
                  <a:gd fmla="*/ 659 h 701" name="T71"/>
                  <a:gd fmla="*/ 192 w 751" name="T72"/>
                  <a:gd fmla="*/ 514 h 701" name="T73"/>
                  <a:gd fmla="*/ 214 w 751" name="T74"/>
                  <a:gd fmla="*/ 448 h 701" name="T75"/>
                  <a:gd fmla="*/ 198 w 751" name="T76"/>
                  <a:gd fmla="*/ 376 h 701" name="T77"/>
                  <a:gd fmla="*/ 376 w 751" name="T78"/>
                  <a:gd fmla="*/ 198 h 701" name="T79"/>
                  <a:gd fmla="*/ 553 w 751" name="T80"/>
                  <a:gd fmla="*/ 376 h 701" name="T81"/>
                  <a:gd fmla="*/ 538 w 751" name="T82"/>
                  <a:gd fmla="*/ 447 h 701" name="T83"/>
                  <a:gd fmla="*/ 559 w 751" name="T84"/>
                  <a:gd fmla="*/ 514 h 701" name="T85"/>
                  <a:gd fmla="*/ 559 w 751" name="T86"/>
                  <a:gd fmla="*/ 659 h 701" name="T87"/>
                  <a:gd fmla="*/ 551 w 751" name="T88"/>
                  <a:gd fmla="*/ 686 h 701" name="T89"/>
                  <a:gd fmla="*/ 550 w 751" name="T90"/>
                  <a:gd fmla="*/ 687 h 701" name="T91"/>
                  <a:gd fmla="*/ 554 w 751" name="T92"/>
                  <a:gd fmla="*/ 690 h 701" name="T93"/>
                  <a:gd fmla="*/ 592 w 751" name="T94"/>
                  <a:gd fmla="*/ 690 h 701" name="T95"/>
                  <a:gd fmla="*/ 690 w 751" name="T96"/>
                  <a:gd fmla="*/ 592 h 701" name="T97"/>
                  <a:gd fmla="*/ 698 w 751" name="T98"/>
                  <a:gd fmla="*/ 573 h 701" name="T99"/>
                  <a:gd fmla="*/ 690 w 751" name="T100"/>
                  <a:gd fmla="*/ 554 h 701" name="T101"/>
                  <a:gd fmla="*/ 649 w 751" name="T102"/>
                  <a:gd fmla="*/ 512 h 701" name="T103"/>
                  <a:gd fmla="*/ 666 w 751" name="T104"/>
                  <a:gd fmla="*/ 472 h 701" name="T105"/>
                  <a:gd fmla="*/ 724 w 751" name="T106"/>
                  <a:gd fmla="*/ 472 h 701" name="T107"/>
                  <a:gd fmla="*/ 751 w 751" name="T108"/>
                  <a:gd fmla="*/ 445 h 701" name="T109"/>
                  <a:gd fmla="*/ 751 w 751" name="T110"/>
                  <a:gd fmla="*/ 306 h 701" name="T111"/>
                  <a:gd fmla="*/ 724 w 751" name="T112"/>
                  <a:gd fmla="*/ 279 h 701" name="T113"/>
                  <a:gd fmla="*/ 724 w 751" name="T114"/>
                  <a:gd fmla="*/ 279 h 701" name="T115"/>
                  <a:gd fmla="*/ 724 w 751" name="T116"/>
                  <a:gd fmla="*/ 279 h 701"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701" w="751">
                    <a:moveTo>
                      <a:pt x="724" y="279"/>
                    </a:moveTo>
                    <a:cubicBezTo>
                      <a:pt x="666" y="279"/>
                      <a:pt x="666" y="279"/>
                      <a:pt x="666" y="279"/>
                    </a:cubicBezTo>
                    <a:cubicBezTo>
                      <a:pt x="661" y="265"/>
                      <a:pt x="656" y="252"/>
                      <a:pt x="649" y="239"/>
                    </a:cubicBezTo>
                    <a:cubicBezTo>
                      <a:pt x="690" y="198"/>
                      <a:pt x="690" y="198"/>
                      <a:pt x="690" y="198"/>
                    </a:cubicBezTo>
                    <a:cubicBezTo>
                      <a:pt x="701" y="187"/>
                      <a:pt x="701" y="170"/>
                      <a:pt x="690" y="159"/>
                    </a:cubicBezTo>
                    <a:cubicBezTo>
                      <a:pt x="592" y="61"/>
                      <a:pt x="592" y="61"/>
                      <a:pt x="592" y="61"/>
                    </a:cubicBezTo>
                    <a:cubicBezTo>
                      <a:pt x="581" y="50"/>
                      <a:pt x="564" y="50"/>
                      <a:pt x="554" y="61"/>
                    </a:cubicBezTo>
                    <a:cubicBezTo>
                      <a:pt x="512" y="102"/>
                      <a:pt x="512" y="102"/>
                      <a:pt x="512" y="102"/>
                    </a:cubicBezTo>
                    <a:cubicBezTo>
                      <a:pt x="499" y="95"/>
                      <a:pt x="486" y="90"/>
                      <a:pt x="472" y="85"/>
                    </a:cubicBezTo>
                    <a:cubicBezTo>
                      <a:pt x="472" y="27"/>
                      <a:pt x="472" y="27"/>
                      <a:pt x="472" y="27"/>
                    </a:cubicBezTo>
                    <a:cubicBezTo>
                      <a:pt x="472" y="12"/>
                      <a:pt x="460" y="0"/>
                      <a:pt x="445" y="0"/>
                    </a:cubicBezTo>
                    <a:cubicBezTo>
                      <a:pt x="306" y="0"/>
                      <a:pt x="306" y="0"/>
                      <a:pt x="306" y="0"/>
                    </a:cubicBezTo>
                    <a:cubicBezTo>
                      <a:pt x="291" y="0"/>
                      <a:pt x="279" y="12"/>
                      <a:pt x="279" y="27"/>
                    </a:cubicBezTo>
                    <a:cubicBezTo>
                      <a:pt x="279" y="85"/>
                      <a:pt x="279" y="85"/>
                      <a:pt x="279" y="85"/>
                    </a:cubicBezTo>
                    <a:cubicBezTo>
                      <a:pt x="265" y="90"/>
                      <a:pt x="252" y="95"/>
                      <a:pt x="239" y="102"/>
                    </a:cubicBezTo>
                    <a:cubicBezTo>
                      <a:pt x="198" y="61"/>
                      <a:pt x="198" y="61"/>
                      <a:pt x="198" y="61"/>
                    </a:cubicBezTo>
                    <a:cubicBezTo>
                      <a:pt x="187" y="50"/>
                      <a:pt x="170" y="50"/>
                      <a:pt x="159" y="61"/>
                    </a:cubicBezTo>
                    <a:cubicBezTo>
                      <a:pt x="61" y="159"/>
                      <a:pt x="61" y="159"/>
                      <a:pt x="61" y="159"/>
                    </a:cubicBezTo>
                    <a:cubicBezTo>
                      <a:pt x="56" y="164"/>
                      <a:pt x="53" y="171"/>
                      <a:pt x="53" y="178"/>
                    </a:cubicBezTo>
                    <a:cubicBezTo>
                      <a:pt x="53" y="186"/>
                      <a:pt x="56" y="192"/>
                      <a:pt x="61" y="198"/>
                    </a:cubicBezTo>
                    <a:cubicBezTo>
                      <a:pt x="102" y="239"/>
                      <a:pt x="102" y="239"/>
                      <a:pt x="102" y="239"/>
                    </a:cubicBezTo>
                    <a:cubicBezTo>
                      <a:pt x="95" y="252"/>
                      <a:pt x="90" y="265"/>
                      <a:pt x="85" y="279"/>
                    </a:cubicBezTo>
                    <a:cubicBezTo>
                      <a:pt x="27" y="279"/>
                      <a:pt x="27" y="279"/>
                      <a:pt x="27" y="279"/>
                    </a:cubicBezTo>
                    <a:cubicBezTo>
                      <a:pt x="12" y="279"/>
                      <a:pt x="0" y="291"/>
                      <a:pt x="0" y="306"/>
                    </a:cubicBezTo>
                    <a:cubicBezTo>
                      <a:pt x="0" y="445"/>
                      <a:pt x="0" y="445"/>
                      <a:pt x="0" y="445"/>
                    </a:cubicBezTo>
                    <a:cubicBezTo>
                      <a:pt x="0" y="460"/>
                      <a:pt x="12" y="472"/>
                      <a:pt x="27" y="472"/>
                    </a:cubicBezTo>
                    <a:cubicBezTo>
                      <a:pt x="85" y="472"/>
                      <a:pt x="85" y="472"/>
                      <a:pt x="85" y="472"/>
                    </a:cubicBezTo>
                    <a:cubicBezTo>
                      <a:pt x="90" y="486"/>
                      <a:pt x="95" y="499"/>
                      <a:pt x="102" y="512"/>
                    </a:cubicBezTo>
                    <a:cubicBezTo>
                      <a:pt x="61" y="554"/>
                      <a:pt x="61" y="554"/>
                      <a:pt x="61" y="554"/>
                    </a:cubicBezTo>
                    <a:cubicBezTo>
                      <a:pt x="56" y="559"/>
                      <a:pt x="53" y="566"/>
                      <a:pt x="53" y="573"/>
                    </a:cubicBezTo>
                    <a:cubicBezTo>
                      <a:pt x="53" y="580"/>
                      <a:pt x="56" y="587"/>
                      <a:pt x="61" y="592"/>
                    </a:cubicBezTo>
                    <a:cubicBezTo>
                      <a:pt x="159" y="690"/>
                      <a:pt x="159" y="690"/>
                      <a:pt x="159" y="690"/>
                    </a:cubicBezTo>
                    <a:cubicBezTo>
                      <a:pt x="170" y="701"/>
                      <a:pt x="187" y="701"/>
                      <a:pt x="198" y="690"/>
                    </a:cubicBezTo>
                    <a:cubicBezTo>
                      <a:pt x="201" y="687"/>
                      <a:pt x="201" y="687"/>
                      <a:pt x="201" y="687"/>
                    </a:cubicBezTo>
                    <a:cubicBezTo>
                      <a:pt x="200" y="686"/>
                      <a:pt x="200" y="686"/>
                      <a:pt x="200" y="686"/>
                    </a:cubicBezTo>
                    <a:cubicBezTo>
                      <a:pt x="195" y="678"/>
                      <a:pt x="192" y="669"/>
                      <a:pt x="192" y="659"/>
                    </a:cubicBezTo>
                    <a:cubicBezTo>
                      <a:pt x="192" y="514"/>
                      <a:pt x="192" y="514"/>
                      <a:pt x="192" y="514"/>
                    </a:cubicBezTo>
                    <a:cubicBezTo>
                      <a:pt x="192" y="490"/>
                      <a:pt x="200" y="467"/>
                      <a:pt x="214" y="448"/>
                    </a:cubicBezTo>
                    <a:cubicBezTo>
                      <a:pt x="204" y="426"/>
                      <a:pt x="198" y="401"/>
                      <a:pt x="198" y="376"/>
                    </a:cubicBezTo>
                    <a:cubicBezTo>
                      <a:pt x="198" y="278"/>
                      <a:pt x="278" y="198"/>
                      <a:pt x="376" y="198"/>
                    </a:cubicBezTo>
                    <a:cubicBezTo>
                      <a:pt x="473" y="198"/>
                      <a:pt x="553" y="278"/>
                      <a:pt x="553" y="376"/>
                    </a:cubicBezTo>
                    <a:cubicBezTo>
                      <a:pt x="553" y="401"/>
                      <a:pt x="547" y="426"/>
                      <a:pt x="538" y="447"/>
                    </a:cubicBezTo>
                    <a:cubicBezTo>
                      <a:pt x="551" y="466"/>
                      <a:pt x="559" y="489"/>
                      <a:pt x="559" y="514"/>
                    </a:cubicBezTo>
                    <a:cubicBezTo>
                      <a:pt x="559" y="659"/>
                      <a:pt x="559" y="659"/>
                      <a:pt x="559" y="659"/>
                    </a:cubicBezTo>
                    <a:cubicBezTo>
                      <a:pt x="559" y="669"/>
                      <a:pt x="556" y="678"/>
                      <a:pt x="551" y="686"/>
                    </a:cubicBezTo>
                    <a:cubicBezTo>
                      <a:pt x="550" y="687"/>
                      <a:pt x="550" y="687"/>
                      <a:pt x="550" y="687"/>
                    </a:cubicBezTo>
                    <a:cubicBezTo>
                      <a:pt x="554" y="690"/>
                      <a:pt x="554" y="690"/>
                      <a:pt x="554" y="690"/>
                    </a:cubicBezTo>
                    <a:cubicBezTo>
                      <a:pt x="564" y="701"/>
                      <a:pt x="581" y="701"/>
                      <a:pt x="592" y="690"/>
                    </a:cubicBezTo>
                    <a:cubicBezTo>
                      <a:pt x="690" y="592"/>
                      <a:pt x="690" y="592"/>
                      <a:pt x="690" y="592"/>
                    </a:cubicBezTo>
                    <a:cubicBezTo>
                      <a:pt x="695" y="587"/>
                      <a:pt x="698" y="580"/>
                      <a:pt x="698" y="573"/>
                    </a:cubicBezTo>
                    <a:cubicBezTo>
                      <a:pt x="698" y="566"/>
                      <a:pt x="695" y="559"/>
                      <a:pt x="690" y="554"/>
                    </a:cubicBezTo>
                    <a:cubicBezTo>
                      <a:pt x="649" y="512"/>
                      <a:pt x="649" y="512"/>
                      <a:pt x="649" y="512"/>
                    </a:cubicBezTo>
                    <a:cubicBezTo>
                      <a:pt x="656" y="499"/>
                      <a:pt x="661" y="486"/>
                      <a:pt x="666" y="472"/>
                    </a:cubicBezTo>
                    <a:cubicBezTo>
                      <a:pt x="724" y="472"/>
                      <a:pt x="724" y="472"/>
                      <a:pt x="724" y="472"/>
                    </a:cubicBezTo>
                    <a:cubicBezTo>
                      <a:pt x="739" y="472"/>
                      <a:pt x="751" y="460"/>
                      <a:pt x="751" y="445"/>
                    </a:cubicBezTo>
                    <a:cubicBezTo>
                      <a:pt x="751" y="306"/>
                      <a:pt x="751" y="306"/>
                      <a:pt x="751" y="306"/>
                    </a:cubicBezTo>
                    <a:cubicBezTo>
                      <a:pt x="751" y="291"/>
                      <a:pt x="739" y="279"/>
                      <a:pt x="724" y="279"/>
                    </a:cubicBezTo>
                    <a:close/>
                    <a:moveTo>
                      <a:pt x="724" y="279"/>
                    </a:moveTo>
                    <a:cubicBezTo>
                      <a:pt x="724" y="279"/>
                      <a:pt x="724" y="279"/>
                      <a:pt x="724" y="279"/>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2" name="Freeform 16"/>
              <p:cNvSpPr>
                <a:spLocks noEditPoints="1"/>
              </p:cNvSpPr>
              <p:nvPr/>
            </p:nvSpPr>
            <p:spPr bwMode="auto">
              <a:xfrm>
                <a:off x="960438" y="4643438"/>
                <a:ext cx="414338" cy="752475"/>
              </a:xfrm>
              <a:custGeom>
                <a:gdLst>
                  <a:gd fmla="*/ 233 w 283" name="T0"/>
                  <a:gd fmla="*/ 8 h 514" name="T1"/>
                  <a:gd fmla="*/ 233 w 283" name="T2"/>
                  <a:gd fmla="*/ 8 h 514" name="T3"/>
                  <a:gd fmla="*/ 209 w 283" name="T4"/>
                  <a:gd fmla="*/ 1 h 514" name="T5"/>
                  <a:gd fmla="*/ 200 w 283" name="T6"/>
                  <a:gd fmla="*/ 5 h 514" name="T7"/>
                  <a:gd fmla="*/ 150 w 283" name="T8"/>
                  <a:gd fmla="*/ 86 h 514" name="T9"/>
                  <a:gd fmla="*/ 133 w 283" name="T10"/>
                  <a:gd fmla="*/ 86 h 514" name="T11"/>
                  <a:gd fmla="*/ 83 w 283" name="T12"/>
                  <a:gd fmla="*/ 5 h 514" name="T13"/>
                  <a:gd fmla="*/ 76 w 283" name="T14"/>
                  <a:gd fmla="*/ 1 h 514" name="T15"/>
                  <a:gd fmla="*/ 50 w 283" name="T16"/>
                  <a:gd fmla="*/ 8 h 514" name="T17"/>
                  <a:gd fmla="*/ 0 w 283" name="T18"/>
                  <a:gd fmla="*/ 78 h 514" name="T19"/>
                  <a:gd fmla="*/ 0 w 283" name="T20"/>
                  <a:gd fmla="*/ 223 h 514" name="T21"/>
                  <a:gd fmla="*/ 1 w 283" name="T22"/>
                  <a:gd fmla="*/ 227 h 514" name="T23"/>
                  <a:gd fmla="*/ 53 w 283" name="T24"/>
                  <a:gd fmla="*/ 306 h 514" name="T25"/>
                  <a:gd fmla="*/ 53 w 283" name="T26"/>
                  <a:gd fmla="*/ 507 h 514" name="T27"/>
                  <a:gd fmla="*/ 60 w 283" name="T28"/>
                  <a:gd fmla="*/ 514 h 514" name="T29"/>
                  <a:gd fmla="*/ 223 w 283" name="T30"/>
                  <a:gd fmla="*/ 514 h 514" name="T31"/>
                  <a:gd fmla="*/ 230 w 283" name="T32"/>
                  <a:gd fmla="*/ 507 h 514" name="T33"/>
                  <a:gd fmla="*/ 230 w 283" name="T34"/>
                  <a:gd fmla="*/ 306 h 514" name="T35"/>
                  <a:gd fmla="*/ 282 w 283" name="T36"/>
                  <a:gd fmla="*/ 227 h 514" name="T37"/>
                  <a:gd fmla="*/ 283 w 283" name="T38"/>
                  <a:gd fmla="*/ 223 h 514" name="T39"/>
                  <a:gd fmla="*/ 283 w 283" name="T40"/>
                  <a:gd fmla="*/ 78 h 514" name="T41"/>
                  <a:gd fmla="*/ 233 w 283" name="T42"/>
                  <a:gd fmla="*/ 8 h 514" name="T43"/>
                  <a:gd fmla="*/ 233 w 283" name="T44"/>
                  <a:gd fmla="*/ 8 h 514" name="T45"/>
                  <a:gd fmla="*/ 233 w 283" name="T46"/>
                  <a:gd fmla="*/ 8 h 514"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514" w="283">
                    <a:moveTo>
                      <a:pt x="233" y="8"/>
                    </a:moveTo>
                    <a:cubicBezTo>
                      <a:pt x="233" y="8"/>
                      <a:pt x="233" y="8"/>
                      <a:pt x="233" y="8"/>
                    </a:cubicBezTo>
                    <a:cubicBezTo>
                      <a:pt x="209" y="1"/>
                      <a:pt x="209" y="1"/>
                      <a:pt x="209" y="1"/>
                    </a:cubicBezTo>
                    <a:cubicBezTo>
                      <a:pt x="205" y="0"/>
                      <a:pt x="202" y="2"/>
                      <a:pt x="200" y="5"/>
                    </a:cubicBezTo>
                    <a:cubicBezTo>
                      <a:pt x="189" y="27"/>
                      <a:pt x="164" y="66"/>
                      <a:pt x="150" y="86"/>
                    </a:cubicBezTo>
                    <a:cubicBezTo>
                      <a:pt x="145" y="93"/>
                      <a:pt x="138" y="93"/>
                      <a:pt x="133" y="86"/>
                    </a:cubicBezTo>
                    <a:cubicBezTo>
                      <a:pt x="119" y="66"/>
                      <a:pt x="94" y="27"/>
                      <a:pt x="83" y="5"/>
                    </a:cubicBezTo>
                    <a:cubicBezTo>
                      <a:pt x="82" y="3"/>
                      <a:pt x="79" y="1"/>
                      <a:pt x="76" y="1"/>
                    </a:cubicBezTo>
                    <a:cubicBezTo>
                      <a:pt x="76" y="1"/>
                      <a:pt x="50" y="8"/>
                      <a:pt x="50" y="8"/>
                    </a:cubicBezTo>
                    <a:cubicBezTo>
                      <a:pt x="20" y="18"/>
                      <a:pt x="0" y="46"/>
                      <a:pt x="0" y="78"/>
                    </a:cubicBezTo>
                    <a:cubicBezTo>
                      <a:pt x="0" y="223"/>
                      <a:pt x="0" y="223"/>
                      <a:pt x="0" y="223"/>
                    </a:cubicBezTo>
                    <a:cubicBezTo>
                      <a:pt x="0" y="225"/>
                      <a:pt x="0" y="226"/>
                      <a:pt x="1" y="227"/>
                    </a:cubicBezTo>
                    <a:cubicBezTo>
                      <a:pt x="53" y="306"/>
                      <a:pt x="53" y="306"/>
                      <a:pt x="53" y="306"/>
                    </a:cubicBezTo>
                    <a:cubicBezTo>
                      <a:pt x="53" y="507"/>
                      <a:pt x="53" y="507"/>
                      <a:pt x="53" y="507"/>
                    </a:cubicBezTo>
                    <a:cubicBezTo>
                      <a:pt x="53" y="511"/>
                      <a:pt x="56" y="514"/>
                      <a:pt x="60" y="514"/>
                    </a:cubicBezTo>
                    <a:cubicBezTo>
                      <a:pt x="223" y="514"/>
                      <a:pt x="223" y="514"/>
                      <a:pt x="223" y="514"/>
                    </a:cubicBezTo>
                    <a:cubicBezTo>
                      <a:pt x="227" y="514"/>
                      <a:pt x="230" y="511"/>
                      <a:pt x="230" y="507"/>
                    </a:cubicBezTo>
                    <a:cubicBezTo>
                      <a:pt x="230" y="306"/>
                      <a:pt x="230" y="306"/>
                      <a:pt x="230" y="306"/>
                    </a:cubicBezTo>
                    <a:cubicBezTo>
                      <a:pt x="282" y="227"/>
                      <a:pt x="282" y="227"/>
                      <a:pt x="282" y="227"/>
                    </a:cubicBezTo>
                    <a:cubicBezTo>
                      <a:pt x="283" y="226"/>
                      <a:pt x="283" y="225"/>
                      <a:pt x="283" y="223"/>
                    </a:cubicBezTo>
                    <a:cubicBezTo>
                      <a:pt x="283" y="78"/>
                      <a:pt x="283" y="78"/>
                      <a:pt x="283" y="78"/>
                    </a:cubicBezTo>
                    <a:cubicBezTo>
                      <a:pt x="283" y="46"/>
                      <a:pt x="263" y="18"/>
                      <a:pt x="233" y="8"/>
                    </a:cubicBezTo>
                    <a:close/>
                    <a:moveTo>
                      <a:pt x="233" y="8"/>
                    </a:moveTo>
                    <a:cubicBezTo>
                      <a:pt x="233" y="8"/>
                      <a:pt x="233" y="8"/>
                      <a:pt x="233" y="8"/>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85" name="Freeform 20"/>
            <p:cNvSpPr>
              <a:spLocks noEditPoints="1"/>
            </p:cNvSpPr>
            <p:nvPr/>
          </p:nvSpPr>
          <p:spPr bwMode="auto">
            <a:xfrm>
              <a:off x="405780" y="1796284"/>
              <a:ext cx="864944" cy="968885"/>
            </a:xfrm>
            <a:custGeom>
              <a:gdLst>
                <a:gd fmla="*/ 463 w 623" name="T0"/>
                <a:gd fmla="*/ 194 h 699" name="T1"/>
                <a:gd fmla="*/ 418 w 623" name="T2"/>
                <a:gd fmla="*/ 34 h 699" name="T3"/>
                <a:gd fmla="*/ 249 w 623" name="T4"/>
                <a:gd fmla="*/ 22 h 699" name="T5"/>
                <a:gd fmla="*/ 155 w 623" name="T6"/>
                <a:gd fmla="*/ 105 h 699" name="T7"/>
                <a:gd fmla="*/ 160 w 623" name="T8"/>
                <a:gd fmla="*/ 194 h 699" name="T9"/>
                <a:gd fmla="*/ 142 w 623" name="T10"/>
                <a:gd fmla="*/ 260 h 699" name="T11"/>
                <a:gd fmla="*/ 237 w 623" name="T12"/>
                <a:gd fmla="*/ 381 h 699" name="T13"/>
                <a:gd fmla="*/ 312 w 623" name="T14"/>
                <a:gd fmla="*/ 407 h 699" name="T15"/>
                <a:gd fmla="*/ 386 w 623" name="T16"/>
                <a:gd fmla="*/ 381 h 699" name="T17"/>
                <a:gd fmla="*/ 481 w 623" name="T18"/>
                <a:gd fmla="*/ 260 h 699" name="T19"/>
                <a:gd fmla="*/ 450 w 623" name="T20"/>
                <a:gd fmla="*/ 252 h 699" name="T21"/>
                <a:gd fmla="*/ 424 w 623" name="T22"/>
                <a:gd fmla="*/ 282 h 699" name="T23"/>
                <a:gd fmla="*/ 364 w 623" name="T24"/>
                <a:gd fmla="*/ 358 h 699" name="T25"/>
                <a:gd fmla="*/ 277 w 623" name="T26"/>
                <a:gd fmla="*/ 369 h 699" name="T27"/>
                <a:gd fmla="*/ 217 w 623" name="T28"/>
                <a:gd fmla="*/ 290 h 699" name="T29"/>
                <a:gd fmla="*/ 199 w 623" name="T30"/>
                <a:gd fmla="*/ 282 h 699" name="T31"/>
                <a:gd fmla="*/ 173 w 623" name="T32"/>
                <a:gd fmla="*/ 252 h 699" name="T33"/>
                <a:gd fmla="*/ 179 w 623" name="T34"/>
                <a:gd fmla="*/ 220 h 699" name="T35"/>
                <a:gd fmla="*/ 192 w 623" name="T36"/>
                <a:gd fmla="*/ 184 h 699" name="T37"/>
                <a:gd fmla="*/ 253 w 623" name="T38"/>
                <a:gd fmla="*/ 126 h 699" name="T39"/>
                <a:gd fmla="*/ 431 w 623" name="T40"/>
                <a:gd fmla="*/ 179 h 699" name="T41"/>
                <a:gd fmla="*/ 444 w 623" name="T42"/>
                <a:gd fmla="*/ 220 h 699" name="T43"/>
                <a:gd fmla="*/ 450 w 623" name="T44"/>
                <a:gd fmla="*/ 252 h 699" name="T45"/>
                <a:gd fmla="*/ 413 w 623" name="T46"/>
                <a:gd fmla="*/ 410 h 699" name="T47"/>
                <a:gd fmla="*/ 392 w 623" name="T48"/>
                <a:gd fmla="*/ 420 h 699" name="T49"/>
                <a:gd fmla="*/ 350 w 623" name="T50"/>
                <a:gd fmla="*/ 497 h 699" name="T51"/>
                <a:gd fmla="*/ 359 w 623" name="T52"/>
                <a:gd fmla="*/ 455 h 699" name="T53"/>
                <a:gd fmla="*/ 277 w 623" name="T54"/>
                <a:gd fmla="*/ 448 h 699" name="T55"/>
                <a:gd fmla="*/ 263 w 623" name="T56"/>
                <a:gd fmla="*/ 470 h 699" name="T57"/>
                <a:gd fmla="*/ 267 w 623" name="T58"/>
                <a:gd fmla="*/ 517 h 699" name="T59"/>
                <a:gd fmla="*/ 223 w 623" name="T60"/>
                <a:gd fmla="*/ 410 h 699" name="T61"/>
                <a:gd fmla="*/ 71 w 623" name="T62"/>
                <a:gd fmla="*/ 466 h 699" name="T63"/>
                <a:gd fmla="*/ 0 w 623" name="T64"/>
                <a:gd fmla="*/ 683 h 699" name="T65"/>
                <a:gd fmla="*/ 607 w 623" name="T66"/>
                <a:gd fmla="*/ 699 h 699" name="T67"/>
                <a:gd fmla="*/ 623 w 623" name="T68"/>
                <a:gd fmla="*/ 571 h 699" name="T69"/>
                <a:gd fmla="*/ 548 w 623" name="T70"/>
                <a:gd fmla="*/ 617 h 699" name="T71"/>
                <a:gd fmla="*/ 424 w 623" name="T72"/>
                <a:gd fmla="*/ 633 h 699" name="T73"/>
                <a:gd fmla="*/ 408 w 623" name="T74"/>
                <a:gd fmla="*/ 567 h 699" name="T75"/>
                <a:gd fmla="*/ 532 w 623" name="T76"/>
                <a:gd fmla="*/ 551 h 699" name="T77"/>
                <a:gd fmla="*/ 548 w 623" name="T78"/>
                <a:gd fmla="*/ 617 h 699" name="T79"/>
                <a:gd fmla="*/ 548 w 623" name="T80"/>
                <a:gd fmla="*/ 617 h 699"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699" w="623">
                  <a:moveTo>
                    <a:pt x="476" y="207"/>
                  </a:moveTo>
                  <a:cubicBezTo>
                    <a:pt x="473" y="201"/>
                    <a:pt x="468" y="196"/>
                    <a:pt x="463" y="194"/>
                  </a:cubicBezTo>
                  <a:cubicBezTo>
                    <a:pt x="463" y="186"/>
                    <a:pt x="463" y="176"/>
                    <a:pt x="461" y="164"/>
                  </a:cubicBezTo>
                  <a:cubicBezTo>
                    <a:pt x="462" y="149"/>
                    <a:pt x="467" y="70"/>
                    <a:pt x="418" y="34"/>
                  </a:cubicBezTo>
                  <a:cubicBezTo>
                    <a:pt x="388" y="12"/>
                    <a:pt x="354" y="0"/>
                    <a:pt x="321" y="0"/>
                  </a:cubicBezTo>
                  <a:cubicBezTo>
                    <a:pt x="294" y="0"/>
                    <a:pt x="269" y="8"/>
                    <a:pt x="249" y="22"/>
                  </a:cubicBezTo>
                  <a:cubicBezTo>
                    <a:pt x="231" y="34"/>
                    <a:pt x="221" y="48"/>
                    <a:pt x="216" y="57"/>
                  </a:cubicBezTo>
                  <a:cubicBezTo>
                    <a:pt x="201" y="58"/>
                    <a:pt x="169" y="64"/>
                    <a:pt x="155" y="105"/>
                  </a:cubicBezTo>
                  <a:cubicBezTo>
                    <a:pt x="142" y="143"/>
                    <a:pt x="153" y="166"/>
                    <a:pt x="160" y="177"/>
                  </a:cubicBezTo>
                  <a:cubicBezTo>
                    <a:pt x="160" y="184"/>
                    <a:pt x="160" y="189"/>
                    <a:pt x="160" y="194"/>
                  </a:cubicBezTo>
                  <a:cubicBezTo>
                    <a:pt x="155" y="196"/>
                    <a:pt x="151" y="201"/>
                    <a:pt x="147" y="207"/>
                  </a:cubicBezTo>
                  <a:cubicBezTo>
                    <a:pt x="138" y="220"/>
                    <a:pt x="137" y="238"/>
                    <a:pt x="142" y="260"/>
                  </a:cubicBezTo>
                  <a:cubicBezTo>
                    <a:pt x="153" y="302"/>
                    <a:pt x="179" y="311"/>
                    <a:pt x="192" y="313"/>
                  </a:cubicBezTo>
                  <a:cubicBezTo>
                    <a:pt x="201" y="330"/>
                    <a:pt x="219" y="364"/>
                    <a:pt x="237" y="381"/>
                  </a:cubicBezTo>
                  <a:cubicBezTo>
                    <a:pt x="245" y="388"/>
                    <a:pt x="254" y="394"/>
                    <a:pt x="266" y="398"/>
                  </a:cubicBezTo>
                  <a:cubicBezTo>
                    <a:pt x="280" y="404"/>
                    <a:pt x="296" y="407"/>
                    <a:pt x="312" y="407"/>
                  </a:cubicBezTo>
                  <a:cubicBezTo>
                    <a:pt x="327" y="407"/>
                    <a:pt x="343" y="404"/>
                    <a:pt x="358" y="398"/>
                  </a:cubicBezTo>
                  <a:cubicBezTo>
                    <a:pt x="369" y="394"/>
                    <a:pt x="379" y="388"/>
                    <a:pt x="386" y="381"/>
                  </a:cubicBezTo>
                  <a:cubicBezTo>
                    <a:pt x="404" y="364"/>
                    <a:pt x="423" y="330"/>
                    <a:pt x="431" y="313"/>
                  </a:cubicBezTo>
                  <a:cubicBezTo>
                    <a:pt x="445" y="311"/>
                    <a:pt x="470" y="302"/>
                    <a:pt x="481" y="260"/>
                  </a:cubicBezTo>
                  <a:cubicBezTo>
                    <a:pt x="487" y="238"/>
                    <a:pt x="485" y="220"/>
                    <a:pt x="476" y="207"/>
                  </a:cubicBezTo>
                  <a:close/>
                  <a:moveTo>
                    <a:pt x="450" y="252"/>
                  </a:moveTo>
                  <a:cubicBezTo>
                    <a:pt x="443" y="278"/>
                    <a:pt x="431" y="282"/>
                    <a:pt x="425" y="282"/>
                  </a:cubicBezTo>
                  <a:cubicBezTo>
                    <a:pt x="424" y="282"/>
                    <a:pt x="424" y="282"/>
                    <a:pt x="424" y="282"/>
                  </a:cubicBezTo>
                  <a:cubicBezTo>
                    <a:pt x="417" y="280"/>
                    <a:pt x="410" y="284"/>
                    <a:pt x="406" y="290"/>
                  </a:cubicBezTo>
                  <a:cubicBezTo>
                    <a:pt x="400" y="304"/>
                    <a:pt x="380" y="343"/>
                    <a:pt x="364" y="358"/>
                  </a:cubicBezTo>
                  <a:cubicBezTo>
                    <a:pt x="360" y="362"/>
                    <a:pt x="354" y="365"/>
                    <a:pt x="346" y="369"/>
                  </a:cubicBezTo>
                  <a:cubicBezTo>
                    <a:pt x="324" y="377"/>
                    <a:pt x="299" y="377"/>
                    <a:pt x="277" y="369"/>
                  </a:cubicBezTo>
                  <a:cubicBezTo>
                    <a:pt x="270" y="365"/>
                    <a:pt x="264" y="362"/>
                    <a:pt x="259" y="358"/>
                  </a:cubicBezTo>
                  <a:cubicBezTo>
                    <a:pt x="243" y="343"/>
                    <a:pt x="223" y="304"/>
                    <a:pt x="217" y="290"/>
                  </a:cubicBezTo>
                  <a:cubicBezTo>
                    <a:pt x="214" y="285"/>
                    <a:pt x="209" y="281"/>
                    <a:pt x="203" y="281"/>
                  </a:cubicBezTo>
                  <a:cubicBezTo>
                    <a:pt x="202" y="281"/>
                    <a:pt x="201" y="281"/>
                    <a:pt x="199" y="282"/>
                  </a:cubicBezTo>
                  <a:cubicBezTo>
                    <a:pt x="199" y="282"/>
                    <a:pt x="199" y="282"/>
                    <a:pt x="198" y="282"/>
                  </a:cubicBezTo>
                  <a:cubicBezTo>
                    <a:pt x="192" y="282"/>
                    <a:pt x="180" y="278"/>
                    <a:pt x="173" y="252"/>
                  </a:cubicBezTo>
                  <a:cubicBezTo>
                    <a:pt x="170" y="240"/>
                    <a:pt x="170" y="230"/>
                    <a:pt x="173" y="224"/>
                  </a:cubicBezTo>
                  <a:cubicBezTo>
                    <a:pt x="175" y="221"/>
                    <a:pt x="178" y="220"/>
                    <a:pt x="179" y="220"/>
                  </a:cubicBezTo>
                  <a:cubicBezTo>
                    <a:pt x="188" y="219"/>
                    <a:pt x="193" y="211"/>
                    <a:pt x="192" y="203"/>
                  </a:cubicBezTo>
                  <a:cubicBezTo>
                    <a:pt x="192" y="202"/>
                    <a:pt x="191" y="195"/>
                    <a:pt x="192" y="184"/>
                  </a:cubicBezTo>
                  <a:cubicBezTo>
                    <a:pt x="203" y="179"/>
                    <a:pt x="221" y="170"/>
                    <a:pt x="236" y="154"/>
                  </a:cubicBezTo>
                  <a:cubicBezTo>
                    <a:pt x="243" y="145"/>
                    <a:pt x="249" y="135"/>
                    <a:pt x="253" y="126"/>
                  </a:cubicBezTo>
                  <a:cubicBezTo>
                    <a:pt x="263" y="135"/>
                    <a:pt x="278" y="145"/>
                    <a:pt x="299" y="154"/>
                  </a:cubicBezTo>
                  <a:cubicBezTo>
                    <a:pt x="333" y="169"/>
                    <a:pt x="402" y="177"/>
                    <a:pt x="431" y="179"/>
                  </a:cubicBezTo>
                  <a:cubicBezTo>
                    <a:pt x="432" y="193"/>
                    <a:pt x="431" y="202"/>
                    <a:pt x="431" y="203"/>
                  </a:cubicBezTo>
                  <a:cubicBezTo>
                    <a:pt x="430" y="211"/>
                    <a:pt x="436" y="219"/>
                    <a:pt x="444" y="220"/>
                  </a:cubicBezTo>
                  <a:cubicBezTo>
                    <a:pt x="445" y="220"/>
                    <a:pt x="448" y="221"/>
                    <a:pt x="450" y="224"/>
                  </a:cubicBezTo>
                  <a:cubicBezTo>
                    <a:pt x="453" y="230"/>
                    <a:pt x="453" y="240"/>
                    <a:pt x="450" y="252"/>
                  </a:cubicBezTo>
                  <a:close/>
                  <a:moveTo>
                    <a:pt x="553" y="466"/>
                  </a:moveTo>
                  <a:cubicBezTo>
                    <a:pt x="413" y="410"/>
                    <a:pt x="413" y="410"/>
                    <a:pt x="413" y="410"/>
                  </a:cubicBezTo>
                  <a:cubicBezTo>
                    <a:pt x="409" y="409"/>
                    <a:pt x="404" y="409"/>
                    <a:pt x="400" y="410"/>
                  </a:cubicBezTo>
                  <a:cubicBezTo>
                    <a:pt x="396" y="412"/>
                    <a:pt x="393" y="415"/>
                    <a:pt x="392" y="420"/>
                  </a:cubicBezTo>
                  <a:cubicBezTo>
                    <a:pt x="356" y="517"/>
                    <a:pt x="356" y="517"/>
                    <a:pt x="356" y="517"/>
                  </a:cubicBezTo>
                  <a:cubicBezTo>
                    <a:pt x="350" y="497"/>
                    <a:pt x="350" y="497"/>
                    <a:pt x="350" y="497"/>
                  </a:cubicBezTo>
                  <a:cubicBezTo>
                    <a:pt x="361" y="470"/>
                    <a:pt x="361" y="470"/>
                    <a:pt x="361" y="470"/>
                  </a:cubicBezTo>
                  <a:cubicBezTo>
                    <a:pt x="363" y="465"/>
                    <a:pt x="362" y="459"/>
                    <a:pt x="359" y="455"/>
                  </a:cubicBezTo>
                  <a:cubicBezTo>
                    <a:pt x="356" y="450"/>
                    <a:pt x="351" y="448"/>
                    <a:pt x="346" y="448"/>
                  </a:cubicBezTo>
                  <a:cubicBezTo>
                    <a:pt x="277" y="448"/>
                    <a:pt x="277" y="448"/>
                    <a:pt x="277" y="448"/>
                  </a:cubicBezTo>
                  <a:cubicBezTo>
                    <a:pt x="272" y="448"/>
                    <a:pt x="267" y="450"/>
                    <a:pt x="264" y="455"/>
                  </a:cubicBezTo>
                  <a:cubicBezTo>
                    <a:pt x="261" y="459"/>
                    <a:pt x="261" y="465"/>
                    <a:pt x="263" y="470"/>
                  </a:cubicBezTo>
                  <a:cubicBezTo>
                    <a:pt x="274" y="497"/>
                    <a:pt x="274" y="497"/>
                    <a:pt x="274" y="497"/>
                  </a:cubicBezTo>
                  <a:cubicBezTo>
                    <a:pt x="267" y="517"/>
                    <a:pt x="267" y="517"/>
                    <a:pt x="267" y="517"/>
                  </a:cubicBezTo>
                  <a:cubicBezTo>
                    <a:pt x="232" y="420"/>
                    <a:pt x="232" y="420"/>
                    <a:pt x="232" y="420"/>
                  </a:cubicBezTo>
                  <a:cubicBezTo>
                    <a:pt x="230" y="415"/>
                    <a:pt x="227" y="412"/>
                    <a:pt x="223" y="410"/>
                  </a:cubicBezTo>
                  <a:cubicBezTo>
                    <a:pt x="219" y="409"/>
                    <a:pt x="215" y="409"/>
                    <a:pt x="211" y="410"/>
                  </a:cubicBezTo>
                  <a:cubicBezTo>
                    <a:pt x="71" y="466"/>
                    <a:pt x="71" y="466"/>
                    <a:pt x="71" y="466"/>
                  </a:cubicBezTo>
                  <a:cubicBezTo>
                    <a:pt x="28" y="483"/>
                    <a:pt x="0" y="524"/>
                    <a:pt x="0" y="571"/>
                  </a:cubicBezTo>
                  <a:cubicBezTo>
                    <a:pt x="0" y="683"/>
                    <a:pt x="0" y="683"/>
                    <a:pt x="0" y="683"/>
                  </a:cubicBezTo>
                  <a:cubicBezTo>
                    <a:pt x="0" y="692"/>
                    <a:pt x="7" y="699"/>
                    <a:pt x="16" y="699"/>
                  </a:cubicBezTo>
                  <a:cubicBezTo>
                    <a:pt x="607" y="699"/>
                    <a:pt x="607" y="699"/>
                    <a:pt x="607" y="699"/>
                  </a:cubicBezTo>
                  <a:cubicBezTo>
                    <a:pt x="616" y="699"/>
                    <a:pt x="623" y="692"/>
                    <a:pt x="623" y="683"/>
                  </a:cubicBezTo>
                  <a:cubicBezTo>
                    <a:pt x="623" y="571"/>
                    <a:pt x="623" y="571"/>
                    <a:pt x="623" y="571"/>
                  </a:cubicBezTo>
                  <a:cubicBezTo>
                    <a:pt x="623" y="524"/>
                    <a:pt x="595" y="483"/>
                    <a:pt x="553" y="466"/>
                  </a:cubicBezTo>
                  <a:close/>
                  <a:moveTo>
                    <a:pt x="548" y="617"/>
                  </a:moveTo>
                  <a:cubicBezTo>
                    <a:pt x="548" y="626"/>
                    <a:pt x="541" y="633"/>
                    <a:pt x="532" y="633"/>
                  </a:cubicBezTo>
                  <a:cubicBezTo>
                    <a:pt x="424" y="633"/>
                    <a:pt x="424" y="633"/>
                    <a:pt x="424" y="633"/>
                  </a:cubicBezTo>
                  <a:cubicBezTo>
                    <a:pt x="415" y="633"/>
                    <a:pt x="408" y="626"/>
                    <a:pt x="408" y="617"/>
                  </a:cubicBezTo>
                  <a:cubicBezTo>
                    <a:pt x="408" y="567"/>
                    <a:pt x="408" y="567"/>
                    <a:pt x="408" y="567"/>
                  </a:cubicBezTo>
                  <a:cubicBezTo>
                    <a:pt x="408" y="558"/>
                    <a:pt x="415" y="551"/>
                    <a:pt x="424" y="551"/>
                  </a:cubicBezTo>
                  <a:cubicBezTo>
                    <a:pt x="532" y="551"/>
                    <a:pt x="532" y="551"/>
                    <a:pt x="532" y="551"/>
                  </a:cubicBezTo>
                  <a:cubicBezTo>
                    <a:pt x="541" y="551"/>
                    <a:pt x="548" y="558"/>
                    <a:pt x="548" y="567"/>
                  </a:cubicBezTo>
                  <a:lnTo>
                    <a:pt x="548" y="617"/>
                  </a:lnTo>
                  <a:close/>
                  <a:moveTo>
                    <a:pt x="548" y="617"/>
                  </a:moveTo>
                  <a:cubicBezTo>
                    <a:pt x="548" y="617"/>
                    <a:pt x="548" y="617"/>
                    <a:pt x="548" y="617"/>
                  </a:cubicBezTo>
                </a:path>
              </a:pathLst>
            </a:custGeom>
            <a:solidFill>
              <a:schemeClr val="accent5"/>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89" name="矩形 188"/>
            <p:cNvSpPr/>
            <p:nvPr/>
          </p:nvSpPr>
          <p:spPr>
            <a:xfrm>
              <a:off x="7215553" y="4022498"/>
              <a:ext cx="1379792" cy="920714"/>
            </a:xfrm>
            <a:prstGeom prst="rect">
              <a:avLst/>
            </a:prstGeom>
          </p:spPr>
          <p:txBody>
            <a:bodyPr wrap="none">
              <a:prstTxWarp prst="textPlain">
                <a:avLst/>
              </a:prstTxWarp>
              <a:spAutoFit/>
            </a:bodyPr>
            <a:lstStyle/>
            <a:p>
              <a:r>
                <a:rPr altLang="zh-CN" lang="en-US" sz="5400">
                  <a:solidFill>
                    <a:schemeClr val="accent2"/>
                  </a:solidFill>
                  <a:latin charset="0" panose="020b0806030902050204" pitchFamily="34" typeface="Impact"/>
                </a:rPr>
                <a:t>25%</a:t>
              </a:r>
            </a:p>
          </p:txBody>
        </p:sp>
        <p:sp>
          <p:nvSpPr>
            <p:cNvPr id="190" name="矩形 189"/>
            <p:cNvSpPr/>
            <p:nvPr/>
          </p:nvSpPr>
          <p:spPr>
            <a:xfrm>
              <a:off x="1431651" y="5715938"/>
              <a:ext cx="1272695" cy="920714"/>
            </a:xfrm>
            <a:prstGeom prst="rect">
              <a:avLst/>
            </a:prstGeom>
          </p:spPr>
          <p:txBody>
            <a:bodyPr wrap="none">
              <a:prstTxWarp prst="textPlain">
                <a:avLst/>
              </a:prstTxWarp>
              <a:spAutoFit/>
            </a:bodyPr>
            <a:lstStyle/>
            <a:p>
              <a:r>
                <a:rPr altLang="zh-CN" lang="en-US" sz="5400">
                  <a:solidFill>
                    <a:schemeClr val="accent1"/>
                  </a:solidFill>
                  <a:latin charset="0" panose="020b0806030902050204" pitchFamily="34" typeface="Impact"/>
                </a:rPr>
                <a:t>21%</a:t>
              </a:r>
            </a:p>
          </p:txBody>
        </p:sp>
        <p:sp>
          <p:nvSpPr>
            <p:cNvPr id="191" name="矩形 190"/>
            <p:cNvSpPr/>
            <p:nvPr/>
          </p:nvSpPr>
          <p:spPr>
            <a:xfrm>
              <a:off x="1289306" y="1873083"/>
              <a:ext cx="1299869" cy="920714"/>
            </a:xfrm>
            <a:prstGeom prst="rect">
              <a:avLst/>
            </a:prstGeom>
          </p:spPr>
          <p:txBody>
            <a:bodyPr wrap="none">
              <a:prstTxWarp prst="textPlain">
                <a:avLst/>
              </a:prstTxWarp>
              <a:spAutoFit/>
            </a:bodyPr>
            <a:lstStyle/>
            <a:p>
              <a:r>
                <a:rPr altLang="zh-CN" lang="en-US" sz="5400">
                  <a:solidFill>
                    <a:schemeClr val="accent5"/>
                  </a:solidFill>
                  <a:latin charset="0" panose="020b0806030902050204" pitchFamily="34" typeface="Impact"/>
                </a:rPr>
                <a:t>16%</a:t>
              </a:r>
            </a:p>
          </p:txBody>
        </p:sp>
      </p:grpSp>
      <p:sp>
        <p:nvSpPr>
          <p:cNvPr id="193" name="矩形 192"/>
          <p:cNvSpPr/>
          <p:nvPr/>
        </p:nvSpPr>
        <p:spPr>
          <a:xfrm>
            <a:off x="3733012" y="5733512"/>
            <a:ext cx="1706880" cy="457200"/>
          </a:xfrm>
          <a:prstGeom prst="rect">
            <a:avLst/>
          </a:prstGeom>
          <a:noFill/>
        </p:spPr>
        <p:txBody>
          <a:bodyPr wrap="none">
            <a:spAutoFit/>
          </a:bodyPr>
          <a:lstStyle/>
          <a:p>
            <a:r>
              <a:rPr altLang="en-US" lang="zh-CN" sz="2400">
                <a:solidFill>
                  <a:schemeClr val="tx2"/>
                </a:solidFill>
              </a:rPr>
              <a:t>压力分布图</a:t>
            </a:r>
          </a:p>
        </p:txBody>
      </p:sp>
      <p:cxnSp>
        <p:nvCxnSpPr>
          <p:cNvPr id="195" name="直接连接符 194"/>
          <p:cNvCxnSpPr/>
          <p:nvPr/>
        </p:nvCxnSpPr>
        <p:spPr>
          <a:xfrm>
            <a:off x="8660384" y="918136"/>
            <a:ext cx="155503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175105748"/>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descr="agUAAB+LCAAAAAAABAC9klFPwjAQx79L1bdByhID7A00MzwoJiz6YHio68GKa0e6zmDIvrvtto4BE+eL2Ut3/d/d73+9PbpWX1tAHlpwItU9I2tJ+EwBRw6aUeSJLI4dNGWCMrF+kEm2TZH3tq/TevTEUvJM7A5AqmGInLX+9Mb2WPTDCe8UqG+1iHyK4RGuAyyCiNoSmbCQXys+4wMLHivFBSN/ATyYnSDfc4v0HVFfJct49zk0xhpws5KCixLE+FZwbQ6tNcGJsTuslSxUGoQ9Iz0aMDTdXi9zzvoK5x3NN59MYtE3GHuPBQVV5EZAtPupThrSZgQmhZmzuC1X314ch27vzIG8Dujw5NRtNb23NcpC9aHuArgjbsZQt4vYh3SZzI3xfRys7u56sVCyGIgIPVBEyoiaCamdotnEq2jpSAVPP3cP/WQfP3DYSqkecNjSxLI130yvdH/miAx8j6w3nbOtqOXdfxRN/lnYqU5kNpwymoSRjqOVfkhcUy3jRahC3+XxbRYh49Zhm8sIP/bW7QzdyUhB8dvS319w0lPBUDagUAAA==" id="284" name="071f1882-d8b9-4d6e-b26d-ef6a7f4df741"/>
          <p:cNvGrpSpPr>
            <a:grpSpLocks noChangeAspect="1"/>
          </p:cNvGrpSpPr>
          <p:nvPr/>
        </p:nvGrpSpPr>
        <p:grpSpPr>
          <a:xfrm>
            <a:off x="6029269" y="3077949"/>
            <a:ext cx="2969202" cy="2971793"/>
            <a:chOff x="1089075" y="1943098"/>
            <a:chExt cx="2969202" cy="2971793"/>
          </a:xfrm>
        </p:grpSpPr>
        <p:sp>
          <p:nvSpPr>
            <p:cNvPr id="285" name="ValueBack"/>
            <p:cNvSpPr/>
            <p:nvPr/>
          </p:nvSpPr>
          <p:spPr>
            <a:xfrm>
              <a:off x="1823753" y="2679078"/>
              <a:ext cx="1499846" cy="1499845"/>
            </a:xfrm>
            <a:prstGeom prst="ellipse">
              <a:avLst/>
            </a:prstGeom>
            <a:solidFill>
              <a:schemeClr val="accent3">
                <a:lumMod val="65000"/>
                <a:alpha val="80000"/>
              </a:schemeClr>
            </a:solidFill>
            <a:ln>
              <a:noFill/>
            </a:ln>
          </p:spPr>
          <p:txBody>
            <a:bodyPr anchor="ctr"/>
            <a:lstStyle/>
            <a:p>
              <a:pPr algn="ctr"/>
              <a:endParaRPr/>
            </a:p>
          </p:txBody>
        </p:sp>
        <p:sp>
          <p:nvSpPr>
            <p:cNvPr id="286" name="BackShape"/>
            <p:cNvSpPr/>
            <p:nvPr/>
          </p:nvSpPr>
          <p:spPr>
            <a:xfrm>
              <a:off x="1089075" y="1944400"/>
              <a:ext cx="2969202" cy="2969204"/>
            </a:xfrm>
            <a:prstGeom prst="donut">
              <a:avLst>
                <a:gd fmla="val 15000" name="adj"/>
              </a:avLst>
            </a:prstGeom>
            <a:solidFill>
              <a:schemeClr val="tx2">
                <a:lumMod val="40000"/>
                <a:lumOff val="60000"/>
                <a:alpha val="3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87" name="ValueShape"/>
            <p:cNvSpPr/>
            <p:nvPr/>
          </p:nvSpPr>
          <p:spPr>
            <a:xfrm>
              <a:off x="1089075" y="1944400"/>
              <a:ext cx="2969202" cy="2969204"/>
            </a:xfrm>
            <a:prstGeom prst="blockArc">
              <a:avLst>
                <a:gd fmla="val 16200000" name="adj1"/>
                <a:gd fmla="val 20952000" name="adj2"/>
                <a:gd fmla="val 15000" name="adj3"/>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grpSp>
          <p:nvGrpSpPr>
            <p:cNvPr id="288" name="LineShape"/>
            <p:cNvGrpSpPr/>
            <p:nvPr/>
          </p:nvGrpSpPr>
          <p:grpSpPr>
            <a:xfrm>
              <a:off x="1149369" y="1943098"/>
              <a:ext cx="2848619" cy="2971793"/>
              <a:chOff x="4687315" y="1592322"/>
              <a:chExt cx="2817370" cy="2939200"/>
            </a:xfrm>
          </p:grpSpPr>
          <p:sp>
            <p:nvSpPr>
              <p:cNvPr id="290" name="LineShape"/>
              <p:cNvSpPr/>
              <p:nvPr/>
            </p:nvSpPr>
            <p:spPr>
              <a:xfrm rot="-4320000">
                <a:off x="4889455" y="24523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91" name="LineShape"/>
              <p:cNvSpPr/>
              <p:nvPr/>
            </p:nvSpPr>
            <p:spPr>
              <a:xfrm rot="-2160000">
                <a:off x="5341582" y="18300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92" name="LineShape"/>
              <p:cNvSpPr/>
              <p:nvPr/>
            </p:nvSpPr>
            <p:spPr>
              <a:xfrm>
                <a:off x="6073140" y="1592322"/>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93" name="LineShape"/>
              <p:cNvSpPr/>
              <p:nvPr/>
            </p:nvSpPr>
            <p:spPr>
              <a:xfrm rot="2160000">
                <a:off x="6804698" y="18300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94" name="LineShape"/>
              <p:cNvSpPr/>
              <p:nvPr/>
            </p:nvSpPr>
            <p:spPr>
              <a:xfrm rot="4320000">
                <a:off x="7256825" y="24523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95" name="LineShape"/>
              <p:cNvSpPr/>
              <p:nvPr/>
            </p:nvSpPr>
            <p:spPr>
              <a:xfrm rot="6480000">
                <a:off x="7256825" y="3221524"/>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96" name="LineShape"/>
              <p:cNvSpPr/>
              <p:nvPr/>
            </p:nvSpPr>
            <p:spPr>
              <a:xfrm rot="8640000">
                <a:off x="6804698" y="3843825"/>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97" name="LineShape"/>
              <p:cNvSpPr/>
              <p:nvPr/>
            </p:nvSpPr>
            <p:spPr>
              <a:xfrm rot="10800000">
                <a:off x="6073140" y="4081522"/>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98" name="LineShape"/>
              <p:cNvSpPr/>
              <p:nvPr/>
            </p:nvSpPr>
            <p:spPr>
              <a:xfrm rot="12960000">
                <a:off x="5341582" y="3843825"/>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99" name="LineShape"/>
              <p:cNvSpPr/>
              <p:nvPr/>
            </p:nvSpPr>
            <p:spPr>
              <a:xfrm rot="15120000">
                <a:off x="4889455" y="3221524"/>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grpSp>
        <p:sp>
          <p:nvSpPr>
            <p:cNvPr id="289" name="ValueText"/>
            <p:cNvSpPr/>
            <p:nvPr/>
          </p:nvSpPr>
          <p:spPr>
            <a:xfrm>
              <a:off x="2241506" y="3179873"/>
              <a:ext cx="664338" cy="498254"/>
            </a:xfrm>
            <a:prstGeom prst="rect">
              <a:avLst/>
            </a:prstGeom>
          </p:spPr>
          <p:txBody>
            <a:bodyPr anchor="ctr" wrap="square">
              <a:prstTxWarp prst="textPlain">
                <a:avLst/>
              </a:prstTxWarp>
              <a:normAutofit/>
            </a:bodyPr>
            <a:lstStyle/>
            <a:p>
              <a:pPr algn="ctr" lvl="0"/>
              <a:r>
                <a:rPr altLang="zh-CN" lang="en-US" smtClean="0" sz="3600">
                  <a:solidFill>
                    <a:prstClr val="white"/>
                  </a:solidFill>
                  <a:latin charset="0" panose="020b0806030902050204" pitchFamily="34" typeface="Impact"/>
                </a:rPr>
                <a:t>22%</a:t>
              </a:r>
            </a:p>
          </p:txBody>
        </p:sp>
      </p:grpSp>
      <p:grpSp>
        <p:nvGrpSpPr>
          <p:cNvPr id="10" name="组合 9"/>
          <p:cNvGrpSpPr/>
          <p:nvPr/>
        </p:nvGrpSpPr>
        <p:grpSpPr>
          <a:xfrm>
            <a:off x="6500292" y="825920"/>
            <a:ext cx="1989137" cy="2624138"/>
            <a:chOff x="5927725" y="1539875"/>
            <a:chExt cx="1989137" cy="2624138"/>
          </a:xfrm>
        </p:grpSpPr>
        <p:sp>
          <p:nvSpPr>
            <p:cNvPr id="31" name="Freeform 7"/>
            <p:cNvSpPr/>
            <p:nvPr/>
          </p:nvSpPr>
          <p:spPr bwMode="auto">
            <a:xfrm>
              <a:off x="6065838" y="2517775"/>
              <a:ext cx="1716087" cy="1638300"/>
            </a:xfrm>
            <a:custGeom>
              <a:gdLst>
                <a:gd fmla="*/ 411 w 494" name="T0"/>
                <a:gd fmla="*/ 0 h 471" name="T1"/>
                <a:gd fmla="*/ 284 w 494" name="T2"/>
                <a:gd fmla="*/ 0 h 471" name="T3"/>
                <a:gd fmla="*/ 247 w 494" name="T4"/>
                <a:gd fmla="*/ 7 h 471" name="T5"/>
                <a:gd fmla="*/ 210 w 494" name="T6"/>
                <a:gd fmla="*/ 0 h 471" name="T7"/>
                <a:gd fmla="*/ 83 w 494" name="T8"/>
                <a:gd fmla="*/ 0 h 471" name="T9"/>
                <a:gd fmla="*/ 65 w 494" name="T10"/>
                <a:gd fmla="*/ 436 h 471" name="T11"/>
                <a:gd fmla="*/ 247 w 494" name="T12"/>
                <a:gd fmla="*/ 470 h 471" name="T13"/>
                <a:gd fmla="*/ 429 w 494" name="T14"/>
                <a:gd fmla="*/ 436 h 471" name="T15"/>
                <a:gd fmla="*/ 411 w 494" name="T16"/>
                <a:gd fmla="*/ 0 h 47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71" w="492">
                  <a:moveTo>
                    <a:pt x="411" y="0"/>
                  </a:moveTo>
                  <a:cubicBezTo>
                    <a:pt x="284" y="0"/>
                    <a:pt x="284" y="0"/>
                    <a:pt x="284" y="0"/>
                  </a:cubicBezTo>
                  <a:cubicBezTo>
                    <a:pt x="273" y="0"/>
                    <a:pt x="255" y="5"/>
                    <a:pt x="247" y="7"/>
                  </a:cubicBezTo>
                  <a:cubicBezTo>
                    <a:pt x="239" y="5"/>
                    <a:pt x="221" y="0"/>
                    <a:pt x="210" y="0"/>
                  </a:cubicBezTo>
                  <a:cubicBezTo>
                    <a:pt x="83" y="0"/>
                    <a:pt x="83" y="0"/>
                    <a:pt x="83" y="0"/>
                  </a:cubicBezTo>
                  <a:cubicBezTo>
                    <a:pt x="83" y="0"/>
                    <a:pt x="0" y="404"/>
                    <a:pt x="65" y="436"/>
                  </a:cubicBezTo>
                  <a:cubicBezTo>
                    <a:pt x="129" y="467"/>
                    <a:pt x="204" y="471"/>
                    <a:pt x="247" y="470"/>
                  </a:cubicBezTo>
                  <a:cubicBezTo>
                    <a:pt x="290" y="471"/>
                    <a:pt x="365" y="467"/>
                    <a:pt x="429" y="436"/>
                  </a:cubicBezTo>
                  <a:cubicBezTo>
                    <a:pt x="494" y="404"/>
                    <a:pt x="411" y="0"/>
                    <a:pt x="411" y="0"/>
                  </a:cubicBezTo>
                </a:path>
              </a:pathLst>
            </a:custGeom>
            <a:solidFill>
              <a:srgbClr val="FFEE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8"/>
            <p:cNvSpPr/>
            <p:nvPr/>
          </p:nvSpPr>
          <p:spPr bwMode="auto">
            <a:xfrm>
              <a:off x="6027738" y="2579688"/>
              <a:ext cx="1652587" cy="1584325"/>
            </a:xfrm>
            <a:custGeom>
              <a:gdLst>
                <a:gd fmla="*/ 396 w 476" name="T0"/>
                <a:gd fmla="*/ 0 h 455" name="T1"/>
                <a:gd fmla="*/ 273 w 476" name="T2"/>
                <a:gd fmla="*/ 0 h 455" name="T3"/>
                <a:gd fmla="*/ 238 w 476" name="T4"/>
                <a:gd fmla="*/ 8 h 455" name="T5"/>
                <a:gd fmla="*/ 202 w 476" name="T6"/>
                <a:gd fmla="*/ 0 h 455" name="T7"/>
                <a:gd fmla="*/ 80 w 476" name="T8"/>
                <a:gd fmla="*/ 0 h 455" name="T9"/>
                <a:gd fmla="*/ 63 w 476" name="T10"/>
                <a:gd fmla="*/ 421 h 455" name="T11"/>
                <a:gd fmla="*/ 238 w 476" name="T12"/>
                <a:gd fmla="*/ 453 h 455" name="T13"/>
                <a:gd fmla="*/ 413 w 476" name="T14"/>
                <a:gd fmla="*/ 421 h 455" name="T15"/>
                <a:gd fmla="*/ 396 w 476" name="T16"/>
                <a:gd fmla="*/ 0 h 45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55" w="476">
                  <a:moveTo>
                    <a:pt x="396" y="0"/>
                  </a:moveTo>
                  <a:cubicBezTo>
                    <a:pt x="273" y="0"/>
                    <a:pt x="273" y="0"/>
                    <a:pt x="273" y="0"/>
                  </a:cubicBezTo>
                  <a:cubicBezTo>
                    <a:pt x="263" y="0"/>
                    <a:pt x="245" y="5"/>
                    <a:pt x="238" y="8"/>
                  </a:cubicBezTo>
                  <a:cubicBezTo>
                    <a:pt x="230" y="5"/>
                    <a:pt x="213" y="0"/>
                    <a:pt x="202" y="0"/>
                  </a:cubicBezTo>
                  <a:cubicBezTo>
                    <a:pt x="80" y="0"/>
                    <a:pt x="80" y="0"/>
                    <a:pt x="80" y="0"/>
                  </a:cubicBezTo>
                  <a:cubicBezTo>
                    <a:pt x="80" y="0"/>
                    <a:pt x="0" y="390"/>
                    <a:pt x="63" y="421"/>
                  </a:cubicBezTo>
                  <a:cubicBezTo>
                    <a:pt x="124" y="451"/>
                    <a:pt x="196" y="455"/>
                    <a:pt x="238" y="453"/>
                  </a:cubicBezTo>
                  <a:cubicBezTo>
                    <a:pt x="279" y="455"/>
                    <a:pt x="352" y="451"/>
                    <a:pt x="413" y="421"/>
                  </a:cubicBezTo>
                  <a:cubicBezTo>
                    <a:pt x="476" y="390"/>
                    <a:pt x="396" y="0"/>
                    <a:pt x="396" y="0"/>
                  </a:cubicBezTo>
                </a:path>
              </a:pathLst>
            </a:custGeom>
            <a:solidFill>
              <a:srgbClr val="F9E6C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9"/>
            <p:cNvSpPr>
              <a:spLocks noEditPoints="1"/>
            </p:cNvSpPr>
            <p:nvPr/>
          </p:nvSpPr>
          <p:spPr bwMode="auto">
            <a:xfrm>
              <a:off x="7378700" y="2568575"/>
              <a:ext cx="242887" cy="1225550"/>
            </a:xfrm>
            <a:custGeom>
              <a:gdLst>
                <a:gd fmla="*/ 17 w 70" name="T0"/>
                <a:gd fmla="*/ 54 h 352" name="T1"/>
                <a:gd fmla="*/ 47 w 70" name="T2"/>
                <a:gd fmla="*/ 298 h 352" name="T3"/>
                <a:gd fmla="*/ 67 w 70" name="T4"/>
                <a:gd fmla="*/ 352 h 352" name="T5"/>
                <a:gd fmla="*/ 62 w 70" name="T6"/>
                <a:gd fmla="*/ 216 h 352" name="T7"/>
                <a:gd fmla="*/ 59 w 70" name="T8"/>
                <a:gd fmla="*/ 223 h 352" name="T9"/>
                <a:gd fmla="*/ 33 w 70" name="T10"/>
                <a:gd fmla="*/ 80 h 352" name="T11"/>
                <a:gd fmla="*/ 17 w 70" name="T12"/>
                <a:gd fmla="*/ 54 h 352" name="T13"/>
                <a:gd fmla="*/ 10 w 70" name="T14"/>
                <a:gd fmla="*/ 0 h 352" name="T15"/>
                <a:gd fmla="*/ 0 w 70" name="T16"/>
                <a:gd fmla="*/ 3 h 352" name="T17"/>
                <a:gd fmla="*/ 7 w 70" name="T18"/>
                <a:gd fmla="*/ 3 h 352" name="T19"/>
                <a:gd fmla="*/ 9 w 70" name="T20"/>
                <a:gd fmla="*/ 12 h 352" name="T21"/>
                <a:gd fmla="*/ 10 w 70" name="T22"/>
                <a:gd fmla="*/ 0 h 35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52" w="70">
                  <a:moveTo>
                    <a:pt x="17" y="54"/>
                  </a:moveTo>
                  <a:cubicBezTo>
                    <a:pt x="27" y="114"/>
                    <a:pt x="44" y="216"/>
                    <a:pt x="47" y="298"/>
                  </a:cubicBezTo>
                  <a:cubicBezTo>
                    <a:pt x="57" y="319"/>
                    <a:pt x="63" y="338"/>
                    <a:pt x="67" y="352"/>
                  </a:cubicBezTo>
                  <a:cubicBezTo>
                    <a:pt x="70" y="315"/>
                    <a:pt x="67" y="266"/>
                    <a:pt x="62" y="216"/>
                  </a:cubicBezTo>
                  <a:cubicBezTo>
                    <a:pt x="61" y="219"/>
                    <a:pt x="60" y="221"/>
                    <a:pt x="59" y="223"/>
                  </a:cubicBezTo>
                  <a:cubicBezTo>
                    <a:pt x="59" y="223"/>
                    <a:pt x="56" y="109"/>
                    <a:pt x="33" y="80"/>
                  </a:cubicBezTo>
                  <a:cubicBezTo>
                    <a:pt x="26" y="72"/>
                    <a:pt x="21" y="64"/>
                    <a:pt x="17" y="54"/>
                  </a:cubicBezTo>
                  <a:moveTo>
                    <a:pt x="10" y="0"/>
                  </a:moveTo>
                  <a:cubicBezTo>
                    <a:pt x="7" y="1"/>
                    <a:pt x="4" y="2"/>
                    <a:pt x="0" y="3"/>
                  </a:cubicBezTo>
                  <a:cubicBezTo>
                    <a:pt x="7" y="3"/>
                    <a:pt x="7" y="3"/>
                    <a:pt x="7" y="3"/>
                  </a:cubicBezTo>
                  <a:cubicBezTo>
                    <a:pt x="7" y="3"/>
                    <a:pt x="8" y="6"/>
                    <a:pt x="9" y="12"/>
                  </a:cubicBezTo>
                  <a:cubicBezTo>
                    <a:pt x="9" y="8"/>
                    <a:pt x="9" y="4"/>
                    <a:pt x="10" y="0"/>
                  </a:cubicBezTo>
                </a:path>
              </a:pathLst>
            </a:custGeom>
            <a:solidFill>
              <a:srgbClr val="F8E0C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Freeform 10"/>
            <p:cNvSpPr>
              <a:spLocks noEditPoints="1"/>
            </p:cNvSpPr>
            <p:nvPr/>
          </p:nvSpPr>
          <p:spPr bwMode="auto">
            <a:xfrm>
              <a:off x="7278688" y="2579688"/>
              <a:ext cx="263525" cy="1514475"/>
            </a:xfrm>
            <a:custGeom>
              <a:gdLst>
                <a:gd fmla="*/ 31 w 76" name="T0"/>
                <a:gd fmla="*/ 375 h 435" name="T1"/>
                <a:gd fmla="*/ 0 w 76" name="T2"/>
                <a:gd fmla="*/ 435 h 435" name="T3"/>
                <a:gd fmla="*/ 37 w 76" name="T4"/>
                <a:gd fmla="*/ 425 h 435" name="T5"/>
                <a:gd fmla="*/ 31 w 76" name="T6"/>
                <a:gd fmla="*/ 375 h 435" name="T7"/>
                <a:gd fmla="*/ 36 w 76" name="T8"/>
                <a:gd fmla="*/ 0 h 435" name="T9"/>
                <a:gd fmla="*/ 29 w 76" name="T10"/>
                <a:gd fmla="*/ 0 h 435" name="T11"/>
                <a:gd fmla="*/ 21 w 76" name="T12"/>
                <a:gd fmla="*/ 3 h 435" name="T13"/>
                <a:gd fmla="*/ 46 w 76" name="T14"/>
                <a:gd fmla="*/ 238 h 435" name="T15"/>
                <a:gd fmla="*/ 76 w 76" name="T16"/>
                <a:gd fmla="*/ 295 h 435" name="T17"/>
                <a:gd fmla="*/ 46 w 76" name="T18"/>
                <a:gd fmla="*/ 51 h 435" name="T19"/>
                <a:gd fmla="*/ 38 w 76" name="T20"/>
                <a:gd fmla="*/ 9 h 435" name="T21"/>
                <a:gd fmla="*/ 36 w 76" name="T22"/>
                <a:gd fmla="*/ 0 h 43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35" w="76">
                  <a:moveTo>
                    <a:pt x="31" y="375"/>
                  </a:moveTo>
                  <a:cubicBezTo>
                    <a:pt x="24" y="399"/>
                    <a:pt x="14" y="419"/>
                    <a:pt x="0" y="435"/>
                  </a:cubicBezTo>
                  <a:cubicBezTo>
                    <a:pt x="12" y="432"/>
                    <a:pt x="25" y="429"/>
                    <a:pt x="37" y="425"/>
                  </a:cubicBezTo>
                  <a:cubicBezTo>
                    <a:pt x="37" y="409"/>
                    <a:pt x="35" y="392"/>
                    <a:pt x="31" y="375"/>
                  </a:cubicBezTo>
                  <a:moveTo>
                    <a:pt x="36" y="0"/>
                  </a:moveTo>
                  <a:cubicBezTo>
                    <a:pt x="29" y="0"/>
                    <a:pt x="29" y="0"/>
                    <a:pt x="29" y="0"/>
                  </a:cubicBezTo>
                  <a:cubicBezTo>
                    <a:pt x="26" y="1"/>
                    <a:pt x="24" y="2"/>
                    <a:pt x="21" y="3"/>
                  </a:cubicBezTo>
                  <a:cubicBezTo>
                    <a:pt x="25" y="27"/>
                    <a:pt x="45" y="134"/>
                    <a:pt x="46" y="238"/>
                  </a:cubicBezTo>
                  <a:cubicBezTo>
                    <a:pt x="58" y="257"/>
                    <a:pt x="68" y="277"/>
                    <a:pt x="76" y="295"/>
                  </a:cubicBezTo>
                  <a:cubicBezTo>
                    <a:pt x="73" y="213"/>
                    <a:pt x="56" y="111"/>
                    <a:pt x="46" y="51"/>
                  </a:cubicBezTo>
                  <a:cubicBezTo>
                    <a:pt x="40" y="39"/>
                    <a:pt x="37" y="25"/>
                    <a:pt x="38" y="9"/>
                  </a:cubicBezTo>
                  <a:cubicBezTo>
                    <a:pt x="37" y="3"/>
                    <a:pt x="36" y="0"/>
                    <a:pt x="36" y="0"/>
                  </a:cubicBezTo>
                </a:path>
              </a:pathLst>
            </a:custGeom>
            <a:solidFill>
              <a:srgbClr val="F3D9B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Freeform 11"/>
            <p:cNvSpPr/>
            <p:nvPr/>
          </p:nvSpPr>
          <p:spPr bwMode="auto">
            <a:xfrm>
              <a:off x="6611938" y="3849688"/>
              <a:ext cx="565150" cy="104775"/>
            </a:xfrm>
            <a:custGeom>
              <a:gdLst>
                <a:gd fmla="*/ 0 w 163" name="T0"/>
                <a:gd fmla="*/ 28 h 30" name="T1"/>
                <a:gd fmla="*/ 0 w 163" name="T2"/>
                <a:gd fmla="*/ 27 h 30" name="T3"/>
                <a:gd fmla="*/ 3 w 163" name="T4"/>
                <a:gd fmla="*/ 19 h 30" name="T5"/>
                <a:gd fmla="*/ 10 w 163" name="T6"/>
                <a:gd fmla="*/ 17 h 30" name="T7"/>
                <a:gd fmla="*/ 22 w 163" name="T8"/>
                <a:gd fmla="*/ 19 h 30" name="T9"/>
                <a:gd fmla="*/ 22 w 163" name="T10"/>
                <a:gd fmla="*/ 19 h 30" name="T11"/>
                <a:gd fmla="*/ 25 w 163" name="T12"/>
                <a:gd fmla="*/ 17 h 30" name="T13"/>
                <a:gd fmla="*/ 30 w 163" name="T14"/>
                <a:gd fmla="*/ 10 h 30" name="T15"/>
                <a:gd fmla="*/ 49 w 163" name="T16"/>
                <a:gd fmla="*/ 0 h 30" name="T17"/>
                <a:gd fmla="*/ 71 w 163" name="T18"/>
                <a:gd fmla="*/ 10 h 30" name="T19"/>
                <a:gd fmla="*/ 85 w 163" name="T20"/>
                <a:gd fmla="*/ 19 h 30" name="T21"/>
                <a:gd fmla="*/ 86 w 163" name="T22"/>
                <a:gd fmla="*/ 19 h 30" name="T23"/>
                <a:gd fmla="*/ 97 w 163" name="T24"/>
                <a:gd fmla="*/ 12 h 30" name="T25"/>
                <a:gd fmla="*/ 115 w 163" name="T26"/>
                <a:gd fmla="*/ 3 h 30" name="T27"/>
                <a:gd fmla="*/ 121 w 163" name="T28"/>
                <a:gd fmla="*/ 4 h 30" name="T29"/>
                <a:gd fmla="*/ 140 w 163" name="T30"/>
                <a:gd fmla="*/ 22 h 30" name="T31"/>
                <a:gd fmla="*/ 142 w 163" name="T32"/>
                <a:gd fmla="*/ 23 h 30" name="T33"/>
                <a:gd fmla="*/ 143 w 163" name="T34"/>
                <a:gd fmla="*/ 23 h 30" name="T35"/>
                <a:gd fmla="*/ 146 w 163" name="T36"/>
                <a:gd fmla="*/ 21 h 30" name="T37"/>
                <a:gd fmla="*/ 149 w 163" name="T38"/>
                <a:gd fmla="*/ 15 h 30" name="T39"/>
                <a:gd fmla="*/ 154 w 163" name="T40"/>
                <a:gd fmla="*/ 12 h 30" name="T41"/>
                <a:gd fmla="*/ 156 w 163" name="T42"/>
                <a:gd fmla="*/ 13 h 30" name="T43"/>
                <a:gd fmla="*/ 163 w 163" name="T44"/>
                <a:gd fmla="*/ 24 h 30" name="T45"/>
                <a:gd fmla="*/ 163 w 163" name="T46"/>
                <a:gd fmla="*/ 25 h 30" name="T47"/>
                <a:gd fmla="*/ 160 w 163" name="T48"/>
                <a:gd fmla="*/ 27 h 30" name="T49"/>
                <a:gd fmla="*/ 158 w 163" name="T50"/>
                <a:gd fmla="*/ 25 h 30" name="T51"/>
                <a:gd fmla="*/ 158 w 163" name="T52"/>
                <a:gd fmla="*/ 24 h 30" name="T53"/>
                <a:gd fmla="*/ 154 w 163" name="T54"/>
                <a:gd fmla="*/ 17 h 30" name="T55"/>
                <a:gd fmla="*/ 154 w 163" name="T56"/>
                <a:gd fmla="*/ 17 h 30" name="T57"/>
                <a:gd fmla="*/ 154 w 163" name="T58"/>
                <a:gd fmla="*/ 18 h 30" name="T59"/>
                <a:gd fmla="*/ 152 w 163" name="T60"/>
                <a:gd fmla="*/ 21 h 30" name="T61"/>
                <a:gd fmla="*/ 143 w 163" name="T62"/>
                <a:gd fmla="*/ 29 h 30" name="T63"/>
                <a:gd fmla="*/ 142 w 163" name="T64"/>
                <a:gd fmla="*/ 29 h 30" name="T65"/>
                <a:gd fmla="*/ 135 w 163" name="T66"/>
                <a:gd fmla="*/ 25 h 30" name="T67"/>
                <a:gd fmla="*/ 133 w 163" name="T68"/>
                <a:gd fmla="*/ 19 h 30" name="T69"/>
                <a:gd fmla="*/ 120 w 163" name="T70"/>
                <a:gd fmla="*/ 9 h 30" name="T71"/>
                <a:gd fmla="*/ 115 w 163" name="T72"/>
                <a:gd fmla="*/ 9 h 30" name="T73"/>
                <a:gd fmla="*/ 101 w 163" name="T74"/>
                <a:gd fmla="*/ 16 h 30" name="T75"/>
                <a:gd fmla="*/ 86 w 163" name="T76"/>
                <a:gd fmla="*/ 24 h 30" name="T77"/>
                <a:gd fmla="*/ 84 w 163" name="T78"/>
                <a:gd fmla="*/ 24 h 30" name="T79"/>
                <a:gd fmla="*/ 67 w 163" name="T80"/>
                <a:gd fmla="*/ 13 h 30" name="T81"/>
                <a:gd fmla="*/ 49 w 163" name="T82"/>
                <a:gd fmla="*/ 5 h 30" name="T83"/>
                <a:gd fmla="*/ 29 w 163" name="T84"/>
                <a:gd fmla="*/ 20 h 30" name="T85"/>
                <a:gd fmla="*/ 22 w 163" name="T86"/>
                <a:gd fmla="*/ 24 h 30" name="T87"/>
                <a:gd fmla="*/ 20 w 163" name="T88"/>
                <a:gd fmla="*/ 24 h 30" name="T89"/>
                <a:gd fmla="*/ 10 w 163" name="T90"/>
                <a:gd fmla="*/ 22 h 30" name="T91"/>
                <a:gd fmla="*/ 6 w 163" name="T92"/>
                <a:gd fmla="*/ 23 h 30" name="T93"/>
                <a:gd fmla="*/ 5 w 163" name="T94"/>
                <a:gd fmla="*/ 27 h 30" name="T95"/>
                <a:gd fmla="*/ 5 w 163" name="T96"/>
                <a:gd fmla="*/ 28 h 30" name="T97"/>
                <a:gd fmla="*/ 2 w 163" name="T98"/>
                <a:gd fmla="*/ 30 h 30" name="T99"/>
                <a:gd fmla="*/ 2 w 163" name="T100"/>
                <a:gd fmla="*/ 30 h 30" name="T101"/>
                <a:gd fmla="*/ 0 w 163" name="T102"/>
                <a:gd fmla="*/ 28 h 30"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30" w="163">
                  <a:moveTo>
                    <a:pt x="0" y="28"/>
                  </a:moveTo>
                  <a:cubicBezTo>
                    <a:pt x="0" y="27"/>
                    <a:pt x="0" y="27"/>
                    <a:pt x="0" y="27"/>
                  </a:cubicBezTo>
                  <a:cubicBezTo>
                    <a:pt x="0" y="24"/>
                    <a:pt x="1" y="21"/>
                    <a:pt x="3" y="19"/>
                  </a:cubicBezTo>
                  <a:cubicBezTo>
                    <a:pt x="5" y="17"/>
                    <a:pt x="8" y="17"/>
                    <a:pt x="10" y="17"/>
                  </a:cubicBezTo>
                  <a:cubicBezTo>
                    <a:pt x="15" y="17"/>
                    <a:pt x="19" y="18"/>
                    <a:pt x="22" y="19"/>
                  </a:cubicBezTo>
                  <a:cubicBezTo>
                    <a:pt x="22" y="19"/>
                    <a:pt x="22" y="19"/>
                    <a:pt x="22" y="19"/>
                  </a:cubicBezTo>
                  <a:cubicBezTo>
                    <a:pt x="22" y="19"/>
                    <a:pt x="23" y="19"/>
                    <a:pt x="25" y="17"/>
                  </a:cubicBezTo>
                  <a:cubicBezTo>
                    <a:pt x="26" y="16"/>
                    <a:pt x="28" y="13"/>
                    <a:pt x="30" y="10"/>
                  </a:cubicBezTo>
                  <a:cubicBezTo>
                    <a:pt x="33" y="5"/>
                    <a:pt x="40" y="0"/>
                    <a:pt x="49" y="0"/>
                  </a:cubicBezTo>
                  <a:cubicBezTo>
                    <a:pt x="59" y="0"/>
                    <a:pt x="66" y="5"/>
                    <a:pt x="71" y="10"/>
                  </a:cubicBezTo>
                  <a:cubicBezTo>
                    <a:pt x="76" y="14"/>
                    <a:pt x="80" y="19"/>
                    <a:pt x="85" y="19"/>
                  </a:cubicBezTo>
                  <a:cubicBezTo>
                    <a:pt x="86" y="19"/>
                    <a:pt x="86" y="19"/>
                    <a:pt x="86" y="19"/>
                  </a:cubicBezTo>
                  <a:cubicBezTo>
                    <a:pt x="89" y="19"/>
                    <a:pt x="93" y="16"/>
                    <a:pt x="97" y="12"/>
                  </a:cubicBezTo>
                  <a:cubicBezTo>
                    <a:pt x="101" y="8"/>
                    <a:pt x="107" y="3"/>
                    <a:pt x="115" y="3"/>
                  </a:cubicBezTo>
                  <a:cubicBezTo>
                    <a:pt x="117" y="3"/>
                    <a:pt x="119" y="4"/>
                    <a:pt x="121" y="4"/>
                  </a:cubicBezTo>
                  <a:cubicBezTo>
                    <a:pt x="136" y="8"/>
                    <a:pt x="138" y="19"/>
                    <a:pt x="140" y="22"/>
                  </a:cubicBezTo>
                  <a:cubicBezTo>
                    <a:pt x="141" y="23"/>
                    <a:pt x="141" y="23"/>
                    <a:pt x="142" y="23"/>
                  </a:cubicBezTo>
                  <a:cubicBezTo>
                    <a:pt x="143" y="23"/>
                    <a:pt x="143" y="23"/>
                    <a:pt x="143" y="23"/>
                  </a:cubicBezTo>
                  <a:cubicBezTo>
                    <a:pt x="144" y="23"/>
                    <a:pt x="145" y="23"/>
                    <a:pt x="146" y="21"/>
                  </a:cubicBezTo>
                  <a:cubicBezTo>
                    <a:pt x="147" y="19"/>
                    <a:pt x="148" y="17"/>
                    <a:pt x="149" y="15"/>
                  </a:cubicBezTo>
                  <a:cubicBezTo>
                    <a:pt x="150" y="14"/>
                    <a:pt x="151" y="12"/>
                    <a:pt x="154" y="12"/>
                  </a:cubicBezTo>
                  <a:cubicBezTo>
                    <a:pt x="155" y="12"/>
                    <a:pt x="156" y="12"/>
                    <a:pt x="156" y="13"/>
                  </a:cubicBezTo>
                  <a:cubicBezTo>
                    <a:pt x="162" y="16"/>
                    <a:pt x="163" y="22"/>
                    <a:pt x="163" y="24"/>
                  </a:cubicBezTo>
                  <a:cubicBezTo>
                    <a:pt x="163" y="25"/>
                    <a:pt x="163" y="25"/>
                    <a:pt x="163" y="25"/>
                  </a:cubicBezTo>
                  <a:cubicBezTo>
                    <a:pt x="163" y="26"/>
                    <a:pt x="161" y="27"/>
                    <a:pt x="160" y="27"/>
                  </a:cubicBezTo>
                  <a:cubicBezTo>
                    <a:pt x="159" y="27"/>
                    <a:pt x="158" y="26"/>
                    <a:pt x="158" y="25"/>
                  </a:cubicBezTo>
                  <a:cubicBezTo>
                    <a:pt x="158" y="24"/>
                    <a:pt x="158" y="24"/>
                    <a:pt x="158" y="24"/>
                  </a:cubicBezTo>
                  <a:cubicBezTo>
                    <a:pt x="158" y="23"/>
                    <a:pt x="157" y="19"/>
                    <a:pt x="154" y="17"/>
                  </a:cubicBezTo>
                  <a:cubicBezTo>
                    <a:pt x="154" y="17"/>
                    <a:pt x="154" y="17"/>
                    <a:pt x="154" y="17"/>
                  </a:cubicBezTo>
                  <a:cubicBezTo>
                    <a:pt x="154" y="18"/>
                    <a:pt x="154" y="18"/>
                    <a:pt x="154" y="18"/>
                  </a:cubicBezTo>
                  <a:cubicBezTo>
                    <a:pt x="153" y="18"/>
                    <a:pt x="153" y="20"/>
                    <a:pt x="152" y="21"/>
                  </a:cubicBezTo>
                  <a:cubicBezTo>
                    <a:pt x="151" y="24"/>
                    <a:pt x="148" y="29"/>
                    <a:pt x="143" y="29"/>
                  </a:cubicBezTo>
                  <a:cubicBezTo>
                    <a:pt x="142" y="29"/>
                    <a:pt x="142" y="29"/>
                    <a:pt x="142" y="29"/>
                  </a:cubicBezTo>
                  <a:cubicBezTo>
                    <a:pt x="139" y="28"/>
                    <a:pt x="137" y="27"/>
                    <a:pt x="135" y="25"/>
                  </a:cubicBezTo>
                  <a:cubicBezTo>
                    <a:pt x="134" y="23"/>
                    <a:pt x="134" y="21"/>
                    <a:pt x="133" y="19"/>
                  </a:cubicBezTo>
                  <a:cubicBezTo>
                    <a:pt x="131" y="15"/>
                    <a:pt x="129" y="12"/>
                    <a:pt x="120" y="9"/>
                  </a:cubicBezTo>
                  <a:cubicBezTo>
                    <a:pt x="118" y="9"/>
                    <a:pt x="116" y="9"/>
                    <a:pt x="115" y="9"/>
                  </a:cubicBezTo>
                  <a:cubicBezTo>
                    <a:pt x="109" y="9"/>
                    <a:pt x="105" y="12"/>
                    <a:pt x="101" y="16"/>
                  </a:cubicBezTo>
                  <a:cubicBezTo>
                    <a:pt x="97" y="20"/>
                    <a:pt x="92" y="24"/>
                    <a:pt x="86" y="24"/>
                  </a:cubicBezTo>
                  <a:cubicBezTo>
                    <a:pt x="85" y="24"/>
                    <a:pt x="85" y="24"/>
                    <a:pt x="84" y="24"/>
                  </a:cubicBezTo>
                  <a:cubicBezTo>
                    <a:pt x="76" y="23"/>
                    <a:pt x="72" y="18"/>
                    <a:pt x="67" y="13"/>
                  </a:cubicBezTo>
                  <a:cubicBezTo>
                    <a:pt x="62" y="9"/>
                    <a:pt x="57" y="5"/>
                    <a:pt x="49" y="5"/>
                  </a:cubicBezTo>
                  <a:cubicBezTo>
                    <a:pt x="38" y="5"/>
                    <a:pt x="33" y="14"/>
                    <a:pt x="29" y="20"/>
                  </a:cubicBezTo>
                  <a:cubicBezTo>
                    <a:pt x="27" y="22"/>
                    <a:pt x="25" y="24"/>
                    <a:pt x="22" y="24"/>
                  </a:cubicBezTo>
                  <a:cubicBezTo>
                    <a:pt x="22" y="24"/>
                    <a:pt x="21" y="24"/>
                    <a:pt x="20" y="24"/>
                  </a:cubicBezTo>
                  <a:cubicBezTo>
                    <a:pt x="17" y="23"/>
                    <a:pt x="13" y="22"/>
                    <a:pt x="10" y="22"/>
                  </a:cubicBezTo>
                  <a:cubicBezTo>
                    <a:pt x="8" y="22"/>
                    <a:pt x="7" y="22"/>
                    <a:pt x="6" y="23"/>
                  </a:cubicBezTo>
                  <a:cubicBezTo>
                    <a:pt x="6" y="24"/>
                    <a:pt x="5" y="25"/>
                    <a:pt x="5" y="27"/>
                  </a:cubicBezTo>
                  <a:cubicBezTo>
                    <a:pt x="5" y="28"/>
                    <a:pt x="5" y="28"/>
                    <a:pt x="5" y="28"/>
                  </a:cubicBezTo>
                  <a:cubicBezTo>
                    <a:pt x="5" y="29"/>
                    <a:pt x="4" y="30"/>
                    <a:pt x="2" y="30"/>
                  </a:cubicBezTo>
                  <a:cubicBezTo>
                    <a:pt x="2" y="30"/>
                    <a:pt x="2" y="30"/>
                    <a:pt x="2" y="30"/>
                  </a:cubicBezTo>
                  <a:cubicBezTo>
                    <a:pt x="1" y="30"/>
                    <a:pt x="0" y="29"/>
                    <a:pt x="0" y="28"/>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 name="Freeform 12"/>
            <p:cNvSpPr/>
            <p:nvPr/>
          </p:nvSpPr>
          <p:spPr bwMode="auto">
            <a:xfrm>
              <a:off x="6805613" y="3948113"/>
              <a:ext cx="184150" cy="61913"/>
            </a:xfrm>
            <a:custGeom>
              <a:gdLst>
                <a:gd fmla="*/ 0 w 53" name="T0"/>
                <a:gd fmla="*/ 3 h 18" name="T1"/>
                <a:gd fmla="*/ 0 w 53" name="T2"/>
                <a:gd fmla="*/ 3 h 18" name="T3"/>
                <a:gd fmla="*/ 1 w 53" name="T4"/>
                <a:gd fmla="*/ 0 h 18" name="T5"/>
                <a:gd fmla="*/ 3 w 53" name="T6"/>
                <a:gd fmla="*/ 1 h 18" name="T7"/>
                <a:gd fmla="*/ 10 w 53" name="T8"/>
                <a:gd fmla="*/ 7 h 18" name="T9"/>
                <a:gd fmla="*/ 26 w 53" name="T10"/>
                <a:gd fmla="*/ 14 h 18" name="T11"/>
                <a:gd fmla="*/ 26 w 53" name="T12"/>
                <a:gd fmla="*/ 14 h 18" name="T13"/>
                <a:gd fmla="*/ 38 w 53" name="T14"/>
                <a:gd fmla="*/ 9 h 18" name="T15"/>
                <a:gd fmla="*/ 49 w 53" name="T16"/>
                <a:gd fmla="*/ 3 h 18" name="T17"/>
                <a:gd fmla="*/ 52 w 53" name="T18"/>
                <a:gd fmla="*/ 3 h 18" name="T19"/>
                <a:gd fmla="*/ 53 w 53" name="T20"/>
                <a:gd fmla="*/ 6 h 18" name="T21"/>
                <a:gd fmla="*/ 51 w 53" name="T22"/>
                <a:gd fmla="*/ 7 h 18" name="T23"/>
                <a:gd fmla="*/ 49 w 53" name="T24"/>
                <a:gd fmla="*/ 7 h 18" name="T25"/>
                <a:gd fmla="*/ 40 w 53" name="T26"/>
                <a:gd fmla="*/ 12 h 18" name="T27"/>
                <a:gd fmla="*/ 26 w 53" name="T28"/>
                <a:gd fmla="*/ 18 h 18" name="T29"/>
                <a:gd fmla="*/ 26 w 53" name="T30"/>
                <a:gd fmla="*/ 18 h 18" name="T31"/>
                <a:gd fmla="*/ 0 w 53" name="T32"/>
                <a:gd fmla="*/ 3 h 18"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8" w="52">
                  <a:moveTo>
                    <a:pt x="0" y="3"/>
                  </a:moveTo>
                  <a:cubicBezTo>
                    <a:pt x="0" y="3"/>
                    <a:pt x="0" y="3"/>
                    <a:pt x="0" y="3"/>
                  </a:cubicBezTo>
                  <a:cubicBezTo>
                    <a:pt x="0" y="2"/>
                    <a:pt x="0" y="1"/>
                    <a:pt x="1" y="0"/>
                  </a:cubicBezTo>
                  <a:cubicBezTo>
                    <a:pt x="1" y="0"/>
                    <a:pt x="2" y="0"/>
                    <a:pt x="3" y="1"/>
                  </a:cubicBezTo>
                  <a:cubicBezTo>
                    <a:pt x="3" y="1"/>
                    <a:pt x="6" y="4"/>
                    <a:pt x="10" y="7"/>
                  </a:cubicBezTo>
                  <a:cubicBezTo>
                    <a:pt x="15" y="11"/>
                    <a:pt x="20" y="14"/>
                    <a:pt x="26" y="14"/>
                  </a:cubicBezTo>
                  <a:cubicBezTo>
                    <a:pt x="26" y="14"/>
                    <a:pt x="26" y="14"/>
                    <a:pt x="26" y="14"/>
                  </a:cubicBezTo>
                  <a:cubicBezTo>
                    <a:pt x="31" y="14"/>
                    <a:pt x="35" y="12"/>
                    <a:pt x="38" y="9"/>
                  </a:cubicBezTo>
                  <a:cubicBezTo>
                    <a:pt x="42" y="6"/>
                    <a:pt x="45" y="3"/>
                    <a:pt x="49" y="3"/>
                  </a:cubicBezTo>
                  <a:cubicBezTo>
                    <a:pt x="50" y="3"/>
                    <a:pt x="51" y="3"/>
                    <a:pt x="52" y="3"/>
                  </a:cubicBezTo>
                  <a:cubicBezTo>
                    <a:pt x="53" y="4"/>
                    <a:pt x="53" y="5"/>
                    <a:pt x="53" y="6"/>
                  </a:cubicBezTo>
                  <a:cubicBezTo>
                    <a:pt x="52" y="7"/>
                    <a:pt x="51" y="7"/>
                    <a:pt x="51" y="7"/>
                  </a:cubicBezTo>
                  <a:cubicBezTo>
                    <a:pt x="50" y="7"/>
                    <a:pt x="50" y="7"/>
                    <a:pt x="49" y="7"/>
                  </a:cubicBezTo>
                  <a:cubicBezTo>
                    <a:pt x="47" y="6"/>
                    <a:pt x="44" y="9"/>
                    <a:pt x="40" y="12"/>
                  </a:cubicBezTo>
                  <a:cubicBezTo>
                    <a:pt x="37" y="14"/>
                    <a:pt x="32" y="17"/>
                    <a:pt x="26" y="18"/>
                  </a:cubicBezTo>
                  <a:cubicBezTo>
                    <a:pt x="26" y="18"/>
                    <a:pt x="26" y="18"/>
                    <a:pt x="26" y="18"/>
                  </a:cubicBezTo>
                  <a:cubicBezTo>
                    <a:pt x="12" y="17"/>
                    <a:pt x="1" y="3"/>
                    <a:pt x="0" y="3"/>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 name="Freeform 13"/>
            <p:cNvSpPr/>
            <p:nvPr/>
          </p:nvSpPr>
          <p:spPr bwMode="auto">
            <a:xfrm>
              <a:off x="6215063" y="3209925"/>
              <a:ext cx="520700" cy="884238"/>
            </a:xfrm>
            <a:custGeom>
              <a:gdLst>
                <a:gd fmla="*/ 150 w 150" name="T0"/>
                <a:gd fmla="*/ 8 h 254" name="T1"/>
                <a:gd fmla="*/ 65 w 150" name="T2"/>
                <a:gd fmla="*/ 254 h 254" name="T3"/>
                <a:gd fmla="*/ 0 w 150" name="T4"/>
                <a:gd fmla="*/ 191 h 254" name="T5"/>
                <a:gd fmla="*/ 97 w 150" name="T6"/>
                <a:gd fmla="*/ 9 h 254" name="T7"/>
                <a:gd fmla="*/ 150 w 150" name="T8"/>
                <a:gd fmla="*/ 8 h 254" name="T9"/>
              </a:gdLst>
              <a:cxnLst>
                <a:cxn ang="0">
                  <a:pos x="T0" y="T1"/>
                </a:cxn>
                <a:cxn ang="0">
                  <a:pos x="T2" y="T3"/>
                </a:cxn>
                <a:cxn ang="0">
                  <a:pos x="T4" y="T5"/>
                </a:cxn>
                <a:cxn ang="0">
                  <a:pos x="T6" y="T7"/>
                </a:cxn>
                <a:cxn ang="0">
                  <a:pos x="T8" y="T9"/>
                </a:cxn>
              </a:cxnLst>
              <a:rect b="b" l="0" r="r" t="0"/>
              <a:pathLst>
                <a:path h="254" w="150">
                  <a:moveTo>
                    <a:pt x="150" y="8"/>
                  </a:moveTo>
                  <a:cubicBezTo>
                    <a:pt x="150" y="8"/>
                    <a:pt x="58" y="165"/>
                    <a:pt x="65" y="254"/>
                  </a:cubicBezTo>
                  <a:cubicBezTo>
                    <a:pt x="65" y="254"/>
                    <a:pt x="3" y="248"/>
                    <a:pt x="0" y="191"/>
                  </a:cubicBezTo>
                  <a:cubicBezTo>
                    <a:pt x="0" y="191"/>
                    <a:pt x="24" y="76"/>
                    <a:pt x="97" y="9"/>
                  </a:cubicBezTo>
                  <a:cubicBezTo>
                    <a:pt x="97" y="9"/>
                    <a:pt x="121" y="0"/>
                    <a:pt x="150" y="8"/>
                  </a:cubicBezTo>
                </a:path>
              </a:pathLst>
            </a:custGeom>
            <a:solidFill>
              <a:srgbClr val="A0E0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Freeform 14"/>
            <p:cNvSpPr/>
            <p:nvPr/>
          </p:nvSpPr>
          <p:spPr bwMode="auto">
            <a:xfrm>
              <a:off x="6288088" y="3449638"/>
              <a:ext cx="280987" cy="300038"/>
            </a:xfrm>
            <a:custGeom>
              <a:gdLst>
                <a:gd fmla="*/ 44 w 81" name="T0"/>
                <a:gd fmla="*/ 0 h 86" name="T1"/>
                <a:gd fmla="*/ 40 w 81" name="T2"/>
                <a:gd fmla="*/ 2 h 86" name="T3"/>
                <a:gd fmla="*/ 9 w 81" name="T4"/>
                <a:gd fmla="*/ 77 h 86" name="T5"/>
                <a:gd fmla="*/ 10 w 81" name="T6"/>
                <a:gd fmla="*/ 77 h 86" name="T7"/>
                <a:gd fmla="*/ 27 w 81" name="T8"/>
                <a:gd fmla="*/ 46 h 86" name="T9"/>
                <a:gd fmla="*/ 23 w 81" name="T10"/>
                <a:gd fmla="*/ 80 h 86" name="T11"/>
                <a:gd fmla="*/ 23 w 81" name="T12"/>
                <a:gd fmla="*/ 80 h 86" name="T13"/>
                <a:gd fmla="*/ 42 w 81" name="T14"/>
                <a:gd fmla="*/ 53 h 86" name="T15"/>
                <a:gd fmla="*/ 43 w 81" name="T16"/>
                <a:gd fmla="*/ 86 h 86" name="T17"/>
                <a:gd fmla="*/ 44 w 81" name="T18"/>
                <a:gd fmla="*/ 86 h 86" name="T19"/>
                <a:gd fmla="*/ 74 w 81" name="T20"/>
                <a:gd fmla="*/ 14 h 86" name="T21"/>
                <a:gd fmla="*/ 74 w 81" name="T22"/>
                <a:gd fmla="*/ 14 h 86" name="T23"/>
                <a:gd fmla="*/ 60 w 81" name="T24"/>
                <a:gd fmla="*/ 30 h 86" name="T25"/>
                <a:gd fmla="*/ 51 w 81" name="T26"/>
                <a:gd fmla="*/ 46 h 86" name="T27"/>
                <a:gd fmla="*/ 51 w 81" name="T28"/>
                <a:gd fmla="*/ 46 h 86" name="T29"/>
                <a:gd fmla="*/ 61 w 81" name="T30"/>
                <a:gd fmla="*/ 0 h 86" name="T31"/>
                <a:gd fmla="*/ 60 w 81" name="T32"/>
                <a:gd fmla="*/ 0 h 86" name="T33"/>
                <a:gd fmla="*/ 47 w 81" name="T34"/>
                <a:gd fmla="*/ 17 h 86" name="T35"/>
                <a:gd fmla="*/ 37 w 81" name="T36"/>
                <a:gd fmla="*/ 34 h 86" name="T37"/>
                <a:gd fmla="*/ 37 w 81" name="T38"/>
                <a:gd fmla="*/ 34 h 86" name="T39"/>
                <a:gd fmla="*/ 44 w 81" name="T40"/>
                <a:gd fmla="*/ 0 h 86"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86" w="81">
                  <a:moveTo>
                    <a:pt x="44" y="0"/>
                  </a:moveTo>
                  <a:cubicBezTo>
                    <a:pt x="43" y="0"/>
                    <a:pt x="42" y="1"/>
                    <a:pt x="40" y="2"/>
                  </a:cubicBezTo>
                  <a:cubicBezTo>
                    <a:pt x="26" y="14"/>
                    <a:pt x="0" y="74"/>
                    <a:pt x="9" y="77"/>
                  </a:cubicBezTo>
                  <a:cubicBezTo>
                    <a:pt x="9" y="77"/>
                    <a:pt x="9" y="77"/>
                    <a:pt x="10" y="77"/>
                  </a:cubicBezTo>
                  <a:cubicBezTo>
                    <a:pt x="18" y="77"/>
                    <a:pt x="27" y="46"/>
                    <a:pt x="27" y="46"/>
                  </a:cubicBezTo>
                  <a:cubicBezTo>
                    <a:pt x="27" y="46"/>
                    <a:pt x="19" y="80"/>
                    <a:pt x="23" y="80"/>
                  </a:cubicBezTo>
                  <a:cubicBezTo>
                    <a:pt x="23" y="80"/>
                    <a:pt x="23" y="80"/>
                    <a:pt x="23" y="80"/>
                  </a:cubicBezTo>
                  <a:cubicBezTo>
                    <a:pt x="29" y="80"/>
                    <a:pt x="42" y="53"/>
                    <a:pt x="42" y="53"/>
                  </a:cubicBezTo>
                  <a:cubicBezTo>
                    <a:pt x="42" y="53"/>
                    <a:pt x="38" y="84"/>
                    <a:pt x="43" y="86"/>
                  </a:cubicBezTo>
                  <a:cubicBezTo>
                    <a:pt x="43" y="86"/>
                    <a:pt x="44" y="86"/>
                    <a:pt x="44" y="86"/>
                  </a:cubicBezTo>
                  <a:cubicBezTo>
                    <a:pt x="56" y="86"/>
                    <a:pt x="81" y="15"/>
                    <a:pt x="74" y="14"/>
                  </a:cubicBezTo>
                  <a:cubicBezTo>
                    <a:pt x="74" y="14"/>
                    <a:pt x="74" y="14"/>
                    <a:pt x="74" y="14"/>
                  </a:cubicBezTo>
                  <a:cubicBezTo>
                    <a:pt x="70" y="14"/>
                    <a:pt x="65" y="22"/>
                    <a:pt x="60" y="30"/>
                  </a:cubicBezTo>
                  <a:cubicBezTo>
                    <a:pt x="55" y="38"/>
                    <a:pt x="51" y="46"/>
                    <a:pt x="51" y="46"/>
                  </a:cubicBezTo>
                  <a:cubicBezTo>
                    <a:pt x="51" y="46"/>
                    <a:pt x="51" y="46"/>
                    <a:pt x="51" y="46"/>
                  </a:cubicBezTo>
                  <a:cubicBezTo>
                    <a:pt x="53" y="40"/>
                    <a:pt x="65" y="3"/>
                    <a:pt x="61" y="0"/>
                  </a:cubicBezTo>
                  <a:cubicBezTo>
                    <a:pt x="61" y="0"/>
                    <a:pt x="61" y="0"/>
                    <a:pt x="60" y="0"/>
                  </a:cubicBezTo>
                  <a:cubicBezTo>
                    <a:pt x="58" y="0"/>
                    <a:pt x="53" y="9"/>
                    <a:pt x="47" y="17"/>
                  </a:cubicBezTo>
                  <a:cubicBezTo>
                    <a:pt x="42" y="25"/>
                    <a:pt x="37" y="34"/>
                    <a:pt x="37" y="34"/>
                  </a:cubicBezTo>
                  <a:cubicBezTo>
                    <a:pt x="37" y="34"/>
                    <a:pt x="37" y="34"/>
                    <a:pt x="37" y="34"/>
                  </a:cubicBezTo>
                  <a:cubicBezTo>
                    <a:pt x="36" y="33"/>
                    <a:pt x="50" y="0"/>
                    <a:pt x="44" y="0"/>
                  </a:cubicBezTo>
                </a:path>
              </a:pathLst>
            </a:custGeom>
            <a:solidFill>
              <a:srgbClr val="E7F7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 name="Freeform 15"/>
            <p:cNvSpPr/>
            <p:nvPr/>
          </p:nvSpPr>
          <p:spPr bwMode="auto">
            <a:xfrm>
              <a:off x="7112000" y="3209925"/>
              <a:ext cx="520700" cy="884238"/>
            </a:xfrm>
            <a:custGeom>
              <a:gdLst>
                <a:gd fmla="*/ 0 w 150" name="T0"/>
                <a:gd fmla="*/ 8 h 254" name="T1"/>
                <a:gd fmla="*/ 85 w 150" name="T2"/>
                <a:gd fmla="*/ 254 h 254" name="T3"/>
                <a:gd fmla="*/ 150 w 150" name="T4"/>
                <a:gd fmla="*/ 191 h 254" name="T5"/>
                <a:gd fmla="*/ 53 w 150" name="T6"/>
                <a:gd fmla="*/ 9 h 254" name="T7"/>
                <a:gd fmla="*/ 0 w 150" name="T8"/>
                <a:gd fmla="*/ 8 h 254" name="T9"/>
              </a:gdLst>
              <a:cxnLst>
                <a:cxn ang="0">
                  <a:pos x="T0" y="T1"/>
                </a:cxn>
                <a:cxn ang="0">
                  <a:pos x="T2" y="T3"/>
                </a:cxn>
                <a:cxn ang="0">
                  <a:pos x="T4" y="T5"/>
                </a:cxn>
                <a:cxn ang="0">
                  <a:pos x="T6" y="T7"/>
                </a:cxn>
                <a:cxn ang="0">
                  <a:pos x="T8" y="T9"/>
                </a:cxn>
              </a:cxnLst>
              <a:rect b="b" l="0" r="r" t="0"/>
              <a:pathLst>
                <a:path h="254" w="150">
                  <a:moveTo>
                    <a:pt x="0" y="8"/>
                  </a:moveTo>
                  <a:cubicBezTo>
                    <a:pt x="0" y="8"/>
                    <a:pt x="92" y="165"/>
                    <a:pt x="85" y="254"/>
                  </a:cubicBezTo>
                  <a:cubicBezTo>
                    <a:pt x="85" y="254"/>
                    <a:pt x="148" y="248"/>
                    <a:pt x="150" y="191"/>
                  </a:cubicBezTo>
                  <a:cubicBezTo>
                    <a:pt x="150" y="191"/>
                    <a:pt x="126" y="76"/>
                    <a:pt x="53" y="9"/>
                  </a:cubicBezTo>
                  <a:cubicBezTo>
                    <a:pt x="53" y="9"/>
                    <a:pt x="30" y="0"/>
                    <a:pt x="0" y="8"/>
                  </a:cubicBezTo>
                </a:path>
              </a:pathLst>
            </a:custGeom>
            <a:solidFill>
              <a:srgbClr val="A0E0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 name="Freeform 16"/>
            <p:cNvSpPr/>
            <p:nvPr/>
          </p:nvSpPr>
          <p:spPr bwMode="auto">
            <a:xfrm>
              <a:off x="7278688" y="3449638"/>
              <a:ext cx="280987" cy="300038"/>
            </a:xfrm>
            <a:custGeom>
              <a:gdLst>
                <a:gd fmla="*/ 37 w 81" name="T0"/>
                <a:gd fmla="*/ 0 h 86" name="T1"/>
                <a:gd fmla="*/ 44 w 81" name="T2"/>
                <a:gd fmla="*/ 34 h 86" name="T3"/>
                <a:gd fmla="*/ 44 w 81" name="T4"/>
                <a:gd fmla="*/ 34 h 86" name="T5"/>
                <a:gd fmla="*/ 34 w 81" name="T6"/>
                <a:gd fmla="*/ 17 h 86" name="T7"/>
                <a:gd fmla="*/ 21 w 81" name="T8"/>
                <a:gd fmla="*/ 0 h 86" name="T9"/>
                <a:gd fmla="*/ 20 w 81" name="T10"/>
                <a:gd fmla="*/ 0 h 86" name="T11"/>
                <a:gd fmla="*/ 30 w 81" name="T12"/>
                <a:gd fmla="*/ 46 h 86" name="T13"/>
                <a:gd fmla="*/ 30 w 81" name="T14"/>
                <a:gd fmla="*/ 46 h 86" name="T15"/>
                <a:gd fmla="*/ 21 w 81" name="T16"/>
                <a:gd fmla="*/ 30 h 86" name="T17"/>
                <a:gd fmla="*/ 7 w 81" name="T18"/>
                <a:gd fmla="*/ 14 h 86" name="T19"/>
                <a:gd fmla="*/ 7 w 81" name="T20"/>
                <a:gd fmla="*/ 14 h 86" name="T21"/>
                <a:gd fmla="*/ 37 w 81" name="T22"/>
                <a:gd fmla="*/ 86 h 86" name="T23"/>
                <a:gd fmla="*/ 38 w 81" name="T24"/>
                <a:gd fmla="*/ 86 h 86" name="T25"/>
                <a:gd fmla="*/ 40 w 81" name="T26"/>
                <a:gd fmla="*/ 53 h 86" name="T27"/>
                <a:gd fmla="*/ 58 w 81" name="T28"/>
                <a:gd fmla="*/ 80 h 86" name="T29"/>
                <a:gd fmla="*/ 59 w 81" name="T30"/>
                <a:gd fmla="*/ 80 h 86" name="T31"/>
                <a:gd fmla="*/ 55 w 81" name="T32"/>
                <a:gd fmla="*/ 46 h 86" name="T33"/>
                <a:gd fmla="*/ 72 w 81" name="T34"/>
                <a:gd fmla="*/ 77 h 86" name="T35"/>
                <a:gd fmla="*/ 73 w 81" name="T36"/>
                <a:gd fmla="*/ 77 h 86" name="T37"/>
                <a:gd fmla="*/ 41 w 81" name="T38"/>
                <a:gd fmla="*/ 2 h 86" name="T39"/>
                <a:gd fmla="*/ 37 w 81" name="T40"/>
                <a:gd fmla="*/ 0 h 86"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86" w="81">
                  <a:moveTo>
                    <a:pt x="37" y="0"/>
                  </a:moveTo>
                  <a:cubicBezTo>
                    <a:pt x="31" y="0"/>
                    <a:pt x="45" y="33"/>
                    <a:pt x="44" y="34"/>
                  </a:cubicBezTo>
                  <a:cubicBezTo>
                    <a:pt x="44" y="34"/>
                    <a:pt x="44" y="34"/>
                    <a:pt x="44" y="34"/>
                  </a:cubicBezTo>
                  <a:cubicBezTo>
                    <a:pt x="44" y="34"/>
                    <a:pt x="39" y="25"/>
                    <a:pt x="34" y="17"/>
                  </a:cubicBezTo>
                  <a:cubicBezTo>
                    <a:pt x="29" y="9"/>
                    <a:pt x="23" y="0"/>
                    <a:pt x="21" y="0"/>
                  </a:cubicBezTo>
                  <a:cubicBezTo>
                    <a:pt x="21" y="0"/>
                    <a:pt x="20" y="0"/>
                    <a:pt x="20" y="0"/>
                  </a:cubicBezTo>
                  <a:cubicBezTo>
                    <a:pt x="17" y="3"/>
                    <a:pt x="28" y="40"/>
                    <a:pt x="30" y="46"/>
                  </a:cubicBezTo>
                  <a:cubicBezTo>
                    <a:pt x="30" y="46"/>
                    <a:pt x="30" y="46"/>
                    <a:pt x="30" y="46"/>
                  </a:cubicBezTo>
                  <a:cubicBezTo>
                    <a:pt x="30" y="46"/>
                    <a:pt x="26" y="38"/>
                    <a:pt x="21" y="30"/>
                  </a:cubicBezTo>
                  <a:cubicBezTo>
                    <a:pt x="16" y="22"/>
                    <a:pt x="11" y="14"/>
                    <a:pt x="7" y="14"/>
                  </a:cubicBezTo>
                  <a:cubicBezTo>
                    <a:pt x="7" y="14"/>
                    <a:pt x="7" y="14"/>
                    <a:pt x="7" y="14"/>
                  </a:cubicBezTo>
                  <a:cubicBezTo>
                    <a:pt x="0" y="15"/>
                    <a:pt x="26" y="86"/>
                    <a:pt x="37" y="86"/>
                  </a:cubicBezTo>
                  <a:cubicBezTo>
                    <a:pt x="38" y="86"/>
                    <a:pt x="38" y="86"/>
                    <a:pt x="38" y="86"/>
                  </a:cubicBezTo>
                  <a:cubicBezTo>
                    <a:pt x="43" y="84"/>
                    <a:pt x="40" y="53"/>
                    <a:pt x="40" y="53"/>
                  </a:cubicBezTo>
                  <a:cubicBezTo>
                    <a:pt x="40" y="53"/>
                    <a:pt x="52" y="80"/>
                    <a:pt x="58" y="80"/>
                  </a:cubicBezTo>
                  <a:cubicBezTo>
                    <a:pt x="59" y="80"/>
                    <a:pt x="59" y="80"/>
                    <a:pt x="59" y="80"/>
                  </a:cubicBezTo>
                  <a:cubicBezTo>
                    <a:pt x="62" y="80"/>
                    <a:pt x="55" y="46"/>
                    <a:pt x="55" y="46"/>
                  </a:cubicBezTo>
                  <a:cubicBezTo>
                    <a:pt x="55" y="46"/>
                    <a:pt x="64" y="77"/>
                    <a:pt x="72" y="77"/>
                  </a:cubicBezTo>
                  <a:cubicBezTo>
                    <a:pt x="72" y="77"/>
                    <a:pt x="72" y="77"/>
                    <a:pt x="73" y="77"/>
                  </a:cubicBezTo>
                  <a:cubicBezTo>
                    <a:pt x="81" y="74"/>
                    <a:pt x="55" y="14"/>
                    <a:pt x="41" y="2"/>
                  </a:cubicBezTo>
                  <a:cubicBezTo>
                    <a:pt x="39" y="1"/>
                    <a:pt x="38" y="0"/>
                    <a:pt x="37" y="0"/>
                  </a:cubicBezTo>
                </a:path>
              </a:pathLst>
            </a:custGeom>
            <a:solidFill>
              <a:srgbClr val="E7F7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1" name="Freeform 17"/>
            <p:cNvSpPr/>
            <p:nvPr/>
          </p:nvSpPr>
          <p:spPr bwMode="auto">
            <a:xfrm>
              <a:off x="6170613" y="2444750"/>
              <a:ext cx="295275" cy="900113"/>
            </a:xfrm>
            <a:custGeom>
              <a:gdLst>
                <a:gd fmla="*/ 65 w 85" name="T0"/>
                <a:gd fmla="*/ 0 h 259" name="T1"/>
                <a:gd fmla="*/ 0 w 85" name="T2"/>
                <a:gd fmla="*/ 76 h 259" name="T3"/>
                <a:gd fmla="*/ 25 w 85" name="T4"/>
                <a:gd fmla="*/ 259 h 259" name="T5"/>
                <a:gd fmla="*/ 51 w 85" name="T6"/>
                <a:gd fmla="*/ 116 h 259" name="T7"/>
                <a:gd fmla="*/ 65 w 85" name="T8"/>
                <a:gd fmla="*/ 0 h 259" name="T9"/>
              </a:gdLst>
              <a:cxnLst>
                <a:cxn ang="0">
                  <a:pos x="T0" y="T1"/>
                </a:cxn>
                <a:cxn ang="0">
                  <a:pos x="T2" y="T3"/>
                </a:cxn>
                <a:cxn ang="0">
                  <a:pos x="T4" y="T5"/>
                </a:cxn>
                <a:cxn ang="0">
                  <a:pos x="T6" y="T7"/>
                </a:cxn>
                <a:cxn ang="0">
                  <a:pos x="T8" y="T9"/>
                </a:cxn>
              </a:cxnLst>
              <a:rect b="b" l="0" r="r" t="0"/>
              <a:pathLst>
                <a:path h="259" w="85">
                  <a:moveTo>
                    <a:pt x="65" y="0"/>
                  </a:moveTo>
                  <a:cubicBezTo>
                    <a:pt x="65" y="0"/>
                    <a:pt x="0" y="53"/>
                    <a:pt x="0" y="76"/>
                  </a:cubicBezTo>
                  <a:cubicBezTo>
                    <a:pt x="0" y="99"/>
                    <a:pt x="2" y="203"/>
                    <a:pt x="25" y="259"/>
                  </a:cubicBezTo>
                  <a:cubicBezTo>
                    <a:pt x="25" y="259"/>
                    <a:pt x="28" y="145"/>
                    <a:pt x="51" y="116"/>
                  </a:cubicBezTo>
                  <a:cubicBezTo>
                    <a:pt x="74" y="88"/>
                    <a:pt x="85" y="55"/>
                    <a:pt x="65" y="0"/>
                  </a:cubicBezTo>
                  <a:close/>
                </a:path>
              </a:pathLst>
            </a:cu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2" name="Freeform 18"/>
            <p:cNvSpPr/>
            <p:nvPr/>
          </p:nvSpPr>
          <p:spPr bwMode="auto">
            <a:xfrm>
              <a:off x="7375525" y="2444750"/>
              <a:ext cx="295275" cy="900113"/>
            </a:xfrm>
            <a:custGeom>
              <a:gdLst>
                <a:gd fmla="*/ 20 w 85" name="T0"/>
                <a:gd fmla="*/ 0 h 259" name="T1"/>
                <a:gd fmla="*/ 85 w 85" name="T2"/>
                <a:gd fmla="*/ 76 h 259" name="T3"/>
                <a:gd fmla="*/ 60 w 85" name="T4"/>
                <a:gd fmla="*/ 259 h 259" name="T5"/>
                <a:gd fmla="*/ 34 w 85" name="T6"/>
                <a:gd fmla="*/ 116 h 259" name="T7"/>
                <a:gd fmla="*/ 20 w 85" name="T8"/>
                <a:gd fmla="*/ 0 h 259" name="T9"/>
              </a:gdLst>
              <a:cxnLst>
                <a:cxn ang="0">
                  <a:pos x="T0" y="T1"/>
                </a:cxn>
                <a:cxn ang="0">
                  <a:pos x="T2" y="T3"/>
                </a:cxn>
                <a:cxn ang="0">
                  <a:pos x="T4" y="T5"/>
                </a:cxn>
                <a:cxn ang="0">
                  <a:pos x="T6" y="T7"/>
                </a:cxn>
                <a:cxn ang="0">
                  <a:pos x="T8" y="T9"/>
                </a:cxn>
              </a:cxnLst>
              <a:rect b="b" l="0" r="r" t="0"/>
              <a:pathLst>
                <a:path h="259" w="85">
                  <a:moveTo>
                    <a:pt x="20" y="0"/>
                  </a:moveTo>
                  <a:cubicBezTo>
                    <a:pt x="20" y="0"/>
                    <a:pt x="85" y="53"/>
                    <a:pt x="85" y="76"/>
                  </a:cubicBezTo>
                  <a:cubicBezTo>
                    <a:pt x="85" y="99"/>
                    <a:pt x="83" y="203"/>
                    <a:pt x="60" y="259"/>
                  </a:cubicBezTo>
                  <a:cubicBezTo>
                    <a:pt x="60" y="259"/>
                    <a:pt x="57" y="145"/>
                    <a:pt x="34" y="116"/>
                  </a:cubicBezTo>
                  <a:cubicBezTo>
                    <a:pt x="11" y="88"/>
                    <a:pt x="0" y="55"/>
                    <a:pt x="20" y="0"/>
                  </a:cubicBezTo>
                </a:path>
              </a:pathLst>
            </a:cu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3" name="Freeform 19"/>
            <p:cNvSpPr/>
            <p:nvPr/>
          </p:nvSpPr>
          <p:spPr bwMode="auto">
            <a:xfrm>
              <a:off x="5957888" y="1539875"/>
              <a:ext cx="1760537" cy="1270000"/>
            </a:xfrm>
            <a:custGeom>
              <a:gdLst>
                <a:gd fmla="*/ 429 w 507" name="T0"/>
                <a:gd fmla="*/ 293 h 365" name="T1"/>
                <a:gd fmla="*/ 117 w 507" name="T2"/>
                <a:gd fmla="*/ 300 h 365" name="T3"/>
                <a:gd fmla="*/ 112 w 507" name="T4"/>
                <a:gd fmla="*/ 132 h 365" name="T5"/>
                <a:gd fmla="*/ 118 w 507" name="T6"/>
                <a:gd fmla="*/ 175 h 365" name="T7"/>
                <a:gd fmla="*/ 179 w 507" name="T8"/>
                <a:gd fmla="*/ 74 h 365" name="T9"/>
                <a:gd fmla="*/ 182 w 507" name="T10"/>
                <a:gd fmla="*/ 110 h 365" name="T11"/>
                <a:gd fmla="*/ 272 w 507" name="T12"/>
                <a:gd fmla="*/ 0 h 365" name="T13"/>
                <a:gd fmla="*/ 301 w 507" name="T14"/>
                <a:gd fmla="*/ 45 h 365" name="T15"/>
                <a:gd fmla="*/ 403 w 507" name="T16"/>
                <a:gd fmla="*/ 125 h 365" name="T17"/>
                <a:gd fmla="*/ 406 w 507" name="T18"/>
                <a:gd fmla="*/ 93 h 365" name="T19"/>
                <a:gd fmla="*/ 435 w 507" name="T20"/>
                <a:gd fmla="*/ 179 h 365" name="T21"/>
                <a:gd fmla="*/ 469 w 507" name="T22"/>
                <a:gd fmla="*/ 152 h 365" name="T23"/>
                <a:gd fmla="*/ 429 w 507" name="T24"/>
                <a:gd fmla="*/ 293 h 36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65" w="507">
                  <a:moveTo>
                    <a:pt x="429" y="293"/>
                  </a:moveTo>
                  <a:cubicBezTo>
                    <a:pt x="429" y="293"/>
                    <a:pt x="234" y="365"/>
                    <a:pt x="117" y="300"/>
                  </a:cubicBezTo>
                  <a:cubicBezTo>
                    <a:pt x="0" y="235"/>
                    <a:pt x="112" y="132"/>
                    <a:pt x="112" y="132"/>
                  </a:cubicBezTo>
                  <a:cubicBezTo>
                    <a:pt x="112" y="132"/>
                    <a:pt x="109" y="162"/>
                    <a:pt x="118" y="175"/>
                  </a:cubicBezTo>
                  <a:cubicBezTo>
                    <a:pt x="118" y="175"/>
                    <a:pt x="125" y="117"/>
                    <a:pt x="179" y="74"/>
                  </a:cubicBezTo>
                  <a:cubicBezTo>
                    <a:pt x="179" y="74"/>
                    <a:pt x="177" y="90"/>
                    <a:pt x="182" y="110"/>
                  </a:cubicBezTo>
                  <a:cubicBezTo>
                    <a:pt x="182" y="110"/>
                    <a:pt x="208" y="42"/>
                    <a:pt x="272" y="0"/>
                  </a:cubicBezTo>
                  <a:cubicBezTo>
                    <a:pt x="272" y="0"/>
                    <a:pt x="268" y="22"/>
                    <a:pt x="301" y="45"/>
                  </a:cubicBezTo>
                  <a:cubicBezTo>
                    <a:pt x="334" y="67"/>
                    <a:pt x="392" y="91"/>
                    <a:pt x="403" y="125"/>
                  </a:cubicBezTo>
                  <a:cubicBezTo>
                    <a:pt x="403" y="125"/>
                    <a:pt x="408" y="103"/>
                    <a:pt x="406" y="93"/>
                  </a:cubicBezTo>
                  <a:cubicBezTo>
                    <a:pt x="406" y="93"/>
                    <a:pt x="442" y="147"/>
                    <a:pt x="435" y="179"/>
                  </a:cubicBezTo>
                  <a:cubicBezTo>
                    <a:pt x="435" y="179"/>
                    <a:pt x="466" y="160"/>
                    <a:pt x="469" y="152"/>
                  </a:cubicBezTo>
                  <a:cubicBezTo>
                    <a:pt x="469" y="152"/>
                    <a:pt x="507" y="235"/>
                    <a:pt x="429" y="293"/>
                  </a:cubicBezTo>
                </a:path>
              </a:pathLst>
            </a:cu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4" name="Freeform 20"/>
            <p:cNvSpPr/>
            <p:nvPr/>
          </p:nvSpPr>
          <p:spPr bwMode="auto">
            <a:xfrm>
              <a:off x="6718300" y="3271838"/>
              <a:ext cx="347662" cy="396875"/>
            </a:xfrm>
            <a:custGeom>
              <a:gdLst>
                <a:gd fmla="*/ 50 w 100" name="T0"/>
                <a:gd fmla="*/ 0 h 114" name="T1"/>
                <a:gd fmla="*/ 50 w 100" name="T2"/>
                <a:gd fmla="*/ 114 h 114" name="T3"/>
                <a:gd fmla="*/ 50 w 100" name="T4"/>
                <a:gd fmla="*/ 0 h 114" name="T5"/>
              </a:gdLst>
              <a:cxnLst>
                <a:cxn ang="0">
                  <a:pos x="T0" y="T1"/>
                </a:cxn>
                <a:cxn ang="0">
                  <a:pos x="T2" y="T3"/>
                </a:cxn>
                <a:cxn ang="0">
                  <a:pos x="T4" y="T5"/>
                </a:cxn>
              </a:cxnLst>
              <a:rect b="b" l="0" r="r" t="0"/>
              <a:pathLst>
                <a:path h="114" w="100">
                  <a:moveTo>
                    <a:pt x="50" y="0"/>
                  </a:moveTo>
                  <a:cubicBezTo>
                    <a:pt x="50" y="0"/>
                    <a:pt x="0" y="114"/>
                    <a:pt x="50" y="114"/>
                  </a:cubicBezTo>
                  <a:cubicBezTo>
                    <a:pt x="100" y="114"/>
                    <a:pt x="50" y="0"/>
                    <a:pt x="50" y="0"/>
                  </a:cubicBezTo>
                </a:path>
              </a:pathLst>
            </a:custGeom>
            <a:solidFill>
              <a:srgbClr val="FFC1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 name="Freeform 21"/>
            <p:cNvSpPr/>
            <p:nvPr/>
          </p:nvSpPr>
          <p:spPr bwMode="auto">
            <a:xfrm>
              <a:off x="6913563" y="1643063"/>
              <a:ext cx="681037" cy="950913"/>
            </a:xfrm>
            <a:custGeom>
              <a:gdLst>
                <a:gd fmla="*/ 0 w 196" name="T0"/>
                <a:gd fmla="*/ 0 h 273" name="T1"/>
                <a:gd fmla="*/ 55 w 196" name="T2"/>
                <a:gd fmla="*/ 132 h 273" name="T3"/>
                <a:gd fmla="*/ 63 w 196" name="T4"/>
                <a:gd fmla="*/ 141 h 273" name="T5"/>
                <a:gd fmla="*/ 80 w 196" name="T6"/>
                <a:gd fmla="*/ 161 h 273" name="T7"/>
                <a:gd fmla="*/ 83 w 196" name="T8"/>
                <a:gd fmla="*/ 155 h 273" name="T9"/>
                <a:gd fmla="*/ 89 w 196" name="T10"/>
                <a:gd fmla="*/ 141 h 273" name="T11"/>
                <a:gd fmla="*/ 95 w 196" name="T12"/>
                <a:gd fmla="*/ 154 h 273" name="T13"/>
                <a:gd fmla="*/ 98 w 196" name="T14"/>
                <a:gd fmla="*/ 216 h 273" name="T15"/>
                <a:gd fmla="*/ 117 w 196" name="T16"/>
                <a:gd fmla="*/ 211 h 273" name="T17"/>
                <a:gd fmla="*/ 130 w 196" name="T18"/>
                <a:gd fmla="*/ 202 h 273" name="T19"/>
                <a:gd fmla="*/ 128 w 196" name="T20"/>
                <a:gd fmla="*/ 217 h 273" name="T21"/>
                <a:gd fmla="*/ 96 w 196" name="T22"/>
                <a:gd fmla="*/ 273 h 273" name="T23"/>
                <a:gd fmla="*/ 150 w 196" name="T24"/>
                <a:gd fmla="*/ 257 h 273" name="T25"/>
                <a:gd fmla="*/ 196 w 196" name="T26"/>
                <a:gd fmla="*/ 171 h 273" name="T27"/>
                <a:gd fmla="*/ 191 w 196" name="T28"/>
                <a:gd fmla="*/ 135 h 273" name="T29"/>
                <a:gd fmla="*/ 163 w 196" name="T30"/>
                <a:gd fmla="*/ 154 h 273" name="T31"/>
                <a:gd fmla="*/ 150 w 196" name="T32"/>
                <a:gd fmla="*/ 163 h 273" name="T33"/>
                <a:gd fmla="*/ 153 w 196" name="T34"/>
                <a:gd fmla="*/ 147 h 273" name="T35"/>
                <a:gd fmla="*/ 137 w 196" name="T36"/>
                <a:gd fmla="*/ 87 h 273" name="T37"/>
                <a:gd fmla="*/ 135 w 196" name="T38"/>
                <a:gd fmla="*/ 97 h 273" name="T39"/>
                <a:gd fmla="*/ 129 w 196" name="T40"/>
                <a:gd fmla="*/ 121 h 273" name="T41"/>
                <a:gd fmla="*/ 122 w 196" name="T42"/>
                <a:gd fmla="*/ 97 h 273" name="T43"/>
                <a:gd fmla="*/ 53 w 196" name="T44"/>
                <a:gd fmla="*/ 39 h 273" name="T45"/>
                <a:gd fmla="*/ 22 w 196" name="T46"/>
                <a:gd fmla="*/ 20 h 273" name="T47"/>
                <a:gd fmla="*/ 0 w 196" name="T48"/>
                <a:gd fmla="*/ 0 h 273"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73" w="196">
                  <a:moveTo>
                    <a:pt x="0" y="0"/>
                  </a:moveTo>
                  <a:cubicBezTo>
                    <a:pt x="1" y="44"/>
                    <a:pt x="21" y="96"/>
                    <a:pt x="55" y="132"/>
                  </a:cubicBezTo>
                  <a:cubicBezTo>
                    <a:pt x="58" y="135"/>
                    <a:pt x="61" y="138"/>
                    <a:pt x="63" y="141"/>
                  </a:cubicBezTo>
                  <a:cubicBezTo>
                    <a:pt x="71" y="149"/>
                    <a:pt x="77" y="155"/>
                    <a:pt x="80" y="161"/>
                  </a:cubicBezTo>
                  <a:cubicBezTo>
                    <a:pt x="83" y="155"/>
                    <a:pt x="83" y="155"/>
                    <a:pt x="83" y="155"/>
                  </a:cubicBezTo>
                  <a:cubicBezTo>
                    <a:pt x="89" y="141"/>
                    <a:pt x="89" y="141"/>
                    <a:pt x="89" y="141"/>
                  </a:cubicBezTo>
                  <a:cubicBezTo>
                    <a:pt x="95" y="154"/>
                    <a:pt x="95" y="154"/>
                    <a:pt x="95" y="154"/>
                  </a:cubicBezTo>
                  <a:cubicBezTo>
                    <a:pt x="96" y="155"/>
                    <a:pt x="112" y="185"/>
                    <a:pt x="98" y="216"/>
                  </a:cubicBezTo>
                  <a:cubicBezTo>
                    <a:pt x="104" y="216"/>
                    <a:pt x="112" y="214"/>
                    <a:pt x="117" y="211"/>
                  </a:cubicBezTo>
                  <a:cubicBezTo>
                    <a:pt x="130" y="202"/>
                    <a:pt x="130" y="202"/>
                    <a:pt x="130" y="202"/>
                  </a:cubicBezTo>
                  <a:cubicBezTo>
                    <a:pt x="128" y="217"/>
                    <a:pt x="128" y="217"/>
                    <a:pt x="128" y="217"/>
                  </a:cubicBezTo>
                  <a:cubicBezTo>
                    <a:pt x="128" y="218"/>
                    <a:pt x="124" y="247"/>
                    <a:pt x="96" y="273"/>
                  </a:cubicBezTo>
                  <a:cubicBezTo>
                    <a:pt x="125" y="265"/>
                    <a:pt x="146" y="258"/>
                    <a:pt x="150" y="257"/>
                  </a:cubicBezTo>
                  <a:cubicBezTo>
                    <a:pt x="180" y="234"/>
                    <a:pt x="196" y="205"/>
                    <a:pt x="196" y="171"/>
                  </a:cubicBezTo>
                  <a:cubicBezTo>
                    <a:pt x="196" y="156"/>
                    <a:pt x="194" y="143"/>
                    <a:pt x="191" y="135"/>
                  </a:cubicBezTo>
                  <a:cubicBezTo>
                    <a:pt x="183" y="142"/>
                    <a:pt x="171" y="150"/>
                    <a:pt x="163" y="154"/>
                  </a:cubicBezTo>
                  <a:cubicBezTo>
                    <a:pt x="150" y="163"/>
                    <a:pt x="150" y="163"/>
                    <a:pt x="150" y="163"/>
                  </a:cubicBezTo>
                  <a:cubicBezTo>
                    <a:pt x="153" y="147"/>
                    <a:pt x="153" y="147"/>
                    <a:pt x="153" y="147"/>
                  </a:cubicBezTo>
                  <a:cubicBezTo>
                    <a:pt x="157" y="131"/>
                    <a:pt x="146" y="105"/>
                    <a:pt x="137" y="87"/>
                  </a:cubicBezTo>
                  <a:cubicBezTo>
                    <a:pt x="136" y="92"/>
                    <a:pt x="135" y="96"/>
                    <a:pt x="135" y="97"/>
                  </a:cubicBezTo>
                  <a:cubicBezTo>
                    <a:pt x="129" y="121"/>
                    <a:pt x="129" y="121"/>
                    <a:pt x="129" y="121"/>
                  </a:cubicBezTo>
                  <a:cubicBezTo>
                    <a:pt x="122" y="97"/>
                    <a:pt x="122" y="97"/>
                    <a:pt x="122" y="97"/>
                  </a:cubicBezTo>
                  <a:cubicBezTo>
                    <a:pt x="114" y="74"/>
                    <a:pt x="82" y="56"/>
                    <a:pt x="53" y="39"/>
                  </a:cubicBezTo>
                  <a:cubicBezTo>
                    <a:pt x="42" y="33"/>
                    <a:pt x="31" y="26"/>
                    <a:pt x="22" y="20"/>
                  </a:cubicBezTo>
                  <a:cubicBezTo>
                    <a:pt x="12" y="13"/>
                    <a:pt x="5" y="6"/>
                    <a:pt x="0" y="0"/>
                  </a:cubicBezTo>
                </a:path>
              </a:pathLst>
            </a:custGeom>
            <a:solidFill>
              <a:schemeClr val="accent3">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6" name="Freeform 22"/>
            <p:cNvSpPr/>
            <p:nvPr/>
          </p:nvSpPr>
          <p:spPr bwMode="auto">
            <a:xfrm>
              <a:off x="6784975" y="3463925"/>
              <a:ext cx="146050" cy="192088"/>
            </a:xfrm>
            <a:custGeom>
              <a:gdLst>
                <a:gd fmla="*/ 17 w 42" name="T0"/>
                <a:gd fmla="*/ 0 h 55" name="T1"/>
                <a:gd fmla="*/ 30 w 42" name="T2"/>
                <a:gd fmla="*/ 55 h 55" name="T3"/>
                <a:gd fmla="*/ 17 w 42" name="T4"/>
                <a:gd fmla="*/ 0 h 55" name="T5"/>
              </a:gdLst>
              <a:cxnLst>
                <a:cxn ang="0">
                  <a:pos x="T0" y="T1"/>
                </a:cxn>
                <a:cxn ang="0">
                  <a:pos x="T2" y="T3"/>
                </a:cxn>
                <a:cxn ang="0">
                  <a:pos x="T4" y="T5"/>
                </a:cxn>
              </a:cxnLst>
              <a:rect b="b" l="0" r="r" t="0"/>
              <a:pathLst>
                <a:path h="55" w="42">
                  <a:moveTo>
                    <a:pt x="17" y="0"/>
                  </a:moveTo>
                  <a:cubicBezTo>
                    <a:pt x="17" y="0"/>
                    <a:pt x="0" y="55"/>
                    <a:pt x="30" y="55"/>
                  </a:cubicBezTo>
                  <a:cubicBezTo>
                    <a:pt x="42" y="55"/>
                    <a:pt x="13" y="45"/>
                    <a:pt x="17" y="0"/>
                  </a:cubicBezTo>
                </a:path>
              </a:pathLst>
            </a:custGeom>
            <a:solidFill>
              <a:srgbClr val="FFEFE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7" name="Freeform 23"/>
            <p:cNvSpPr/>
            <p:nvPr/>
          </p:nvSpPr>
          <p:spPr bwMode="auto">
            <a:xfrm>
              <a:off x="7343775" y="2009775"/>
              <a:ext cx="87312" cy="225425"/>
            </a:xfrm>
            <a:custGeom>
              <a:gdLst>
                <a:gd fmla="*/ 16 w 25" name="T0"/>
                <a:gd fmla="*/ 0 h 65" name="T1"/>
                <a:gd fmla="*/ 0 w 25" name="T2"/>
                <a:gd fmla="*/ 65 h 65" name="T3"/>
                <a:gd fmla="*/ 23 w 25" name="T4"/>
                <a:gd fmla="*/ 36 h 65" name="T5"/>
                <a:gd fmla="*/ 16 w 25" name="T6"/>
                <a:gd fmla="*/ 0 h 65" name="T7"/>
              </a:gdLst>
              <a:cxnLst>
                <a:cxn ang="0">
                  <a:pos x="T0" y="T1"/>
                </a:cxn>
                <a:cxn ang="0">
                  <a:pos x="T2" y="T3"/>
                </a:cxn>
                <a:cxn ang="0">
                  <a:pos x="T4" y="T5"/>
                </a:cxn>
                <a:cxn ang="0">
                  <a:pos x="T6" y="T7"/>
                </a:cxn>
              </a:cxnLst>
              <a:rect b="b" l="0" r="r" t="0"/>
              <a:pathLst>
                <a:path h="65" w="25">
                  <a:moveTo>
                    <a:pt x="16" y="0"/>
                  </a:moveTo>
                  <a:cubicBezTo>
                    <a:pt x="16" y="0"/>
                    <a:pt x="25" y="44"/>
                    <a:pt x="0" y="65"/>
                  </a:cubicBezTo>
                  <a:cubicBezTo>
                    <a:pt x="0" y="65"/>
                    <a:pt x="21" y="58"/>
                    <a:pt x="23" y="36"/>
                  </a:cubicBezTo>
                  <a:cubicBezTo>
                    <a:pt x="24" y="15"/>
                    <a:pt x="16" y="0"/>
                    <a:pt x="16" y="0"/>
                  </a:cubicBezTo>
                  <a:close/>
                </a:path>
              </a:pathLst>
            </a:custGeom>
            <a:solidFill>
              <a:srgbClr val="FFD9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8" name="Freeform 24"/>
            <p:cNvSpPr/>
            <p:nvPr/>
          </p:nvSpPr>
          <p:spPr bwMode="auto">
            <a:xfrm>
              <a:off x="6194425" y="2155825"/>
              <a:ext cx="111125" cy="322263"/>
            </a:xfrm>
            <a:custGeom>
              <a:gdLst>
                <a:gd fmla="*/ 19 w 32" name="T0"/>
                <a:gd fmla="*/ 0 h 93" name="T1"/>
                <a:gd fmla="*/ 32 w 32" name="T2"/>
                <a:gd fmla="*/ 93 h 93" name="T3"/>
                <a:gd fmla="*/ 4 w 32" name="T4"/>
                <a:gd fmla="*/ 50 h 93" name="T5"/>
                <a:gd fmla="*/ 19 w 32" name="T6"/>
                <a:gd fmla="*/ 0 h 93" name="T7"/>
              </a:gdLst>
              <a:cxnLst>
                <a:cxn ang="0">
                  <a:pos x="T0" y="T1"/>
                </a:cxn>
                <a:cxn ang="0">
                  <a:pos x="T2" y="T3"/>
                </a:cxn>
                <a:cxn ang="0">
                  <a:pos x="T4" y="T5"/>
                </a:cxn>
                <a:cxn ang="0">
                  <a:pos x="T6" y="T7"/>
                </a:cxn>
              </a:cxnLst>
              <a:rect b="b" l="0" r="r" t="0"/>
              <a:pathLst>
                <a:path h="93" w="32">
                  <a:moveTo>
                    <a:pt x="19" y="0"/>
                  </a:moveTo>
                  <a:cubicBezTo>
                    <a:pt x="19" y="0"/>
                    <a:pt x="0" y="60"/>
                    <a:pt x="32" y="93"/>
                  </a:cubicBezTo>
                  <a:cubicBezTo>
                    <a:pt x="32" y="93"/>
                    <a:pt x="3" y="80"/>
                    <a:pt x="4" y="50"/>
                  </a:cubicBezTo>
                  <a:cubicBezTo>
                    <a:pt x="5" y="20"/>
                    <a:pt x="19" y="0"/>
                    <a:pt x="19"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9" name="Freeform 25"/>
            <p:cNvSpPr/>
            <p:nvPr/>
          </p:nvSpPr>
          <p:spPr bwMode="auto">
            <a:xfrm>
              <a:off x="5927725" y="3021013"/>
              <a:ext cx="315912" cy="515938"/>
            </a:xfrm>
            <a:custGeom>
              <a:gdLst>
                <a:gd fmla="*/ 91 w 91" name="T0"/>
                <a:gd fmla="*/ 88 h 148" name="T1"/>
                <a:gd fmla="*/ 42 w 91" name="T2"/>
                <a:gd fmla="*/ 31 h 148" name="T3"/>
                <a:gd fmla="*/ 84 w 91" name="T4"/>
                <a:gd fmla="*/ 123 h 148" name="T5"/>
                <a:gd fmla="*/ 91 w 91" name="T6"/>
                <a:gd fmla="*/ 88 h 148" name="T7"/>
              </a:gdLst>
              <a:cxnLst>
                <a:cxn ang="0">
                  <a:pos x="T0" y="T1"/>
                </a:cxn>
                <a:cxn ang="0">
                  <a:pos x="T2" y="T3"/>
                </a:cxn>
                <a:cxn ang="0">
                  <a:pos x="T4" y="T5"/>
                </a:cxn>
                <a:cxn ang="0">
                  <a:pos x="T6" y="T7"/>
                </a:cxn>
              </a:cxnLst>
              <a:rect b="b" l="0" r="r" t="0"/>
              <a:pathLst>
                <a:path h="148" w="91">
                  <a:moveTo>
                    <a:pt x="91" y="88"/>
                  </a:moveTo>
                  <a:cubicBezTo>
                    <a:pt x="91" y="88"/>
                    <a:pt x="84" y="0"/>
                    <a:pt x="42" y="31"/>
                  </a:cubicBezTo>
                  <a:cubicBezTo>
                    <a:pt x="0" y="62"/>
                    <a:pt x="15" y="148"/>
                    <a:pt x="84" y="123"/>
                  </a:cubicBezTo>
                  <a:cubicBezTo>
                    <a:pt x="91" y="88"/>
                    <a:pt x="91" y="88"/>
                    <a:pt x="91" y="88"/>
                  </a:cubicBezTo>
                </a:path>
              </a:pathLst>
            </a:custGeom>
            <a:solidFill>
              <a:srgbClr val="FFEE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Freeform 26"/>
            <p:cNvSpPr/>
            <p:nvPr/>
          </p:nvSpPr>
          <p:spPr bwMode="auto">
            <a:xfrm>
              <a:off x="6030913" y="3181350"/>
              <a:ext cx="187325" cy="223838"/>
            </a:xfrm>
            <a:custGeom>
              <a:gdLst>
                <a:gd fmla="*/ 20 w 54" name="T0"/>
                <a:gd fmla="*/ 0 h 64" name="T1"/>
                <a:gd fmla="*/ 12 w 54" name="T2"/>
                <a:gd fmla="*/ 11 h 64" name="T3"/>
                <a:gd fmla="*/ 54 w 54" name="T4"/>
                <a:gd fmla="*/ 64 h 64" name="T5"/>
                <a:gd fmla="*/ 20 w 54" name="T6"/>
                <a:gd fmla="*/ 0 h 64" name="T7"/>
              </a:gdLst>
              <a:cxnLst>
                <a:cxn ang="0">
                  <a:pos x="T0" y="T1"/>
                </a:cxn>
                <a:cxn ang="0">
                  <a:pos x="T2" y="T3"/>
                </a:cxn>
                <a:cxn ang="0">
                  <a:pos x="T4" y="T5"/>
                </a:cxn>
                <a:cxn ang="0">
                  <a:pos x="T6" y="T7"/>
                </a:cxn>
              </a:cxnLst>
              <a:rect b="b" l="0" r="r" t="0"/>
              <a:pathLst>
                <a:path h="64" w="54">
                  <a:moveTo>
                    <a:pt x="20" y="0"/>
                  </a:moveTo>
                  <a:cubicBezTo>
                    <a:pt x="17" y="0"/>
                    <a:pt x="14" y="3"/>
                    <a:pt x="12" y="11"/>
                  </a:cubicBezTo>
                  <a:cubicBezTo>
                    <a:pt x="0" y="54"/>
                    <a:pt x="14" y="64"/>
                    <a:pt x="54" y="64"/>
                  </a:cubicBezTo>
                  <a:cubicBezTo>
                    <a:pt x="54" y="64"/>
                    <a:pt x="34" y="0"/>
                    <a:pt x="20" y="0"/>
                  </a:cubicBezTo>
                </a:path>
              </a:pathLst>
            </a:custGeom>
            <a:solidFill>
              <a:srgbClr val="EBC8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27"/>
            <p:cNvSpPr/>
            <p:nvPr/>
          </p:nvSpPr>
          <p:spPr bwMode="auto">
            <a:xfrm>
              <a:off x="6051550" y="3209925"/>
              <a:ext cx="163512" cy="187325"/>
            </a:xfrm>
            <a:custGeom>
              <a:gdLst>
                <a:gd fmla="*/ 47 w 47" name="T0"/>
                <a:gd fmla="*/ 54 h 54" name="T1"/>
                <a:gd fmla="*/ 15 w 47" name="T2"/>
                <a:gd fmla="*/ 5 h 54" name="T3"/>
                <a:gd fmla="*/ 6 w 47" name="T4"/>
                <a:gd fmla="*/ 25 h 54" name="T5"/>
                <a:gd fmla="*/ 15 w 47" name="T6"/>
                <a:gd fmla="*/ 10 h 54" name="T7"/>
                <a:gd fmla="*/ 47 w 47" name="T8"/>
                <a:gd fmla="*/ 54 h 54" name="T9"/>
              </a:gdLst>
              <a:cxnLst>
                <a:cxn ang="0">
                  <a:pos x="T0" y="T1"/>
                </a:cxn>
                <a:cxn ang="0">
                  <a:pos x="T2" y="T3"/>
                </a:cxn>
                <a:cxn ang="0">
                  <a:pos x="T4" y="T5"/>
                </a:cxn>
                <a:cxn ang="0">
                  <a:pos x="T6" y="T7"/>
                </a:cxn>
                <a:cxn ang="0">
                  <a:pos x="T8" y="T9"/>
                </a:cxn>
              </a:cxnLst>
              <a:rect b="b" l="0" r="r" t="0"/>
              <a:pathLst>
                <a:path h="54" w="47">
                  <a:moveTo>
                    <a:pt x="47" y="54"/>
                  </a:moveTo>
                  <a:cubicBezTo>
                    <a:pt x="47" y="54"/>
                    <a:pt x="30" y="0"/>
                    <a:pt x="15" y="5"/>
                  </a:cubicBezTo>
                  <a:cubicBezTo>
                    <a:pt x="0" y="11"/>
                    <a:pt x="6" y="25"/>
                    <a:pt x="6" y="25"/>
                  </a:cubicBezTo>
                  <a:cubicBezTo>
                    <a:pt x="6" y="25"/>
                    <a:pt x="4" y="13"/>
                    <a:pt x="15" y="10"/>
                  </a:cubicBezTo>
                  <a:cubicBezTo>
                    <a:pt x="27" y="7"/>
                    <a:pt x="46" y="48"/>
                    <a:pt x="47" y="54"/>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2" name="Freeform 28"/>
            <p:cNvSpPr/>
            <p:nvPr/>
          </p:nvSpPr>
          <p:spPr bwMode="auto">
            <a:xfrm>
              <a:off x="6118225" y="3286125"/>
              <a:ext cx="82550" cy="69850"/>
            </a:xfrm>
            <a:custGeom>
              <a:gdLst>
                <a:gd fmla="*/ 23 w 24" name="T0"/>
                <a:gd fmla="*/ 17 h 20" name="T1"/>
                <a:gd fmla="*/ 0 w 24" name="T2"/>
                <a:gd fmla="*/ 16 h 20" name="T3"/>
                <a:gd fmla="*/ 24 w 24" name="T4"/>
                <a:gd fmla="*/ 20 h 20" name="T5"/>
                <a:gd fmla="*/ 23 w 24" name="T6"/>
                <a:gd fmla="*/ 17 h 20" name="T7"/>
              </a:gdLst>
              <a:cxnLst>
                <a:cxn ang="0">
                  <a:pos x="T0" y="T1"/>
                </a:cxn>
                <a:cxn ang="0">
                  <a:pos x="T2" y="T3"/>
                </a:cxn>
                <a:cxn ang="0">
                  <a:pos x="T4" y="T5"/>
                </a:cxn>
                <a:cxn ang="0">
                  <a:pos x="T6" y="T7"/>
                </a:cxn>
              </a:cxnLst>
              <a:rect b="b" l="0" r="r" t="0"/>
              <a:pathLst>
                <a:path h="20" w="24">
                  <a:moveTo>
                    <a:pt x="23" y="17"/>
                  </a:moveTo>
                  <a:cubicBezTo>
                    <a:pt x="23" y="17"/>
                    <a:pt x="4" y="0"/>
                    <a:pt x="0" y="16"/>
                  </a:cubicBezTo>
                  <a:cubicBezTo>
                    <a:pt x="0" y="16"/>
                    <a:pt x="4" y="3"/>
                    <a:pt x="24" y="20"/>
                  </a:cubicBezTo>
                  <a:lnTo>
                    <a:pt x="23" y="17"/>
                  </a:ln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29"/>
            <p:cNvSpPr/>
            <p:nvPr/>
          </p:nvSpPr>
          <p:spPr bwMode="auto">
            <a:xfrm>
              <a:off x="7600950" y="3021013"/>
              <a:ext cx="315912" cy="515938"/>
            </a:xfrm>
            <a:custGeom>
              <a:gdLst>
                <a:gd fmla="*/ 0 w 91" name="T0"/>
                <a:gd fmla="*/ 88 h 148" name="T1"/>
                <a:gd fmla="*/ 49 w 91" name="T2"/>
                <a:gd fmla="*/ 31 h 148" name="T3"/>
                <a:gd fmla="*/ 7 w 91" name="T4"/>
                <a:gd fmla="*/ 123 h 148" name="T5"/>
                <a:gd fmla="*/ 0 w 91" name="T6"/>
                <a:gd fmla="*/ 88 h 148" name="T7"/>
              </a:gdLst>
              <a:cxnLst>
                <a:cxn ang="0">
                  <a:pos x="T0" y="T1"/>
                </a:cxn>
                <a:cxn ang="0">
                  <a:pos x="T2" y="T3"/>
                </a:cxn>
                <a:cxn ang="0">
                  <a:pos x="T4" y="T5"/>
                </a:cxn>
                <a:cxn ang="0">
                  <a:pos x="T6" y="T7"/>
                </a:cxn>
              </a:cxnLst>
              <a:rect b="b" l="0" r="r" t="0"/>
              <a:pathLst>
                <a:path h="148" w="91">
                  <a:moveTo>
                    <a:pt x="0" y="88"/>
                  </a:moveTo>
                  <a:cubicBezTo>
                    <a:pt x="0" y="88"/>
                    <a:pt x="6" y="0"/>
                    <a:pt x="49" y="31"/>
                  </a:cubicBezTo>
                  <a:cubicBezTo>
                    <a:pt x="91" y="62"/>
                    <a:pt x="76" y="148"/>
                    <a:pt x="7" y="123"/>
                  </a:cubicBezTo>
                  <a:cubicBezTo>
                    <a:pt x="0" y="88"/>
                    <a:pt x="0" y="88"/>
                    <a:pt x="0" y="88"/>
                  </a:cubicBezTo>
                </a:path>
              </a:pathLst>
            </a:custGeom>
            <a:solidFill>
              <a:srgbClr val="FFEE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30"/>
            <p:cNvSpPr/>
            <p:nvPr/>
          </p:nvSpPr>
          <p:spPr bwMode="auto">
            <a:xfrm>
              <a:off x="7624763" y="3181350"/>
              <a:ext cx="187325" cy="223838"/>
            </a:xfrm>
            <a:custGeom>
              <a:gdLst>
                <a:gd fmla="*/ 34 w 54" name="T0"/>
                <a:gd fmla="*/ 0 h 64" name="T1"/>
                <a:gd fmla="*/ 0 w 54" name="T2"/>
                <a:gd fmla="*/ 64 h 64" name="T3"/>
                <a:gd fmla="*/ 42 w 54" name="T4"/>
                <a:gd fmla="*/ 11 h 64" name="T5"/>
                <a:gd fmla="*/ 34 w 54" name="T6"/>
                <a:gd fmla="*/ 0 h 64" name="T7"/>
              </a:gdLst>
              <a:cxnLst>
                <a:cxn ang="0">
                  <a:pos x="T0" y="T1"/>
                </a:cxn>
                <a:cxn ang="0">
                  <a:pos x="T2" y="T3"/>
                </a:cxn>
                <a:cxn ang="0">
                  <a:pos x="T4" y="T5"/>
                </a:cxn>
                <a:cxn ang="0">
                  <a:pos x="T6" y="T7"/>
                </a:cxn>
              </a:cxnLst>
              <a:rect b="b" l="0" r="r" t="0"/>
              <a:pathLst>
                <a:path h="64" w="54">
                  <a:moveTo>
                    <a:pt x="34" y="0"/>
                  </a:moveTo>
                  <a:cubicBezTo>
                    <a:pt x="20" y="0"/>
                    <a:pt x="0" y="64"/>
                    <a:pt x="0" y="64"/>
                  </a:cubicBezTo>
                  <a:cubicBezTo>
                    <a:pt x="40" y="64"/>
                    <a:pt x="54" y="54"/>
                    <a:pt x="42" y="11"/>
                  </a:cubicBezTo>
                  <a:cubicBezTo>
                    <a:pt x="40" y="3"/>
                    <a:pt x="37" y="0"/>
                    <a:pt x="34" y="0"/>
                  </a:cubicBezTo>
                </a:path>
              </a:pathLst>
            </a:custGeom>
            <a:solidFill>
              <a:srgbClr val="EBC8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31"/>
            <p:cNvSpPr/>
            <p:nvPr/>
          </p:nvSpPr>
          <p:spPr bwMode="auto">
            <a:xfrm>
              <a:off x="7627938" y="3209925"/>
              <a:ext cx="160337" cy="187325"/>
            </a:xfrm>
            <a:custGeom>
              <a:gdLst>
                <a:gd fmla="*/ 0 w 46" name="T0"/>
                <a:gd fmla="*/ 54 h 54" name="T1"/>
                <a:gd fmla="*/ 31 w 46" name="T2"/>
                <a:gd fmla="*/ 5 h 54" name="T3"/>
                <a:gd fmla="*/ 41 w 46" name="T4"/>
                <a:gd fmla="*/ 25 h 54" name="T5"/>
                <a:gd fmla="*/ 31 w 46" name="T6"/>
                <a:gd fmla="*/ 10 h 54" name="T7"/>
                <a:gd fmla="*/ 0 w 46" name="T8"/>
                <a:gd fmla="*/ 54 h 54" name="T9"/>
              </a:gdLst>
              <a:cxnLst>
                <a:cxn ang="0">
                  <a:pos x="T0" y="T1"/>
                </a:cxn>
                <a:cxn ang="0">
                  <a:pos x="T2" y="T3"/>
                </a:cxn>
                <a:cxn ang="0">
                  <a:pos x="T4" y="T5"/>
                </a:cxn>
                <a:cxn ang="0">
                  <a:pos x="T6" y="T7"/>
                </a:cxn>
                <a:cxn ang="0">
                  <a:pos x="T8" y="T9"/>
                </a:cxn>
              </a:cxnLst>
              <a:rect b="b" l="0" r="r" t="0"/>
              <a:pathLst>
                <a:path h="54" w="46">
                  <a:moveTo>
                    <a:pt x="0" y="54"/>
                  </a:moveTo>
                  <a:cubicBezTo>
                    <a:pt x="0" y="54"/>
                    <a:pt x="16" y="0"/>
                    <a:pt x="31" y="5"/>
                  </a:cubicBezTo>
                  <a:cubicBezTo>
                    <a:pt x="46" y="11"/>
                    <a:pt x="41" y="25"/>
                    <a:pt x="41" y="25"/>
                  </a:cubicBezTo>
                  <a:cubicBezTo>
                    <a:pt x="41" y="25"/>
                    <a:pt x="43" y="13"/>
                    <a:pt x="31" y="10"/>
                  </a:cubicBezTo>
                  <a:cubicBezTo>
                    <a:pt x="20" y="7"/>
                    <a:pt x="1" y="48"/>
                    <a:pt x="0" y="54"/>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32"/>
            <p:cNvSpPr/>
            <p:nvPr/>
          </p:nvSpPr>
          <p:spPr bwMode="auto">
            <a:xfrm>
              <a:off x="7642225" y="3286125"/>
              <a:ext cx="84137" cy="69850"/>
            </a:xfrm>
            <a:custGeom>
              <a:gdLst>
                <a:gd fmla="*/ 1 w 24" name="T0"/>
                <a:gd fmla="*/ 17 h 20" name="T1"/>
                <a:gd fmla="*/ 24 w 24" name="T2"/>
                <a:gd fmla="*/ 16 h 20" name="T3"/>
                <a:gd fmla="*/ 0 w 24" name="T4"/>
                <a:gd fmla="*/ 20 h 20" name="T5"/>
                <a:gd fmla="*/ 1 w 24" name="T6"/>
                <a:gd fmla="*/ 17 h 20" name="T7"/>
              </a:gdLst>
              <a:cxnLst>
                <a:cxn ang="0">
                  <a:pos x="T0" y="T1"/>
                </a:cxn>
                <a:cxn ang="0">
                  <a:pos x="T2" y="T3"/>
                </a:cxn>
                <a:cxn ang="0">
                  <a:pos x="T4" y="T5"/>
                </a:cxn>
                <a:cxn ang="0">
                  <a:pos x="T6" y="T7"/>
                </a:cxn>
              </a:cxnLst>
              <a:rect b="b" l="0" r="r" t="0"/>
              <a:pathLst>
                <a:path h="20" w="24">
                  <a:moveTo>
                    <a:pt x="1" y="17"/>
                  </a:moveTo>
                  <a:cubicBezTo>
                    <a:pt x="1" y="17"/>
                    <a:pt x="20" y="0"/>
                    <a:pt x="24" y="16"/>
                  </a:cubicBezTo>
                  <a:cubicBezTo>
                    <a:pt x="24" y="16"/>
                    <a:pt x="19" y="3"/>
                    <a:pt x="0" y="20"/>
                  </a:cubicBezTo>
                  <a:lnTo>
                    <a:pt x="1" y="17"/>
                  </a:ln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33"/>
            <p:cNvSpPr/>
            <p:nvPr/>
          </p:nvSpPr>
          <p:spPr bwMode="auto">
            <a:xfrm>
              <a:off x="7045325" y="3209925"/>
              <a:ext cx="301625" cy="44450"/>
            </a:xfrm>
            <a:custGeom>
              <a:gdLst>
                <a:gd fmla="*/ 80 w 87" name="T0"/>
                <a:gd fmla="*/ 13 h 13" name="T1"/>
                <a:gd fmla="*/ 48 w 87" name="T2"/>
                <a:gd fmla="*/ 11 h 13" name="T3"/>
                <a:gd fmla="*/ 6 w 87" name="T4"/>
                <a:gd fmla="*/ 13 h 13" name="T5"/>
                <a:gd fmla="*/ 0 w 87" name="T6"/>
                <a:gd fmla="*/ 9 h 13" name="T7"/>
                <a:gd fmla="*/ 5 w 87" name="T8"/>
                <a:gd fmla="*/ 3 h 13" name="T9"/>
                <a:gd fmla="*/ 48 w 87" name="T10"/>
                <a:gd fmla="*/ 0 h 13" name="T11"/>
                <a:gd fmla="*/ 82 w 87" name="T12"/>
                <a:gd fmla="*/ 3 h 13" name="T13"/>
                <a:gd fmla="*/ 86 w 87" name="T14"/>
                <a:gd fmla="*/ 9 h 13" name="T15"/>
                <a:gd fmla="*/ 81 w 87" name="T16"/>
                <a:gd fmla="*/ 13 h 13" name="T17"/>
                <a:gd fmla="*/ 80 w 87" name="T18"/>
                <a:gd fmla="*/ 13 h 1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 w="87">
                  <a:moveTo>
                    <a:pt x="80" y="13"/>
                  </a:moveTo>
                  <a:cubicBezTo>
                    <a:pt x="71" y="11"/>
                    <a:pt x="59" y="11"/>
                    <a:pt x="48" y="11"/>
                  </a:cubicBezTo>
                  <a:cubicBezTo>
                    <a:pt x="26" y="11"/>
                    <a:pt x="6" y="13"/>
                    <a:pt x="6" y="13"/>
                  </a:cubicBezTo>
                  <a:cubicBezTo>
                    <a:pt x="3" y="13"/>
                    <a:pt x="1" y="11"/>
                    <a:pt x="0" y="9"/>
                  </a:cubicBezTo>
                  <a:cubicBezTo>
                    <a:pt x="0" y="6"/>
                    <a:pt x="2" y="3"/>
                    <a:pt x="5" y="3"/>
                  </a:cubicBezTo>
                  <a:cubicBezTo>
                    <a:pt x="5" y="3"/>
                    <a:pt x="26" y="0"/>
                    <a:pt x="48" y="0"/>
                  </a:cubicBezTo>
                  <a:cubicBezTo>
                    <a:pt x="60" y="0"/>
                    <a:pt x="72" y="1"/>
                    <a:pt x="82" y="3"/>
                  </a:cubicBezTo>
                  <a:cubicBezTo>
                    <a:pt x="85" y="4"/>
                    <a:pt x="87" y="6"/>
                    <a:pt x="86" y="9"/>
                  </a:cubicBezTo>
                  <a:cubicBezTo>
                    <a:pt x="86" y="11"/>
                    <a:pt x="83" y="13"/>
                    <a:pt x="81" y="13"/>
                  </a:cubicBezTo>
                  <a:lnTo>
                    <a:pt x="80" y="13"/>
                  </a:ln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8" name="Freeform 34"/>
            <p:cNvSpPr/>
            <p:nvPr/>
          </p:nvSpPr>
          <p:spPr bwMode="auto">
            <a:xfrm>
              <a:off x="7045325" y="3090863"/>
              <a:ext cx="315912" cy="160338"/>
            </a:xfrm>
            <a:custGeom>
              <a:gdLst>
                <a:gd fmla="*/ 3 w 91" name="T0"/>
                <a:gd fmla="*/ 45 h 46" name="T1"/>
                <a:gd fmla="*/ 1 w 91" name="T2"/>
                <a:gd fmla="*/ 39 h 46" name="T3"/>
                <a:gd fmla="*/ 86 w 91" name="T4"/>
                <a:gd fmla="*/ 0 h 46" name="T5"/>
                <a:gd fmla="*/ 91 w 91" name="T6"/>
                <a:gd fmla="*/ 4 h 46" name="T7"/>
                <a:gd fmla="*/ 87 w 91" name="T8"/>
                <a:gd fmla="*/ 9 h 46" name="T9"/>
                <a:gd fmla="*/ 9 w 91" name="T10"/>
                <a:gd fmla="*/ 42 h 46" name="T11"/>
                <a:gd fmla="*/ 8 w 91" name="T12"/>
                <a:gd fmla="*/ 43 h 46" name="T13"/>
                <a:gd fmla="*/ 8 w 91" name="T14"/>
                <a:gd fmla="*/ 43 h 46" name="T15"/>
                <a:gd fmla="*/ 5 w 91" name="T16"/>
                <a:gd fmla="*/ 46 h 46" name="T17"/>
                <a:gd fmla="*/ 3 w 91" name="T18"/>
                <a:gd fmla="*/ 45 h 4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6" w="91">
                  <a:moveTo>
                    <a:pt x="3" y="45"/>
                  </a:moveTo>
                  <a:cubicBezTo>
                    <a:pt x="1" y="44"/>
                    <a:pt x="0" y="41"/>
                    <a:pt x="1" y="39"/>
                  </a:cubicBezTo>
                  <a:cubicBezTo>
                    <a:pt x="1" y="38"/>
                    <a:pt x="21" y="6"/>
                    <a:pt x="86" y="0"/>
                  </a:cubicBezTo>
                  <a:cubicBezTo>
                    <a:pt x="88" y="0"/>
                    <a:pt x="90" y="2"/>
                    <a:pt x="91" y="4"/>
                  </a:cubicBezTo>
                  <a:cubicBezTo>
                    <a:pt x="91" y="7"/>
                    <a:pt x="89" y="9"/>
                    <a:pt x="87" y="9"/>
                  </a:cubicBezTo>
                  <a:cubicBezTo>
                    <a:pt x="32" y="13"/>
                    <a:pt x="13" y="37"/>
                    <a:pt x="9" y="42"/>
                  </a:cubicBezTo>
                  <a:cubicBezTo>
                    <a:pt x="9" y="43"/>
                    <a:pt x="8" y="43"/>
                    <a:pt x="8" y="43"/>
                  </a:cubicBezTo>
                  <a:cubicBezTo>
                    <a:pt x="8" y="43"/>
                    <a:pt x="8" y="43"/>
                    <a:pt x="8" y="43"/>
                  </a:cubicBezTo>
                  <a:cubicBezTo>
                    <a:pt x="8" y="45"/>
                    <a:pt x="6" y="46"/>
                    <a:pt x="5" y="46"/>
                  </a:cubicBezTo>
                  <a:cubicBezTo>
                    <a:pt x="4" y="46"/>
                    <a:pt x="3" y="45"/>
                    <a:pt x="3" y="45"/>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35"/>
            <p:cNvSpPr/>
            <p:nvPr/>
          </p:nvSpPr>
          <p:spPr bwMode="auto">
            <a:xfrm>
              <a:off x="7000875" y="2868613"/>
              <a:ext cx="290512" cy="195263"/>
            </a:xfrm>
            <a:custGeom>
              <a:gdLst>
                <a:gd fmla="*/ 0 w 84" name="T0"/>
                <a:gd fmla="*/ 8 h 56" name="T1"/>
                <a:gd fmla="*/ 0 w 84" name="T2"/>
                <a:gd fmla="*/ 27 h 56" name="T3"/>
                <a:gd fmla="*/ 84 w 84" name="T4"/>
                <a:gd fmla="*/ 29 h 56" name="T5"/>
                <a:gd fmla="*/ 84 w 84" name="T6"/>
                <a:gd fmla="*/ 0 h 56" name="T7"/>
                <a:gd fmla="*/ 0 w 84" name="T8"/>
                <a:gd fmla="*/ 8 h 56" name="T9"/>
              </a:gdLst>
              <a:cxnLst>
                <a:cxn ang="0">
                  <a:pos x="T0" y="T1"/>
                </a:cxn>
                <a:cxn ang="0">
                  <a:pos x="T2" y="T3"/>
                </a:cxn>
                <a:cxn ang="0">
                  <a:pos x="T4" y="T5"/>
                </a:cxn>
                <a:cxn ang="0">
                  <a:pos x="T6" y="T7"/>
                </a:cxn>
                <a:cxn ang="0">
                  <a:pos x="T8" y="T9"/>
                </a:cxn>
              </a:cxnLst>
              <a:rect b="b" l="0" r="r" t="0"/>
              <a:pathLst>
                <a:path h="56" w="84">
                  <a:moveTo>
                    <a:pt x="0" y="8"/>
                  </a:moveTo>
                  <a:cubicBezTo>
                    <a:pt x="0" y="27"/>
                    <a:pt x="0" y="27"/>
                    <a:pt x="0" y="27"/>
                  </a:cubicBezTo>
                  <a:cubicBezTo>
                    <a:pt x="0" y="27"/>
                    <a:pt x="48" y="56"/>
                    <a:pt x="84" y="29"/>
                  </a:cubicBezTo>
                  <a:cubicBezTo>
                    <a:pt x="84" y="0"/>
                    <a:pt x="84" y="0"/>
                    <a:pt x="84" y="0"/>
                  </a:cubicBezTo>
                  <a:cubicBezTo>
                    <a:pt x="84" y="0"/>
                    <a:pt x="53" y="32"/>
                    <a:pt x="0" y="8"/>
                  </a:cubicBezTo>
                  <a:close/>
                </a:path>
              </a:pathLst>
            </a:custGeom>
            <a:solidFill>
              <a:schemeClr val="accent5"/>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0" name="Freeform 36"/>
            <p:cNvSpPr/>
            <p:nvPr/>
          </p:nvSpPr>
          <p:spPr bwMode="auto">
            <a:xfrm>
              <a:off x="6469063" y="3209925"/>
              <a:ext cx="298450" cy="44450"/>
            </a:xfrm>
            <a:custGeom>
              <a:gdLst>
                <a:gd fmla="*/ 6 w 86" name="T0"/>
                <a:gd fmla="*/ 13 h 13" name="T1"/>
                <a:gd fmla="*/ 38 w 86" name="T2"/>
                <a:gd fmla="*/ 11 h 13" name="T3"/>
                <a:gd fmla="*/ 80 w 86" name="T4"/>
                <a:gd fmla="*/ 13 h 13" name="T5"/>
                <a:gd fmla="*/ 86 w 86" name="T6"/>
                <a:gd fmla="*/ 9 h 13" name="T7"/>
                <a:gd fmla="*/ 81 w 86" name="T8"/>
                <a:gd fmla="*/ 3 h 13" name="T9"/>
                <a:gd fmla="*/ 38 w 86" name="T10"/>
                <a:gd fmla="*/ 0 h 13" name="T11"/>
                <a:gd fmla="*/ 4 w 86" name="T12"/>
                <a:gd fmla="*/ 3 h 13" name="T13"/>
                <a:gd fmla="*/ 0 w 86" name="T14"/>
                <a:gd fmla="*/ 9 h 13" name="T15"/>
                <a:gd fmla="*/ 5 w 86" name="T16"/>
                <a:gd fmla="*/ 13 h 13" name="T17"/>
                <a:gd fmla="*/ 6 w 86" name="T18"/>
                <a:gd fmla="*/ 13 h 1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 w="86">
                  <a:moveTo>
                    <a:pt x="6" y="13"/>
                  </a:moveTo>
                  <a:cubicBezTo>
                    <a:pt x="16" y="11"/>
                    <a:pt x="27" y="11"/>
                    <a:pt x="38" y="11"/>
                  </a:cubicBezTo>
                  <a:cubicBezTo>
                    <a:pt x="60" y="11"/>
                    <a:pt x="80" y="13"/>
                    <a:pt x="80" y="13"/>
                  </a:cubicBezTo>
                  <a:cubicBezTo>
                    <a:pt x="83" y="13"/>
                    <a:pt x="86" y="11"/>
                    <a:pt x="86" y="9"/>
                  </a:cubicBezTo>
                  <a:cubicBezTo>
                    <a:pt x="86" y="6"/>
                    <a:pt x="84" y="3"/>
                    <a:pt x="81" y="3"/>
                  </a:cubicBezTo>
                  <a:cubicBezTo>
                    <a:pt x="81" y="3"/>
                    <a:pt x="61" y="0"/>
                    <a:pt x="38" y="0"/>
                  </a:cubicBezTo>
                  <a:cubicBezTo>
                    <a:pt x="27" y="0"/>
                    <a:pt x="15" y="1"/>
                    <a:pt x="4" y="3"/>
                  </a:cubicBezTo>
                  <a:cubicBezTo>
                    <a:pt x="2" y="4"/>
                    <a:pt x="0" y="6"/>
                    <a:pt x="0" y="9"/>
                  </a:cubicBezTo>
                  <a:cubicBezTo>
                    <a:pt x="1" y="11"/>
                    <a:pt x="3" y="13"/>
                    <a:pt x="5" y="13"/>
                  </a:cubicBezTo>
                  <a:lnTo>
                    <a:pt x="6" y="13"/>
                  </a:ln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 name="Freeform 37"/>
            <p:cNvSpPr/>
            <p:nvPr/>
          </p:nvSpPr>
          <p:spPr bwMode="auto">
            <a:xfrm>
              <a:off x="6454775" y="3090863"/>
              <a:ext cx="315912" cy="160338"/>
            </a:xfrm>
            <a:custGeom>
              <a:gdLst>
                <a:gd fmla="*/ 88 w 91" name="T0"/>
                <a:gd fmla="*/ 45 h 46" name="T1"/>
                <a:gd fmla="*/ 89 w 91" name="T2"/>
                <a:gd fmla="*/ 39 h 46" name="T3"/>
                <a:gd fmla="*/ 4 w 91" name="T4"/>
                <a:gd fmla="*/ 0 h 46" name="T5"/>
                <a:gd fmla="*/ 0 w 91" name="T6"/>
                <a:gd fmla="*/ 4 h 46" name="T7"/>
                <a:gd fmla="*/ 4 w 91" name="T8"/>
                <a:gd fmla="*/ 9 h 46" name="T9"/>
                <a:gd fmla="*/ 81 w 91" name="T10"/>
                <a:gd fmla="*/ 42 h 46" name="T11"/>
                <a:gd fmla="*/ 82 w 91" name="T12"/>
                <a:gd fmla="*/ 43 h 46" name="T13"/>
                <a:gd fmla="*/ 82 w 91" name="T14"/>
                <a:gd fmla="*/ 43 h 46" name="T15"/>
                <a:gd fmla="*/ 86 w 91" name="T16"/>
                <a:gd fmla="*/ 46 h 46" name="T17"/>
                <a:gd fmla="*/ 88 w 91" name="T18"/>
                <a:gd fmla="*/ 45 h 4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6" w="91">
                  <a:moveTo>
                    <a:pt x="88" y="45"/>
                  </a:moveTo>
                  <a:cubicBezTo>
                    <a:pt x="90" y="44"/>
                    <a:pt x="91" y="41"/>
                    <a:pt x="89" y="39"/>
                  </a:cubicBezTo>
                  <a:cubicBezTo>
                    <a:pt x="89" y="38"/>
                    <a:pt x="70" y="6"/>
                    <a:pt x="4" y="0"/>
                  </a:cubicBezTo>
                  <a:cubicBezTo>
                    <a:pt x="2" y="0"/>
                    <a:pt x="0" y="2"/>
                    <a:pt x="0" y="4"/>
                  </a:cubicBezTo>
                  <a:cubicBezTo>
                    <a:pt x="0" y="7"/>
                    <a:pt x="1" y="9"/>
                    <a:pt x="4" y="9"/>
                  </a:cubicBezTo>
                  <a:cubicBezTo>
                    <a:pt x="58" y="13"/>
                    <a:pt x="78" y="37"/>
                    <a:pt x="81" y="42"/>
                  </a:cubicBezTo>
                  <a:cubicBezTo>
                    <a:pt x="82" y="43"/>
                    <a:pt x="82" y="43"/>
                    <a:pt x="82" y="43"/>
                  </a:cubicBezTo>
                  <a:cubicBezTo>
                    <a:pt x="82" y="43"/>
                    <a:pt x="82" y="43"/>
                    <a:pt x="82" y="43"/>
                  </a:cubicBezTo>
                  <a:cubicBezTo>
                    <a:pt x="83" y="45"/>
                    <a:pt x="84" y="46"/>
                    <a:pt x="86" y="46"/>
                  </a:cubicBezTo>
                  <a:cubicBezTo>
                    <a:pt x="86" y="46"/>
                    <a:pt x="87" y="45"/>
                    <a:pt x="88" y="45"/>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38"/>
            <p:cNvSpPr/>
            <p:nvPr/>
          </p:nvSpPr>
          <p:spPr bwMode="auto">
            <a:xfrm>
              <a:off x="6521450" y="2868613"/>
              <a:ext cx="295275" cy="195263"/>
            </a:xfrm>
            <a:custGeom>
              <a:gdLst>
                <a:gd fmla="*/ 85 w 85" name="T0"/>
                <a:gd fmla="*/ 8 h 56" name="T1"/>
                <a:gd fmla="*/ 85 w 85" name="T2"/>
                <a:gd fmla="*/ 27 h 56" name="T3"/>
                <a:gd fmla="*/ 0 w 85" name="T4"/>
                <a:gd fmla="*/ 29 h 56" name="T5"/>
                <a:gd fmla="*/ 0 w 85" name="T6"/>
                <a:gd fmla="*/ 0 h 56" name="T7"/>
                <a:gd fmla="*/ 85 w 85" name="T8"/>
                <a:gd fmla="*/ 8 h 56" name="T9"/>
              </a:gdLst>
              <a:cxnLst>
                <a:cxn ang="0">
                  <a:pos x="T0" y="T1"/>
                </a:cxn>
                <a:cxn ang="0">
                  <a:pos x="T2" y="T3"/>
                </a:cxn>
                <a:cxn ang="0">
                  <a:pos x="T4" y="T5"/>
                </a:cxn>
                <a:cxn ang="0">
                  <a:pos x="T6" y="T7"/>
                </a:cxn>
                <a:cxn ang="0">
                  <a:pos x="T8" y="T9"/>
                </a:cxn>
              </a:cxnLst>
              <a:rect b="b" l="0" r="r" t="0"/>
              <a:pathLst>
                <a:path h="56" w="85">
                  <a:moveTo>
                    <a:pt x="85" y="8"/>
                  </a:moveTo>
                  <a:cubicBezTo>
                    <a:pt x="85" y="27"/>
                    <a:pt x="85" y="27"/>
                    <a:pt x="85" y="27"/>
                  </a:cubicBezTo>
                  <a:cubicBezTo>
                    <a:pt x="85" y="27"/>
                    <a:pt x="37" y="56"/>
                    <a:pt x="0" y="29"/>
                  </a:cubicBezTo>
                  <a:cubicBezTo>
                    <a:pt x="0" y="0"/>
                    <a:pt x="0" y="0"/>
                    <a:pt x="0" y="0"/>
                  </a:cubicBezTo>
                  <a:cubicBezTo>
                    <a:pt x="0" y="0"/>
                    <a:pt x="31" y="32"/>
                    <a:pt x="85" y="8"/>
                  </a:cubicBezTo>
                  <a:close/>
                </a:path>
              </a:pathLst>
            </a:custGeom>
            <a:solidFill>
              <a:schemeClr val="accent5"/>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3" name="Freeform 39"/>
            <p:cNvSpPr/>
            <p:nvPr/>
          </p:nvSpPr>
          <p:spPr bwMode="auto">
            <a:xfrm>
              <a:off x="6021388" y="3554413"/>
              <a:ext cx="163512" cy="142875"/>
            </a:xfrm>
            <a:custGeom>
              <a:gdLst>
                <a:gd fmla="*/ 47 w 47" name="T0"/>
                <a:gd fmla="*/ 0 h 41" name="T1"/>
                <a:gd fmla="*/ 8 w 47" name="T2"/>
                <a:gd fmla="*/ 21 h 41" name="T3"/>
                <a:gd fmla="*/ 47 w 47" name="T4"/>
                <a:gd fmla="*/ 0 h 41" name="T5"/>
              </a:gdLst>
              <a:cxnLst>
                <a:cxn ang="0">
                  <a:pos x="T0" y="T1"/>
                </a:cxn>
                <a:cxn ang="0">
                  <a:pos x="T2" y="T3"/>
                </a:cxn>
                <a:cxn ang="0">
                  <a:pos x="T4" y="T5"/>
                </a:cxn>
              </a:cxnLst>
              <a:rect b="b" l="0" r="r" t="0"/>
              <a:pathLst>
                <a:path h="41" w="47">
                  <a:moveTo>
                    <a:pt x="47" y="0"/>
                  </a:moveTo>
                  <a:cubicBezTo>
                    <a:pt x="47" y="0"/>
                    <a:pt x="0" y="2"/>
                    <a:pt x="8" y="21"/>
                  </a:cubicBezTo>
                  <a:cubicBezTo>
                    <a:pt x="16" y="41"/>
                    <a:pt x="47" y="0"/>
                    <a:pt x="47" y="0"/>
                  </a:cubicBezTo>
                  <a:close/>
                </a:path>
              </a:pathLst>
            </a:custGeom>
            <a:solidFill>
              <a:srgbClr val="A0E0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4" name="Freeform 40"/>
            <p:cNvSpPr/>
            <p:nvPr/>
          </p:nvSpPr>
          <p:spPr bwMode="auto">
            <a:xfrm>
              <a:off x="5975350" y="3662363"/>
              <a:ext cx="184150" cy="204788"/>
            </a:xfrm>
            <a:custGeom>
              <a:gdLst>
                <a:gd fmla="*/ 53 w 53" name="T0"/>
                <a:gd fmla="*/ 0 h 59" name="T1"/>
                <a:gd fmla="*/ 17 w 53" name="T2"/>
                <a:gd fmla="*/ 43 h 59" name="T3"/>
                <a:gd fmla="*/ 53 w 53" name="T4"/>
                <a:gd fmla="*/ 0 h 59" name="T5"/>
              </a:gdLst>
              <a:cxnLst>
                <a:cxn ang="0">
                  <a:pos x="T0" y="T1"/>
                </a:cxn>
                <a:cxn ang="0">
                  <a:pos x="T2" y="T3"/>
                </a:cxn>
                <a:cxn ang="0">
                  <a:pos x="T4" y="T5"/>
                </a:cxn>
              </a:cxnLst>
              <a:rect b="b" l="0" r="r" t="0"/>
              <a:pathLst>
                <a:path h="59" w="52">
                  <a:moveTo>
                    <a:pt x="53" y="0"/>
                  </a:moveTo>
                  <a:cubicBezTo>
                    <a:pt x="53" y="0"/>
                    <a:pt x="0" y="27"/>
                    <a:pt x="17" y="43"/>
                  </a:cubicBezTo>
                  <a:cubicBezTo>
                    <a:pt x="34" y="59"/>
                    <a:pt x="53" y="0"/>
                    <a:pt x="53" y="0"/>
                  </a:cubicBezTo>
                  <a:close/>
                </a:path>
              </a:pathLst>
            </a:custGeom>
            <a:solidFill>
              <a:srgbClr val="A0E0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41"/>
            <p:cNvSpPr/>
            <p:nvPr/>
          </p:nvSpPr>
          <p:spPr bwMode="auto">
            <a:xfrm>
              <a:off x="7680325" y="3533775"/>
              <a:ext cx="198437" cy="173038"/>
            </a:xfrm>
            <a:custGeom>
              <a:gdLst>
                <a:gd fmla="*/ 0 w 57" name="T0"/>
                <a:gd fmla="*/ 18 h 50" name="T1"/>
                <a:gd fmla="*/ 52 w 57" name="T2"/>
                <a:gd fmla="*/ 25 h 50" name="T3"/>
                <a:gd fmla="*/ 0 w 57" name="T4"/>
                <a:gd fmla="*/ 18 h 50" name="T5"/>
              </a:gdLst>
              <a:cxnLst>
                <a:cxn ang="0">
                  <a:pos x="T0" y="T1"/>
                </a:cxn>
                <a:cxn ang="0">
                  <a:pos x="T2" y="T3"/>
                </a:cxn>
                <a:cxn ang="0">
                  <a:pos x="T4" y="T5"/>
                </a:cxn>
              </a:cxnLst>
              <a:rect b="b" l="0" r="r" t="0"/>
              <a:pathLst>
                <a:path h="50" w="57">
                  <a:moveTo>
                    <a:pt x="0" y="18"/>
                  </a:moveTo>
                  <a:cubicBezTo>
                    <a:pt x="0" y="18"/>
                    <a:pt x="48" y="0"/>
                    <a:pt x="52" y="25"/>
                  </a:cubicBezTo>
                  <a:cubicBezTo>
                    <a:pt x="57" y="50"/>
                    <a:pt x="0" y="18"/>
                    <a:pt x="0" y="18"/>
                  </a:cubicBezTo>
                  <a:close/>
                </a:path>
              </a:pathLst>
            </a:custGeom>
            <a:solidFill>
              <a:srgbClr val="A0E0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42"/>
            <p:cNvSpPr/>
            <p:nvPr/>
          </p:nvSpPr>
          <p:spPr bwMode="auto">
            <a:xfrm>
              <a:off x="7677150" y="3644900"/>
              <a:ext cx="149225" cy="187325"/>
            </a:xfrm>
            <a:custGeom>
              <a:gdLst>
                <a:gd fmla="*/ 0 w 43" name="T0"/>
                <a:gd fmla="*/ 0 h 54" name="T1"/>
                <a:gd fmla="*/ 38 w 43" name="T2"/>
                <a:gd fmla="*/ 31 h 54" name="T3"/>
                <a:gd fmla="*/ 0 w 43" name="T4"/>
                <a:gd fmla="*/ 0 h 54" name="T5"/>
              </a:gdLst>
              <a:cxnLst>
                <a:cxn ang="0">
                  <a:pos x="T0" y="T1"/>
                </a:cxn>
                <a:cxn ang="0">
                  <a:pos x="T2" y="T3"/>
                </a:cxn>
                <a:cxn ang="0">
                  <a:pos x="T4" y="T5"/>
                </a:cxn>
              </a:cxnLst>
              <a:rect b="b" l="0" r="r" t="0"/>
              <a:pathLst>
                <a:path h="54" w="43">
                  <a:moveTo>
                    <a:pt x="0" y="0"/>
                  </a:moveTo>
                  <a:cubicBezTo>
                    <a:pt x="0" y="0"/>
                    <a:pt x="43" y="8"/>
                    <a:pt x="38" y="31"/>
                  </a:cubicBezTo>
                  <a:cubicBezTo>
                    <a:pt x="32" y="54"/>
                    <a:pt x="4" y="13"/>
                    <a:pt x="0" y="0"/>
                  </a:cubicBezTo>
                  <a:close/>
                </a:path>
              </a:pathLst>
            </a:custGeom>
            <a:solidFill>
              <a:srgbClr val="A0E0E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15" name="组合 14"/>
          <p:cNvGrpSpPr/>
          <p:nvPr/>
        </p:nvGrpSpPr>
        <p:grpSpPr>
          <a:xfrm>
            <a:off x="3531271" y="1682696"/>
            <a:ext cx="2315407" cy="4367046"/>
            <a:chOff x="3289971" y="1357663"/>
            <a:chExt cx="2315407" cy="4367046"/>
          </a:xfrm>
        </p:grpSpPr>
        <p:grpSp>
          <p:nvGrpSpPr>
            <p:cNvPr descr="aQUAAB+LCAAAAAAABAC9klFPwjAQx79L1bdpxiIa9wYohgfFhEUfDA91PVhx7UjXGQzZd7fd2jHYxPFi9tJd/3f3+19vi87l9xqQj2YMC3lP8VJgNpH熊猫IMmBPk8i2MHDSknlC8fRZKtU+S/b6u0+s0bldErjjPQuZxKiuPy12/oreyJcsoyZmTulatCeFML9dwySAoS6bcAniq+rQ07HiPJNCNRgngmGpGm7d/熊猫ZK+R711durpbFQhBwUlluUxeHoArT71hbY5IKsslQy43CW9YDU6UFQtfpt5O3WF4x3O4/KuZSLerVt4VnEV7Dsyqlec0EdAjNK3N7sKqvOuzZzp1feQPYnOhQZ9S9tT3HUfqi5Q7eELRhz1vAq0UcJXEi/l5EK2vcTxcLGkIQAQOrCSiXA04UM7FbOBR0GUkOaWoC048VhLKW5t9oVZZGqubZePzg9UdeH1l7bt62jbZh12080Hd5piKl/k7KbwpyEIZqzIa8NFTEGz4t/il7aDH33rIMHlnB/zbX62ZuiMPPjt7m6vsB3P6dDWkFAAA=" id="220" name="071f1882-d8b9-4d6e-b26d-ef6a7f4df741"/>
            <p:cNvGrpSpPr>
              <a:grpSpLocks noChangeAspect="1"/>
            </p:cNvGrpSpPr>
            <p:nvPr/>
          </p:nvGrpSpPr>
          <p:grpSpPr>
            <a:xfrm>
              <a:off x="3289971" y="3426323"/>
              <a:ext cx="2296382" cy="2298386"/>
              <a:chOff x="1089075" y="1943098"/>
              <a:chExt cx="2969202" cy="2971793"/>
            </a:xfrm>
          </p:grpSpPr>
          <p:sp>
            <p:nvSpPr>
              <p:cNvPr id="221" name="ValueBack"/>
              <p:cNvSpPr/>
              <p:nvPr/>
            </p:nvSpPr>
            <p:spPr>
              <a:xfrm>
                <a:off x="1823753" y="2679078"/>
                <a:ext cx="1499846" cy="1499845"/>
              </a:xfrm>
              <a:prstGeom prst="ellipse">
                <a:avLst/>
              </a:prstGeom>
              <a:solidFill>
                <a:schemeClr val="accent2">
                  <a:lumMod val="90000"/>
                  <a:lumOff val="10000"/>
                  <a:alpha val="80000"/>
                </a:schemeClr>
              </a:solidFill>
              <a:ln>
                <a:noFill/>
              </a:ln>
            </p:spPr>
            <p:txBody>
              <a:bodyPr anchor="ctr"/>
              <a:lstStyle/>
              <a:p>
                <a:pPr algn="ctr"/>
                <a:endParaRPr/>
              </a:p>
            </p:txBody>
          </p:sp>
          <p:sp>
            <p:nvSpPr>
              <p:cNvPr id="222" name="BackShape"/>
              <p:cNvSpPr/>
              <p:nvPr/>
            </p:nvSpPr>
            <p:spPr>
              <a:xfrm>
                <a:off x="1089075" y="1944400"/>
                <a:ext cx="2969202" cy="2969204"/>
              </a:xfrm>
              <a:prstGeom prst="donut">
                <a:avLst>
                  <a:gd fmla="val 15000" name="adj"/>
                </a:avLst>
              </a:prstGeom>
              <a:solidFill>
                <a:schemeClr val="tx2">
                  <a:lumMod val="40000"/>
                  <a:lumOff val="60000"/>
                  <a:alpha val="3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23" name="ValueShape"/>
              <p:cNvSpPr/>
              <p:nvPr/>
            </p:nvSpPr>
            <p:spPr>
              <a:xfrm>
                <a:off x="1089075" y="1944400"/>
                <a:ext cx="2969202" cy="2969204"/>
              </a:xfrm>
              <a:prstGeom prst="blockArc">
                <a:avLst>
                  <a:gd fmla="val 16200000" name="adj1"/>
                  <a:gd fmla="val 21384000" name="adj2"/>
                  <a:gd fmla="val 15000" name="adj3"/>
                </a:avLst>
              </a:prstGeom>
              <a:solidFill>
                <a:schemeClr val="accent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grpSp>
            <p:nvGrpSpPr>
              <p:cNvPr id="224" name="LineShape"/>
              <p:cNvGrpSpPr/>
              <p:nvPr/>
            </p:nvGrpSpPr>
            <p:grpSpPr>
              <a:xfrm>
                <a:off x="1149369" y="1943098"/>
                <a:ext cx="2848619" cy="2971793"/>
                <a:chOff x="4687315" y="1592322"/>
                <a:chExt cx="2817370" cy="2939200"/>
              </a:xfrm>
            </p:grpSpPr>
            <p:sp>
              <p:nvSpPr>
                <p:cNvPr id="226" name="LineShape"/>
                <p:cNvSpPr/>
                <p:nvPr/>
              </p:nvSpPr>
              <p:spPr>
                <a:xfrm rot="-4320000">
                  <a:off x="4889455" y="24523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27" name="LineShape"/>
                <p:cNvSpPr/>
                <p:nvPr/>
              </p:nvSpPr>
              <p:spPr>
                <a:xfrm rot="-2160000">
                  <a:off x="5341582" y="18300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28" name="LineShape"/>
                <p:cNvSpPr/>
                <p:nvPr/>
              </p:nvSpPr>
              <p:spPr>
                <a:xfrm>
                  <a:off x="6073140" y="1592322"/>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29" name="LineShape"/>
                <p:cNvSpPr/>
                <p:nvPr/>
              </p:nvSpPr>
              <p:spPr>
                <a:xfrm rot="2160000">
                  <a:off x="6804698" y="18300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30" name="LineShape"/>
                <p:cNvSpPr/>
                <p:nvPr/>
              </p:nvSpPr>
              <p:spPr>
                <a:xfrm rot="4320000">
                  <a:off x="7256825" y="24523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31" name="LineShape"/>
                <p:cNvSpPr/>
                <p:nvPr/>
              </p:nvSpPr>
              <p:spPr>
                <a:xfrm rot="6480000">
                  <a:off x="7256825" y="3221524"/>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32" name="LineShape"/>
                <p:cNvSpPr/>
                <p:nvPr/>
              </p:nvSpPr>
              <p:spPr>
                <a:xfrm rot="8640000">
                  <a:off x="6804698" y="3843825"/>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33" name="LineShape"/>
                <p:cNvSpPr/>
                <p:nvPr/>
              </p:nvSpPr>
              <p:spPr>
                <a:xfrm rot="10800000">
                  <a:off x="6073140" y="4081522"/>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34" name="LineShape"/>
                <p:cNvSpPr/>
                <p:nvPr/>
              </p:nvSpPr>
              <p:spPr>
                <a:xfrm rot="12960000">
                  <a:off x="5341582" y="3843825"/>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35" name="LineShape"/>
                <p:cNvSpPr/>
                <p:nvPr/>
              </p:nvSpPr>
              <p:spPr>
                <a:xfrm rot="15120000">
                  <a:off x="4889455" y="3221524"/>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grpSp>
          <p:sp>
            <p:nvSpPr>
              <p:cNvPr id="225" name="ValueText"/>
              <p:cNvSpPr/>
              <p:nvPr/>
            </p:nvSpPr>
            <p:spPr>
              <a:xfrm>
                <a:off x="2241506" y="3179873"/>
                <a:ext cx="664338" cy="498254"/>
              </a:xfrm>
              <a:prstGeom prst="rect">
                <a:avLst/>
              </a:prstGeom>
            </p:spPr>
            <p:txBody>
              <a:bodyPr anchor="ctr" wrap="square">
                <a:prstTxWarp prst="textPlain">
                  <a:avLst/>
                </a:prstTxWarp>
                <a:normAutofit/>
              </a:bodyPr>
              <a:lstStyle/>
              <a:p>
                <a:pPr algn="ctr" lvl="0"/>
                <a:r>
                  <a:rPr altLang="zh-CN" lang="en-US" smtClean="0" sz="3600">
                    <a:solidFill>
                      <a:prstClr val="white"/>
                    </a:solidFill>
                    <a:latin charset="0" panose="020b0806030902050204" pitchFamily="34" typeface="Impact"/>
                  </a:rPr>
                  <a:t>24%</a:t>
                </a:r>
              </a:p>
            </p:txBody>
          </p:sp>
        </p:grpSp>
        <p:grpSp>
          <p:nvGrpSpPr>
            <p:cNvPr id="14" name="组合 13"/>
            <p:cNvGrpSpPr/>
            <p:nvPr/>
          </p:nvGrpSpPr>
          <p:grpSpPr>
            <a:xfrm>
              <a:off x="3534071" y="1357663"/>
              <a:ext cx="2071307" cy="2339625"/>
              <a:chOff x="3266313" y="1382309"/>
              <a:chExt cx="2071307" cy="2339625"/>
            </a:xfrm>
          </p:grpSpPr>
          <p:sp>
            <p:nvSpPr>
              <p:cNvPr id="131" name="Freeform 107"/>
              <p:cNvSpPr/>
              <p:nvPr/>
            </p:nvSpPr>
            <p:spPr bwMode="auto">
              <a:xfrm>
                <a:off x="3386986" y="2256829"/>
                <a:ext cx="1537508" cy="1465105"/>
              </a:xfrm>
              <a:custGeom>
                <a:gdLst>
                  <a:gd fmla="*/ 412 w 495" name="T0"/>
                  <a:gd fmla="*/ 0 h 471" name="T1"/>
                  <a:gd fmla="*/ 284 w 495" name="T2"/>
                  <a:gd fmla="*/ 0 h 471" name="T3"/>
                  <a:gd fmla="*/ 247 w 495" name="T4"/>
                  <a:gd fmla="*/ 7 h 471" name="T5"/>
                  <a:gd fmla="*/ 211 w 495" name="T6"/>
                  <a:gd fmla="*/ 0 h 471" name="T7"/>
                  <a:gd fmla="*/ 83 w 495" name="T8"/>
                  <a:gd fmla="*/ 0 h 471" name="T9"/>
                  <a:gd fmla="*/ 66 w 495" name="T10"/>
                  <a:gd fmla="*/ 436 h 471" name="T11"/>
                  <a:gd fmla="*/ 247 w 495" name="T12"/>
                  <a:gd fmla="*/ 470 h 471" name="T13"/>
                  <a:gd fmla="*/ 429 w 495" name="T14"/>
                  <a:gd fmla="*/ 436 h 471" name="T15"/>
                  <a:gd fmla="*/ 412 w 495" name="T16"/>
                  <a:gd fmla="*/ 0 h 47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71" w="495">
                    <a:moveTo>
                      <a:pt x="412" y="0"/>
                    </a:moveTo>
                    <a:cubicBezTo>
                      <a:pt x="284" y="0"/>
                      <a:pt x="284" y="0"/>
                      <a:pt x="284" y="0"/>
                    </a:cubicBezTo>
                    <a:cubicBezTo>
                      <a:pt x="273" y="0"/>
                      <a:pt x="255" y="5"/>
                      <a:pt x="247" y="7"/>
                    </a:cubicBezTo>
                    <a:cubicBezTo>
                      <a:pt x="240" y="5"/>
                      <a:pt x="221" y="0"/>
                      <a:pt x="211" y="0"/>
                    </a:cubicBezTo>
                    <a:cubicBezTo>
                      <a:pt x="83" y="0"/>
                      <a:pt x="83" y="0"/>
                      <a:pt x="83" y="0"/>
                    </a:cubicBezTo>
                    <a:cubicBezTo>
                      <a:pt x="83" y="0"/>
                      <a:pt x="0" y="404"/>
                      <a:pt x="66" y="436"/>
                    </a:cubicBezTo>
                    <a:cubicBezTo>
                      <a:pt x="129" y="467"/>
                      <a:pt x="204" y="471"/>
                      <a:pt x="247" y="470"/>
                    </a:cubicBezTo>
                    <a:cubicBezTo>
                      <a:pt x="291" y="471"/>
                      <a:pt x="366" y="467"/>
                      <a:pt x="429" y="436"/>
                    </a:cubicBezTo>
                    <a:cubicBezTo>
                      <a:pt x="495" y="404"/>
                      <a:pt x="412" y="0"/>
                      <a:pt x="412" y="0"/>
                    </a:cubicBezTo>
                  </a:path>
                </a:pathLst>
              </a:custGeom>
              <a:solidFill>
                <a:srgbClr val="FFEE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2" name="Freeform 108"/>
              <p:cNvSpPr/>
              <p:nvPr/>
            </p:nvSpPr>
            <p:spPr bwMode="auto">
              <a:xfrm>
                <a:off x="3415379" y="2280963"/>
                <a:ext cx="1480721" cy="1413997"/>
              </a:xfrm>
              <a:custGeom>
                <a:gdLst>
                  <a:gd fmla="*/ 397 w 477" name="T0"/>
                  <a:gd fmla="*/ 0 h 454" name="T1"/>
                  <a:gd fmla="*/ 274 w 477" name="T2"/>
                  <a:gd fmla="*/ 0 h 454" name="T3"/>
                  <a:gd fmla="*/ 238 w 477" name="T4"/>
                  <a:gd fmla="*/ 7 h 454" name="T5"/>
                  <a:gd fmla="*/ 203 w 477" name="T6"/>
                  <a:gd fmla="*/ 0 h 454" name="T7"/>
                  <a:gd fmla="*/ 80 w 477" name="T8"/>
                  <a:gd fmla="*/ 0 h 454" name="T9"/>
                  <a:gd fmla="*/ 63 w 477" name="T10"/>
                  <a:gd fmla="*/ 421 h 454" name="T11"/>
                  <a:gd fmla="*/ 238 w 477" name="T12"/>
                  <a:gd fmla="*/ 453 h 454" name="T13"/>
                  <a:gd fmla="*/ 414 w 477" name="T14"/>
                  <a:gd fmla="*/ 421 h 454" name="T15"/>
                  <a:gd fmla="*/ 397 w 477" name="T16"/>
                  <a:gd fmla="*/ 0 h 45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52" w="477">
                    <a:moveTo>
                      <a:pt x="397" y="0"/>
                    </a:moveTo>
                    <a:cubicBezTo>
                      <a:pt x="274" y="0"/>
                      <a:pt x="274" y="0"/>
                      <a:pt x="274" y="0"/>
                    </a:cubicBezTo>
                    <a:cubicBezTo>
                      <a:pt x="264" y="0"/>
                      <a:pt x="246" y="5"/>
                      <a:pt x="238" y="7"/>
                    </a:cubicBezTo>
                    <a:cubicBezTo>
                      <a:pt x="231" y="5"/>
                      <a:pt x="213" y="0"/>
                      <a:pt x="203" y="0"/>
                    </a:cubicBezTo>
                    <a:cubicBezTo>
                      <a:pt x="80" y="0"/>
                      <a:pt x="80" y="0"/>
                      <a:pt x="80" y="0"/>
                    </a:cubicBezTo>
                    <a:cubicBezTo>
                      <a:pt x="80" y="0"/>
                      <a:pt x="0" y="390"/>
                      <a:pt x="63" y="421"/>
                    </a:cubicBezTo>
                    <a:cubicBezTo>
                      <a:pt x="124" y="450"/>
                      <a:pt x="197" y="454"/>
                      <a:pt x="238" y="453"/>
                    </a:cubicBezTo>
                    <a:cubicBezTo>
                      <a:pt x="280" y="454"/>
                      <a:pt x="352" y="450"/>
                      <a:pt x="414" y="421"/>
                    </a:cubicBezTo>
                    <a:cubicBezTo>
                      <a:pt x="477" y="390"/>
                      <a:pt x="397" y="0"/>
                      <a:pt x="397" y="0"/>
                    </a:cubicBezTo>
                  </a:path>
                </a:pathLst>
              </a:custGeom>
              <a:solidFill>
                <a:srgbClr val="F9E6C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3" name="Freeform 109"/>
              <p:cNvSpPr>
                <a:spLocks noEditPoints="1"/>
              </p:cNvSpPr>
              <p:nvPr/>
            </p:nvSpPr>
            <p:spPr bwMode="auto">
              <a:xfrm>
                <a:off x="4697346" y="2975185"/>
                <a:ext cx="90859" cy="616139"/>
              </a:xfrm>
              <a:custGeom>
                <a:gdLst>
                  <a:gd fmla="*/ 0 w 29" name="T0"/>
                  <a:gd fmla="*/ 198 h 198" name="T1"/>
                  <a:gd fmla="*/ 1 w 29" name="T2"/>
                  <a:gd fmla="*/ 198 h 198" name="T3"/>
                  <a:gd fmla="*/ 1 w 29" name="T4"/>
                  <a:gd fmla="*/ 198 h 198" name="T5"/>
                  <a:gd fmla="*/ 1 w 29" name="T6"/>
                  <a:gd fmla="*/ 197 h 198" name="T7"/>
                  <a:gd fmla="*/ 1 w 29" name="T8"/>
                  <a:gd fmla="*/ 197 h 198" name="T9"/>
                  <a:gd fmla="*/ 1 w 29" name="T10"/>
                  <a:gd fmla="*/ 197 h 198" name="T11"/>
                  <a:gd fmla="*/ 2 w 29" name="T12"/>
                  <a:gd fmla="*/ 197 h 198" name="T13"/>
                  <a:gd fmla="*/ 2 w 29" name="T14"/>
                  <a:gd fmla="*/ 197 h 198" name="T15"/>
                  <a:gd fmla="*/ 2 w 29" name="T16"/>
                  <a:gd fmla="*/ 197 h 198" name="T17"/>
                  <a:gd fmla="*/ 2 w 29" name="T18"/>
                  <a:gd fmla="*/ 197 h 198" name="T19"/>
                  <a:gd fmla="*/ 2 w 29" name="T20"/>
                  <a:gd fmla="*/ 197 h 198" name="T21"/>
                  <a:gd fmla="*/ 2 w 29" name="T22"/>
                  <a:gd fmla="*/ 197 h 198" name="T23"/>
                  <a:gd fmla="*/ 3 w 29" name="T24"/>
                  <a:gd fmla="*/ 196 h 198" name="T25"/>
                  <a:gd fmla="*/ 3 w 29" name="T26"/>
                  <a:gd fmla="*/ 196 h 198" name="T27"/>
                  <a:gd fmla="*/ 3 w 29" name="T28"/>
                  <a:gd fmla="*/ 196 h 198" name="T29"/>
                  <a:gd fmla="*/ 3 w 29" name="T30"/>
                  <a:gd fmla="*/ 196 h 198" name="T31"/>
                  <a:gd fmla="*/ 3 w 29" name="T32"/>
                  <a:gd fmla="*/ 196 h 198" name="T33"/>
                  <a:gd fmla="*/ 3 w 29" name="T34"/>
                  <a:gd fmla="*/ 196 h 198" name="T35"/>
                  <a:gd fmla="*/ 4 w 29" name="T36"/>
                  <a:gd fmla="*/ 196 h 198" name="T37"/>
                  <a:gd fmla="*/ 4 w 29" name="T38"/>
                  <a:gd fmla="*/ 196 h 198" name="T39"/>
                  <a:gd fmla="*/ 4 w 29" name="T40"/>
                  <a:gd fmla="*/ 196 h 198" name="T41"/>
                  <a:gd fmla="*/ 4 w 29" name="T42"/>
                  <a:gd fmla="*/ 195 h 198" name="T43"/>
                  <a:gd fmla="*/ 5 w 29" name="T44"/>
                  <a:gd fmla="*/ 195 h 198" name="T45"/>
                  <a:gd fmla="*/ 5 w 29" name="T46"/>
                  <a:gd fmla="*/ 195 h 198" name="T47"/>
                  <a:gd fmla="*/ 5 w 29" name="T48"/>
                  <a:gd fmla="*/ 195 h 198" name="T49"/>
                  <a:gd fmla="*/ 5 w 29" name="T50"/>
                  <a:gd fmla="*/ 195 h 198" name="T51"/>
                  <a:gd fmla="*/ 5 w 29" name="T52"/>
                  <a:gd fmla="*/ 194 h 198" name="T53"/>
                  <a:gd fmla="*/ 5 w 29" name="T54"/>
                  <a:gd fmla="*/ 194 h 198" name="T55"/>
                  <a:gd fmla="*/ 6 w 29" name="T56"/>
                  <a:gd fmla="*/ 194 h 198" name="T57"/>
                  <a:gd fmla="*/ 6 w 29" name="T58"/>
                  <a:gd fmla="*/ 194 h 198" name="T59"/>
                  <a:gd fmla="*/ 6 w 29" name="T60"/>
                  <a:gd fmla="*/ 194 h 198" name="T61"/>
                  <a:gd fmla="*/ 6 w 29" name="T62"/>
                  <a:gd fmla="*/ 194 h 198" name="T63"/>
                  <a:gd fmla="*/ 6 w 29" name="T64"/>
                  <a:gd fmla="*/ 193 h 198" name="T65"/>
                  <a:gd fmla="*/ 7 w 29" name="T66"/>
                  <a:gd fmla="*/ 193 h 198" name="T67"/>
                  <a:gd fmla="*/ 7 w 29" name="T68"/>
                  <a:gd fmla="*/ 193 h 198" name="T69"/>
                  <a:gd fmla="*/ 7 w 29" name="T70"/>
                  <a:gd fmla="*/ 193 h 198" name="T71"/>
                  <a:gd fmla="*/ 7 w 29" name="T72"/>
                  <a:gd fmla="*/ 193 h 198" name="T73"/>
                  <a:gd fmla="*/ 7 w 29" name="T74"/>
                  <a:gd fmla="*/ 193 h 198" name="T75"/>
                  <a:gd fmla="*/ 7 w 29" name="T76"/>
                  <a:gd fmla="*/ 192 h 198" name="T77"/>
                  <a:gd fmla="*/ 8 w 29" name="T78"/>
                  <a:gd fmla="*/ 191 h 198" name="T79"/>
                  <a:gd fmla="*/ 8 w 29" name="T80"/>
                  <a:gd fmla="*/ 191 h 198" name="T81"/>
                  <a:gd fmla="*/ 9 w 29" name="T82"/>
                  <a:gd fmla="*/ 191 h 198" name="T83"/>
                  <a:gd fmla="*/ 9 w 29" name="T84"/>
                  <a:gd fmla="*/ 191 h 198" name="T85"/>
                  <a:gd fmla="*/ 9 w 29" name="T86"/>
                  <a:gd fmla="*/ 191 h 198" name="T87"/>
                  <a:gd fmla="*/ 9 w 29" name="T88"/>
                  <a:gd fmla="*/ 191 h 198"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98" w="28">
                    <a:moveTo>
                      <a:pt x="0" y="198"/>
                    </a:moveTo>
                    <a:cubicBezTo>
                      <a:pt x="0" y="198"/>
                      <a:pt x="0" y="198"/>
                      <a:pt x="0" y="198"/>
                    </a:cubicBezTo>
                    <a:cubicBezTo>
                      <a:pt x="0" y="198"/>
                      <a:pt x="0" y="198"/>
                      <a:pt x="0" y="198"/>
                    </a:cubicBezTo>
                    <a:moveTo>
                      <a:pt x="1" y="198"/>
                    </a:moveTo>
                    <a:cubicBezTo>
                      <a:pt x="0" y="198"/>
                      <a:pt x="0" y="198"/>
                      <a:pt x="0" y="198"/>
                    </a:cubicBezTo>
                    <a:cubicBezTo>
                      <a:pt x="0" y="198"/>
                      <a:pt x="0" y="198"/>
                      <a:pt x="1" y="198"/>
                    </a:cubicBezTo>
                    <a:moveTo>
                      <a:pt x="1" y="198"/>
                    </a:moveTo>
                    <a:cubicBezTo>
                      <a:pt x="1" y="198"/>
                      <a:pt x="1" y="198"/>
                      <a:pt x="1" y="198"/>
                    </a:cubicBezTo>
                    <a:cubicBezTo>
                      <a:pt x="1" y="198"/>
                      <a:pt x="1" y="198"/>
                      <a:pt x="1" y="198"/>
                    </a:cubicBezTo>
                    <a:moveTo>
                      <a:pt x="1" y="197"/>
                    </a:moveTo>
                    <a:cubicBezTo>
                      <a:pt x="1" y="197"/>
                      <a:pt x="1" y="197"/>
                      <a:pt x="1" y="197"/>
                    </a:cubicBezTo>
                    <a:cubicBezTo>
                      <a:pt x="1" y="197"/>
                      <a:pt x="1" y="197"/>
                      <a:pt x="1" y="197"/>
                    </a:cubicBezTo>
                    <a:moveTo>
                      <a:pt x="1" y="197"/>
                    </a:moveTo>
                    <a:cubicBezTo>
                      <a:pt x="1" y="197"/>
                      <a:pt x="1" y="197"/>
                      <a:pt x="1" y="197"/>
                    </a:cubicBezTo>
                    <a:cubicBezTo>
                      <a:pt x="1" y="197"/>
                      <a:pt x="1" y="197"/>
                      <a:pt x="1" y="197"/>
                    </a:cubicBezTo>
                    <a:moveTo>
                      <a:pt x="1" y="197"/>
                    </a:moveTo>
                    <a:cubicBezTo>
                      <a:pt x="1" y="197"/>
                      <a:pt x="1" y="197"/>
                      <a:pt x="1" y="197"/>
                    </a:cubicBezTo>
                    <a:cubicBezTo>
                      <a:pt x="1" y="197"/>
                      <a:pt x="1" y="197"/>
                      <a:pt x="1" y="197"/>
                    </a:cubicBezTo>
                    <a:moveTo>
                      <a:pt x="2" y="197"/>
                    </a:moveTo>
                    <a:cubicBezTo>
                      <a:pt x="1" y="197"/>
                      <a:pt x="1" y="197"/>
                      <a:pt x="1" y="197"/>
                    </a:cubicBezTo>
                    <a:cubicBezTo>
                      <a:pt x="1" y="197"/>
                      <a:pt x="1" y="197"/>
                      <a:pt x="2" y="197"/>
                    </a:cubicBezTo>
                    <a:moveTo>
                      <a:pt x="2" y="197"/>
                    </a:moveTo>
                    <a:cubicBezTo>
                      <a:pt x="2" y="197"/>
                      <a:pt x="2" y="197"/>
                      <a:pt x="2" y="197"/>
                    </a:cubicBezTo>
                    <a:cubicBezTo>
                      <a:pt x="2" y="197"/>
                      <a:pt x="2" y="197"/>
                      <a:pt x="2" y="197"/>
                    </a:cubicBezTo>
                    <a:moveTo>
                      <a:pt x="2" y="197"/>
                    </a:moveTo>
                    <a:cubicBezTo>
                      <a:pt x="2" y="197"/>
                      <a:pt x="2" y="197"/>
                      <a:pt x="2" y="197"/>
                    </a:cubicBezTo>
                    <a:cubicBezTo>
                      <a:pt x="2" y="197"/>
                      <a:pt x="2" y="197"/>
                      <a:pt x="2" y="197"/>
                    </a:cubicBezTo>
                    <a:moveTo>
                      <a:pt x="2" y="197"/>
                    </a:moveTo>
                    <a:cubicBezTo>
                      <a:pt x="2" y="197"/>
                      <a:pt x="2" y="197"/>
                      <a:pt x="2" y="197"/>
                    </a:cubicBezTo>
                    <a:cubicBezTo>
                      <a:pt x="2" y="197"/>
                      <a:pt x="2" y="197"/>
                      <a:pt x="2" y="197"/>
                    </a:cubicBezTo>
                    <a:moveTo>
                      <a:pt x="2" y="197"/>
                    </a:moveTo>
                    <a:cubicBezTo>
                      <a:pt x="2" y="197"/>
                      <a:pt x="2" y="197"/>
                      <a:pt x="2" y="197"/>
                    </a:cubicBezTo>
                    <a:cubicBezTo>
                      <a:pt x="2" y="197"/>
                      <a:pt x="2" y="197"/>
                      <a:pt x="2" y="197"/>
                    </a:cubicBezTo>
                    <a:moveTo>
                      <a:pt x="2" y="197"/>
                    </a:moveTo>
                    <a:cubicBezTo>
                      <a:pt x="2" y="197"/>
                      <a:pt x="2" y="197"/>
                      <a:pt x="2" y="197"/>
                    </a:cubicBezTo>
                    <a:cubicBezTo>
                      <a:pt x="2" y="197"/>
                      <a:pt x="2" y="197"/>
                      <a:pt x="2" y="197"/>
                    </a:cubicBezTo>
                    <a:moveTo>
                      <a:pt x="3" y="196"/>
                    </a:moveTo>
                    <a:cubicBezTo>
                      <a:pt x="3" y="197"/>
                      <a:pt x="3" y="197"/>
                      <a:pt x="2" y="197"/>
                    </a:cubicBezTo>
                    <a:cubicBezTo>
                      <a:pt x="2" y="197"/>
                      <a:pt x="3" y="197"/>
                      <a:pt x="3" y="196"/>
                    </a:cubicBezTo>
                    <a:moveTo>
                      <a:pt x="3" y="196"/>
                    </a:moveTo>
                    <a:cubicBezTo>
                      <a:pt x="3" y="196"/>
                      <a:pt x="3" y="196"/>
                      <a:pt x="3" y="196"/>
                    </a:cubicBezTo>
                    <a:cubicBezTo>
                      <a:pt x="3" y="196"/>
                      <a:pt x="3" y="196"/>
                      <a:pt x="3" y="196"/>
                    </a:cubicBezTo>
                    <a:moveTo>
                      <a:pt x="3" y="196"/>
                    </a:moveTo>
                    <a:cubicBezTo>
                      <a:pt x="3" y="196"/>
                      <a:pt x="3" y="196"/>
                      <a:pt x="3" y="196"/>
                    </a:cubicBezTo>
                    <a:cubicBezTo>
                      <a:pt x="3" y="196"/>
                      <a:pt x="3" y="196"/>
                      <a:pt x="3" y="196"/>
                    </a:cubicBezTo>
                    <a:moveTo>
                      <a:pt x="3" y="196"/>
                    </a:moveTo>
                    <a:cubicBezTo>
                      <a:pt x="3" y="196"/>
                      <a:pt x="3" y="196"/>
                      <a:pt x="3" y="196"/>
                    </a:cubicBezTo>
                    <a:cubicBezTo>
                      <a:pt x="3" y="196"/>
                      <a:pt x="3" y="196"/>
                      <a:pt x="3" y="196"/>
                    </a:cubicBezTo>
                    <a:moveTo>
                      <a:pt x="3" y="196"/>
                    </a:moveTo>
                    <a:cubicBezTo>
                      <a:pt x="3" y="196"/>
                      <a:pt x="3" y="196"/>
                      <a:pt x="3" y="196"/>
                    </a:cubicBezTo>
                    <a:cubicBezTo>
                      <a:pt x="3" y="196"/>
                      <a:pt x="3" y="196"/>
                      <a:pt x="3" y="196"/>
                    </a:cubicBezTo>
                    <a:moveTo>
                      <a:pt x="3" y="196"/>
                    </a:moveTo>
                    <a:cubicBezTo>
                      <a:pt x="3" y="196"/>
                      <a:pt x="3" y="196"/>
                      <a:pt x="3" y="196"/>
                    </a:cubicBezTo>
                    <a:cubicBezTo>
                      <a:pt x="3" y="196"/>
                      <a:pt x="3" y="196"/>
                      <a:pt x="3" y="196"/>
                    </a:cubicBezTo>
                    <a:moveTo>
                      <a:pt x="4" y="196"/>
                    </a:moveTo>
                    <a:cubicBezTo>
                      <a:pt x="4" y="196"/>
                      <a:pt x="4" y="196"/>
                      <a:pt x="4" y="196"/>
                    </a:cubicBezTo>
                    <a:cubicBezTo>
                      <a:pt x="4" y="196"/>
                      <a:pt x="4" y="196"/>
                      <a:pt x="4" y="196"/>
                    </a:cubicBezTo>
                    <a:moveTo>
                      <a:pt x="4" y="196"/>
                    </a:moveTo>
                    <a:cubicBezTo>
                      <a:pt x="4" y="196"/>
                      <a:pt x="4" y="196"/>
                      <a:pt x="4" y="196"/>
                    </a:cubicBezTo>
                    <a:cubicBezTo>
                      <a:pt x="4" y="196"/>
                      <a:pt x="4" y="196"/>
                      <a:pt x="4" y="196"/>
                    </a:cubicBezTo>
                    <a:moveTo>
                      <a:pt x="4" y="196"/>
                    </a:moveTo>
                    <a:cubicBezTo>
                      <a:pt x="4" y="196"/>
                      <a:pt x="4" y="196"/>
                      <a:pt x="4" y="196"/>
                    </a:cubicBezTo>
                    <a:cubicBezTo>
                      <a:pt x="4" y="196"/>
                      <a:pt x="4" y="196"/>
                      <a:pt x="4" y="196"/>
                    </a:cubicBezTo>
                    <a:moveTo>
                      <a:pt x="4" y="195"/>
                    </a:moveTo>
                    <a:cubicBezTo>
                      <a:pt x="4" y="195"/>
                      <a:pt x="4" y="195"/>
                      <a:pt x="4" y="196"/>
                    </a:cubicBezTo>
                    <a:cubicBezTo>
                      <a:pt x="4" y="195"/>
                      <a:pt x="4" y="195"/>
                      <a:pt x="4" y="195"/>
                    </a:cubicBezTo>
                    <a:moveTo>
                      <a:pt x="5" y="195"/>
                    </a:moveTo>
                    <a:cubicBezTo>
                      <a:pt x="5" y="195"/>
                      <a:pt x="4" y="195"/>
                      <a:pt x="4" y="195"/>
                    </a:cubicBezTo>
                    <a:cubicBezTo>
                      <a:pt x="4" y="195"/>
                      <a:pt x="4" y="195"/>
                      <a:pt x="5" y="195"/>
                    </a:cubicBezTo>
                    <a:moveTo>
                      <a:pt x="5" y="195"/>
                    </a:moveTo>
                    <a:cubicBezTo>
                      <a:pt x="5" y="195"/>
                      <a:pt x="5" y="195"/>
                      <a:pt x="5" y="195"/>
                    </a:cubicBezTo>
                    <a:cubicBezTo>
                      <a:pt x="5" y="195"/>
                      <a:pt x="5" y="195"/>
                      <a:pt x="5" y="195"/>
                    </a:cubicBezTo>
                    <a:moveTo>
                      <a:pt x="5" y="195"/>
                    </a:moveTo>
                    <a:cubicBezTo>
                      <a:pt x="5" y="195"/>
                      <a:pt x="5" y="195"/>
                      <a:pt x="5" y="195"/>
                    </a:cubicBezTo>
                    <a:cubicBezTo>
                      <a:pt x="5" y="195"/>
                      <a:pt x="5" y="195"/>
                      <a:pt x="5" y="195"/>
                    </a:cubicBezTo>
                    <a:moveTo>
                      <a:pt x="5" y="195"/>
                    </a:moveTo>
                    <a:cubicBezTo>
                      <a:pt x="5" y="195"/>
                      <a:pt x="5" y="195"/>
                      <a:pt x="5" y="195"/>
                    </a:cubicBezTo>
                    <a:cubicBezTo>
                      <a:pt x="5" y="195"/>
                      <a:pt x="5" y="195"/>
                      <a:pt x="5" y="195"/>
                    </a:cubicBezTo>
                    <a:moveTo>
                      <a:pt x="5" y="194"/>
                    </a:moveTo>
                    <a:cubicBezTo>
                      <a:pt x="5" y="194"/>
                      <a:pt x="5" y="195"/>
                      <a:pt x="5" y="195"/>
                    </a:cubicBezTo>
                    <a:cubicBezTo>
                      <a:pt x="5" y="195"/>
                      <a:pt x="5" y="195"/>
                      <a:pt x="5" y="194"/>
                    </a:cubicBezTo>
                    <a:moveTo>
                      <a:pt x="5" y="194"/>
                    </a:moveTo>
                    <a:cubicBezTo>
                      <a:pt x="5" y="194"/>
                      <a:pt x="5" y="194"/>
                      <a:pt x="5" y="194"/>
                    </a:cubicBezTo>
                    <a:cubicBezTo>
                      <a:pt x="5" y="194"/>
                      <a:pt x="5" y="194"/>
                      <a:pt x="5" y="194"/>
                    </a:cubicBezTo>
                    <a:moveTo>
                      <a:pt x="6" y="194"/>
                    </a:moveTo>
                    <a:cubicBezTo>
                      <a:pt x="6" y="194"/>
                      <a:pt x="6" y="194"/>
                      <a:pt x="6" y="194"/>
                    </a:cubicBezTo>
                    <a:cubicBezTo>
                      <a:pt x="6" y="194"/>
                      <a:pt x="6" y="194"/>
                      <a:pt x="6" y="194"/>
                    </a:cubicBezTo>
                    <a:moveTo>
                      <a:pt x="6" y="194"/>
                    </a:moveTo>
                    <a:cubicBezTo>
                      <a:pt x="6" y="194"/>
                      <a:pt x="6" y="194"/>
                      <a:pt x="6" y="194"/>
                    </a:cubicBezTo>
                    <a:cubicBezTo>
                      <a:pt x="6" y="194"/>
                      <a:pt x="6" y="194"/>
                      <a:pt x="6" y="194"/>
                    </a:cubicBezTo>
                    <a:moveTo>
                      <a:pt x="6" y="194"/>
                    </a:moveTo>
                    <a:cubicBezTo>
                      <a:pt x="6" y="194"/>
                      <a:pt x="6" y="194"/>
                      <a:pt x="6" y="194"/>
                    </a:cubicBezTo>
                    <a:cubicBezTo>
                      <a:pt x="6" y="194"/>
                      <a:pt x="6" y="194"/>
                      <a:pt x="6" y="194"/>
                    </a:cubicBezTo>
                    <a:moveTo>
                      <a:pt x="6" y="194"/>
                    </a:moveTo>
                    <a:cubicBezTo>
                      <a:pt x="6" y="194"/>
                      <a:pt x="6" y="194"/>
                      <a:pt x="6" y="194"/>
                    </a:cubicBezTo>
                    <a:cubicBezTo>
                      <a:pt x="6" y="194"/>
                      <a:pt x="6" y="194"/>
                      <a:pt x="6" y="194"/>
                    </a:cubicBezTo>
                    <a:moveTo>
                      <a:pt x="6" y="193"/>
                    </a:moveTo>
                    <a:cubicBezTo>
                      <a:pt x="6" y="193"/>
                      <a:pt x="6" y="193"/>
                      <a:pt x="6" y="194"/>
                    </a:cubicBezTo>
                    <a:cubicBezTo>
                      <a:pt x="6" y="193"/>
                      <a:pt x="6" y="193"/>
                      <a:pt x="6" y="193"/>
                    </a:cubicBezTo>
                    <a:moveTo>
                      <a:pt x="7" y="193"/>
                    </a:moveTo>
                    <a:cubicBezTo>
                      <a:pt x="7" y="193"/>
                      <a:pt x="7" y="193"/>
                      <a:pt x="6" y="193"/>
                    </a:cubicBezTo>
                    <a:cubicBezTo>
                      <a:pt x="7" y="193"/>
                      <a:pt x="7" y="193"/>
                      <a:pt x="7" y="193"/>
                    </a:cubicBezTo>
                    <a:moveTo>
                      <a:pt x="7" y="193"/>
                    </a:moveTo>
                    <a:cubicBezTo>
                      <a:pt x="7" y="193"/>
                      <a:pt x="7" y="193"/>
                      <a:pt x="7" y="193"/>
                    </a:cubicBezTo>
                    <a:cubicBezTo>
                      <a:pt x="7" y="193"/>
                      <a:pt x="7" y="193"/>
                      <a:pt x="7" y="193"/>
                    </a:cubicBezTo>
                    <a:moveTo>
                      <a:pt x="7" y="193"/>
                    </a:moveTo>
                    <a:cubicBezTo>
                      <a:pt x="7" y="193"/>
                      <a:pt x="7" y="193"/>
                      <a:pt x="7" y="193"/>
                    </a:cubicBezTo>
                    <a:cubicBezTo>
                      <a:pt x="7" y="193"/>
                      <a:pt x="7" y="193"/>
                      <a:pt x="7" y="193"/>
                    </a:cubicBezTo>
                    <a:moveTo>
                      <a:pt x="7" y="193"/>
                    </a:moveTo>
                    <a:cubicBezTo>
                      <a:pt x="7" y="193"/>
                      <a:pt x="7" y="193"/>
                      <a:pt x="7" y="193"/>
                    </a:cubicBezTo>
                    <a:cubicBezTo>
                      <a:pt x="7" y="193"/>
                      <a:pt x="7" y="193"/>
                      <a:pt x="7" y="193"/>
                    </a:cubicBezTo>
                    <a:moveTo>
                      <a:pt x="7" y="193"/>
                    </a:moveTo>
                    <a:cubicBezTo>
                      <a:pt x="7" y="193"/>
                      <a:pt x="7" y="193"/>
                      <a:pt x="7" y="193"/>
                    </a:cubicBezTo>
                    <a:cubicBezTo>
                      <a:pt x="7" y="193"/>
                      <a:pt x="7" y="193"/>
                      <a:pt x="7" y="193"/>
                    </a:cubicBezTo>
                    <a:moveTo>
                      <a:pt x="7" y="192"/>
                    </a:moveTo>
                    <a:cubicBezTo>
                      <a:pt x="7" y="192"/>
                      <a:pt x="7" y="193"/>
                      <a:pt x="7" y="193"/>
                    </a:cubicBezTo>
                    <a:cubicBezTo>
                      <a:pt x="7" y="193"/>
                      <a:pt x="7" y="192"/>
                      <a:pt x="7" y="192"/>
                    </a:cubicBezTo>
                    <a:moveTo>
                      <a:pt x="8" y="191"/>
                    </a:moveTo>
                    <a:cubicBezTo>
                      <a:pt x="8" y="192"/>
                      <a:pt x="8" y="192"/>
                      <a:pt x="7" y="192"/>
                    </a:cubicBezTo>
                    <a:cubicBezTo>
                      <a:pt x="8" y="192"/>
                      <a:pt x="8" y="192"/>
                      <a:pt x="8" y="191"/>
                    </a:cubicBezTo>
                    <a:moveTo>
                      <a:pt x="8" y="191"/>
                    </a:moveTo>
                    <a:cubicBezTo>
                      <a:pt x="8" y="191"/>
                      <a:pt x="8" y="191"/>
                      <a:pt x="8" y="191"/>
                    </a:cubicBezTo>
                    <a:cubicBezTo>
                      <a:pt x="8" y="191"/>
                      <a:pt x="8" y="191"/>
                      <a:pt x="8" y="191"/>
                    </a:cubicBezTo>
                    <a:moveTo>
                      <a:pt x="9" y="191"/>
                    </a:moveTo>
                    <a:cubicBezTo>
                      <a:pt x="9" y="191"/>
                      <a:pt x="8" y="191"/>
                      <a:pt x="8" y="191"/>
                    </a:cubicBezTo>
                    <a:cubicBezTo>
                      <a:pt x="8" y="191"/>
                      <a:pt x="9" y="191"/>
                      <a:pt x="9" y="191"/>
                    </a:cubicBezTo>
                    <a:moveTo>
                      <a:pt x="9" y="191"/>
                    </a:moveTo>
                    <a:cubicBezTo>
                      <a:pt x="9" y="191"/>
                      <a:pt x="9" y="191"/>
                      <a:pt x="9" y="191"/>
                    </a:cubicBezTo>
                    <a:cubicBezTo>
                      <a:pt x="9" y="191"/>
                      <a:pt x="9" y="191"/>
                      <a:pt x="9" y="191"/>
                    </a:cubicBezTo>
                    <a:moveTo>
                      <a:pt x="9" y="191"/>
                    </a:moveTo>
                    <a:cubicBezTo>
                      <a:pt x="9" y="191"/>
                      <a:pt x="9" y="191"/>
                      <a:pt x="9" y="191"/>
                    </a:cubicBezTo>
                    <a:cubicBezTo>
                      <a:pt x="9" y="191"/>
                      <a:pt x="9" y="191"/>
                      <a:pt x="9" y="191"/>
                    </a:cubicBezTo>
                    <a:moveTo>
                      <a:pt x="18" y="0"/>
                    </a:moveTo>
                    <a:cubicBezTo>
                      <a:pt x="18" y="0"/>
                      <a:pt x="18" y="0"/>
                      <a:pt x="18" y="0"/>
                    </a:cubicBezTo>
                    <a:cubicBezTo>
                      <a:pt x="27" y="83"/>
                      <a:pt x="29" y="164"/>
                      <a:pt x="9" y="191"/>
                    </a:cubicBezTo>
                    <a:cubicBezTo>
                      <a:pt x="29" y="164"/>
                      <a:pt x="27" y="83"/>
                      <a:pt x="18" y="0"/>
                    </a:cubicBezTo>
                  </a:path>
                </a:pathLst>
              </a:custGeom>
              <a:solidFill>
                <a:srgbClr val="F8E0C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4" name="Freeform 110"/>
              <p:cNvSpPr/>
              <p:nvPr/>
            </p:nvSpPr>
            <p:spPr bwMode="auto">
              <a:xfrm>
                <a:off x="4470198" y="2303678"/>
                <a:ext cx="318007" cy="1362888"/>
              </a:xfrm>
              <a:custGeom>
                <a:gdLst>
                  <a:gd fmla="*/ 21 w 102" name="T0"/>
                  <a:gd fmla="*/ 6 h 438" name="T1"/>
                  <a:gd fmla="*/ 73 w 102" name="T2"/>
                  <a:gd fmla="*/ 414 h 438" name="T3"/>
                  <a:gd fmla="*/ 73 w 102" name="T4"/>
                  <a:gd fmla="*/ 414 h 438" name="T5"/>
                  <a:gd fmla="*/ 74 w 102" name="T6"/>
                  <a:gd fmla="*/ 414 h 438" name="T7"/>
                  <a:gd fmla="*/ 74 w 102" name="T8"/>
                  <a:gd fmla="*/ 414 h 438" name="T9"/>
                  <a:gd fmla="*/ 74 w 102" name="T10"/>
                  <a:gd fmla="*/ 413 h 438" name="T11"/>
                  <a:gd fmla="*/ 74 w 102" name="T12"/>
                  <a:gd fmla="*/ 413 h 438" name="T13"/>
                  <a:gd fmla="*/ 74 w 102" name="T14"/>
                  <a:gd fmla="*/ 413 h 438" name="T15"/>
                  <a:gd fmla="*/ 75 w 102" name="T16"/>
                  <a:gd fmla="*/ 413 h 438" name="T17"/>
                  <a:gd fmla="*/ 75 w 102" name="T18"/>
                  <a:gd fmla="*/ 413 h 438" name="T19"/>
                  <a:gd fmla="*/ 75 w 102" name="T20"/>
                  <a:gd fmla="*/ 413 h 438" name="T21"/>
                  <a:gd fmla="*/ 75 w 102" name="T22"/>
                  <a:gd fmla="*/ 413 h 438" name="T23"/>
                  <a:gd fmla="*/ 75 w 102" name="T24"/>
                  <a:gd fmla="*/ 413 h 438" name="T25"/>
                  <a:gd fmla="*/ 75 w 102" name="T26"/>
                  <a:gd fmla="*/ 413 h 438" name="T27"/>
                  <a:gd fmla="*/ 76 w 102" name="T28"/>
                  <a:gd fmla="*/ 412 h 438" name="T29"/>
                  <a:gd fmla="*/ 76 w 102" name="T30"/>
                  <a:gd fmla="*/ 412 h 438" name="T31"/>
                  <a:gd fmla="*/ 76 w 102" name="T32"/>
                  <a:gd fmla="*/ 412 h 438" name="T33"/>
                  <a:gd fmla="*/ 76 w 102" name="T34"/>
                  <a:gd fmla="*/ 412 h 438" name="T35"/>
                  <a:gd fmla="*/ 76 w 102" name="T36"/>
                  <a:gd fmla="*/ 412 h 438" name="T37"/>
                  <a:gd fmla="*/ 76 w 102" name="T38"/>
                  <a:gd fmla="*/ 412 h 438" name="T39"/>
                  <a:gd fmla="*/ 77 w 102" name="T40"/>
                  <a:gd fmla="*/ 412 h 438" name="T41"/>
                  <a:gd fmla="*/ 77 w 102" name="T42"/>
                  <a:gd fmla="*/ 412 h 438" name="T43"/>
                  <a:gd fmla="*/ 77 w 102" name="T44"/>
                  <a:gd fmla="*/ 412 h 438" name="T45"/>
                  <a:gd fmla="*/ 77 w 102" name="T46"/>
                  <a:gd fmla="*/ 411 h 438" name="T47"/>
                  <a:gd fmla="*/ 78 w 102" name="T48"/>
                  <a:gd fmla="*/ 411 h 438" name="T49"/>
                  <a:gd fmla="*/ 78 w 102" name="T50"/>
                  <a:gd fmla="*/ 411 h 438" name="T51"/>
                  <a:gd fmla="*/ 78 w 102" name="T52"/>
                  <a:gd fmla="*/ 411 h 438" name="T53"/>
                  <a:gd fmla="*/ 78 w 102" name="T54"/>
                  <a:gd fmla="*/ 411 h 438" name="T55"/>
                  <a:gd fmla="*/ 78 w 102" name="T56"/>
                  <a:gd fmla="*/ 410 h 438" name="T57"/>
                  <a:gd fmla="*/ 78 w 102" name="T58"/>
                  <a:gd fmla="*/ 410 h 438" name="T59"/>
                  <a:gd fmla="*/ 79 w 102" name="T60"/>
                  <a:gd fmla="*/ 410 h 438" name="T61"/>
                  <a:gd fmla="*/ 79 w 102" name="T62"/>
                  <a:gd fmla="*/ 410 h 438" name="T63"/>
                  <a:gd fmla="*/ 79 w 102" name="T64"/>
                  <a:gd fmla="*/ 410 h 438" name="T65"/>
                  <a:gd fmla="*/ 79 w 102" name="T66"/>
                  <a:gd fmla="*/ 410 h 438" name="T67"/>
                  <a:gd fmla="*/ 79 w 102" name="T68"/>
                  <a:gd fmla="*/ 409 h 438" name="T69"/>
                  <a:gd fmla="*/ 80 w 102" name="T70"/>
                  <a:gd fmla="*/ 409 h 438" name="T71"/>
                  <a:gd fmla="*/ 80 w 102" name="T72"/>
                  <a:gd fmla="*/ 409 h 438" name="T73"/>
                  <a:gd fmla="*/ 80 w 102" name="T74"/>
                  <a:gd fmla="*/ 409 h 438" name="T75"/>
                  <a:gd fmla="*/ 80 w 102" name="T76"/>
                  <a:gd fmla="*/ 409 h 438" name="T77"/>
                  <a:gd fmla="*/ 80 w 102" name="T78"/>
                  <a:gd fmla="*/ 409 h 438" name="T79"/>
                  <a:gd fmla="*/ 80 w 102" name="T80"/>
                  <a:gd fmla="*/ 408 h 438" name="T81"/>
                  <a:gd fmla="*/ 81 w 102" name="T82"/>
                  <a:gd fmla="*/ 407 h 438" name="T83"/>
                  <a:gd fmla="*/ 81 w 102" name="T84"/>
                  <a:gd fmla="*/ 407 h 438" name="T85"/>
                  <a:gd fmla="*/ 82 w 102" name="T86"/>
                  <a:gd fmla="*/ 407 h 438" name="T87"/>
                  <a:gd fmla="*/ 82 w 102" name="T88"/>
                  <a:gd fmla="*/ 407 h 438" name="T89"/>
                  <a:gd fmla="*/ 82 w 102" name="T90"/>
                  <a:gd fmla="*/ 407 h 438" name="T91"/>
                  <a:gd fmla="*/ 91 w 102" name="T92"/>
                  <a:gd fmla="*/ 216 h 438" name="T93"/>
                  <a:gd fmla="*/ 62 w 102" name="T94"/>
                  <a:gd fmla="*/ 80 h 438"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438" w="102">
                    <a:moveTo>
                      <a:pt x="39" y="0"/>
                    </a:moveTo>
                    <a:cubicBezTo>
                      <a:pt x="34" y="2"/>
                      <a:pt x="28" y="4"/>
                      <a:pt x="21" y="6"/>
                    </a:cubicBezTo>
                    <a:cubicBezTo>
                      <a:pt x="29" y="47"/>
                      <a:pt x="84" y="344"/>
                      <a:pt x="0" y="438"/>
                    </a:cubicBezTo>
                    <a:cubicBezTo>
                      <a:pt x="24" y="433"/>
                      <a:pt x="49" y="425"/>
                      <a:pt x="73" y="414"/>
                    </a:cubicBezTo>
                    <a:cubicBezTo>
                      <a:pt x="73" y="414"/>
                      <a:pt x="73" y="414"/>
                      <a:pt x="73" y="414"/>
                    </a:cubicBezTo>
                    <a:cubicBezTo>
                      <a:pt x="73" y="414"/>
                      <a:pt x="73" y="414"/>
                      <a:pt x="73" y="414"/>
                    </a:cubicBezTo>
                    <a:cubicBezTo>
                      <a:pt x="73" y="414"/>
                      <a:pt x="73" y="414"/>
                      <a:pt x="74" y="414"/>
                    </a:cubicBezTo>
                    <a:cubicBezTo>
                      <a:pt x="74" y="414"/>
                      <a:pt x="74" y="414"/>
                      <a:pt x="74" y="414"/>
                    </a:cubicBezTo>
                    <a:cubicBezTo>
                      <a:pt x="74" y="414"/>
                      <a:pt x="74" y="414"/>
                      <a:pt x="74" y="414"/>
                    </a:cubicBezTo>
                    <a:cubicBezTo>
                      <a:pt x="74" y="414"/>
                      <a:pt x="74" y="414"/>
                      <a:pt x="74" y="414"/>
                    </a:cubicBezTo>
                    <a:cubicBezTo>
                      <a:pt x="74" y="414"/>
                      <a:pt x="74" y="413"/>
                      <a:pt x="74" y="413"/>
                    </a:cubicBezTo>
                    <a:cubicBezTo>
                      <a:pt x="74" y="413"/>
                      <a:pt x="74" y="413"/>
                      <a:pt x="74" y="413"/>
                    </a:cubicBezTo>
                    <a:cubicBezTo>
                      <a:pt x="74" y="413"/>
                      <a:pt x="74" y="413"/>
                      <a:pt x="74" y="413"/>
                    </a:cubicBezTo>
                    <a:cubicBezTo>
                      <a:pt x="74" y="413"/>
                      <a:pt x="74" y="413"/>
                      <a:pt x="74" y="413"/>
                    </a:cubicBezTo>
                    <a:cubicBezTo>
                      <a:pt x="74" y="413"/>
                      <a:pt x="74" y="413"/>
                      <a:pt x="74" y="413"/>
                    </a:cubicBezTo>
                    <a:cubicBezTo>
                      <a:pt x="74" y="413"/>
                      <a:pt x="74" y="413"/>
                      <a:pt x="74" y="413"/>
                    </a:cubicBezTo>
                    <a:cubicBezTo>
                      <a:pt x="74" y="413"/>
                      <a:pt x="74" y="413"/>
                      <a:pt x="74" y="413"/>
                    </a:cubicBezTo>
                    <a:cubicBezTo>
                      <a:pt x="74" y="413"/>
                      <a:pt x="74"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6" y="413"/>
                      <a:pt x="76" y="413"/>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6" y="412"/>
                      <a:pt x="77" y="412"/>
                    </a:cubicBezTo>
                    <a:cubicBezTo>
                      <a:pt x="77" y="412"/>
                      <a:pt x="77" y="412"/>
                      <a:pt x="77" y="412"/>
                    </a:cubicBezTo>
                    <a:cubicBezTo>
                      <a:pt x="77" y="412"/>
                      <a:pt x="77" y="412"/>
                      <a:pt x="77" y="412"/>
                    </a:cubicBezTo>
                    <a:cubicBezTo>
                      <a:pt x="77" y="412"/>
                      <a:pt x="77" y="412"/>
                      <a:pt x="77" y="412"/>
                    </a:cubicBezTo>
                    <a:cubicBezTo>
                      <a:pt x="77" y="412"/>
                      <a:pt x="77" y="412"/>
                      <a:pt x="77" y="412"/>
                    </a:cubicBezTo>
                    <a:cubicBezTo>
                      <a:pt x="77" y="412"/>
                      <a:pt x="77" y="412"/>
                      <a:pt x="77" y="412"/>
                    </a:cubicBezTo>
                    <a:cubicBezTo>
                      <a:pt x="77" y="412"/>
                      <a:pt x="77" y="412"/>
                      <a:pt x="77" y="412"/>
                    </a:cubicBezTo>
                    <a:cubicBezTo>
                      <a:pt x="77" y="411"/>
                      <a:pt x="77" y="411"/>
                      <a:pt x="77" y="411"/>
                    </a:cubicBezTo>
                    <a:cubicBezTo>
                      <a:pt x="77" y="411"/>
                      <a:pt x="77" y="411"/>
                      <a:pt x="77" y="411"/>
                    </a:cubicBezTo>
                    <a:cubicBezTo>
                      <a:pt x="77" y="411"/>
                      <a:pt x="78" y="411"/>
                      <a:pt x="78" y="411"/>
                    </a:cubicBezTo>
                    <a:cubicBezTo>
                      <a:pt x="78" y="411"/>
                      <a:pt x="78" y="411"/>
                      <a:pt x="78" y="411"/>
                    </a:cubicBezTo>
                    <a:cubicBezTo>
                      <a:pt x="78" y="411"/>
                      <a:pt x="78" y="411"/>
                      <a:pt x="78" y="411"/>
                    </a:cubicBezTo>
                    <a:cubicBezTo>
                      <a:pt x="78" y="411"/>
                      <a:pt x="78" y="411"/>
                      <a:pt x="78" y="411"/>
                    </a:cubicBezTo>
                    <a:cubicBezTo>
                      <a:pt x="78" y="411"/>
                      <a:pt x="78" y="411"/>
                      <a:pt x="78" y="411"/>
                    </a:cubicBezTo>
                    <a:cubicBezTo>
                      <a:pt x="78" y="411"/>
                      <a:pt x="78" y="411"/>
                      <a:pt x="78" y="411"/>
                    </a:cubicBezTo>
                    <a:cubicBezTo>
                      <a:pt x="78" y="411"/>
                      <a:pt x="78" y="411"/>
                      <a:pt x="78" y="411"/>
                    </a:cubicBezTo>
                    <a:cubicBezTo>
                      <a:pt x="78" y="411"/>
                      <a:pt x="78" y="411"/>
                      <a:pt x="78" y="411"/>
                    </a:cubicBezTo>
                    <a:cubicBezTo>
                      <a:pt x="78" y="411"/>
                      <a:pt x="78" y="410"/>
                      <a:pt x="78" y="410"/>
                    </a:cubicBezTo>
                    <a:cubicBezTo>
                      <a:pt x="78" y="410"/>
                      <a:pt x="78" y="410"/>
                      <a:pt x="78" y="410"/>
                    </a:cubicBezTo>
                    <a:cubicBezTo>
                      <a:pt x="78" y="410"/>
                      <a:pt x="78" y="410"/>
                      <a:pt x="78" y="410"/>
                    </a:cubicBezTo>
                    <a:cubicBezTo>
                      <a:pt x="78" y="410"/>
                      <a:pt x="78" y="410"/>
                      <a:pt x="79" y="410"/>
                    </a:cubicBezTo>
                    <a:cubicBezTo>
                      <a:pt x="79" y="410"/>
                      <a:pt x="79" y="410"/>
                      <a:pt x="79" y="410"/>
                    </a:cubicBezTo>
                    <a:cubicBezTo>
                      <a:pt x="79" y="410"/>
                      <a:pt x="79" y="410"/>
                      <a:pt x="79" y="410"/>
                    </a:cubicBezTo>
                    <a:cubicBezTo>
                      <a:pt x="79" y="410"/>
                      <a:pt x="79" y="410"/>
                      <a:pt x="79" y="410"/>
                    </a:cubicBezTo>
                    <a:cubicBezTo>
                      <a:pt x="79" y="410"/>
                      <a:pt x="79" y="410"/>
                      <a:pt x="79" y="410"/>
                    </a:cubicBezTo>
                    <a:cubicBezTo>
                      <a:pt x="79" y="410"/>
                      <a:pt x="79" y="410"/>
                      <a:pt x="79" y="410"/>
                    </a:cubicBezTo>
                    <a:cubicBezTo>
                      <a:pt x="79" y="410"/>
                      <a:pt x="79" y="410"/>
                      <a:pt x="79" y="410"/>
                    </a:cubicBezTo>
                    <a:cubicBezTo>
                      <a:pt x="79" y="410"/>
                      <a:pt x="79" y="410"/>
                      <a:pt x="79" y="410"/>
                    </a:cubicBezTo>
                    <a:cubicBezTo>
                      <a:pt x="79" y="410"/>
                      <a:pt x="79" y="410"/>
                      <a:pt x="79" y="410"/>
                    </a:cubicBezTo>
                    <a:cubicBezTo>
                      <a:pt x="79" y="409"/>
                      <a:pt x="79" y="409"/>
                      <a:pt x="79" y="409"/>
                    </a:cubicBezTo>
                    <a:cubicBezTo>
                      <a:pt x="79" y="409"/>
                      <a:pt x="79" y="409"/>
                      <a:pt x="79" y="409"/>
                    </a:cubicBezTo>
                    <a:cubicBezTo>
                      <a:pt x="80" y="409"/>
                      <a:pt x="80" y="409"/>
                      <a:pt x="80" y="409"/>
                    </a:cubicBezTo>
                    <a:cubicBezTo>
                      <a:pt x="80" y="409"/>
                      <a:pt x="80" y="409"/>
                      <a:pt x="80" y="409"/>
                    </a:cubicBezTo>
                    <a:cubicBezTo>
                      <a:pt x="80" y="409"/>
                      <a:pt x="80" y="409"/>
                      <a:pt x="80" y="409"/>
                    </a:cubicBezTo>
                    <a:cubicBezTo>
                      <a:pt x="80" y="409"/>
                      <a:pt x="80" y="409"/>
                      <a:pt x="80" y="409"/>
                    </a:cubicBezTo>
                    <a:cubicBezTo>
                      <a:pt x="80" y="409"/>
                      <a:pt x="80" y="409"/>
                      <a:pt x="80" y="409"/>
                    </a:cubicBezTo>
                    <a:cubicBezTo>
                      <a:pt x="80" y="409"/>
                      <a:pt x="80" y="409"/>
                      <a:pt x="80" y="409"/>
                    </a:cubicBezTo>
                    <a:cubicBezTo>
                      <a:pt x="80" y="409"/>
                      <a:pt x="80" y="409"/>
                      <a:pt x="80" y="409"/>
                    </a:cubicBezTo>
                    <a:cubicBezTo>
                      <a:pt x="80" y="409"/>
                      <a:pt x="80" y="409"/>
                      <a:pt x="80" y="409"/>
                    </a:cubicBezTo>
                    <a:cubicBezTo>
                      <a:pt x="80" y="409"/>
                      <a:pt x="80" y="409"/>
                      <a:pt x="80" y="409"/>
                    </a:cubicBezTo>
                    <a:cubicBezTo>
                      <a:pt x="80" y="409"/>
                      <a:pt x="80" y="409"/>
                      <a:pt x="80" y="409"/>
                    </a:cubicBezTo>
                    <a:cubicBezTo>
                      <a:pt x="80" y="409"/>
                      <a:pt x="80" y="408"/>
                      <a:pt x="80" y="408"/>
                    </a:cubicBezTo>
                    <a:cubicBezTo>
                      <a:pt x="80" y="408"/>
                      <a:pt x="80" y="408"/>
                      <a:pt x="80" y="408"/>
                    </a:cubicBezTo>
                    <a:cubicBezTo>
                      <a:pt x="81" y="408"/>
                      <a:pt x="81" y="408"/>
                      <a:pt x="81" y="407"/>
                    </a:cubicBezTo>
                    <a:cubicBezTo>
                      <a:pt x="81" y="407"/>
                      <a:pt x="81" y="407"/>
                      <a:pt x="81" y="407"/>
                    </a:cubicBezTo>
                    <a:cubicBezTo>
                      <a:pt x="81" y="407"/>
                      <a:pt x="81" y="407"/>
                      <a:pt x="81" y="407"/>
                    </a:cubicBezTo>
                    <a:cubicBezTo>
                      <a:pt x="81" y="407"/>
                      <a:pt x="81" y="407"/>
                      <a:pt x="81" y="407"/>
                    </a:cubicBezTo>
                    <a:cubicBezTo>
                      <a:pt x="81" y="407"/>
                      <a:pt x="82" y="407"/>
                      <a:pt x="82" y="407"/>
                    </a:cubicBezTo>
                    <a:cubicBezTo>
                      <a:pt x="82" y="407"/>
                      <a:pt x="82" y="407"/>
                      <a:pt x="82" y="407"/>
                    </a:cubicBezTo>
                    <a:cubicBezTo>
                      <a:pt x="82" y="407"/>
                      <a:pt x="82" y="407"/>
                      <a:pt x="82" y="407"/>
                    </a:cubicBezTo>
                    <a:cubicBezTo>
                      <a:pt x="82" y="407"/>
                      <a:pt x="82" y="407"/>
                      <a:pt x="82" y="407"/>
                    </a:cubicBezTo>
                    <a:cubicBezTo>
                      <a:pt x="82" y="407"/>
                      <a:pt x="82" y="407"/>
                      <a:pt x="82" y="407"/>
                    </a:cubicBezTo>
                    <a:cubicBezTo>
                      <a:pt x="82" y="407"/>
                      <a:pt x="82" y="407"/>
                      <a:pt x="82" y="407"/>
                    </a:cubicBezTo>
                    <a:cubicBezTo>
                      <a:pt x="102" y="380"/>
                      <a:pt x="100" y="299"/>
                      <a:pt x="91" y="216"/>
                    </a:cubicBezTo>
                    <a:cubicBezTo>
                      <a:pt x="91" y="219"/>
                      <a:pt x="90" y="221"/>
                      <a:pt x="89" y="223"/>
                    </a:cubicBezTo>
                    <a:cubicBezTo>
                      <a:pt x="89" y="223"/>
                      <a:pt x="85" y="109"/>
                      <a:pt x="62" y="80"/>
                    </a:cubicBezTo>
                    <a:cubicBezTo>
                      <a:pt x="45" y="59"/>
                      <a:pt x="35" y="35"/>
                      <a:pt x="39" y="0"/>
                    </a:cubicBezTo>
                  </a:path>
                </a:pathLst>
              </a:custGeom>
              <a:solidFill>
                <a:srgbClr val="F3D9B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5" name="Freeform 111"/>
              <p:cNvSpPr/>
              <p:nvPr/>
            </p:nvSpPr>
            <p:spPr bwMode="auto">
              <a:xfrm>
                <a:off x="3480684" y="2191524"/>
                <a:ext cx="264060" cy="804956"/>
              </a:xfrm>
              <a:custGeom>
                <a:gdLst>
                  <a:gd fmla="*/ 66 w 85" name="T0"/>
                  <a:gd fmla="*/ 0 h 259" name="T1"/>
                  <a:gd fmla="*/ 0 w 85" name="T2"/>
                  <a:gd fmla="*/ 76 h 259" name="T3"/>
                  <a:gd fmla="*/ 25 w 85" name="T4"/>
                  <a:gd fmla="*/ 259 h 259" name="T5"/>
                  <a:gd fmla="*/ 52 w 85" name="T6"/>
                  <a:gd fmla="*/ 116 h 259" name="T7"/>
                  <a:gd fmla="*/ 66 w 85" name="T8"/>
                  <a:gd fmla="*/ 0 h 259" name="T9"/>
                </a:gdLst>
                <a:cxnLst>
                  <a:cxn ang="0">
                    <a:pos x="T0" y="T1"/>
                  </a:cxn>
                  <a:cxn ang="0">
                    <a:pos x="T2" y="T3"/>
                  </a:cxn>
                  <a:cxn ang="0">
                    <a:pos x="T4" y="T5"/>
                  </a:cxn>
                  <a:cxn ang="0">
                    <a:pos x="T6" y="T7"/>
                  </a:cxn>
                  <a:cxn ang="0">
                    <a:pos x="T8" y="T9"/>
                  </a:cxn>
                </a:cxnLst>
                <a:rect b="b" l="0" r="r" t="0"/>
                <a:pathLst>
                  <a:path h="259" w="85">
                    <a:moveTo>
                      <a:pt x="66" y="0"/>
                    </a:moveTo>
                    <a:cubicBezTo>
                      <a:pt x="66" y="0"/>
                      <a:pt x="0" y="53"/>
                      <a:pt x="0" y="76"/>
                    </a:cubicBezTo>
                    <a:cubicBezTo>
                      <a:pt x="0" y="99"/>
                      <a:pt x="2" y="203"/>
                      <a:pt x="25" y="259"/>
                    </a:cubicBezTo>
                    <a:cubicBezTo>
                      <a:pt x="25" y="259"/>
                      <a:pt x="29" y="145"/>
                      <a:pt x="52" y="116"/>
                    </a:cubicBezTo>
                    <a:cubicBezTo>
                      <a:pt x="75" y="88"/>
                      <a:pt x="85" y="55"/>
                      <a:pt x="66" y="0"/>
                    </a:cubicBez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36" name="Freeform 112"/>
              <p:cNvSpPr/>
              <p:nvPr/>
            </p:nvSpPr>
            <p:spPr bwMode="auto">
              <a:xfrm>
                <a:off x="4561057" y="2191524"/>
                <a:ext cx="261220" cy="804956"/>
              </a:xfrm>
              <a:custGeom>
                <a:gdLst>
                  <a:gd fmla="*/ 19 w 84" name="T0"/>
                  <a:gd fmla="*/ 0 h 259" name="T1"/>
                  <a:gd fmla="*/ 84 w 84" name="T2"/>
                  <a:gd fmla="*/ 76 h 259" name="T3"/>
                  <a:gd fmla="*/ 60 w 84" name="T4"/>
                  <a:gd fmla="*/ 259 h 259" name="T5"/>
                  <a:gd fmla="*/ 33 w 84" name="T6"/>
                  <a:gd fmla="*/ 116 h 259" name="T7"/>
                  <a:gd fmla="*/ 19 w 84" name="T8"/>
                  <a:gd fmla="*/ 0 h 259" name="T9"/>
                </a:gdLst>
                <a:cxnLst>
                  <a:cxn ang="0">
                    <a:pos x="T0" y="T1"/>
                  </a:cxn>
                  <a:cxn ang="0">
                    <a:pos x="T2" y="T3"/>
                  </a:cxn>
                  <a:cxn ang="0">
                    <a:pos x="T4" y="T5"/>
                  </a:cxn>
                  <a:cxn ang="0">
                    <a:pos x="T6" y="T7"/>
                  </a:cxn>
                  <a:cxn ang="0">
                    <a:pos x="T8" y="T9"/>
                  </a:cxn>
                </a:cxnLst>
                <a:rect b="b" l="0" r="r" t="0"/>
                <a:pathLst>
                  <a:path h="259" w="84">
                    <a:moveTo>
                      <a:pt x="19" y="0"/>
                    </a:moveTo>
                    <a:cubicBezTo>
                      <a:pt x="19" y="0"/>
                      <a:pt x="84" y="53"/>
                      <a:pt x="84" y="76"/>
                    </a:cubicBezTo>
                    <a:cubicBezTo>
                      <a:pt x="84" y="99"/>
                      <a:pt x="83" y="203"/>
                      <a:pt x="60" y="259"/>
                    </a:cubicBezTo>
                    <a:cubicBezTo>
                      <a:pt x="60" y="259"/>
                      <a:pt x="56" y="145"/>
                      <a:pt x="33" y="116"/>
                    </a:cubicBezTo>
                    <a:cubicBezTo>
                      <a:pt x="10" y="88"/>
                      <a:pt x="0" y="55"/>
                      <a:pt x="19" y="0"/>
                    </a:cubicBezTo>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37" name="Freeform 113"/>
              <p:cNvSpPr/>
              <p:nvPr/>
            </p:nvSpPr>
            <p:spPr bwMode="auto">
              <a:xfrm>
                <a:off x="3290448" y="1382309"/>
                <a:ext cx="1574420" cy="1135740"/>
              </a:xfrm>
              <a:custGeom>
                <a:gdLst>
                  <a:gd fmla="*/ 429 w 507" name="T0"/>
                  <a:gd fmla="*/ 293 h 365" name="T1"/>
                  <a:gd fmla="*/ 117 w 507" name="T2"/>
                  <a:gd fmla="*/ 300 h 365" name="T3"/>
                  <a:gd fmla="*/ 113 w 507" name="T4"/>
                  <a:gd fmla="*/ 132 h 365" name="T5"/>
                  <a:gd fmla="*/ 118 w 507" name="T6"/>
                  <a:gd fmla="*/ 175 h 365" name="T7"/>
                  <a:gd fmla="*/ 180 w 507" name="T8"/>
                  <a:gd fmla="*/ 74 h 365" name="T9"/>
                  <a:gd fmla="*/ 182 w 507" name="T10"/>
                  <a:gd fmla="*/ 110 h 365" name="T11"/>
                  <a:gd fmla="*/ 272 w 507" name="T12"/>
                  <a:gd fmla="*/ 0 h 365" name="T13"/>
                  <a:gd fmla="*/ 301 w 507" name="T14"/>
                  <a:gd fmla="*/ 45 h 365" name="T15"/>
                  <a:gd fmla="*/ 403 w 507" name="T16"/>
                  <a:gd fmla="*/ 125 h 365" name="T17"/>
                  <a:gd fmla="*/ 406 w 507" name="T18"/>
                  <a:gd fmla="*/ 93 h 365" name="T19"/>
                  <a:gd fmla="*/ 435 w 507" name="T20"/>
                  <a:gd fmla="*/ 179 h 365" name="T21"/>
                  <a:gd fmla="*/ 469 w 507" name="T22"/>
                  <a:gd fmla="*/ 152 h 365" name="T23"/>
                  <a:gd fmla="*/ 429 w 507" name="T24"/>
                  <a:gd fmla="*/ 293 h 36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65" w="507">
                    <a:moveTo>
                      <a:pt x="429" y="293"/>
                    </a:moveTo>
                    <a:cubicBezTo>
                      <a:pt x="429" y="293"/>
                      <a:pt x="234" y="365"/>
                      <a:pt x="117" y="300"/>
                    </a:cubicBezTo>
                    <a:cubicBezTo>
                      <a:pt x="0" y="235"/>
                      <a:pt x="113" y="132"/>
                      <a:pt x="113" y="132"/>
                    </a:cubicBezTo>
                    <a:cubicBezTo>
                      <a:pt x="113" y="132"/>
                      <a:pt x="110" y="162"/>
                      <a:pt x="118" y="175"/>
                    </a:cubicBezTo>
                    <a:cubicBezTo>
                      <a:pt x="118" y="175"/>
                      <a:pt x="126" y="117"/>
                      <a:pt x="180" y="74"/>
                    </a:cubicBezTo>
                    <a:cubicBezTo>
                      <a:pt x="180" y="74"/>
                      <a:pt x="177" y="90"/>
                      <a:pt x="182" y="110"/>
                    </a:cubicBezTo>
                    <a:cubicBezTo>
                      <a:pt x="182" y="110"/>
                      <a:pt x="208" y="42"/>
                      <a:pt x="272" y="0"/>
                    </a:cubicBezTo>
                    <a:cubicBezTo>
                      <a:pt x="272" y="0"/>
                      <a:pt x="268" y="22"/>
                      <a:pt x="301" y="45"/>
                    </a:cubicBezTo>
                    <a:cubicBezTo>
                      <a:pt x="334" y="67"/>
                      <a:pt x="393" y="91"/>
                      <a:pt x="403" y="125"/>
                    </a:cubicBezTo>
                    <a:cubicBezTo>
                      <a:pt x="403" y="125"/>
                      <a:pt x="408" y="103"/>
                      <a:pt x="406" y="93"/>
                    </a:cubicBezTo>
                    <a:cubicBezTo>
                      <a:pt x="406" y="93"/>
                      <a:pt x="442" y="147"/>
                      <a:pt x="435" y="179"/>
                    </a:cubicBezTo>
                    <a:cubicBezTo>
                      <a:pt x="435" y="179"/>
                      <a:pt x="466" y="160"/>
                      <a:pt x="469" y="152"/>
                    </a:cubicBezTo>
                    <a:cubicBezTo>
                      <a:pt x="469" y="152"/>
                      <a:pt x="507" y="235"/>
                      <a:pt x="429" y="293"/>
                    </a:cubicBezTo>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38" name="Freeform 114"/>
              <p:cNvSpPr/>
              <p:nvPr/>
            </p:nvSpPr>
            <p:spPr bwMode="auto">
              <a:xfrm>
                <a:off x="3970472" y="2931174"/>
                <a:ext cx="310908" cy="354919"/>
              </a:xfrm>
              <a:custGeom>
                <a:gdLst>
                  <a:gd fmla="*/ 50 w 100" name="T0"/>
                  <a:gd fmla="*/ 0 h 114" name="T1"/>
                  <a:gd fmla="*/ 50 w 100" name="T2"/>
                  <a:gd fmla="*/ 114 h 114" name="T3"/>
                  <a:gd fmla="*/ 50 w 100" name="T4"/>
                  <a:gd fmla="*/ 0 h 114" name="T5"/>
                </a:gdLst>
                <a:cxnLst>
                  <a:cxn ang="0">
                    <a:pos x="T0" y="T1"/>
                  </a:cxn>
                  <a:cxn ang="0">
                    <a:pos x="T2" y="T3"/>
                  </a:cxn>
                  <a:cxn ang="0">
                    <a:pos x="T4" y="T5"/>
                  </a:cxn>
                </a:cxnLst>
                <a:rect b="b" l="0" r="r" t="0"/>
                <a:pathLst>
                  <a:path h="114" w="100">
                    <a:moveTo>
                      <a:pt x="50" y="0"/>
                    </a:moveTo>
                    <a:cubicBezTo>
                      <a:pt x="50" y="0"/>
                      <a:pt x="0" y="114"/>
                      <a:pt x="50" y="114"/>
                    </a:cubicBezTo>
                    <a:cubicBezTo>
                      <a:pt x="100" y="114"/>
                      <a:pt x="50" y="0"/>
                      <a:pt x="50" y="0"/>
                    </a:cubicBezTo>
                  </a:path>
                </a:pathLst>
              </a:custGeom>
              <a:solidFill>
                <a:srgbClr val="FFC1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9" name="Freeform 115"/>
              <p:cNvSpPr/>
              <p:nvPr/>
            </p:nvSpPr>
            <p:spPr bwMode="auto">
              <a:xfrm>
                <a:off x="4145093" y="1474587"/>
                <a:ext cx="611880" cy="850386"/>
              </a:xfrm>
              <a:custGeom>
                <a:gdLst>
                  <a:gd fmla="*/ 0 w 197" name="T0"/>
                  <a:gd fmla="*/ 0 h 273" name="T1"/>
                  <a:gd fmla="*/ 55 w 197" name="T2"/>
                  <a:gd fmla="*/ 132 h 273" name="T3"/>
                  <a:gd fmla="*/ 63 w 197" name="T4"/>
                  <a:gd fmla="*/ 141 h 273" name="T5"/>
                  <a:gd fmla="*/ 81 w 197" name="T6"/>
                  <a:gd fmla="*/ 161 h 273" name="T7"/>
                  <a:gd fmla="*/ 83 w 197" name="T8"/>
                  <a:gd fmla="*/ 155 h 273" name="T9"/>
                  <a:gd fmla="*/ 89 w 197" name="T10"/>
                  <a:gd fmla="*/ 141 h 273" name="T11"/>
                  <a:gd fmla="*/ 96 w 197" name="T12"/>
                  <a:gd fmla="*/ 154 h 273" name="T13"/>
                  <a:gd fmla="*/ 99 w 197" name="T14"/>
                  <a:gd fmla="*/ 216 h 273" name="T15"/>
                  <a:gd fmla="*/ 117 w 197" name="T16"/>
                  <a:gd fmla="*/ 211 h 273" name="T17"/>
                  <a:gd fmla="*/ 130 w 197" name="T18"/>
                  <a:gd fmla="*/ 202 h 273" name="T19"/>
                  <a:gd fmla="*/ 128 w 197" name="T20"/>
                  <a:gd fmla="*/ 217 h 273" name="T21"/>
                  <a:gd fmla="*/ 96 w 197" name="T22"/>
                  <a:gd fmla="*/ 273 h 273" name="T23"/>
                  <a:gd fmla="*/ 151 w 197" name="T24"/>
                  <a:gd fmla="*/ 257 h 273" name="T25"/>
                  <a:gd fmla="*/ 197 w 197" name="T26"/>
                  <a:gd fmla="*/ 171 h 273" name="T27"/>
                  <a:gd fmla="*/ 192 w 197" name="T28"/>
                  <a:gd fmla="*/ 135 h 273" name="T29"/>
                  <a:gd fmla="*/ 164 w 197" name="T30"/>
                  <a:gd fmla="*/ 154 h 273" name="T31"/>
                  <a:gd fmla="*/ 150 w 197" name="T32"/>
                  <a:gd fmla="*/ 163 h 273" name="T33"/>
                  <a:gd fmla="*/ 153 w 197" name="T34"/>
                  <a:gd fmla="*/ 147 h 273" name="T35"/>
                  <a:gd fmla="*/ 137 w 197" name="T36"/>
                  <a:gd fmla="*/ 87 h 273" name="T37"/>
                  <a:gd fmla="*/ 135 w 197" name="T38"/>
                  <a:gd fmla="*/ 97 h 273" name="T39"/>
                  <a:gd fmla="*/ 129 w 197" name="T40"/>
                  <a:gd fmla="*/ 121 h 273" name="T41"/>
                  <a:gd fmla="*/ 122 w 197" name="T42"/>
                  <a:gd fmla="*/ 97 h 273" name="T43"/>
                  <a:gd fmla="*/ 53 w 197" name="T44"/>
                  <a:gd fmla="*/ 39 h 273" name="T45"/>
                  <a:gd fmla="*/ 22 w 197" name="T46"/>
                  <a:gd fmla="*/ 20 h 273" name="T47"/>
                  <a:gd fmla="*/ 0 w 197" name="T48"/>
                  <a:gd fmla="*/ 0 h 273"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73" w="197">
                    <a:moveTo>
                      <a:pt x="0" y="0"/>
                    </a:moveTo>
                    <a:cubicBezTo>
                      <a:pt x="1" y="44"/>
                      <a:pt x="22" y="96"/>
                      <a:pt x="55" y="132"/>
                    </a:cubicBezTo>
                    <a:cubicBezTo>
                      <a:pt x="58" y="135"/>
                      <a:pt x="61" y="138"/>
                      <a:pt x="63" y="141"/>
                    </a:cubicBezTo>
                    <a:cubicBezTo>
                      <a:pt x="71" y="149"/>
                      <a:pt x="77" y="155"/>
                      <a:pt x="81" y="161"/>
                    </a:cubicBezTo>
                    <a:cubicBezTo>
                      <a:pt x="83" y="155"/>
                      <a:pt x="83" y="155"/>
                      <a:pt x="83" y="155"/>
                    </a:cubicBezTo>
                    <a:cubicBezTo>
                      <a:pt x="89" y="141"/>
                      <a:pt x="89" y="141"/>
                      <a:pt x="89" y="141"/>
                    </a:cubicBezTo>
                    <a:cubicBezTo>
                      <a:pt x="96" y="154"/>
                      <a:pt x="96" y="154"/>
                      <a:pt x="96" y="154"/>
                    </a:cubicBezTo>
                    <a:cubicBezTo>
                      <a:pt x="96" y="155"/>
                      <a:pt x="112" y="185"/>
                      <a:pt x="99" y="216"/>
                    </a:cubicBezTo>
                    <a:cubicBezTo>
                      <a:pt x="105" y="216"/>
                      <a:pt x="112" y="214"/>
                      <a:pt x="117" y="211"/>
                    </a:cubicBezTo>
                    <a:cubicBezTo>
                      <a:pt x="130" y="202"/>
                      <a:pt x="130" y="202"/>
                      <a:pt x="130" y="202"/>
                    </a:cubicBezTo>
                    <a:cubicBezTo>
                      <a:pt x="128" y="217"/>
                      <a:pt x="128" y="217"/>
                      <a:pt x="128" y="217"/>
                    </a:cubicBezTo>
                    <a:cubicBezTo>
                      <a:pt x="128" y="218"/>
                      <a:pt x="124" y="247"/>
                      <a:pt x="96" y="273"/>
                    </a:cubicBezTo>
                    <a:cubicBezTo>
                      <a:pt x="126" y="265"/>
                      <a:pt x="146" y="258"/>
                      <a:pt x="151" y="257"/>
                    </a:cubicBezTo>
                    <a:cubicBezTo>
                      <a:pt x="181" y="234"/>
                      <a:pt x="196" y="205"/>
                      <a:pt x="197" y="171"/>
                    </a:cubicBezTo>
                    <a:cubicBezTo>
                      <a:pt x="197" y="156"/>
                      <a:pt x="194" y="143"/>
                      <a:pt x="192" y="135"/>
                    </a:cubicBezTo>
                    <a:cubicBezTo>
                      <a:pt x="183" y="142"/>
                      <a:pt x="172" y="150"/>
                      <a:pt x="164" y="154"/>
                    </a:cubicBezTo>
                    <a:cubicBezTo>
                      <a:pt x="150" y="163"/>
                      <a:pt x="150" y="163"/>
                      <a:pt x="150" y="163"/>
                    </a:cubicBezTo>
                    <a:cubicBezTo>
                      <a:pt x="153" y="147"/>
                      <a:pt x="153" y="147"/>
                      <a:pt x="153" y="147"/>
                    </a:cubicBezTo>
                    <a:cubicBezTo>
                      <a:pt x="157" y="131"/>
                      <a:pt x="147" y="105"/>
                      <a:pt x="137" y="87"/>
                    </a:cubicBezTo>
                    <a:cubicBezTo>
                      <a:pt x="136" y="92"/>
                      <a:pt x="135" y="96"/>
                      <a:pt x="135" y="97"/>
                    </a:cubicBezTo>
                    <a:cubicBezTo>
                      <a:pt x="129" y="121"/>
                      <a:pt x="129" y="121"/>
                      <a:pt x="129" y="121"/>
                    </a:cubicBezTo>
                    <a:cubicBezTo>
                      <a:pt x="122" y="97"/>
                      <a:pt x="122" y="97"/>
                      <a:pt x="122" y="97"/>
                    </a:cubicBezTo>
                    <a:cubicBezTo>
                      <a:pt x="115" y="74"/>
                      <a:pt x="82" y="56"/>
                      <a:pt x="53" y="39"/>
                    </a:cubicBezTo>
                    <a:cubicBezTo>
                      <a:pt x="42" y="33"/>
                      <a:pt x="31" y="26"/>
                      <a:pt x="22" y="20"/>
                    </a:cubicBezTo>
                    <a:cubicBezTo>
                      <a:pt x="12" y="13"/>
                      <a:pt x="5" y="6"/>
                      <a:pt x="0" y="0"/>
                    </a:cubicBezTo>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0" name="Freeform 116"/>
              <p:cNvSpPr/>
              <p:nvPr/>
            </p:nvSpPr>
            <p:spPr bwMode="auto">
              <a:xfrm>
                <a:off x="4030098" y="3102956"/>
                <a:ext cx="133449" cy="171781"/>
              </a:xfrm>
              <a:custGeom>
                <a:gdLst>
                  <a:gd fmla="*/ 18 w 43" name="T0"/>
                  <a:gd fmla="*/ 0 h 55" name="T1"/>
                  <a:gd fmla="*/ 30 w 43" name="T2"/>
                  <a:gd fmla="*/ 55 h 55" name="T3"/>
                  <a:gd fmla="*/ 18 w 43" name="T4"/>
                  <a:gd fmla="*/ 0 h 55" name="T5"/>
                </a:gdLst>
                <a:cxnLst>
                  <a:cxn ang="0">
                    <a:pos x="T0" y="T1"/>
                  </a:cxn>
                  <a:cxn ang="0">
                    <a:pos x="T2" y="T3"/>
                  </a:cxn>
                  <a:cxn ang="0">
                    <a:pos x="T4" y="T5"/>
                  </a:cxn>
                </a:cxnLst>
                <a:rect b="b" l="0" r="r" t="0"/>
                <a:pathLst>
                  <a:path h="55" w="43">
                    <a:moveTo>
                      <a:pt x="18" y="0"/>
                    </a:moveTo>
                    <a:cubicBezTo>
                      <a:pt x="18" y="0"/>
                      <a:pt x="0" y="55"/>
                      <a:pt x="30" y="55"/>
                    </a:cubicBezTo>
                    <a:cubicBezTo>
                      <a:pt x="43" y="55"/>
                      <a:pt x="13" y="45"/>
                      <a:pt x="18" y="0"/>
                    </a:cubicBezTo>
                  </a:path>
                </a:pathLst>
              </a:custGeom>
              <a:solidFill>
                <a:srgbClr val="FFEFE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1" name="Freeform 117"/>
              <p:cNvSpPr/>
              <p:nvPr/>
            </p:nvSpPr>
            <p:spPr bwMode="auto">
              <a:xfrm>
                <a:off x="4529824" y="1802533"/>
                <a:ext cx="78082" cy="201894"/>
              </a:xfrm>
              <a:custGeom>
                <a:gdLst>
                  <a:gd fmla="*/ 16 w 25" name="T0"/>
                  <a:gd fmla="*/ 0 h 65" name="T1"/>
                  <a:gd fmla="*/ 0 w 25" name="T2"/>
                  <a:gd fmla="*/ 65 h 65" name="T3"/>
                  <a:gd fmla="*/ 23 w 25" name="T4"/>
                  <a:gd fmla="*/ 36 h 65" name="T5"/>
                  <a:gd fmla="*/ 16 w 25" name="T6"/>
                  <a:gd fmla="*/ 0 h 65" name="T7"/>
                </a:gdLst>
                <a:cxnLst>
                  <a:cxn ang="0">
                    <a:pos x="T0" y="T1"/>
                  </a:cxn>
                  <a:cxn ang="0">
                    <a:pos x="T2" y="T3"/>
                  </a:cxn>
                  <a:cxn ang="0">
                    <a:pos x="T4" y="T5"/>
                  </a:cxn>
                  <a:cxn ang="0">
                    <a:pos x="T6" y="T7"/>
                  </a:cxn>
                </a:cxnLst>
                <a:rect b="b" l="0" r="r" t="0"/>
                <a:pathLst>
                  <a:path h="65" w="25">
                    <a:moveTo>
                      <a:pt x="16" y="0"/>
                    </a:moveTo>
                    <a:cubicBezTo>
                      <a:pt x="16" y="0"/>
                      <a:pt x="25" y="44"/>
                      <a:pt x="0" y="65"/>
                    </a:cubicBezTo>
                    <a:cubicBezTo>
                      <a:pt x="0" y="65"/>
                      <a:pt x="21" y="58"/>
                      <a:pt x="23" y="36"/>
                    </a:cubicBezTo>
                    <a:cubicBezTo>
                      <a:pt x="25" y="15"/>
                      <a:pt x="16" y="0"/>
                      <a:pt x="16" y="0"/>
                    </a:cubicBezTo>
                    <a:close/>
                  </a:path>
                </a:pathLst>
              </a:custGeom>
              <a:solidFill>
                <a:srgbClr val="FFD9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2" name="Freeform 118"/>
              <p:cNvSpPr/>
              <p:nvPr/>
            </p:nvSpPr>
            <p:spPr bwMode="auto">
              <a:xfrm>
                <a:off x="3501979" y="1933143"/>
                <a:ext cx="99377" cy="289614"/>
              </a:xfrm>
              <a:custGeom>
                <a:gdLst>
                  <a:gd fmla="*/ 20 w 32" name="T0"/>
                  <a:gd fmla="*/ 0 h 93" name="T1"/>
                  <a:gd fmla="*/ 32 w 32" name="T2"/>
                  <a:gd fmla="*/ 93 h 93" name="T3"/>
                  <a:gd fmla="*/ 4 w 32" name="T4"/>
                  <a:gd fmla="*/ 50 h 93" name="T5"/>
                  <a:gd fmla="*/ 20 w 32" name="T6"/>
                  <a:gd fmla="*/ 0 h 93" name="T7"/>
                </a:gdLst>
                <a:cxnLst>
                  <a:cxn ang="0">
                    <a:pos x="T0" y="T1"/>
                  </a:cxn>
                  <a:cxn ang="0">
                    <a:pos x="T2" y="T3"/>
                  </a:cxn>
                  <a:cxn ang="0">
                    <a:pos x="T4" y="T5"/>
                  </a:cxn>
                  <a:cxn ang="0">
                    <a:pos x="T6" y="T7"/>
                  </a:cxn>
                </a:cxnLst>
                <a:rect b="b" l="0" r="r" t="0"/>
                <a:pathLst>
                  <a:path h="93" w="32">
                    <a:moveTo>
                      <a:pt x="20" y="0"/>
                    </a:moveTo>
                    <a:cubicBezTo>
                      <a:pt x="20" y="0"/>
                      <a:pt x="0" y="60"/>
                      <a:pt x="32" y="93"/>
                    </a:cubicBezTo>
                    <a:cubicBezTo>
                      <a:pt x="32" y="93"/>
                      <a:pt x="3" y="80"/>
                      <a:pt x="4" y="50"/>
                    </a:cubicBezTo>
                    <a:cubicBezTo>
                      <a:pt x="5" y="20"/>
                      <a:pt x="20" y="0"/>
                      <a:pt x="20"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3" name="Freeform 119"/>
              <p:cNvSpPr/>
              <p:nvPr/>
            </p:nvSpPr>
            <p:spPr bwMode="auto">
              <a:xfrm>
                <a:off x="3266313" y="2708286"/>
                <a:ext cx="279676" cy="459975"/>
              </a:xfrm>
              <a:custGeom>
                <a:gdLst>
                  <a:gd fmla="*/ 90 w 90" name="T0"/>
                  <a:gd fmla="*/ 88 h 148" name="T1"/>
                  <a:gd fmla="*/ 42 w 90" name="T2"/>
                  <a:gd fmla="*/ 31 h 148" name="T3"/>
                  <a:gd fmla="*/ 83 w 90" name="T4"/>
                  <a:gd fmla="*/ 123 h 148" name="T5"/>
                  <a:gd fmla="*/ 90 w 90" name="T6"/>
                  <a:gd fmla="*/ 88 h 148" name="T7"/>
                </a:gdLst>
                <a:cxnLst>
                  <a:cxn ang="0">
                    <a:pos x="T0" y="T1"/>
                  </a:cxn>
                  <a:cxn ang="0">
                    <a:pos x="T2" y="T3"/>
                  </a:cxn>
                  <a:cxn ang="0">
                    <a:pos x="T4" y="T5"/>
                  </a:cxn>
                  <a:cxn ang="0">
                    <a:pos x="T6" y="T7"/>
                  </a:cxn>
                </a:cxnLst>
                <a:rect b="b" l="0" r="r" t="0"/>
                <a:pathLst>
                  <a:path h="148" w="90">
                    <a:moveTo>
                      <a:pt x="90" y="88"/>
                    </a:moveTo>
                    <a:cubicBezTo>
                      <a:pt x="90" y="88"/>
                      <a:pt x="84" y="0"/>
                      <a:pt x="42" y="31"/>
                    </a:cubicBezTo>
                    <a:cubicBezTo>
                      <a:pt x="0" y="62"/>
                      <a:pt x="14" y="148"/>
                      <a:pt x="83" y="123"/>
                    </a:cubicBezTo>
                    <a:cubicBezTo>
                      <a:pt x="90" y="88"/>
                      <a:pt x="90" y="88"/>
                      <a:pt x="90" y="88"/>
                    </a:cubicBezTo>
                  </a:path>
                </a:pathLst>
              </a:custGeom>
              <a:solidFill>
                <a:srgbClr val="FFEE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4" name="Freeform 120"/>
              <p:cNvSpPr/>
              <p:nvPr/>
            </p:nvSpPr>
            <p:spPr bwMode="auto">
              <a:xfrm>
                <a:off x="3358592" y="2850253"/>
                <a:ext cx="164682" cy="200175"/>
              </a:xfrm>
              <a:custGeom>
                <a:gdLst>
                  <a:gd fmla="*/ 19 w 53" name="T0"/>
                  <a:gd fmla="*/ 0 h 64" name="T1"/>
                  <a:gd fmla="*/ 11 w 53" name="T2"/>
                  <a:gd fmla="*/ 11 h 64" name="T3"/>
                  <a:gd fmla="*/ 53 w 53" name="T4"/>
                  <a:gd fmla="*/ 64 h 64" name="T5"/>
                  <a:gd fmla="*/ 19 w 53" name="T6"/>
                  <a:gd fmla="*/ 0 h 64" name="T7"/>
                </a:gdLst>
                <a:cxnLst>
                  <a:cxn ang="0">
                    <a:pos x="T0" y="T1"/>
                  </a:cxn>
                  <a:cxn ang="0">
                    <a:pos x="T2" y="T3"/>
                  </a:cxn>
                  <a:cxn ang="0">
                    <a:pos x="T4" y="T5"/>
                  </a:cxn>
                  <a:cxn ang="0">
                    <a:pos x="T6" y="T7"/>
                  </a:cxn>
                </a:cxnLst>
                <a:rect b="b" l="0" r="r" t="0"/>
                <a:pathLst>
                  <a:path h="64" w="52">
                    <a:moveTo>
                      <a:pt x="19" y="0"/>
                    </a:moveTo>
                    <a:cubicBezTo>
                      <a:pt x="16" y="0"/>
                      <a:pt x="13" y="3"/>
                      <a:pt x="11" y="11"/>
                    </a:cubicBezTo>
                    <a:cubicBezTo>
                      <a:pt x="0" y="54"/>
                      <a:pt x="13" y="64"/>
                      <a:pt x="53" y="64"/>
                    </a:cubicBezTo>
                    <a:cubicBezTo>
                      <a:pt x="53" y="64"/>
                      <a:pt x="33" y="0"/>
                      <a:pt x="19" y="0"/>
                    </a:cubicBezTo>
                  </a:path>
                </a:pathLst>
              </a:custGeom>
              <a:solidFill>
                <a:srgbClr val="EBC8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5" name="Freeform 121"/>
              <p:cNvSpPr/>
              <p:nvPr/>
            </p:nvSpPr>
            <p:spPr bwMode="auto">
              <a:xfrm>
                <a:off x="3377048" y="2875807"/>
                <a:ext cx="146226" cy="167522"/>
              </a:xfrm>
              <a:custGeom>
                <a:gdLst>
                  <a:gd fmla="*/ 47 w 47" name="T0"/>
                  <a:gd fmla="*/ 54 h 54" name="T1"/>
                  <a:gd fmla="*/ 15 w 47" name="T2"/>
                  <a:gd fmla="*/ 5 h 54" name="T3"/>
                  <a:gd fmla="*/ 6 w 47" name="T4"/>
                  <a:gd fmla="*/ 25 h 54" name="T5"/>
                  <a:gd fmla="*/ 15 w 47" name="T6"/>
                  <a:gd fmla="*/ 10 h 54" name="T7"/>
                  <a:gd fmla="*/ 47 w 47" name="T8"/>
                  <a:gd fmla="*/ 54 h 54" name="T9"/>
                </a:gdLst>
                <a:cxnLst>
                  <a:cxn ang="0">
                    <a:pos x="T0" y="T1"/>
                  </a:cxn>
                  <a:cxn ang="0">
                    <a:pos x="T2" y="T3"/>
                  </a:cxn>
                  <a:cxn ang="0">
                    <a:pos x="T4" y="T5"/>
                  </a:cxn>
                  <a:cxn ang="0">
                    <a:pos x="T6" y="T7"/>
                  </a:cxn>
                  <a:cxn ang="0">
                    <a:pos x="T8" y="T9"/>
                  </a:cxn>
                </a:cxnLst>
                <a:rect b="b" l="0" r="r" t="0"/>
                <a:pathLst>
                  <a:path h="54" w="47">
                    <a:moveTo>
                      <a:pt x="47" y="54"/>
                    </a:moveTo>
                    <a:cubicBezTo>
                      <a:pt x="47" y="54"/>
                      <a:pt x="30" y="0"/>
                      <a:pt x="15" y="5"/>
                    </a:cubicBezTo>
                    <a:cubicBezTo>
                      <a:pt x="0" y="11"/>
                      <a:pt x="6" y="25"/>
                      <a:pt x="6" y="25"/>
                    </a:cubicBezTo>
                    <a:cubicBezTo>
                      <a:pt x="6" y="25"/>
                      <a:pt x="3" y="13"/>
                      <a:pt x="15" y="10"/>
                    </a:cubicBezTo>
                    <a:cubicBezTo>
                      <a:pt x="26" y="7"/>
                      <a:pt x="45" y="48"/>
                      <a:pt x="47" y="54"/>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6" name="Freeform 122"/>
              <p:cNvSpPr/>
              <p:nvPr/>
            </p:nvSpPr>
            <p:spPr bwMode="auto">
              <a:xfrm>
                <a:off x="3433835" y="2943952"/>
                <a:ext cx="73823" cy="62466"/>
              </a:xfrm>
              <a:custGeom>
                <a:gdLst>
                  <a:gd fmla="*/ 23 w 24" name="T0"/>
                  <a:gd fmla="*/ 17 h 20" name="T1"/>
                  <a:gd fmla="*/ 0 w 24" name="T2"/>
                  <a:gd fmla="*/ 16 h 20" name="T3"/>
                  <a:gd fmla="*/ 24 w 24" name="T4"/>
                  <a:gd fmla="*/ 20 h 20" name="T5"/>
                  <a:gd fmla="*/ 23 w 24" name="T6"/>
                  <a:gd fmla="*/ 17 h 20" name="T7"/>
                </a:gdLst>
                <a:cxnLst>
                  <a:cxn ang="0">
                    <a:pos x="T0" y="T1"/>
                  </a:cxn>
                  <a:cxn ang="0">
                    <a:pos x="T2" y="T3"/>
                  </a:cxn>
                  <a:cxn ang="0">
                    <a:pos x="T4" y="T5"/>
                  </a:cxn>
                  <a:cxn ang="0">
                    <a:pos x="T6" y="T7"/>
                  </a:cxn>
                </a:cxnLst>
                <a:rect b="b" l="0" r="r" t="0"/>
                <a:pathLst>
                  <a:path h="20" w="24">
                    <a:moveTo>
                      <a:pt x="23" y="17"/>
                    </a:moveTo>
                    <a:cubicBezTo>
                      <a:pt x="23" y="17"/>
                      <a:pt x="4" y="0"/>
                      <a:pt x="0" y="16"/>
                    </a:cubicBezTo>
                    <a:cubicBezTo>
                      <a:pt x="0" y="16"/>
                      <a:pt x="5" y="3"/>
                      <a:pt x="24" y="20"/>
                    </a:cubicBezTo>
                    <a:lnTo>
                      <a:pt x="23" y="17"/>
                    </a:ln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7" name="Freeform 123"/>
              <p:cNvSpPr/>
              <p:nvPr/>
            </p:nvSpPr>
            <p:spPr bwMode="auto">
              <a:xfrm>
                <a:off x="4762651" y="2708286"/>
                <a:ext cx="279676" cy="459975"/>
              </a:xfrm>
              <a:custGeom>
                <a:gdLst>
                  <a:gd fmla="*/ 0 w 90" name="T0"/>
                  <a:gd fmla="*/ 88 h 148" name="T1"/>
                  <a:gd fmla="*/ 48 w 90" name="T2"/>
                  <a:gd fmla="*/ 31 h 148" name="T3"/>
                  <a:gd fmla="*/ 6 w 90" name="T4"/>
                  <a:gd fmla="*/ 123 h 148" name="T5"/>
                  <a:gd fmla="*/ 0 w 90" name="T6"/>
                  <a:gd fmla="*/ 88 h 148" name="T7"/>
                </a:gdLst>
                <a:cxnLst>
                  <a:cxn ang="0">
                    <a:pos x="T0" y="T1"/>
                  </a:cxn>
                  <a:cxn ang="0">
                    <a:pos x="T2" y="T3"/>
                  </a:cxn>
                  <a:cxn ang="0">
                    <a:pos x="T4" y="T5"/>
                  </a:cxn>
                  <a:cxn ang="0">
                    <a:pos x="T6" y="T7"/>
                  </a:cxn>
                </a:cxnLst>
                <a:rect b="b" l="0" r="r" t="0"/>
                <a:pathLst>
                  <a:path h="148" w="90">
                    <a:moveTo>
                      <a:pt x="0" y="88"/>
                    </a:moveTo>
                    <a:cubicBezTo>
                      <a:pt x="0" y="88"/>
                      <a:pt x="6" y="0"/>
                      <a:pt x="48" y="31"/>
                    </a:cubicBezTo>
                    <a:cubicBezTo>
                      <a:pt x="90" y="62"/>
                      <a:pt x="75" y="148"/>
                      <a:pt x="6" y="123"/>
                    </a:cubicBezTo>
                    <a:cubicBezTo>
                      <a:pt x="0" y="88"/>
                      <a:pt x="0" y="88"/>
                      <a:pt x="0" y="88"/>
                    </a:cubicBezTo>
                  </a:path>
                </a:pathLst>
              </a:custGeom>
              <a:solidFill>
                <a:srgbClr val="FFEE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8" name="Freeform 124"/>
              <p:cNvSpPr/>
              <p:nvPr/>
            </p:nvSpPr>
            <p:spPr bwMode="auto">
              <a:xfrm>
                <a:off x="4781107" y="2850253"/>
                <a:ext cx="167522" cy="200175"/>
              </a:xfrm>
              <a:custGeom>
                <a:gdLst>
                  <a:gd fmla="*/ 34 w 54" name="T0"/>
                  <a:gd fmla="*/ 0 h 64" name="T1"/>
                  <a:gd fmla="*/ 0 w 54" name="T2"/>
                  <a:gd fmla="*/ 64 h 64" name="T3"/>
                  <a:gd fmla="*/ 42 w 54" name="T4"/>
                  <a:gd fmla="*/ 11 h 64" name="T5"/>
                  <a:gd fmla="*/ 34 w 54" name="T6"/>
                  <a:gd fmla="*/ 0 h 64" name="T7"/>
                </a:gdLst>
                <a:cxnLst>
                  <a:cxn ang="0">
                    <a:pos x="T0" y="T1"/>
                  </a:cxn>
                  <a:cxn ang="0">
                    <a:pos x="T2" y="T3"/>
                  </a:cxn>
                  <a:cxn ang="0">
                    <a:pos x="T4" y="T5"/>
                  </a:cxn>
                  <a:cxn ang="0">
                    <a:pos x="T6" y="T7"/>
                  </a:cxn>
                </a:cxnLst>
                <a:rect b="b" l="0" r="r" t="0"/>
                <a:pathLst>
                  <a:path h="64" w="54">
                    <a:moveTo>
                      <a:pt x="34" y="0"/>
                    </a:moveTo>
                    <a:cubicBezTo>
                      <a:pt x="20" y="0"/>
                      <a:pt x="0" y="64"/>
                      <a:pt x="0" y="64"/>
                    </a:cubicBezTo>
                    <a:cubicBezTo>
                      <a:pt x="40" y="64"/>
                      <a:pt x="54" y="54"/>
                      <a:pt x="42" y="11"/>
                    </a:cubicBezTo>
                    <a:cubicBezTo>
                      <a:pt x="40" y="3"/>
                      <a:pt x="37" y="0"/>
                      <a:pt x="34" y="0"/>
                    </a:cubicBezTo>
                  </a:path>
                </a:pathLst>
              </a:custGeom>
              <a:solidFill>
                <a:srgbClr val="EBC8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9" name="Freeform 125"/>
              <p:cNvSpPr/>
              <p:nvPr/>
            </p:nvSpPr>
            <p:spPr bwMode="auto">
              <a:xfrm>
                <a:off x="4783947" y="2875807"/>
                <a:ext cx="146226" cy="167522"/>
              </a:xfrm>
              <a:custGeom>
                <a:gdLst>
                  <a:gd fmla="*/ 0 w 47" name="T0"/>
                  <a:gd fmla="*/ 54 h 54" name="T1"/>
                  <a:gd fmla="*/ 32 w 47" name="T2"/>
                  <a:gd fmla="*/ 5 h 54" name="T3"/>
                  <a:gd fmla="*/ 41 w 47" name="T4"/>
                  <a:gd fmla="*/ 25 h 54" name="T5"/>
                  <a:gd fmla="*/ 32 w 47" name="T6"/>
                  <a:gd fmla="*/ 10 h 54" name="T7"/>
                  <a:gd fmla="*/ 0 w 47" name="T8"/>
                  <a:gd fmla="*/ 54 h 54" name="T9"/>
                </a:gdLst>
                <a:cxnLst>
                  <a:cxn ang="0">
                    <a:pos x="T0" y="T1"/>
                  </a:cxn>
                  <a:cxn ang="0">
                    <a:pos x="T2" y="T3"/>
                  </a:cxn>
                  <a:cxn ang="0">
                    <a:pos x="T4" y="T5"/>
                  </a:cxn>
                  <a:cxn ang="0">
                    <a:pos x="T6" y="T7"/>
                  </a:cxn>
                  <a:cxn ang="0">
                    <a:pos x="T8" y="T9"/>
                  </a:cxn>
                </a:cxnLst>
                <a:rect b="b" l="0" r="r" t="0"/>
                <a:pathLst>
                  <a:path h="54" w="47">
                    <a:moveTo>
                      <a:pt x="0" y="54"/>
                    </a:moveTo>
                    <a:cubicBezTo>
                      <a:pt x="0" y="54"/>
                      <a:pt x="17" y="0"/>
                      <a:pt x="32" y="5"/>
                    </a:cubicBezTo>
                    <a:cubicBezTo>
                      <a:pt x="47" y="11"/>
                      <a:pt x="41" y="25"/>
                      <a:pt x="41" y="25"/>
                    </a:cubicBezTo>
                    <a:cubicBezTo>
                      <a:pt x="41" y="25"/>
                      <a:pt x="43" y="13"/>
                      <a:pt x="32" y="10"/>
                    </a:cubicBezTo>
                    <a:cubicBezTo>
                      <a:pt x="20" y="7"/>
                      <a:pt x="1" y="48"/>
                      <a:pt x="0" y="54"/>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0" name="Freeform 126"/>
              <p:cNvSpPr/>
              <p:nvPr/>
            </p:nvSpPr>
            <p:spPr bwMode="auto">
              <a:xfrm>
                <a:off x="4799563" y="2943952"/>
                <a:ext cx="75242" cy="62466"/>
              </a:xfrm>
              <a:custGeom>
                <a:gdLst>
                  <a:gd fmla="*/ 0 w 24" name="T0"/>
                  <a:gd fmla="*/ 17 h 20" name="T1"/>
                  <a:gd fmla="*/ 24 w 24" name="T2"/>
                  <a:gd fmla="*/ 16 h 20" name="T3"/>
                  <a:gd fmla="*/ 0 w 24" name="T4"/>
                  <a:gd fmla="*/ 20 h 20" name="T5"/>
                  <a:gd fmla="*/ 0 w 24" name="T6"/>
                  <a:gd fmla="*/ 17 h 20" name="T7"/>
                </a:gdLst>
                <a:cxnLst>
                  <a:cxn ang="0">
                    <a:pos x="T0" y="T1"/>
                  </a:cxn>
                  <a:cxn ang="0">
                    <a:pos x="T2" y="T3"/>
                  </a:cxn>
                  <a:cxn ang="0">
                    <a:pos x="T4" y="T5"/>
                  </a:cxn>
                  <a:cxn ang="0">
                    <a:pos x="T6" y="T7"/>
                  </a:cxn>
                </a:cxnLst>
                <a:rect b="b" l="0" r="r" t="0"/>
                <a:pathLst>
                  <a:path h="20" w="24">
                    <a:moveTo>
                      <a:pt x="0" y="17"/>
                    </a:moveTo>
                    <a:cubicBezTo>
                      <a:pt x="0" y="17"/>
                      <a:pt x="20" y="0"/>
                      <a:pt x="24" y="16"/>
                    </a:cubicBezTo>
                    <a:cubicBezTo>
                      <a:pt x="24" y="16"/>
                      <a:pt x="19" y="3"/>
                      <a:pt x="0" y="20"/>
                    </a:cubicBezTo>
                    <a:lnTo>
                      <a:pt x="0" y="17"/>
                    </a:ln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1" name="Oval 127"/>
              <p:cNvSpPr>
                <a:spLocks noChangeArrowheads="1"/>
              </p:cNvSpPr>
              <p:nvPr/>
            </p:nvSpPr>
            <p:spPr bwMode="auto">
              <a:xfrm>
                <a:off x="3595678" y="3139867"/>
                <a:ext cx="254121" cy="72404"/>
              </a:xfrm>
              <a:prstGeom prst="ellipse">
                <a:avLst/>
              </a:prstGeom>
              <a:solidFill>
                <a:srgbClr val="FFC1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2" name="Oval 128"/>
              <p:cNvSpPr>
                <a:spLocks noChangeArrowheads="1"/>
              </p:cNvSpPr>
              <p:nvPr/>
            </p:nvSpPr>
            <p:spPr bwMode="auto">
              <a:xfrm>
                <a:off x="4433286" y="3139867"/>
                <a:ext cx="255542" cy="72404"/>
              </a:xfrm>
              <a:prstGeom prst="ellipse">
                <a:avLst/>
              </a:prstGeom>
              <a:solidFill>
                <a:srgbClr val="FFC1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3" name="Freeform 129"/>
              <p:cNvSpPr/>
              <p:nvPr/>
            </p:nvSpPr>
            <p:spPr bwMode="auto">
              <a:xfrm>
                <a:off x="4231692" y="2623105"/>
                <a:ext cx="266899" cy="218630"/>
              </a:xfrm>
              <a:custGeom>
                <a:gdLst>
                  <a:gd fmla="*/ 5 w 86" name="T0"/>
                  <a:gd fmla="*/ 41 h 70" name="T1"/>
                  <a:gd fmla="*/ 0 w 86" name="T2"/>
                  <a:gd fmla="*/ 18 h 70" name="T3"/>
                  <a:gd fmla="*/ 0 w 86" name="T4"/>
                  <a:gd fmla="*/ 70 h 70" name="T5"/>
                  <a:gd fmla="*/ 86 w 86" name="T6"/>
                  <a:gd fmla="*/ 32 h 70" name="T7"/>
                  <a:gd fmla="*/ 82 w 86" name="T8"/>
                  <a:gd fmla="*/ 0 h 70" name="T9"/>
                  <a:gd fmla="*/ 5 w 86" name="T10"/>
                  <a:gd fmla="*/ 41 h 70" name="T11"/>
                </a:gdLst>
                <a:cxnLst>
                  <a:cxn ang="0">
                    <a:pos x="T0" y="T1"/>
                  </a:cxn>
                  <a:cxn ang="0">
                    <a:pos x="T2" y="T3"/>
                  </a:cxn>
                  <a:cxn ang="0">
                    <a:pos x="T4" y="T5"/>
                  </a:cxn>
                  <a:cxn ang="0">
                    <a:pos x="T6" y="T7"/>
                  </a:cxn>
                  <a:cxn ang="0">
                    <a:pos x="T8" y="T9"/>
                  </a:cxn>
                  <a:cxn ang="0">
                    <a:pos x="T10" y="T11"/>
                  </a:cxn>
                </a:cxnLst>
                <a:rect b="b" l="0" r="r" t="0"/>
                <a:pathLst>
                  <a:path h="70" w="86">
                    <a:moveTo>
                      <a:pt x="5" y="41"/>
                    </a:moveTo>
                    <a:cubicBezTo>
                      <a:pt x="0" y="18"/>
                      <a:pt x="0" y="18"/>
                      <a:pt x="0" y="18"/>
                    </a:cubicBezTo>
                    <a:cubicBezTo>
                      <a:pt x="0" y="70"/>
                      <a:pt x="0" y="70"/>
                      <a:pt x="0" y="70"/>
                    </a:cubicBezTo>
                    <a:cubicBezTo>
                      <a:pt x="0" y="70"/>
                      <a:pt x="42" y="43"/>
                      <a:pt x="86" y="32"/>
                    </a:cubicBezTo>
                    <a:cubicBezTo>
                      <a:pt x="82" y="0"/>
                      <a:pt x="82" y="0"/>
                      <a:pt x="82" y="0"/>
                    </a:cubicBezTo>
                    <a:cubicBezTo>
                      <a:pt x="82" y="0"/>
                      <a:pt x="26" y="13"/>
                      <a:pt x="5" y="41"/>
                    </a:cubicBez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54" name="Freeform 130"/>
              <p:cNvSpPr/>
              <p:nvPr/>
            </p:nvSpPr>
            <p:spPr bwMode="auto">
              <a:xfrm>
                <a:off x="3768878" y="2623105"/>
                <a:ext cx="269738" cy="218630"/>
              </a:xfrm>
              <a:custGeom>
                <a:gdLst>
                  <a:gd fmla="*/ 81 w 87" name="T0"/>
                  <a:gd fmla="*/ 41 h 70" name="T1"/>
                  <a:gd fmla="*/ 87 w 87" name="T2"/>
                  <a:gd fmla="*/ 18 h 70" name="T3"/>
                  <a:gd fmla="*/ 86 w 87" name="T4"/>
                  <a:gd fmla="*/ 70 h 70" name="T5"/>
                  <a:gd fmla="*/ 0 w 87" name="T6"/>
                  <a:gd fmla="*/ 32 h 70" name="T7"/>
                  <a:gd fmla="*/ 4 w 87" name="T8"/>
                  <a:gd fmla="*/ 0 h 70" name="T9"/>
                  <a:gd fmla="*/ 81 w 87" name="T10"/>
                  <a:gd fmla="*/ 41 h 70" name="T11"/>
                </a:gdLst>
                <a:cxnLst>
                  <a:cxn ang="0">
                    <a:pos x="T0" y="T1"/>
                  </a:cxn>
                  <a:cxn ang="0">
                    <a:pos x="T2" y="T3"/>
                  </a:cxn>
                  <a:cxn ang="0">
                    <a:pos x="T4" y="T5"/>
                  </a:cxn>
                  <a:cxn ang="0">
                    <a:pos x="T6" y="T7"/>
                  </a:cxn>
                  <a:cxn ang="0">
                    <a:pos x="T8" y="T9"/>
                  </a:cxn>
                  <a:cxn ang="0">
                    <a:pos x="T10" y="T11"/>
                  </a:cxn>
                </a:cxnLst>
                <a:rect b="b" l="0" r="r" t="0"/>
                <a:pathLst>
                  <a:path h="70" w="87">
                    <a:moveTo>
                      <a:pt x="81" y="41"/>
                    </a:moveTo>
                    <a:cubicBezTo>
                      <a:pt x="87" y="18"/>
                      <a:pt x="87" y="18"/>
                      <a:pt x="87" y="18"/>
                    </a:cubicBezTo>
                    <a:cubicBezTo>
                      <a:pt x="86" y="70"/>
                      <a:pt x="86" y="70"/>
                      <a:pt x="86" y="70"/>
                    </a:cubicBezTo>
                    <a:cubicBezTo>
                      <a:pt x="86" y="70"/>
                      <a:pt x="44" y="43"/>
                      <a:pt x="0" y="32"/>
                    </a:cubicBezTo>
                    <a:cubicBezTo>
                      <a:pt x="4" y="0"/>
                      <a:pt x="4" y="0"/>
                      <a:pt x="4" y="0"/>
                    </a:cubicBezTo>
                    <a:cubicBezTo>
                      <a:pt x="4" y="0"/>
                      <a:pt x="60" y="13"/>
                      <a:pt x="81" y="41"/>
                    </a:cubicBez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55" name="Freeform 131"/>
              <p:cNvSpPr/>
              <p:nvPr/>
            </p:nvSpPr>
            <p:spPr bwMode="auto">
              <a:xfrm>
                <a:off x="3760360" y="3254860"/>
                <a:ext cx="787919" cy="388991"/>
              </a:xfrm>
              <a:custGeom>
                <a:gdLst>
                  <a:gd fmla="*/ 53 w 254" name="T0"/>
                  <a:gd fmla="*/ 122 h 125" name="T1"/>
                  <a:gd fmla="*/ 43 w 254" name="T2"/>
                  <a:gd fmla="*/ 14 h 125" name="T3"/>
                  <a:gd fmla="*/ 129 w 254" name="T4"/>
                  <a:gd fmla="*/ 42 h 125" name="T5"/>
                  <a:gd fmla="*/ 217 w 254" name="T6"/>
                  <a:gd fmla="*/ 12 h 125" name="T7"/>
                  <a:gd fmla="*/ 217 w 254" name="T8"/>
                  <a:gd fmla="*/ 115 h 125" name="T9"/>
                  <a:gd fmla="*/ 126 w 254" name="T10"/>
                  <a:gd fmla="*/ 102 h 125" name="T11"/>
                  <a:gd fmla="*/ 53 w 254" name="T12"/>
                  <a:gd fmla="*/ 122 h 125" name="T13"/>
                </a:gdLst>
                <a:cxnLst>
                  <a:cxn ang="0">
                    <a:pos x="T0" y="T1"/>
                  </a:cxn>
                  <a:cxn ang="0">
                    <a:pos x="T2" y="T3"/>
                  </a:cxn>
                  <a:cxn ang="0">
                    <a:pos x="T4" y="T5"/>
                  </a:cxn>
                  <a:cxn ang="0">
                    <a:pos x="T6" y="T7"/>
                  </a:cxn>
                  <a:cxn ang="0">
                    <a:pos x="T8" y="T9"/>
                  </a:cxn>
                  <a:cxn ang="0">
                    <a:pos x="T10" y="T11"/>
                  </a:cxn>
                  <a:cxn ang="0">
                    <a:pos x="T12" y="T13"/>
                  </a:cxn>
                </a:cxnLst>
                <a:rect b="b" l="0" r="r" t="0"/>
                <a:pathLst>
                  <a:path h="125" w="254">
                    <a:moveTo>
                      <a:pt x="53" y="122"/>
                    </a:moveTo>
                    <a:cubicBezTo>
                      <a:pt x="20" y="119"/>
                      <a:pt x="0" y="11"/>
                      <a:pt x="43" y="14"/>
                    </a:cubicBezTo>
                    <a:cubicBezTo>
                      <a:pt x="85" y="17"/>
                      <a:pt x="80" y="46"/>
                      <a:pt x="129" y="42"/>
                    </a:cubicBezTo>
                    <a:cubicBezTo>
                      <a:pt x="178" y="39"/>
                      <a:pt x="180" y="0"/>
                      <a:pt x="217" y="12"/>
                    </a:cubicBezTo>
                    <a:cubicBezTo>
                      <a:pt x="254" y="24"/>
                      <a:pt x="246" y="104"/>
                      <a:pt x="217" y="115"/>
                    </a:cubicBezTo>
                    <a:cubicBezTo>
                      <a:pt x="187" y="125"/>
                      <a:pt x="151" y="103"/>
                      <a:pt x="126" y="102"/>
                    </a:cubicBezTo>
                    <a:cubicBezTo>
                      <a:pt x="100" y="102"/>
                      <a:pt x="76" y="123"/>
                      <a:pt x="53" y="122"/>
                    </a:cubicBezTo>
                    <a:close/>
                  </a:path>
                </a:pathLst>
              </a:custGeom>
              <a:solidFill>
                <a:srgbClr val="BF395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6" name="Freeform 132"/>
              <p:cNvSpPr/>
              <p:nvPr/>
            </p:nvSpPr>
            <p:spPr bwMode="auto">
              <a:xfrm>
                <a:off x="3915105" y="3413864"/>
                <a:ext cx="475591" cy="224309"/>
              </a:xfrm>
              <a:custGeom>
                <a:gdLst>
                  <a:gd fmla="*/ 79 w 153" name="T0"/>
                  <a:gd fmla="*/ 2 h 72" name="T1"/>
                  <a:gd fmla="*/ 0 w 153" name="T2"/>
                  <a:gd fmla="*/ 70 h 72" name="T3"/>
                  <a:gd fmla="*/ 3 w 153" name="T4"/>
                  <a:gd fmla="*/ 71 h 72" name="T5"/>
                  <a:gd fmla="*/ 76 w 153" name="T6"/>
                  <a:gd fmla="*/ 51 h 72" name="T7"/>
                  <a:gd fmla="*/ 153 w 153" name="T8"/>
                  <a:gd fmla="*/ 66 h 72" name="T9"/>
                  <a:gd fmla="*/ 79 w 153" name="T10"/>
                  <a:gd fmla="*/ 2 h 72" name="T11"/>
                </a:gdLst>
                <a:cxnLst>
                  <a:cxn ang="0">
                    <a:pos x="T0" y="T1"/>
                  </a:cxn>
                  <a:cxn ang="0">
                    <a:pos x="T2" y="T3"/>
                  </a:cxn>
                  <a:cxn ang="0">
                    <a:pos x="T4" y="T5"/>
                  </a:cxn>
                  <a:cxn ang="0">
                    <a:pos x="T6" y="T7"/>
                  </a:cxn>
                  <a:cxn ang="0">
                    <a:pos x="T8" y="T9"/>
                  </a:cxn>
                  <a:cxn ang="0">
                    <a:pos x="T10" y="T11"/>
                  </a:cxn>
                </a:cxnLst>
                <a:rect b="b" l="0" r="r" t="0"/>
                <a:pathLst>
                  <a:path h="72" w="153">
                    <a:moveTo>
                      <a:pt x="79" y="2"/>
                    </a:moveTo>
                    <a:cubicBezTo>
                      <a:pt x="38" y="0"/>
                      <a:pt x="4" y="30"/>
                      <a:pt x="0" y="70"/>
                    </a:cubicBezTo>
                    <a:cubicBezTo>
                      <a:pt x="1" y="70"/>
                      <a:pt x="2" y="70"/>
                      <a:pt x="3" y="71"/>
                    </a:cubicBezTo>
                    <a:cubicBezTo>
                      <a:pt x="26" y="72"/>
                      <a:pt x="50" y="51"/>
                      <a:pt x="76" y="51"/>
                    </a:cubicBezTo>
                    <a:cubicBezTo>
                      <a:pt x="97" y="52"/>
                      <a:pt x="126" y="68"/>
                      <a:pt x="153" y="66"/>
                    </a:cubicBezTo>
                    <a:cubicBezTo>
                      <a:pt x="147" y="31"/>
                      <a:pt x="116" y="3"/>
                      <a:pt x="79" y="2"/>
                    </a:cubicBezTo>
                    <a:close/>
                  </a:path>
                </a:pathLst>
              </a:custGeom>
              <a:solidFill>
                <a:srgbClr val="FF67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7" name="Freeform 133"/>
              <p:cNvSpPr/>
              <p:nvPr/>
            </p:nvSpPr>
            <p:spPr bwMode="auto">
              <a:xfrm>
                <a:off x="4244470" y="2925496"/>
                <a:ext cx="232827" cy="36912"/>
              </a:xfrm>
              <a:custGeom>
                <a:gdLst>
                  <a:gd fmla="*/ 70 w 75" name="T0"/>
                  <a:gd fmla="*/ 11 h 12" name="T1"/>
                  <a:gd fmla="*/ 42 w 75" name="T2"/>
                  <a:gd fmla="*/ 9 h 12" name="T3"/>
                  <a:gd fmla="*/ 5 w 75" name="T4"/>
                  <a:gd fmla="*/ 11 h 12" name="T5"/>
                  <a:gd fmla="*/ 0 w 75" name="T6"/>
                  <a:gd fmla="*/ 7 h 12" name="T7"/>
                  <a:gd fmla="*/ 4 w 75" name="T8"/>
                  <a:gd fmla="*/ 2 h 12" name="T9"/>
                  <a:gd fmla="*/ 42 w 75" name="T10"/>
                  <a:gd fmla="*/ 0 h 12" name="T11"/>
                  <a:gd fmla="*/ 71 w 75" name="T12"/>
                  <a:gd fmla="*/ 2 h 12" name="T13"/>
                  <a:gd fmla="*/ 75 w 75" name="T14"/>
                  <a:gd fmla="*/ 8 h 12" name="T15"/>
                  <a:gd fmla="*/ 71 w 75" name="T16"/>
                  <a:gd fmla="*/ 11 h 12" name="T17"/>
                  <a:gd fmla="*/ 70 w 75" name="T18"/>
                  <a:gd fmla="*/ 11 h 1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 w="75">
                    <a:moveTo>
                      <a:pt x="70" y="11"/>
                    </a:moveTo>
                    <a:cubicBezTo>
                      <a:pt x="62" y="10"/>
                      <a:pt x="52" y="9"/>
                      <a:pt x="42" y="9"/>
                    </a:cubicBezTo>
                    <a:cubicBezTo>
                      <a:pt x="23" y="9"/>
                      <a:pt x="5" y="11"/>
                      <a:pt x="5" y="11"/>
                    </a:cubicBezTo>
                    <a:cubicBezTo>
                      <a:pt x="3" y="12"/>
                      <a:pt x="0" y="10"/>
                      <a:pt x="0" y="7"/>
                    </a:cubicBezTo>
                    <a:cubicBezTo>
                      <a:pt x="0" y="5"/>
                      <a:pt x="2" y="3"/>
                      <a:pt x="4" y="2"/>
                    </a:cubicBezTo>
                    <a:cubicBezTo>
                      <a:pt x="4" y="2"/>
                      <a:pt x="22" y="0"/>
                      <a:pt x="42" y="0"/>
                    </a:cubicBezTo>
                    <a:cubicBezTo>
                      <a:pt x="52" y="0"/>
                      <a:pt x="62" y="1"/>
                      <a:pt x="71" y="2"/>
                    </a:cubicBezTo>
                    <a:cubicBezTo>
                      <a:pt x="74" y="3"/>
                      <a:pt x="75" y="5"/>
                      <a:pt x="75" y="8"/>
                    </a:cubicBezTo>
                    <a:cubicBezTo>
                      <a:pt x="74" y="10"/>
                      <a:pt x="73" y="11"/>
                      <a:pt x="71" y="11"/>
                    </a:cubicBezTo>
                    <a:lnTo>
                      <a:pt x="70" y="11"/>
                    </a:ln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8" name="Freeform 134"/>
              <p:cNvSpPr/>
              <p:nvPr/>
            </p:nvSpPr>
            <p:spPr bwMode="auto">
              <a:xfrm>
                <a:off x="4244470" y="2831797"/>
                <a:ext cx="245603" cy="124931"/>
              </a:xfrm>
              <a:custGeom>
                <a:gdLst>
                  <a:gd fmla="*/ 2 w 79" name="T0"/>
                  <a:gd fmla="*/ 39 h 40" name="T1"/>
                  <a:gd fmla="*/ 1 w 79" name="T2"/>
                  <a:gd fmla="*/ 34 h 40" name="T3"/>
                  <a:gd fmla="*/ 75 w 79" name="T4"/>
                  <a:gd fmla="*/ 0 h 40" name="T5"/>
                  <a:gd fmla="*/ 79 w 79" name="T6"/>
                  <a:gd fmla="*/ 4 h 40" name="T7"/>
                  <a:gd fmla="*/ 75 w 79" name="T8"/>
                  <a:gd fmla="*/ 8 h 40" name="T9"/>
                  <a:gd fmla="*/ 8 w 79" name="T10"/>
                  <a:gd fmla="*/ 37 h 40" name="T11"/>
                  <a:gd fmla="*/ 7 w 79" name="T12"/>
                  <a:gd fmla="*/ 38 h 40" name="T13"/>
                  <a:gd fmla="*/ 7 w 79" name="T14"/>
                  <a:gd fmla="*/ 38 h 40" name="T15"/>
                  <a:gd fmla="*/ 4 w 79" name="T16"/>
                  <a:gd fmla="*/ 40 h 40" name="T17"/>
                  <a:gd fmla="*/ 2 w 79" name="T18"/>
                  <a:gd fmla="*/ 39 h 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0" w="79">
                    <a:moveTo>
                      <a:pt x="2" y="39"/>
                    </a:moveTo>
                    <a:cubicBezTo>
                      <a:pt x="0" y="38"/>
                      <a:pt x="0" y="36"/>
                      <a:pt x="1" y="34"/>
                    </a:cubicBezTo>
                    <a:cubicBezTo>
                      <a:pt x="1" y="34"/>
                      <a:pt x="18" y="5"/>
                      <a:pt x="75" y="0"/>
                    </a:cubicBezTo>
                    <a:cubicBezTo>
                      <a:pt x="77" y="0"/>
                      <a:pt x="79" y="2"/>
                      <a:pt x="79" y="4"/>
                    </a:cubicBezTo>
                    <a:cubicBezTo>
                      <a:pt x="79" y="6"/>
                      <a:pt x="77" y="8"/>
                      <a:pt x="75" y="8"/>
                    </a:cubicBezTo>
                    <a:cubicBezTo>
                      <a:pt x="28" y="12"/>
                      <a:pt x="11" y="33"/>
                      <a:pt x="8" y="37"/>
                    </a:cubicBezTo>
                    <a:cubicBezTo>
                      <a:pt x="7" y="38"/>
                      <a:pt x="7" y="38"/>
                      <a:pt x="7" y="38"/>
                    </a:cubicBezTo>
                    <a:cubicBezTo>
                      <a:pt x="7" y="38"/>
                      <a:pt x="7" y="38"/>
                      <a:pt x="7" y="38"/>
                    </a:cubicBezTo>
                    <a:cubicBezTo>
                      <a:pt x="6" y="39"/>
                      <a:pt x="5" y="40"/>
                      <a:pt x="4" y="40"/>
                    </a:cubicBezTo>
                    <a:cubicBezTo>
                      <a:pt x="3" y="40"/>
                      <a:pt x="3" y="40"/>
                      <a:pt x="2" y="39"/>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9" name="Freeform 135"/>
              <p:cNvSpPr/>
              <p:nvPr/>
            </p:nvSpPr>
            <p:spPr bwMode="auto">
              <a:xfrm>
                <a:off x="3794432" y="2925496"/>
                <a:ext cx="232827" cy="36912"/>
              </a:xfrm>
              <a:custGeom>
                <a:gdLst>
                  <a:gd fmla="*/ 5 w 75" name="T0"/>
                  <a:gd fmla="*/ 11 h 12" name="T1"/>
                  <a:gd fmla="*/ 33 w 75" name="T2"/>
                  <a:gd fmla="*/ 9 h 12" name="T3"/>
                  <a:gd fmla="*/ 70 w 75" name="T4"/>
                  <a:gd fmla="*/ 11 h 12" name="T5"/>
                  <a:gd fmla="*/ 75 w 75" name="T6"/>
                  <a:gd fmla="*/ 7 h 12" name="T7"/>
                  <a:gd fmla="*/ 71 w 75" name="T8"/>
                  <a:gd fmla="*/ 2 h 12" name="T9"/>
                  <a:gd fmla="*/ 33 w 75" name="T10"/>
                  <a:gd fmla="*/ 0 h 12" name="T11"/>
                  <a:gd fmla="*/ 4 w 75" name="T12"/>
                  <a:gd fmla="*/ 2 h 12" name="T13"/>
                  <a:gd fmla="*/ 0 w 75" name="T14"/>
                  <a:gd fmla="*/ 8 h 12" name="T15"/>
                  <a:gd fmla="*/ 4 w 75" name="T16"/>
                  <a:gd fmla="*/ 11 h 12" name="T17"/>
                  <a:gd fmla="*/ 5 w 75" name="T18"/>
                  <a:gd fmla="*/ 11 h 1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 w="75">
                    <a:moveTo>
                      <a:pt x="5" y="11"/>
                    </a:moveTo>
                    <a:cubicBezTo>
                      <a:pt x="13" y="10"/>
                      <a:pt x="23" y="9"/>
                      <a:pt x="33" y="9"/>
                    </a:cubicBezTo>
                    <a:cubicBezTo>
                      <a:pt x="52" y="9"/>
                      <a:pt x="70" y="11"/>
                      <a:pt x="70" y="11"/>
                    </a:cubicBezTo>
                    <a:cubicBezTo>
                      <a:pt x="72" y="12"/>
                      <a:pt x="74" y="10"/>
                      <a:pt x="75" y="7"/>
                    </a:cubicBezTo>
                    <a:cubicBezTo>
                      <a:pt x="75" y="5"/>
                      <a:pt x="73" y="3"/>
                      <a:pt x="71" y="2"/>
                    </a:cubicBezTo>
                    <a:cubicBezTo>
                      <a:pt x="71" y="2"/>
                      <a:pt x="53" y="0"/>
                      <a:pt x="33" y="0"/>
                    </a:cubicBezTo>
                    <a:cubicBezTo>
                      <a:pt x="23" y="0"/>
                      <a:pt x="13" y="1"/>
                      <a:pt x="4" y="2"/>
                    </a:cubicBezTo>
                    <a:cubicBezTo>
                      <a:pt x="1" y="3"/>
                      <a:pt x="0" y="5"/>
                      <a:pt x="0" y="8"/>
                    </a:cubicBezTo>
                    <a:cubicBezTo>
                      <a:pt x="0" y="10"/>
                      <a:pt x="2" y="11"/>
                      <a:pt x="4" y="11"/>
                    </a:cubicBezTo>
                    <a:lnTo>
                      <a:pt x="5" y="11"/>
                    </a:ln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0" name="Freeform 136"/>
              <p:cNvSpPr/>
              <p:nvPr/>
            </p:nvSpPr>
            <p:spPr bwMode="auto">
              <a:xfrm>
                <a:off x="3781656" y="2831797"/>
                <a:ext cx="245603" cy="124931"/>
              </a:xfrm>
              <a:custGeom>
                <a:gdLst>
                  <a:gd fmla="*/ 77 w 79" name="T0"/>
                  <a:gd fmla="*/ 39 h 40" name="T1"/>
                  <a:gd fmla="*/ 78 w 79" name="T2"/>
                  <a:gd fmla="*/ 34 h 40" name="T3"/>
                  <a:gd fmla="*/ 4 w 79" name="T4"/>
                  <a:gd fmla="*/ 0 h 40" name="T5"/>
                  <a:gd fmla="*/ 0 w 79" name="T6"/>
                  <a:gd fmla="*/ 4 h 40" name="T7"/>
                  <a:gd fmla="*/ 3 w 79" name="T8"/>
                  <a:gd fmla="*/ 8 h 40" name="T9"/>
                  <a:gd fmla="*/ 71 w 79" name="T10"/>
                  <a:gd fmla="*/ 37 h 40" name="T11"/>
                  <a:gd fmla="*/ 72 w 79" name="T12"/>
                  <a:gd fmla="*/ 38 h 40" name="T13"/>
                  <a:gd fmla="*/ 75 w 79" name="T14"/>
                  <a:gd fmla="*/ 40 h 40" name="T15"/>
                  <a:gd fmla="*/ 77 w 79" name="T16"/>
                  <a:gd fmla="*/ 39 h 4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0" w="79">
                    <a:moveTo>
                      <a:pt x="77" y="39"/>
                    </a:moveTo>
                    <a:cubicBezTo>
                      <a:pt x="79" y="38"/>
                      <a:pt x="79" y="36"/>
                      <a:pt x="78" y="34"/>
                    </a:cubicBezTo>
                    <a:cubicBezTo>
                      <a:pt x="78" y="34"/>
                      <a:pt x="61" y="5"/>
                      <a:pt x="4" y="0"/>
                    </a:cubicBezTo>
                    <a:cubicBezTo>
                      <a:pt x="2" y="0"/>
                      <a:pt x="0" y="2"/>
                      <a:pt x="0" y="4"/>
                    </a:cubicBezTo>
                    <a:cubicBezTo>
                      <a:pt x="0" y="6"/>
                      <a:pt x="1" y="8"/>
                      <a:pt x="3" y="8"/>
                    </a:cubicBezTo>
                    <a:cubicBezTo>
                      <a:pt x="51" y="12"/>
                      <a:pt x="68" y="33"/>
                      <a:pt x="71" y="37"/>
                    </a:cubicBezTo>
                    <a:cubicBezTo>
                      <a:pt x="72" y="38"/>
                      <a:pt x="72" y="38"/>
                      <a:pt x="72" y="38"/>
                    </a:cubicBezTo>
                    <a:cubicBezTo>
                      <a:pt x="73" y="39"/>
                      <a:pt x="74" y="40"/>
                      <a:pt x="75" y="40"/>
                    </a:cubicBezTo>
                    <a:cubicBezTo>
                      <a:pt x="76" y="40"/>
                      <a:pt x="76" y="40"/>
                      <a:pt x="77" y="39"/>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1" name="Freeform 137"/>
              <p:cNvSpPr/>
              <p:nvPr/>
            </p:nvSpPr>
            <p:spPr bwMode="auto">
              <a:xfrm>
                <a:off x="4914557" y="2066593"/>
                <a:ext cx="423063" cy="401769"/>
              </a:xfrm>
              <a:custGeom>
                <a:gdLst>
                  <a:gd fmla="*/ 298 w 298" name="T0"/>
                  <a:gd fmla="*/ 105 h 283" name="T1"/>
                  <a:gd fmla="*/ 201 w 298" name="T2"/>
                  <a:gd fmla="*/ 0 h 283" name="T3"/>
                  <a:gd fmla="*/ 190 w 298" name="T4"/>
                  <a:gd fmla="*/ 202 h 283" name="T5"/>
                  <a:gd fmla="*/ 72 w 298" name="T6"/>
                  <a:gd fmla="*/ 153 h 283" name="T7"/>
                  <a:gd fmla="*/ 50 w 298" name="T8"/>
                  <a:gd fmla="*/ 234 h 283" name="T9"/>
                  <a:gd fmla="*/ 0 w 298" name="T10"/>
                  <a:gd fmla="*/ 239 h 283" name="T11"/>
                  <a:gd fmla="*/ 92 w 298" name="T12"/>
                  <a:gd fmla="*/ 283 h 283" name="T13"/>
                  <a:gd fmla="*/ 96 w 298" name="T14"/>
                  <a:gd fmla="*/ 210 h 283" name="T15"/>
                  <a:gd fmla="*/ 232 w 298" name="T16"/>
                  <a:gd fmla="*/ 276 h 283" name="T17"/>
                  <a:gd fmla="*/ 298 w 298" name="T18"/>
                  <a:gd fmla="*/ 105 h 28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83" w="298">
                    <a:moveTo>
                      <a:pt x="298" y="105"/>
                    </a:moveTo>
                    <a:lnTo>
                      <a:pt x="201" y="0"/>
                    </a:lnTo>
                    <a:lnTo>
                      <a:pt x="190" y="202"/>
                    </a:lnTo>
                    <a:lnTo>
                      <a:pt x="72" y="153"/>
                    </a:lnTo>
                    <a:lnTo>
                      <a:pt x="50" y="234"/>
                    </a:lnTo>
                    <a:lnTo>
                      <a:pt x="0" y="239"/>
                    </a:lnTo>
                    <a:lnTo>
                      <a:pt x="92" y="283"/>
                    </a:lnTo>
                    <a:lnTo>
                      <a:pt x="96" y="210"/>
                    </a:lnTo>
                    <a:lnTo>
                      <a:pt x="232" y="276"/>
                    </a:lnTo>
                    <a:lnTo>
                      <a:pt x="298" y="105"/>
                    </a:lnTo>
                    <a:close/>
                  </a:path>
                </a:pathLst>
              </a:custGeom>
              <a:solidFill>
                <a:srgbClr val="FF67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2" name="Freeform 138"/>
              <p:cNvSpPr/>
              <p:nvPr/>
            </p:nvSpPr>
            <p:spPr bwMode="auto">
              <a:xfrm>
                <a:off x="4806661" y="1944500"/>
                <a:ext cx="264060" cy="359178"/>
              </a:xfrm>
              <a:custGeom>
                <a:gdLst>
                  <a:gd fmla="*/ 172 w 186" name="T0"/>
                  <a:gd fmla="*/ 44 h 253" name="T1"/>
                  <a:gd fmla="*/ 63 w 186" name="T2"/>
                  <a:gd fmla="*/ 0 h 253" name="T3"/>
                  <a:gd fmla="*/ 129 w 186" name="T4"/>
                  <a:gd fmla="*/ 154 h 253" name="T5"/>
                  <a:gd fmla="*/ 22 w 186" name="T6"/>
                  <a:gd fmla="*/ 160 h 253" name="T7"/>
                  <a:gd fmla="*/ 35 w 186" name="T8"/>
                  <a:gd fmla="*/ 228 h 253" name="T9"/>
                  <a:gd fmla="*/ 0 w 186" name="T10"/>
                  <a:gd fmla="*/ 253 h 253" name="T11"/>
                  <a:gd fmla="*/ 85 w 186" name="T12"/>
                  <a:gd fmla="*/ 250 h 253" name="T13"/>
                  <a:gd fmla="*/ 61 w 186" name="T14"/>
                  <a:gd fmla="*/ 196 h 253" name="T15"/>
                  <a:gd fmla="*/ 186 w 186" name="T16"/>
                  <a:gd fmla="*/ 196 h 253" name="T17"/>
                  <a:gd fmla="*/ 172 w 186" name="T18"/>
                  <a:gd fmla="*/ 44 h 25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53" w="186">
                    <a:moveTo>
                      <a:pt x="172" y="44"/>
                    </a:moveTo>
                    <a:lnTo>
                      <a:pt x="63" y="0"/>
                    </a:lnTo>
                    <a:lnTo>
                      <a:pt x="129" y="154"/>
                    </a:lnTo>
                    <a:lnTo>
                      <a:pt x="22" y="160"/>
                    </a:lnTo>
                    <a:lnTo>
                      <a:pt x="35" y="228"/>
                    </a:lnTo>
                    <a:lnTo>
                      <a:pt x="0" y="253"/>
                    </a:lnTo>
                    <a:lnTo>
                      <a:pt x="85" y="250"/>
                    </a:lnTo>
                    <a:lnTo>
                      <a:pt x="61" y="196"/>
                    </a:lnTo>
                    <a:lnTo>
                      <a:pt x="186" y="196"/>
                    </a:lnTo>
                    <a:lnTo>
                      <a:pt x="172" y="44"/>
                    </a:lnTo>
                    <a:close/>
                  </a:path>
                </a:pathLst>
              </a:custGeom>
              <a:solidFill>
                <a:srgbClr val="FF67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16" name="组合 15"/>
          <p:cNvGrpSpPr/>
          <p:nvPr/>
        </p:nvGrpSpPr>
        <p:grpSpPr>
          <a:xfrm>
            <a:off x="9190486" y="1682695"/>
            <a:ext cx="2368284" cy="4367047"/>
            <a:chOff x="8949186" y="1357662"/>
            <a:chExt cx="2368284" cy="4367047"/>
          </a:xfrm>
        </p:grpSpPr>
        <p:grpSp>
          <p:nvGrpSpPr>
            <p:cNvPr descr="aQUAAB+LCAAAAAAABAC9klFPwjAQx79L1bdpxhIw7g1QDA+KCYs+GB7qerDi2pGuMxiy7267tWOwiePF7KW7/u/u97/eDl3K7w0gH80ZFvKe4pXAbCqBIQdNCfJ5FscOGlFOKF89iiTbpMh/31Vp9Zs3KqNXHGegczmVFMflr9/QW9kT5ZRlzcG1eF8LYW6rllkBISQ1025RLEV9Whp2PFeS6FajBJBMNSNdy5+RUyV0o2uHFznUxgqwo5KCixLI/B0wNo9熊猫vtM0hWWepZMDlPukFq9GBomrx28zbqysc73ge13ctE/Fu3cKDqTyP8AaeVSnNayagQ2hRmTuAVX3V4cB27vzKG8D2TIc6o+6t7TlO0hct9/CGoA170QJeLeI4iRPx9yJaWeN+tlzSEIIIGFhNQLkccqKYid3CkaCrSHJIUxOYfawhlLU0f6BVWRqpmheTyYPXH3t9ZO25eds22oZdt/FI3+WZipT6Oym/KchhGKoxG/LSUBFv+LT45+yhxTx4yzJ4YgX/21yvm7kRDj87eluo7wfaJywMaQUAAA==" id="268" name="071f1882-d8b9-4d6e-b26d-ef6a7f4df741"/>
            <p:cNvGrpSpPr>
              <a:grpSpLocks noChangeAspect="1"/>
            </p:cNvGrpSpPr>
            <p:nvPr/>
          </p:nvGrpSpPr>
          <p:grpSpPr>
            <a:xfrm>
              <a:off x="8949186" y="3426323"/>
              <a:ext cx="2296382" cy="2298386"/>
              <a:chOff x="1089075" y="1943098"/>
              <a:chExt cx="2969202" cy="2971793"/>
            </a:xfrm>
          </p:grpSpPr>
          <p:sp>
            <p:nvSpPr>
              <p:cNvPr id="269" name="ValueBack"/>
              <p:cNvSpPr/>
              <p:nvPr/>
            </p:nvSpPr>
            <p:spPr>
              <a:xfrm>
                <a:off x="1823753" y="2679078"/>
                <a:ext cx="1499846" cy="1499845"/>
              </a:xfrm>
              <a:prstGeom prst="ellipse">
                <a:avLst/>
              </a:prstGeom>
              <a:solidFill>
                <a:schemeClr val="accent2">
                  <a:lumMod val="90000"/>
                  <a:lumOff val="10000"/>
                  <a:alpha val="80000"/>
                </a:schemeClr>
              </a:solidFill>
              <a:ln>
                <a:noFill/>
              </a:ln>
            </p:spPr>
            <p:txBody>
              <a:bodyPr anchor="ctr"/>
              <a:lstStyle/>
              <a:p>
                <a:pPr algn="ctr"/>
                <a:endParaRPr/>
              </a:p>
            </p:txBody>
          </p:sp>
          <p:sp>
            <p:nvSpPr>
              <p:cNvPr id="270" name="BackShape"/>
              <p:cNvSpPr/>
              <p:nvPr/>
            </p:nvSpPr>
            <p:spPr>
              <a:xfrm>
                <a:off x="1089075" y="1944400"/>
                <a:ext cx="2969202" cy="2969204"/>
              </a:xfrm>
              <a:prstGeom prst="donut">
                <a:avLst>
                  <a:gd fmla="val 15000" name="adj"/>
                </a:avLst>
              </a:prstGeom>
              <a:solidFill>
                <a:schemeClr val="tx2">
                  <a:lumMod val="40000"/>
                  <a:lumOff val="60000"/>
                  <a:alpha val="3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71" name="ValueShape"/>
              <p:cNvSpPr/>
              <p:nvPr/>
            </p:nvSpPr>
            <p:spPr>
              <a:xfrm>
                <a:off x="1089075" y="1944400"/>
                <a:ext cx="2969202" cy="2969204"/>
              </a:xfrm>
              <a:prstGeom prst="blockArc">
                <a:avLst>
                  <a:gd fmla="val 16200000" name="adj1"/>
                  <a:gd fmla="val 19656000" name="adj2"/>
                  <a:gd fmla="val 15000" name="adj3"/>
                </a:avLst>
              </a:prstGeom>
              <a:solidFill>
                <a:schemeClr val="accent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grpSp>
            <p:nvGrpSpPr>
              <p:cNvPr id="272" name="LineShape"/>
              <p:cNvGrpSpPr/>
              <p:nvPr/>
            </p:nvGrpSpPr>
            <p:grpSpPr>
              <a:xfrm>
                <a:off x="1149369" y="1943098"/>
                <a:ext cx="2848619" cy="2971793"/>
                <a:chOff x="4687315" y="1592322"/>
                <a:chExt cx="2817370" cy="2939200"/>
              </a:xfrm>
            </p:grpSpPr>
            <p:sp>
              <p:nvSpPr>
                <p:cNvPr id="274" name="LineShape"/>
                <p:cNvSpPr/>
                <p:nvPr/>
              </p:nvSpPr>
              <p:spPr>
                <a:xfrm rot="-4320000">
                  <a:off x="4889455" y="24523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75" name="LineShape"/>
                <p:cNvSpPr/>
                <p:nvPr/>
              </p:nvSpPr>
              <p:spPr>
                <a:xfrm rot="-2160000">
                  <a:off x="5341582" y="18300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76" name="LineShape"/>
                <p:cNvSpPr/>
                <p:nvPr/>
              </p:nvSpPr>
              <p:spPr>
                <a:xfrm>
                  <a:off x="6073140" y="1592322"/>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77" name="LineShape"/>
                <p:cNvSpPr/>
                <p:nvPr/>
              </p:nvSpPr>
              <p:spPr>
                <a:xfrm rot="2160000">
                  <a:off x="6804698" y="18300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78" name="LineShape"/>
                <p:cNvSpPr/>
                <p:nvPr/>
              </p:nvSpPr>
              <p:spPr>
                <a:xfrm rot="4320000">
                  <a:off x="7256825" y="24523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79" name="LineShape"/>
                <p:cNvSpPr/>
                <p:nvPr/>
              </p:nvSpPr>
              <p:spPr>
                <a:xfrm rot="6480000">
                  <a:off x="7256825" y="3221524"/>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80" name="LineShape"/>
                <p:cNvSpPr/>
                <p:nvPr/>
              </p:nvSpPr>
              <p:spPr>
                <a:xfrm rot="8640000">
                  <a:off x="6804698" y="3843825"/>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81" name="LineShape"/>
                <p:cNvSpPr/>
                <p:nvPr/>
              </p:nvSpPr>
              <p:spPr>
                <a:xfrm rot="10800000">
                  <a:off x="6073140" y="4081522"/>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82" name="LineShape"/>
                <p:cNvSpPr/>
                <p:nvPr/>
              </p:nvSpPr>
              <p:spPr>
                <a:xfrm rot="12960000">
                  <a:off x="5341582" y="3843825"/>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83" name="LineShape"/>
                <p:cNvSpPr/>
                <p:nvPr/>
              </p:nvSpPr>
              <p:spPr>
                <a:xfrm rot="15120000">
                  <a:off x="4889455" y="3221524"/>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grpSp>
          <p:sp>
            <p:nvSpPr>
              <p:cNvPr id="273" name="ValueText"/>
              <p:cNvSpPr/>
              <p:nvPr/>
            </p:nvSpPr>
            <p:spPr>
              <a:xfrm>
                <a:off x="2241506" y="3179873"/>
                <a:ext cx="664338" cy="498254"/>
              </a:xfrm>
              <a:prstGeom prst="rect">
                <a:avLst/>
              </a:prstGeom>
            </p:spPr>
            <p:txBody>
              <a:bodyPr anchor="ctr" wrap="square">
                <a:prstTxWarp prst="textPlain">
                  <a:avLst/>
                </a:prstTxWarp>
                <a:normAutofit/>
              </a:bodyPr>
              <a:lstStyle/>
              <a:p>
                <a:pPr algn="ctr" lvl="0"/>
                <a:r>
                  <a:rPr altLang="zh-CN" lang="en-US" smtClean="0" sz="3600">
                    <a:solidFill>
                      <a:prstClr val="white"/>
                    </a:solidFill>
                    <a:latin charset="0" panose="020b0806030902050204" pitchFamily="34" typeface="Impact"/>
                  </a:rPr>
                  <a:t>16%</a:t>
                </a:r>
              </a:p>
            </p:txBody>
          </p:sp>
        </p:grpSp>
        <p:grpSp>
          <p:nvGrpSpPr>
            <p:cNvPr id="13" name="组合 12"/>
            <p:cNvGrpSpPr/>
            <p:nvPr/>
          </p:nvGrpSpPr>
          <p:grpSpPr>
            <a:xfrm>
              <a:off x="9007658" y="1357662"/>
              <a:ext cx="2309812" cy="2339626"/>
              <a:chOff x="8828088" y="1711674"/>
              <a:chExt cx="2309812" cy="2339626"/>
            </a:xfrm>
          </p:grpSpPr>
          <p:sp>
            <p:nvSpPr>
              <p:cNvPr id="67" name="Freeform 43"/>
              <p:cNvSpPr/>
              <p:nvPr/>
            </p:nvSpPr>
            <p:spPr bwMode="auto">
              <a:xfrm>
                <a:off x="9113442" y="2586194"/>
                <a:ext cx="1537508" cy="1465106"/>
              </a:xfrm>
              <a:custGeom>
                <a:gdLst>
                  <a:gd fmla="*/ 411 w 495" name="T0"/>
                  <a:gd fmla="*/ 0 h 471" name="T1"/>
                  <a:gd fmla="*/ 284 w 495" name="T2"/>
                  <a:gd fmla="*/ 0 h 471" name="T3"/>
                  <a:gd fmla="*/ 247 w 495" name="T4"/>
                  <a:gd fmla="*/ 7 h 471" name="T5"/>
                  <a:gd fmla="*/ 210 w 495" name="T6"/>
                  <a:gd fmla="*/ 0 h 471" name="T7"/>
                  <a:gd fmla="*/ 83 w 495" name="T8"/>
                  <a:gd fmla="*/ 0 h 471" name="T9"/>
                  <a:gd fmla="*/ 66 w 495" name="T10"/>
                  <a:gd fmla="*/ 436 h 471" name="T11"/>
                  <a:gd fmla="*/ 247 w 495" name="T12"/>
                  <a:gd fmla="*/ 470 h 471" name="T13"/>
                  <a:gd fmla="*/ 429 w 495" name="T14"/>
                  <a:gd fmla="*/ 436 h 471" name="T15"/>
                  <a:gd fmla="*/ 411 w 495" name="T16"/>
                  <a:gd fmla="*/ 0 h 47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71" w="495">
                    <a:moveTo>
                      <a:pt x="411" y="0"/>
                    </a:moveTo>
                    <a:cubicBezTo>
                      <a:pt x="284" y="0"/>
                      <a:pt x="284" y="0"/>
                      <a:pt x="284" y="0"/>
                    </a:cubicBezTo>
                    <a:cubicBezTo>
                      <a:pt x="273" y="0"/>
                      <a:pt x="255" y="5"/>
                      <a:pt x="247" y="7"/>
                    </a:cubicBezTo>
                    <a:cubicBezTo>
                      <a:pt x="240" y="5"/>
                      <a:pt x="221" y="0"/>
                      <a:pt x="210" y="0"/>
                    </a:cubicBezTo>
                    <a:cubicBezTo>
                      <a:pt x="83" y="0"/>
                      <a:pt x="83" y="0"/>
                      <a:pt x="83" y="0"/>
                    </a:cubicBezTo>
                    <a:cubicBezTo>
                      <a:pt x="83" y="0"/>
                      <a:pt x="0" y="404"/>
                      <a:pt x="66" y="436"/>
                    </a:cubicBezTo>
                    <a:cubicBezTo>
                      <a:pt x="129" y="467"/>
                      <a:pt x="204" y="471"/>
                      <a:pt x="247" y="470"/>
                    </a:cubicBezTo>
                    <a:cubicBezTo>
                      <a:pt x="290" y="471"/>
                      <a:pt x="366" y="467"/>
                      <a:pt x="429" y="436"/>
                    </a:cubicBezTo>
                    <a:cubicBezTo>
                      <a:pt x="495" y="404"/>
                      <a:pt x="411" y="0"/>
                      <a:pt x="411" y="0"/>
                    </a:cubicBezTo>
                  </a:path>
                </a:pathLst>
              </a:custGeom>
              <a:solidFill>
                <a:srgbClr val="FFEE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8" name="Freeform 44"/>
              <p:cNvSpPr/>
              <p:nvPr/>
            </p:nvSpPr>
            <p:spPr bwMode="auto">
              <a:xfrm>
                <a:off x="9141836" y="2610329"/>
                <a:ext cx="1480721" cy="1413997"/>
              </a:xfrm>
              <a:custGeom>
                <a:gdLst>
                  <a:gd fmla="*/ 397 w 477" name="T0"/>
                  <a:gd fmla="*/ 0 h 454" name="T1"/>
                  <a:gd fmla="*/ 274 w 477" name="T2"/>
                  <a:gd fmla="*/ 0 h 454" name="T3"/>
                  <a:gd fmla="*/ 238 w 477" name="T4"/>
                  <a:gd fmla="*/ 7 h 454" name="T5"/>
                  <a:gd fmla="*/ 203 w 477" name="T6"/>
                  <a:gd fmla="*/ 0 h 454" name="T7"/>
                  <a:gd fmla="*/ 80 w 477" name="T8"/>
                  <a:gd fmla="*/ 0 h 454" name="T9"/>
                  <a:gd fmla="*/ 63 w 477" name="T10"/>
                  <a:gd fmla="*/ 421 h 454" name="T11"/>
                  <a:gd fmla="*/ 238 w 477" name="T12"/>
                  <a:gd fmla="*/ 453 h 454" name="T13"/>
                  <a:gd fmla="*/ 414 w 477" name="T14"/>
                  <a:gd fmla="*/ 421 h 454" name="T15"/>
                  <a:gd fmla="*/ 397 w 477" name="T16"/>
                  <a:gd fmla="*/ 0 h 45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52" w="477">
                    <a:moveTo>
                      <a:pt x="397" y="0"/>
                    </a:moveTo>
                    <a:cubicBezTo>
                      <a:pt x="274" y="0"/>
                      <a:pt x="274" y="0"/>
                      <a:pt x="274" y="0"/>
                    </a:cubicBezTo>
                    <a:cubicBezTo>
                      <a:pt x="263" y="0"/>
                      <a:pt x="246" y="5"/>
                      <a:pt x="238" y="7"/>
                    </a:cubicBezTo>
                    <a:cubicBezTo>
                      <a:pt x="231" y="5"/>
                      <a:pt x="213" y="0"/>
                      <a:pt x="203" y="0"/>
                    </a:cubicBezTo>
                    <a:cubicBezTo>
                      <a:pt x="80" y="0"/>
                      <a:pt x="80" y="0"/>
                      <a:pt x="80" y="0"/>
                    </a:cubicBezTo>
                    <a:cubicBezTo>
                      <a:pt x="80" y="0"/>
                      <a:pt x="0" y="390"/>
                      <a:pt x="63" y="421"/>
                    </a:cubicBezTo>
                    <a:cubicBezTo>
                      <a:pt x="124" y="450"/>
                      <a:pt x="197" y="454"/>
                      <a:pt x="238" y="453"/>
                    </a:cubicBezTo>
                    <a:cubicBezTo>
                      <a:pt x="280" y="454"/>
                      <a:pt x="352" y="450"/>
                      <a:pt x="414" y="421"/>
                    </a:cubicBezTo>
                    <a:cubicBezTo>
                      <a:pt x="477" y="390"/>
                      <a:pt x="397" y="0"/>
                      <a:pt x="397" y="0"/>
                    </a:cubicBezTo>
                  </a:path>
                </a:pathLst>
              </a:custGeom>
              <a:solidFill>
                <a:srgbClr val="F9E6C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9" name="Freeform 45"/>
              <p:cNvSpPr>
                <a:spLocks noEditPoints="1"/>
              </p:cNvSpPr>
              <p:nvPr/>
            </p:nvSpPr>
            <p:spPr bwMode="auto">
              <a:xfrm>
                <a:off x="10423804" y="3304550"/>
                <a:ext cx="89439" cy="616139"/>
              </a:xfrm>
              <a:custGeom>
                <a:gdLst>
                  <a:gd fmla="*/ 0 w 29" name="T0"/>
                  <a:gd fmla="*/ 198 h 198" name="T1"/>
                  <a:gd fmla="*/ 1 w 29" name="T2"/>
                  <a:gd fmla="*/ 198 h 198" name="T3"/>
                  <a:gd fmla="*/ 1 w 29" name="T4"/>
                  <a:gd fmla="*/ 198 h 198" name="T5"/>
                  <a:gd fmla="*/ 1 w 29" name="T6"/>
                  <a:gd fmla="*/ 197 h 198" name="T7"/>
                  <a:gd fmla="*/ 1 w 29" name="T8"/>
                  <a:gd fmla="*/ 197 h 198" name="T9"/>
                  <a:gd fmla="*/ 1 w 29" name="T10"/>
                  <a:gd fmla="*/ 197 h 198" name="T11"/>
                  <a:gd fmla="*/ 1 w 29" name="T12"/>
                  <a:gd fmla="*/ 197 h 198" name="T13"/>
                  <a:gd fmla="*/ 1 w 29" name="T14"/>
                  <a:gd fmla="*/ 197 h 198" name="T15"/>
                  <a:gd fmla="*/ 1 w 29" name="T16"/>
                  <a:gd fmla="*/ 197 h 198" name="T17"/>
                  <a:gd fmla="*/ 2 w 29" name="T18"/>
                  <a:gd fmla="*/ 197 h 198" name="T19"/>
                  <a:gd fmla="*/ 2 w 29" name="T20"/>
                  <a:gd fmla="*/ 197 h 198" name="T21"/>
                  <a:gd fmla="*/ 2 w 29" name="T22"/>
                  <a:gd fmla="*/ 197 h 198" name="T23"/>
                  <a:gd fmla="*/ 2 w 29" name="T24"/>
                  <a:gd fmla="*/ 197 h 198" name="T25"/>
                  <a:gd fmla="*/ 2 w 29" name="T26"/>
                  <a:gd fmla="*/ 197 h 198" name="T27"/>
                  <a:gd fmla="*/ 2 w 29" name="T28"/>
                  <a:gd fmla="*/ 197 h 198" name="T29"/>
                  <a:gd fmla="*/ 2 w 29" name="T30"/>
                  <a:gd fmla="*/ 197 h 198" name="T31"/>
                  <a:gd fmla="*/ 3 w 29" name="T32"/>
                  <a:gd fmla="*/ 196 h 198" name="T33"/>
                  <a:gd fmla="*/ 3 w 29" name="T34"/>
                  <a:gd fmla="*/ 196 h 198" name="T35"/>
                  <a:gd fmla="*/ 3 w 29" name="T36"/>
                  <a:gd fmla="*/ 196 h 198" name="T37"/>
                  <a:gd fmla="*/ 3 w 29" name="T38"/>
                  <a:gd fmla="*/ 196 h 198" name="T39"/>
                  <a:gd fmla="*/ 3 w 29" name="T40"/>
                  <a:gd fmla="*/ 196 h 198" name="T41"/>
                  <a:gd fmla="*/ 3 w 29" name="T42"/>
                  <a:gd fmla="*/ 196 h 198" name="T43"/>
                  <a:gd fmla="*/ 3 w 29" name="T44"/>
                  <a:gd fmla="*/ 196 h 198" name="T45"/>
                  <a:gd fmla="*/ 3 w 29" name="T46"/>
                  <a:gd fmla="*/ 196 h 198" name="T47"/>
                  <a:gd fmla="*/ 3 w 29" name="T48"/>
                  <a:gd fmla="*/ 196 h 198" name="T49"/>
                  <a:gd fmla="*/ 4 w 29" name="T50"/>
                  <a:gd fmla="*/ 196 h 198" name="T51"/>
                  <a:gd fmla="*/ 4 w 29" name="T52"/>
                  <a:gd fmla="*/ 196 h 198" name="T53"/>
                  <a:gd fmla="*/ 4 w 29" name="T54"/>
                  <a:gd fmla="*/ 196 h 198" name="T55"/>
                  <a:gd fmla="*/ 4 w 29" name="T56"/>
                  <a:gd fmla="*/ 196 h 198" name="T57"/>
                  <a:gd fmla="*/ 4 w 29" name="T58"/>
                  <a:gd fmla="*/ 196 h 198" name="T59"/>
                  <a:gd fmla="*/ 4 w 29" name="T60"/>
                  <a:gd fmla="*/ 196 h 198" name="T61"/>
                  <a:gd fmla="*/ 4 w 29" name="T62"/>
                  <a:gd fmla="*/ 195 h 198" name="T63"/>
                  <a:gd fmla="*/ 4 w 29" name="T64"/>
                  <a:gd fmla="*/ 195 h 198" name="T65"/>
                  <a:gd fmla="*/ 4 w 29" name="T66"/>
                  <a:gd fmla="*/ 195 h 198" name="T67"/>
                  <a:gd fmla="*/ 5 w 29" name="T68"/>
                  <a:gd fmla="*/ 195 h 198" name="T69"/>
                  <a:gd fmla="*/ 5 w 29" name="T70"/>
                  <a:gd fmla="*/ 195 h 198" name="T71"/>
                  <a:gd fmla="*/ 5 w 29" name="T72"/>
                  <a:gd fmla="*/ 195 h 198" name="T73"/>
                  <a:gd fmla="*/ 5 w 29" name="T74"/>
                  <a:gd fmla="*/ 195 h 198" name="T75"/>
                  <a:gd fmla="*/ 5 w 29" name="T76"/>
                  <a:gd fmla="*/ 195 h 198" name="T77"/>
                  <a:gd fmla="*/ 5 w 29" name="T78"/>
                  <a:gd fmla="*/ 195 h 198" name="T79"/>
                  <a:gd fmla="*/ 5 w 29" name="T80"/>
                  <a:gd fmla="*/ 194 h 198" name="T81"/>
                  <a:gd fmla="*/ 5 w 29" name="T82"/>
                  <a:gd fmla="*/ 194 h 198" name="T83"/>
                  <a:gd fmla="*/ 5 w 29" name="T84"/>
                  <a:gd fmla="*/ 194 h 198" name="T85"/>
                  <a:gd fmla="*/ 6 w 29" name="T86"/>
                  <a:gd fmla="*/ 194 h 198" name="T87"/>
                  <a:gd fmla="*/ 6 w 29" name="T88"/>
                  <a:gd fmla="*/ 194 h 198" name="T89"/>
                  <a:gd fmla="*/ 6 w 29" name="T90"/>
                  <a:gd fmla="*/ 194 h 198" name="T91"/>
                  <a:gd fmla="*/ 6 w 29" name="T92"/>
                  <a:gd fmla="*/ 194 h 198" name="T93"/>
                  <a:gd fmla="*/ 6 w 29" name="T94"/>
                  <a:gd fmla="*/ 194 h 198" name="T95"/>
                  <a:gd fmla="*/ 6 w 29" name="T96"/>
                  <a:gd fmla="*/ 194 h 198" name="T97"/>
                  <a:gd fmla="*/ 7 w 29" name="T98"/>
                  <a:gd fmla="*/ 193 h 198" name="T99"/>
                  <a:gd fmla="*/ 7 w 29" name="T100"/>
                  <a:gd fmla="*/ 193 h 198" name="T101"/>
                  <a:gd fmla="*/ 7 w 29" name="T102"/>
                  <a:gd fmla="*/ 193 h 198" name="T103"/>
                  <a:gd fmla="*/ 7 w 29" name="T104"/>
                  <a:gd fmla="*/ 193 h 198" name="T105"/>
                  <a:gd fmla="*/ 7 w 29" name="T106"/>
                  <a:gd fmla="*/ 193 h 198" name="T107"/>
                  <a:gd fmla="*/ 7 w 29" name="T108"/>
                  <a:gd fmla="*/ 193 h 198" name="T109"/>
                  <a:gd fmla="*/ 7 w 29" name="T110"/>
                  <a:gd fmla="*/ 193 h 198" name="T111"/>
                  <a:gd fmla="*/ 7 w 29" name="T112"/>
                  <a:gd fmla="*/ 193 h 198" name="T113"/>
                  <a:gd fmla="*/ 7 w 29" name="T114"/>
                  <a:gd fmla="*/ 193 h 198" name="T115"/>
                  <a:gd fmla="*/ 9 w 29" name="T116"/>
                  <a:gd fmla="*/ 191 h 198" name="T117"/>
                  <a:gd fmla="*/ 9 w 29" name="T118"/>
                  <a:gd fmla="*/ 191 h 198" name="T119"/>
                  <a:gd fmla="*/ 18 w 29" name="T120"/>
                  <a:gd fmla="*/ 0 h 198" name="T121"/>
                  <a:gd fmla="*/ 18 w 29" name="T122"/>
                  <a:gd fmla="*/ 0 h 198"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98" w="28">
                    <a:moveTo>
                      <a:pt x="1" y="198"/>
                    </a:moveTo>
                    <a:cubicBezTo>
                      <a:pt x="0" y="198"/>
                      <a:pt x="0" y="198"/>
                      <a:pt x="0" y="198"/>
                    </a:cubicBezTo>
                    <a:cubicBezTo>
                      <a:pt x="0" y="198"/>
                      <a:pt x="0" y="198"/>
                      <a:pt x="1" y="198"/>
                    </a:cubicBezTo>
                    <a:moveTo>
                      <a:pt x="1" y="198"/>
                    </a:moveTo>
                    <a:cubicBezTo>
                      <a:pt x="1" y="198"/>
                      <a:pt x="1" y="198"/>
                      <a:pt x="1" y="198"/>
                    </a:cubicBezTo>
                    <a:cubicBezTo>
                      <a:pt x="1" y="198"/>
                      <a:pt x="1" y="198"/>
                      <a:pt x="1" y="198"/>
                    </a:cubicBezTo>
                    <a:moveTo>
                      <a:pt x="1" y="197"/>
                    </a:moveTo>
                    <a:cubicBezTo>
                      <a:pt x="1" y="197"/>
                      <a:pt x="1" y="197"/>
                      <a:pt x="1" y="197"/>
                    </a:cubicBezTo>
                    <a:cubicBezTo>
                      <a:pt x="1" y="197"/>
                      <a:pt x="1" y="197"/>
                      <a:pt x="1" y="197"/>
                    </a:cubicBezTo>
                    <a:moveTo>
                      <a:pt x="1" y="197"/>
                    </a:moveTo>
                    <a:cubicBezTo>
                      <a:pt x="1" y="197"/>
                      <a:pt x="1" y="197"/>
                      <a:pt x="1" y="197"/>
                    </a:cubicBezTo>
                    <a:cubicBezTo>
                      <a:pt x="1" y="197"/>
                      <a:pt x="1" y="197"/>
                      <a:pt x="1" y="197"/>
                    </a:cubicBezTo>
                    <a:moveTo>
                      <a:pt x="1" y="197"/>
                    </a:moveTo>
                    <a:cubicBezTo>
                      <a:pt x="1" y="197"/>
                      <a:pt x="1" y="197"/>
                      <a:pt x="1" y="197"/>
                    </a:cubicBezTo>
                    <a:cubicBezTo>
                      <a:pt x="1" y="197"/>
                      <a:pt x="1" y="197"/>
                      <a:pt x="1" y="197"/>
                    </a:cubicBezTo>
                    <a:moveTo>
                      <a:pt x="1" y="197"/>
                    </a:moveTo>
                    <a:cubicBezTo>
                      <a:pt x="1" y="197"/>
                      <a:pt x="1" y="197"/>
                      <a:pt x="1" y="197"/>
                    </a:cubicBezTo>
                    <a:cubicBezTo>
                      <a:pt x="1" y="197"/>
                      <a:pt x="1" y="197"/>
                      <a:pt x="1" y="197"/>
                    </a:cubicBezTo>
                    <a:moveTo>
                      <a:pt x="2" y="197"/>
                    </a:moveTo>
                    <a:cubicBezTo>
                      <a:pt x="2" y="197"/>
                      <a:pt x="2" y="197"/>
                      <a:pt x="2" y="197"/>
                    </a:cubicBezTo>
                    <a:cubicBezTo>
                      <a:pt x="2" y="197"/>
                      <a:pt x="2" y="197"/>
                      <a:pt x="2" y="197"/>
                    </a:cubicBezTo>
                    <a:moveTo>
                      <a:pt x="2" y="197"/>
                    </a:moveTo>
                    <a:cubicBezTo>
                      <a:pt x="2" y="197"/>
                      <a:pt x="2" y="197"/>
                      <a:pt x="2" y="197"/>
                    </a:cubicBezTo>
                    <a:cubicBezTo>
                      <a:pt x="2" y="197"/>
                      <a:pt x="2" y="197"/>
                      <a:pt x="2" y="197"/>
                    </a:cubicBezTo>
                    <a:moveTo>
                      <a:pt x="2" y="197"/>
                    </a:moveTo>
                    <a:cubicBezTo>
                      <a:pt x="2" y="197"/>
                      <a:pt x="2" y="197"/>
                      <a:pt x="2" y="197"/>
                    </a:cubicBezTo>
                    <a:cubicBezTo>
                      <a:pt x="2" y="197"/>
                      <a:pt x="2" y="197"/>
                      <a:pt x="2" y="197"/>
                    </a:cubicBezTo>
                    <a:moveTo>
                      <a:pt x="2" y="197"/>
                    </a:moveTo>
                    <a:cubicBezTo>
                      <a:pt x="2" y="197"/>
                      <a:pt x="2" y="197"/>
                      <a:pt x="2" y="197"/>
                    </a:cubicBezTo>
                    <a:cubicBezTo>
                      <a:pt x="2" y="197"/>
                      <a:pt x="2" y="197"/>
                      <a:pt x="2" y="197"/>
                    </a:cubicBezTo>
                    <a:moveTo>
                      <a:pt x="2" y="197"/>
                    </a:moveTo>
                    <a:cubicBezTo>
                      <a:pt x="2" y="197"/>
                      <a:pt x="2" y="197"/>
                      <a:pt x="2" y="197"/>
                    </a:cubicBezTo>
                    <a:cubicBezTo>
                      <a:pt x="2" y="197"/>
                      <a:pt x="2" y="197"/>
                      <a:pt x="2" y="197"/>
                    </a:cubicBezTo>
                    <a:moveTo>
                      <a:pt x="3" y="196"/>
                    </a:moveTo>
                    <a:cubicBezTo>
                      <a:pt x="3" y="197"/>
                      <a:pt x="2" y="197"/>
                      <a:pt x="2" y="197"/>
                    </a:cubicBezTo>
                    <a:cubicBezTo>
                      <a:pt x="2" y="197"/>
                      <a:pt x="3" y="197"/>
                      <a:pt x="3" y="196"/>
                    </a:cubicBezTo>
                    <a:moveTo>
                      <a:pt x="3" y="196"/>
                    </a:moveTo>
                    <a:cubicBezTo>
                      <a:pt x="3" y="196"/>
                      <a:pt x="3" y="196"/>
                      <a:pt x="3" y="196"/>
                    </a:cubicBezTo>
                    <a:cubicBezTo>
                      <a:pt x="3" y="196"/>
                      <a:pt x="3" y="196"/>
                      <a:pt x="3" y="196"/>
                    </a:cubicBezTo>
                    <a:moveTo>
                      <a:pt x="3" y="196"/>
                    </a:moveTo>
                    <a:cubicBezTo>
                      <a:pt x="3" y="196"/>
                      <a:pt x="3" y="196"/>
                      <a:pt x="3" y="196"/>
                    </a:cubicBezTo>
                    <a:cubicBezTo>
                      <a:pt x="3" y="196"/>
                      <a:pt x="3" y="196"/>
                      <a:pt x="3" y="196"/>
                    </a:cubicBezTo>
                    <a:moveTo>
                      <a:pt x="3" y="196"/>
                    </a:moveTo>
                    <a:cubicBezTo>
                      <a:pt x="3" y="196"/>
                      <a:pt x="3" y="196"/>
                      <a:pt x="3" y="196"/>
                    </a:cubicBezTo>
                    <a:cubicBezTo>
                      <a:pt x="3" y="196"/>
                      <a:pt x="3" y="196"/>
                      <a:pt x="3" y="196"/>
                    </a:cubicBezTo>
                    <a:moveTo>
                      <a:pt x="3" y="196"/>
                    </a:moveTo>
                    <a:cubicBezTo>
                      <a:pt x="3" y="196"/>
                      <a:pt x="3" y="196"/>
                      <a:pt x="3" y="196"/>
                    </a:cubicBezTo>
                    <a:cubicBezTo>
                      <a:pt x="3" y="196"/>
                      <a:pt x="3" y="196"/>
                      <a:pt x="3" y="196"/>
                    </a:cubicBezTo>
                    <a:moveTo>
                      <a:pt x="3" y="196"/>
                    </a:moveTo>
                    <a:cubicBezTo>
                      <a:pt x="3" y="196"/>
                      <a:pt x="3" y="196"/>
                      <a:pt x="3" y="196"/>
                    </a:cubicBezTo>
                    <a:cubicBezTo>
                      <a:pt x="3" y="196"/>
                      <a:pt x="3" y="196"/>
                      <a:pt x="3" y="196"/>
                    </a:cubicBezTo>
                    <a:moveTo>
                      <a:pt x="4" y="196"/>
                    </a:moveTo>
                    <a:cubicBezTo>
                      <a:pt x="4" y="196"/>
                      <a:pt x="3" y="196"/>
                      <a:pt x="3" y="196"/>
                    </a:cubicBezTo>
                    <a:cubicBezTo>
                      <a:pt x="3" y="196"/>
                      <a:pt x="4" y="196"/>
                      <a:pt x="4" y="196"/>
                    </a:cubicBezTo>
                    <a:moveTo>
                      <a:pt x="4" y="196"/>
                    </a:moveTo>
                    <a:cubicBezTo>
                      <a:pt x="4" y="196"/>
                      <a:pt x="4" y="196"/>
                      <a:pt x="4" y="196"/>
                    </a:cubicBezTo>
                    <a:cubicBezTo>
                      <a:pt x="4" y="196"/>
                      <a:pt x="4" y="196"/>
                      <a:pt x="4" y="196"/>
                    </a:cubicBezTo>
                    <a:moveTo>
                      <a:pt x="4" y="196"/>
                    </a:moveTo>
                    <a:cubicBezTo>
                      <a:pt x="4" y="196"/>
                      <a:pt x="4" y="196"/>
                      <a:pt x="4" y="196"/>
                    </a:cubicBezTo>
                    <a:cubicBezTo>
                      <a:pt x="4" y="196"/>
                      <a:pt x="4" y="196"/>
                      <a:pt x="4" y="196"/>
                    </a:cubicBezTo>
                    <a:moveTo>
                      <a:pt x="4" y="195"/>
                    </a:moveTo>
                    <a:cubicBezTo>
                      <a:pt x="4" y="195"/>
                      <a:pt x="4" y="195"/>
                      <a:pt x="4" y="196"/>
                    </a:cubicBezTo>
                    <a:cubicBezTo>
                      <a:pt x="4" y="195"/>
                      <a:pt x="4" y="195"/>
                      <a:pt x="4" y="195"/>
                    </a:cubicBezTo>
                    <a:moveTo>
                      <a:pt x="4" y="195"/>
                    </a:moveTo>
                    <a:cubicBezTo>
                      <a:pt x="4" y="195"/>
                      <a:pt x="4" y="195"/>
                      <a:pt x="4" y="195"/>
                    </a:cubicBezTo>
                    <a:cubicBezTo>
                      <a:pt x="4" y="195"/>
                      <a:pt x="4" y="195"/>
                      <a:pt x="4" y="195"/>
                    </a:cubicBezTo>
                    <a:moveTo>
                      <a:pt x="4" y="195"/>
                    </a:moveTo>
                    <a:cubicBezTo>
                      <a:pt x="4" y="195"/>
                      <a:pt x="4" y="195"/>
                      <a:pt x="4" y="195"/>
                    </a:cubicBezTo>
                    <a:cubicBezTo>
                      <a:pt x="4" y="195"/>
                      <a:pt x="4" y="195"/>
                      <a:pt x="4" y="195"/>
                    </a:cubicBezTo>
                    <a:moveTo>
                      <a:pt x="5" y="195"/>
                    </a:moveTo>
                    <a:cubicBezTo>
                      <a:pt x="5" y="195"/>
                      <a:pt x="5" y="195"/>
                      <a:pt x="4" y="195"/>
                    </a:cubicBezTo>
                    <a:cubicBezTo>
                      <a:pt x="5" y="195"/>
                      <a:pt x="5" y="195"/>
                      <a:pt x="5" y="195"/>
                    </a:cubicBezTo>
                    <a:moveTo>
                      <a:pt x="5" y="195"/>
                    </a:moveTo>
                    <a:cubicBezTo>
                      <a:pt x="5" y="195"/>
                      <a:pt x="5" y="195"/>
                      <a:pt x="5" y="195"/>
                    </a:cubicBezTo>
                    <a:cubicBezTo>
                      <a:pt x="5" y="195"/>
                      <a:pt x="5" y="195"/>
                      <a:pt x="5" y="195"/>
                    </a:cubicBezTo>
                    <a:moveTo>
                      <a:pt x="5" y="195"/>
                    </a:moveTo>
                    <a:cubicBezTo>
                      <a:pt x="5" y="195"/>
                      <a:pt x="5" y="195"/>
                      <a:pt x="5" y="195"/>
                    </a:cubicBezTo>
                    <a:cubicBezTo>
                      <a:pt x="5" y="195"/>
                      <a:pt x="5" y="195"/>
                      <a:pt x="5" y="195"/>
                    </a:cubicBezTo>
                    <a:moveTo>
                      <a:pt x="5" y="195"/>
                    </a:moveTo>
                    <a:cubicBezTo>
                      <a:pt x="5" y="195"/>
                      <a:pt x="5" y="195"/>
                      <a:pt x="5" y="195"/>
                    </a:cubicBezTo>
                    <a:cubicBezTo>
                      <a:pt x="5" y="195"/>
                      <a:pt x="5" y="195"/>
                      <a:pt x="5" y="195"/>
                    </a:cubicBezTo>
                    <a:moveTo>
                      <a:pt x="5" y="194"/>
                    </a:moveTo>
                    <a:cubicBezTo>
                      <a:pt x="5" y="194"/>
                      <a:pt x="5" y="195"/>
                      <a:pt x="5" y="195"/>
                    </a:cubicBezTo>
                    <a:cubicBezTo>
                      <a:pt x="5" y="195"/>
                      <a:pt x="5" y="194"/>
                      <a:pt x="5" y="194"/>
                    </a:cubicBezTo>
                    <a:moveTo>
                      <a:pt x="5" y="194"/>
                    </a:moveTo>
                    <a:cubicBezTo>
                      <a:pt x="5" y="194"/>
                      <a:pt x="5" y="194"/>
                      <a:pt x="5" y="194"/>
                    </a:cubicBezTo>
                    <a:cubicBezTo>
                      <a:pt x="5" y="194"/>
                      <a:pt x="5" y="194"/>
                      <a:pt x="5" y="194"/>
                    </a:cubicBezTo>
                    <a:moveTo>
                      <a:pt x="6" y="194"/>
                    </a:moveTo>
                    <a:cubicBezTo>
                      <a:pt x="6" y="194"/>
                      <a:pt x="5" y="194"/>
                      <a:pt x="5" y="194"/>
                    </a:cubicBezTo>
                    <a:cubicBezTo>
                      <a:pt x="5" y="194"/>
                      <a:pt x="6" y="194"/>
                      <a:pt x="6" y="194"/>
                    </a:cubicBezTo>
                    <a:moveTo>
                      <a:pt x="6" y="194"/>
                    </a:moveTo>
                    <a:cubicBezTo>
                      <a:pt x="6" y="194"/>
                      <a:pt x="6" y="194"/>
                      <a:pt x="6" y="194"/>
                    </a:cubicBezTo>
                    <a:cubicBezTo>
                      <a:pt x="6" y="194"/>
                      <a:pt x="6" y="194"/>
                      <a:pt x="6" y="194"/>
                    </a:cubicBezTo>
                    <a:moveTo>
                      <a:pt x="6" y="194"/>
                    </a:moveTo>
                    <a:cubicBezTo>
                      <a:pt x="6" y="194"/>
                      <a:pt x="6" y="194"/>
                      <a:pt x="6" y="194"/>
                    </a:cubicBezTo>
                    <a:cubicBezTo>
                      <a:pt x="6" y="194"/>
                      <a:pt x="6" y="194"/>
                      <a:pt x="6" y="194"/>
                    </a:cubicBezTo>
                    <a:moveTo>
                      <a:pt x="6" y="193"/>
                    </a:moveTo>
                    <a:cubicBezTo>
                      <a:pt x="6" y="194"/>
                      <a:pt x="6" y="194"/>
                      <a:pt x="6" y="194"/>
                    </a:cubicBezTo>
                    <a:cubicBezTo>
                      <a:pt x="6" y="194"/>
                      <a:pt x="6" y="194"/>
                      <a:pt x="6" y="193"/>
                    </a:cubicBezTo>
                    <a:moveTo>
                      <a:pt x="7" y="193"/>
                    </a:moveTo>
                    <a:cubicBezTo>
                      <a:pt x="6" y="193"/>
                      <a:pt x="6" y="193"/>
                      <a:pt x="6" y="193"/>
                    </a:cubicBezTo>
                    <a:cubicBezTo>
                      <a:pt x="6" y="193"/>
                      <a:pt x="6" y="193"/>
                      <a:pt x="7" y="193"/>
                    </a:cubicBezTo>
                    <a:moveTo>
                      <a:pt x="7" y="193"/>
                    </a:moveTo>
                    <a:cubicBezTo>
                      <a:pt x="7" y="193"/>
                      <a:pt x="7" y="193"/>
                      <a:pt x="7" y="193"/>
                    </a:cubicBezTo>
                    <a:cubicBezTo>
                      <a:pt x="7" y="193"/>
                      <a:pt x="7" y="193"/>
                      <a:pt x="7" y="193"/>
                    </a:cubicBezTo>
                    <a:moveTo>
                      <a:pt x="7" y="193"/>
                    </a:moveTo>
                    <a:cubicBezTo>
                      <a:pt x="7" y="193"/>
                      <a:pt x="7" y="193"/>
                      <a:pt x="7" y="193"/>
                    </a:cubicBezTo>
                    <a:cubicBezTo>
                      <a:pt x="7" y="193"/>
                      <a:pt x="7" y="193"/>
                      <a:pt x="7" y="193"/>
                    </a:cubicBezTo>
                    <a:moveTo>
                      <a:pt x="7" y="193"/>
                    </a:moveTo>
                    <a:cubicBezTo>
                      <a:pt x="7" y="193"/>
                      <a:pt x="7" y="193"/>
                      <a:pt x="7" y="193"/>
                    </a:cubicBezTo>
                    <a:cubicBezTo>
                      <a:pt x="7" y="193"/>
                      <a:pt x="7" y="193"/>
                      <a:pt x="7" y="193"/>
                    </a:cubicBezTo>
                    <a:moveTo>
                      <a:pt x="7" y="193"/>
                    </a:moveTo>
                    <a:cubicBezTo>
                      <a:pt x="7" y="193"/>
                      <a:pt x="7" y="193"/>
                      <a:pt x="7" y="193"/>
                    </a:cubicBezTo>
                    <a:cubicBezTo>
                      <a:pt x="7" y="193"/>
                      <a:pt x="7" y="193"/>
                      <a:pt x="7" y="193"/>
                    </a:cubicBezTo>
                    <a:moveTo>
                      <a:pt x="7" y="192"/>
                    </a:moveTo>
                    <a:cubicBezTo>
                      <a:pt x="7" y="192"/>
                      <a:pt x="7" y="193"/>
                      <a:pt x="7" y="193"/>
                    </a:cubicBezTo>
                    <a:cubicBezTo>
                      <a:pt x="7" y="193"/>
                      <a:pt x="7" y="192"/>
                      <a:pt x="7" y="192"/>
                    </a:cubicBezTo>
                    <a:moveTo>
                      <a:pt x="9" y="191"/>
                    </a:moveTo>
                    <a:cubicBezTo>
                      <a:pt x="8" y="191"/>
                      <a:pt x="8" y="192"/>
                      <a:pt x="7" y="192"/>
                    </a:cubicBezTo>
                    <a:cubicBezTo>
                      <a:pt x="8" y="192"/>
                      <a:pt x="8" y="191"/>
                      <a:pt x="9" y="191"/>
                    </a:cubicBezTo>
                    <a:moveTo>
                      <a:pt x="18" y="0"/>
                    </a:moveTo>
                    <a:cubicBezTo>
                      <a:pt x="18" y="0"/>
                      <a:pt x="18" y="0"/>
                      <a:pt x="18" y="0"/>
                    </a:cubicBezTo>
                    <a:cubicBezTo>
                      <a:pt x="27" y="84"/>
                      <a:pt x="29" y="165"/>
                      <a:pt x="9" y="191"/>
                    </a:cubicBezTo>
                    <a:cubicBezTo>
                      <a:pt x="29" y="165"/>
                      <a:pt x="27" y="84"/>
                      <a:pt x="18" y="0"/>
                    </a:cubicBezTo>
                  </a:path>
                </a:pathLst>
              </a:custGeom>
              <a:solidFill>
                <a:srgbClr val="F8E0C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0" name="Freeform 46"/>
              <p:cNvSpPr/>
              <p:nvPr/>
            </p:nvSpPr>
            <p:spPr bwMode="auto">
              <a:xfrm>
                <a:off x="10196655" y="2633044"/>
                <a:ext cx="316587" cy="1362889"/>
              </a:xfrm>
              <a:custGeom>
                <a:gdLst>
                  <a:gd fmla="*/ 21 w 102" name="T0"/>
                  <a:gd fmla="*/ 6 h 438" name="T1"/>
                  <a:gd fmla="*/ 73 w 102" name="T2"/>
                  <a:gd fmla="*/ 414 h 438" name="T3"/>
                  <a:gd fmla="*/ 74 w 102" name="T4"/>
                  <a:gd fmla="*/ 414 h 438" name="T5"/>
                  <a:gd fmla="*/ 74 w 102" name="T6"/>
                  <a:gd fmla="*/ 414 h 438" name="T7"/>
                  <a:gd fmla="*/ 74 w 102" name="T8"/>
                  <a:gd fmla="*/ 413 h 438" name="T9"/>
                  <a:gd fmla="*/ 74 w 102" name="T10"/>
                  <a:gd fmla="*/ 413 h 438" name="T11"/>
                  <a:gd fmla="*/ 74 w 102" name="T12"/>
                  <a:gd fmla="*/ 413 h 438" name="T13"/>
                  <a:gd fmla="*/ 74 w 102" name="T14"/>
                  <a:gd fmla="*/ 413 h 438" name="T15"/>
                  <a:gd fmla="*/ 75 w 102" name="T16"/>
                  <a:gd fmla="*/ 413 h 438" name="T17"/>
                  <a:gd fmla="*/ 75 w 102" name="T18"/>
                  <a:gd fmla="*/ 413 h 438" name="T19"/>
                  <a:gd fmla="*/ 75 w 102" name="T20"/>
                  <a:gd fmla="*/ 413 h 438" name="T21"/>
                  <a:gd fmla="*/ 75 w 102" name="T22"/>
                  <a:gd fmla="*/ 413 h 438" name="T23"/>
                  <a:gd fmla="*/ 75 w 102" name="T24"/>
                  <a:gd fmla="*/ 413 h 438" name="T25"/>
                  <a:gd fmla="*/ 76 w 102" name="T26"/>
                  <a:gd fmla="*/ 412 h 438" name="T27"/>
                  <a:gd fmla="*/ 76 w 102" name="T28"/>
                  <a:gd fmla="*/ 412 h 438" name="T29"/>
                  <a:gd fmla="*/ 76 w 102" name="T30"/>
                  <a:gd fmla="*/ 412 h 438" name="T31"/>
                  <a:gd fmla="*/ 76 w 102" name="T32"/>
                  <a:gd fmla="*/ 412 h 438" name="T33"/>
                  <a:gd fmla="*/ 76 w 102" name="T34"/>
                  <a:gd fmla="*/ 412 h 438" name="T35"/>
                  <a:gd fmla="*/ 76 w 102" name="T36"/>
                  <a:gd fmla="*/ 412 h 438" name="T37"/>
                  <a:gd fmla="*/ 77 w 102" name="T38"/>
                  <a:gd fmla="*/ 412 h 438" name="T39"/>
                  <a:gd fmla="*/ 77 w 102" name="T40"/>
                  <a:gd fmla="*/ 412 h 438" name="T41"/>
                  <a:gd fmla="*/ 77 w 102" name="T42"/>
                  <a:gd fmla="*/ 412 h 438" name="T43"/>
                  <a:gd fmla="*/ 77 w 102" name="T44"/>
                  <a:gd fmla="*/ 411 h 438" name="T45"/>
                  <a:gd fmla="*/ 77 w 102" name="T46"/>
                  <a:gd fmla="*/ 411 h 438" name="T47"/>
                  <a:gd fmla="*/ 77 w 102" name="T48"/>
                  <a:gd fmla="*/ 411 h 438" name="T49"/>
                  <a:gd fmla="*/ 78 w 102" name="T50"/>
                  <a:gd fmla="*/ 411 h 438" name="T51"/>
                  <a:gd fmla="*/ 78 w 102" name="T52"/>
                  <a:gd fmla="*/ 411 h 438" name="T53"/>
                  <a:gd fmla="*/ 78 w 102" name="T54"/>
                  <a:gd fmla="*/ 411 h 438" name="T55"/>
                  <a:gd fmla="*/ 78 w 102" name="T56"/>
                  <a:gd fmla="*/ 411 h 438" name="T57"/>
                  <a:gd fmla="*/ 78 w 102" name="T58"/>
                  <a:gd fmla="*/ 410 h 438" name="T59"/>
                  <a:gd fmla="*/ 78 w 102" name="T60"/>
                  <a:gd fmla="*/ 410 h 438" name="T61"/>
                  <a:gd fmla="*/ 79 w 102" name="T62"/>
                  <a:gd fmla="*/ 410 h 438" name="T63"/>
                  <a:gd fmla="*/ 79 w 102" name="T64"/>
                  <a:gd fmla="*/ 410 h 438" name="T65"/>
                  <a:gd fmla="*/ 79 w 102" name="T66"/>
                  <a:gd fmla="*/ 410 h 438" name="T67"/>
                  <a:gd fmla="*/ 79 w 102" name="T68"/>
                  <a:gd fmla="*/ 409 h 438" name="T69"/>
                  <a:gd fmla="*/ 80 w 102" name="T70"/>
                  <a:gd fmla="*/ 409 h 438" name="T71"/>
                  <a:gd fmla="*/ 80 w 102" name="T72"/>
                  <a:gd fmla="*/ 409 h 438" name="T73"/>
                  <a:gd fmla="*/ 80 w 102" name="T74"/>
                  <a:gd fmla="*/ 409 h 438" name="T75"/>
                  <a:gd fmla="*/ 80 w 102" name="T76"/>
                  <a:gd fmla="*/ 409 h 438" name="T77"/>
                  <a:gd fmla="*/ 80 w 102" name="T78"/>
                  <a:gd fmla="*/ 409 h 438" name="T79"/>
                  <a:gd fmla="*/ 80 w 102" name="T80"/>
                  <a:gd fmla="*/ 408 h 438" name="T81"/>
                  <a:gd fmla="*/ 82 w 102" name="T82"/>
                  <a:gd fmla="*/ 407 h 438" name="T83"/>
                  <a:gd fmla="*/ 91 w 102" name="T84"/>
                  <a:gd fmla="*/ 216 h 438" name="T85"/>
                  <a:gd fmla="*/ 62 w 102" name="T86"/>
                  <a:gd fmla="*/ 80 h 438"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438" w="102">
                    <a:moveTo>
                      <a:pt x="39" y="0"/>
                    </a:moveTo>
                    <a:cubicBezTo>
                      <a:pt x="34" y="2"/>
                      <a:pt x="28" y="4"/>
                      <a:pt x="21" y="6"/>
                    </a:cubicBezTo>
                    <a:cubicBezTo>
                      <a:pt x="29" y="47"/>
                      <a:pt x="84" y="344"/>
                      <a:pt x="0" y="438"/>
                    </a:cubicBezTo>
                    <a:cubicBezTo>
                      <a:pt x="24" y="433"/>
                      <a:pt x="50" y="425"/>
                      <a:pt x="73" y="414"/>
                    </a:cubicBezTo>
                    <a:cubicBezTo>
                      <a:pt x="73" y="414"/>
                      <a:pt x="73" y="414"/>
                      <a:pt x="74" y="414"/>
                    </a:cubicBezTo>
                    <a:cubicBezTo>
                      <a:pt x="74" y="414"/>
                      <a:pt x="74" y="414"/>
                      <a:pt x="74" y="414"/>
                    </a:cubicBezTo>
                    <a:cubicBezTo>
                      <a:pt x="74" y="414"/>
                      <a:pt x="74" y="414"/>
                      <a:pt x="74" y="414"/>
                    </a:cubicBezTo>
                    <a:cubicBezTo>
                      <a:pt x="74" y="414"/>
                      <a:pt x="74" y="414"/>
                      <a:pt x="74" y="414"/>
                    </a:cubicBezTo>
                    <a:cubicBezTo>
                      <a:pt x="74" y="414"/>
                      <a:pt x="74" y="413"/>
                      <a:pt x="74" y="413"/>
                    </a:cubicBezTo>
                    <a:cubicBezTo>
                      <a:pt x="74" y="413"/>
                      <a:pt x="74" y="413"/>
                      <a:pt x="74" y="413"/>
                    </a:cubicBezTo>
                    <a:cubicBezTo>
                      <a:pt x="74" y="413"/>
                      <a:pt x="74" y="413"/>
                      <a:pt x="74" y="413"/>
                    </a:cubicBezTo>
                    <a:cubicBezTo>
                      <a:pt x="74" y="413"/>
                      <a:pt x="74" y="413"/>
                      <a:pt x="74" y="413"/>
                    </a:cubicBezTo>
                    <a:cubicBezTo>
                      <a:pt x="74" y="413"/>
                      <a:pt x="74" y="413"/>
                      <a:pt x="74" y="413"/>
                    </a:cubicBezTo>
                    <a:cubicBezTo>
                      <a:pt x="74" y="413"/>
                      <a:pt x="74" y="413"/>
                      <a:pt x="74" y="413"/>
                    </a:cubicBezTo>
                    <a:cubicBezTo>
                      <a:pt x="74" y="413"/>
                      <a:pt x="74" y="413"/>
                      <a:pt x="74" y="413"/>
                    </a:cubicBezTo>
                    <a:cubicBezTo>
                      <a:pt x="74" y="413"/>
                      <a:pt x="74" y="413"/>
                      <a:pt x="74" y="413"/>
                    </a:cubicBezTo>
                    <a:cubicBezTo>
                      <a:pt x="74" y="413"/>
                      <a:pt x="75"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5" y="413"/>
                      <a:pt x="75" y="413"/>
                      <a:pt x="75" y="413"/>
                    </a:cubicBezTo>
                    <a:cubicBezTo>
                      <a:pt x="75" y="413"/>
                      <a:pt x="76" y="413"/>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6" y="412"/>
                      <a:pt x="76" y="412"/>
                    </a:cubicBezTo>
                    <a:cubicBezTo>
                      <a:pt x="76" y="412"/>
                      <a:pt x="77" y="412"/>
                      <a:pt x="77" y="412"/>
                    </a:cubicBezTo>
                    <a:cubicBezTo>
                      <a:pt x="77" y="412"/>
                      <a:pt x="77" y="412"/>
                      <a:pt x="77" y="412"/>
                    </a:cubicBezTo>
                    <a:cubicBezTo>
                      <a:pt x="77" y="412"/>
                      <a:pt x="77" y="412"/>
                      <a:pt x="77" y="412"/>
                    </a:cubicBezTo>
                    <a:cubicBezTo>
                      <a:pt x="77" y="412"/>
                      <a:pt x="77" y="412"/>
                      <a:pt x="77" y="412"/>
                    </a:cubicBezTo>
                    <a:cubicBezTo>
                      <a:pt x="77" y="412"/>
                      <a:pt x="77" y="412"/>
                      <a:pt x="77" y="412"/>
                    </a:cubicBezTo>
                    <a:cubicBezTo>
                      <a:pt x="77" y="412"/>
                      <a:pt x="77" y="412"/>
                      <a:pt x="77" y="412"/>
                    </a:cubicBezTo>
                    <a:cubicBezTo>
                      <a:pt x="77" y="411"/>
                      <a:pt x="77" y="411"/>
                      <a:pt x="77" y="411"/>
                    </a:cubicBezTo>
                    <a:cubicBezTo>
                      <a:pt x="77" y="411"/>
                      <a:pt x="77" y="411"/>
                      <a:pt x="77" y="411"/>
                    </a:cubicBezTo>
                    <a:cubicBezTo>
                      <a:pt x="77" y="411"/>
                      <a:pt x="77" y="411"/>
                      <a:pt x="77" y="411"/>
                    </a:cubicBezTo>
                    <a:cubicBezTo>
                      <a:pt x="77" y="411"/>
                      <a:pt x="77" y="411"/>
                      <a:pt x="77" y="411"/>
                    </a:cubicBezTo>
                    <a:cubicBezTo>
                      <a:pt x="77" y="411"/>
                      <a:pt x="77" y="411"/>
                      <a:pt x="77" y="411"/>
                    </a:cubicBezTo>
                    <a:cubicBezTo>
                      <a:pt x="77" y="411"/>
                      <a:pt x="77" y="411"/>
                      <a:pt x="77" y="411"/>
                    </a:cubicBezTo>
                    <a:cubicBezTo>
                      <a:pt x="78" y="411"/>
                      <a:pt x="78" y="411"/>
                      <a:pt x="78" y="411"/>
                    </a:cubicBezTo>
                    <a:cubicBezTo>
                      <a:pt x="78" y="411"/>
                      <a:pt x="78" y="411"/>
                      <a:pt x="78" y="411"/>
                    </a:cubicBezTo>
                    <a:cubicBezTo>
                      <a:pt x="78" y="411"/>
                      <a:pt x="78" y="411"/>
                      <a:pt x="78" y="411"/>
                    </a:cubicBezTo>
                    <a:cubicBezTo>
                      <a:pt x="78" y="411"/>
                      <a:pt x="78" y="411"/>
                      <a:pt x="78" y="411"/>
                    </a:cubicBezTo>
                    <a:cubicBezTo>
                      <a:pt x="78" y="411"/>
                      <a:pt x="78" y="411"/>
                      <a:pt x="78" y="411"/>
                    </a:cubicBezTo>
                    <a:cubicBezTo>
                      <a:pt x="78" y="411"/>
                      <a:pt x="78" y="411"/>
                      <a:pt x="78" y="411"/>
                    </a:cubicBezTo>
                    <a:cubicBezTo>
                      <a:pt x="78" y="411"/>
                      <a:pt x="78" y="411"/>
                      <a:pt x="78" y="411"/>
                    </a:cubicBezTo>
                    <a:cubicBezTo>
                      <a:pt x="78" y="411"/>
                      <a:pt x="78" y="411"/>
                      <a:pt x="78" y="411"/>
                    </a:cubicBezTo>
                    <a:cubicBezTo>
                      <a:pt x="78" y="411"/>
                      <a:pt x="78" y="410"/>
                      <a:pt x="78" y="410"/>
                    </a:cubicBezTo>
                    <a:cubicBezTo>
                      <a:pt x="78" y="410"/>
                      <a:pt x="78" y="410"/>
                      <a:pt x="78" y="410"/>
                    </a:cubicBezTo>
                    <a:cubicBezTo>
                      <a:pt x="78" y="410"/>
                      <a:pt x="78" y="410"/>
                      <a:pt x="78" y="410"/>
                    </a:cubicBezTo>
                    <a:cubicBezTo>
                      <a:pt x="78" y="410"/>
                      <a:pt x="78" y="410"/>
                      <a:pt x="78" y="410"/>
                    </a:cubicBezTo>
                    <a:cubicBezTo>
                      <a:pt x="78" y="410"/>
                      <a:pt x="79" y="410"/>
                      <a:pt x="79" y="410"/>
                    </a:cubicBezTo>
                    <a:cubicBezTo>
                      <a:pt x="79" y="410"/>
                      <a:pt x="79" y="410"/>
                      <a:pt x="79" y="410"/>
                    </a:cubicBezTo>
                    <a:cubicBezTo>
                      <a:pt x="79" y="410"/>
                      <a:pt x="79" y="410"/>
                      <a:pt x="79" y="410"/>
                    </a:cubicBezTo>
                    <a:cubicBezTo>
                      <a:pt x="79" y="410"/>
                      <a:pt x="79" y="410"/>
                      <a:pt x="79" y="410"/>
                    </a:cubicBezTo>
                    <a:cubicBezTo>
                      <a:pt x="79" y="410"/>
                      <a:pt x="79" y="410"/>
                      <a:pt x="79" y="410"/>
                    </a:cubicBezTo>
                    <a:cubicBezTo>
                      <a:pt x="79" y="410"/>
                      <a:pt x="79" y="410"/>
                      <a:pt x="79" y="410"/>
                    </a:cubicBezTo>
                    <a:cubicBezTo>
                      <a:pt x="79" y="410"/>
                      <a:pt x="79" y="410"/>
                      <a:pt x="79" y="409"/>
                    </a:cubicBezTo>
                    <a:cubicBezTo>
                      <a:pt x="79" y="409"/>
                      <a:pt x="79" y="409"/>
                      <a:pt x="79" y="409"/>
                    </a:cubicBezTo>
                    <a:cubicBezTo>
                      <a:pt x="79" y="409"/>
                      <a:pt x="79" y="409"/>
                      <a:pt x="80" y="409"/>
                    </a:cubicBezTo>
                    <a:cubicBezTo>
                      <a:pt x="80" y="409"/>
                      <a:pt x="80" y="409"/>
                      <a:pt x="80" y="409"/>
                    </a:cubicBezTo>
                    <a:cubicBezTo>
                      <a:pt x="80" y="409"/>
                      <a:pt x="80" y="409"/>
                      <a:pt x="80" y="409"/>
                    </a:cubicBezTo>
                    <a:cubicBezTo>
                      <a:pt x="80" y="409"/>
                      <a:pt x="80" y="409"/>
                      <a:pt x="80" y="409"/>
                    </a:cubicBezTo>
                    <a:cubicBezTo>
                      <a:pt x="80" y="409"/>
                      <a:pt x="80" y="409"/>
                      <a:pt x="80" y="409"/>
                    </a:cubicBezTo>
                    <a:cubicBezTo>
                      <a:pt x="80" y="409"/>
                      <a:pt x="80" y="409"/>
                      <a:pt x="80" y="409"/>
                    </a:cubicBezTo>
                    <a:cubicBezTo>
                      <a:pt x="80" y="409"/>
                      <a:pt x="80" y="409"/>
                      <a:pt x="80" y="409"/>
                    </a:cubicBezTo>
                    <a:cubicBezTo>
                      <a:pt x="80" y="409"/>
                      <a:pt x="80" y="409"/>
                      <a:pt x="80" y="409"/>
                    </a:cubicBezTo>
                    <a:cubicBezTo>
                      <a:pt x="80" y="409"/>
                      <a:pt x="80" y="409"/>
                      <a:pt x="80" y="409"/>
                    </a:cubicBezTo>
                    <a:cubicBezTo>
                      <a:pt x="80" y="409"/>
                      <a:pt x="80" y="409"/>
                      <a:pt x="80" y="409"/>
                    </a:cubicBezTo>
                    <a:cubicBezTo>
                      <a:pt x="80" y="409"/>
                      <a:pt x="80" y="408"/>
                      <a:pt x="80" y="408"/>
                    </a:cubicBezTo>
                    <a:cubicBezTo>
                      <a:pt x="80" y="408"/>
                      <a:pt x="80" y="408"/>
                      <a:pt x="80" y="408"/>
                    </a:cubicBezTo>
                    <a:cubicBezTo>
                      <a:pt x="81" y="408"/>
                      <a:pt x="81" y="407"/>
                      <a:pt x="82" y="407"/>
                    </a:cubicBezTo>
                    <a:cubicBezTo>
                      <a:pt x="82" y="407"/>
                      <a:pt x="82" y="407"/>
                      <a:pt x="82" y="407"/>
                    </a:cubicBezTo>
                    <a:cubicBezTo>
                      <a:pt x="102" y="381"/>
                      <a:pt x="100" y="300"/>
                      <a:pt x="91" y="216"/>
                    </a:cubicBezTo>
                    <a:cubicBezTo>
                      <a:pt x="91" y="219"/>
                      <a:pt x="90" y="221"/>
                      <a:pt x="89" y="223"/>
                    </a:cubicBezTo>
                    <a:cubicBezTo>
                      <a:pt x="89" y="223"/>
                      <a:pt x="85" y="109"/>
                      <a:pt x="62" y="80"/>
                    </a:cubicBezTo>
                    <a:cubicBezTo>
                      <a:pt x="45" y="59"/>
                      <a:pt x="34" y="35"/>
                      <a:pt x="39" y="0"/>
                    </a:cubicBezTo>
                  </a:path>
                </a:pathLst>
              </a:custGeom>
              <a:solidFill>
                <a:srgbClr val="F3D9B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1" name="Freeform 47"/>
              <p:cNvSpPr/>
              <p:nvPr/>
            </p:nvSpPr>
            <p:spPr bwMode="auto">
              <a:xfrm>
                <a:off x="9207141" y="2520889"/>
                <a:ext cx="262640" cy="806376"/>
              </a:xfrm>
              <a:custGeom>
                <a:gdLst>
                  <a:gd fmla="*/ 66 w 85" name="T0"/>
                  <a:gd fmla="*/ 0 h 259" name="T1"/>
                  <a:gd fmla="*/ 0 w 85" name="T2"/>
                  <a:gd fmla="*/ 76 h 259" name="T3"/>
                  <a:gd fmla="*/ 25 w 85" name="T4"/>
                  <a:gd fmla="*/ 259 h 259" name="T5"/>
                  <a:gd fmla="*/ 51 w 85" name="T6"/>
                  <a:gd fmla="*/ 116 h 259" name="T7"/>
                  <a:gd fmla="*/ 66 w 85" name="T8"/>
                  <a:gd fmla="*/ 0 h 259" name="T9"/>
                </a:gdLst>
                <a:cxnLst>
                  <a:cxn ang="0">
                    <a:pos x="T0" y="T1"/>
                  </a:cxn>
                  <a:cxn ang="0">
                    <a:pos x="T2" y="T3"/>
                  </a:cxn>
                  <a:cxn ang="0">
                    <a:pos x="T4" y="T5"/>
                  </a:cxn>
                  <a:cxn ang="0">
                    <a:pos x="T6" y="T7"/>
                  </a:cxn>
                  <a:cxn ang="0">
                    <a:pos x="T8" y="T9"/>
                  </a:cxn>
                </a:cxnLst>
                <a:rect b="b" l="0" r="r" t="0"/>
                <a:pathLst>
                  <a:path h="259" w="85">
                    <a:moveTo>
                      <a:pt x="66" y="0"/>
                    </a:moveTo>
                    <a:cubicBezTo>
                      <a:pt x="66" y="0"/>
                      <a:pt x="0" y="53"/>
                      <a:pt x="0" y="76"/>
                    </a:cubicBezTo>
                    <a:cubicBezTo>
                      <a:pt x="0" y="99"/>
                      <a:pt x="2" y="203"/>
                      <a:pt x="25" y="259"/>
                    </a:cubicBezTo>
                    <a:cubicBezTo>
                      <a:pt x="25" y="259"/>
                      <a:pt x="29" y="145"/>
                      <a:pt x="51" y="116"/>
                    </a:cubicBezTo>
                    <a:cubicBezTo>
                      <a:pt x="74" y="88"/>
                      <a:pt x="85" y="55"/>
                      <a:pt x="66" y="0"/>
                    </a:cubicBez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2" name="Freeform 48"/>
              <p:cNvSpPr/>
              <p:nvPr/>
            </p:nvSpPr>
            <p:spPr bwMode="auto">
              <a:xfrm>
                <a:off x="10287515" y="2520889"/>
                <a:ext cx="259800" cy="806376"/>
              </a:xfrm>
              <a:custGeom>
                <a:gdLst>
                  <a:gd fmla="*/ 19 w 84" name="T0"/>
                  <a:gd fmla="*/ 0 h 259" name="T1"/>
                  <a:gd fmla="*/ 84 w 84" name="T2"/>
                  <a:gd fmla="*/ 76 h 259" name="T3"/>
                  <a:gd fmla="*/ 60 w 84" name="T4"/>
                  <a:gd fmla="*/ 259 h 259" name="T5"/>
                  <a:gd fmla="*/ 33 w 84" name="T6"/>
                  <a:gd fmla="*/ 116 h 259" name="T7"/>
                  <a:gd fmla="*/ 19 w 84" name="T8"/>
                  <a:gd fmla="*/ 0 h 259" name="T9"/>
                </a:gdLst>
                <a:cxnLst>
                  <a:cxn ang="0">
                    <a:pos x="T0" y="T1"/>
                  </a:cxn>
                  <a:cxn ang="0">
                    <a:pos x="T2" y="T3"/>
                  </a:cxn>
                  <a:cxn ang="0">
                    <a:pos x="T4" y="T5"/>
                  </a:cxn>
                  <a:cxn ang="0">
                    <a:pos x="T6" y="T7"/>
                  </a:cxn>
                  <a:cxn ang="0">
                    <a:pos x="T8" y="T9"/>
                  </a:cxn>
                </a:cxnLst>
                <a:rect b="b" l="0" r="r" t="0"/>
                <a:pathLst>
                  <a:path h="259" w="84">
                    <a:moveTo>
                      <a:pt x="19" y="0"/>
                    </a:moveTo>
                    <a:cubicBezTo>
                      <a:pt x="19" y="0"/>
                      <a:pt x="84" y="53"/>
                      <a:pt x="84" y="76"/>
                    </a:cubicBezTo>
                    <a:cubicBezTo>
                      <a:pt x="84" y="99"/>
                      <a:pt x="83" y="203"/>
                      <a:pt x="60" y="259"/>
                    </a:cubicBezTo>
                    <a:cubicBezTo>
                      <a:pt x="60" y="259"/>
                      <a:pt x="56" y="145"/>
                      <a:pt x="33" y="116"/>
                    </a:cubicBezTo>
                    <a:cubicBezTo>
                      <a:pt x="10" y="88"/>
                      <a:pt x="0" y="55"/>
                      <a:pt x="19" y="0"/>
                    </a:cubicBezTo>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3" name="Freeform 49"/>
              <p:cNvSpPr/>
              <p:nvPr/>
            </p:nvSpPr>
            <p:spPr bwMode="auto">
              <a:xfrm>
                <a:off x="9016904" y="1711674"/>
                <a:ext cx="1574420" cy="1135741"/>
              </a:xfrm>
              <a:custGeom>
                <a:gdLst>
                  <a:gd fmla="*/ 429 w 507" name="T0"/>
                  <a:gd fmla="*/ 293 h 365" name="T1"/>
                  <a:gd fmla="*/ 117 w 507" name="T2"/>
                  <a:gd fmla="*/ 300 h 365" name="T3"/>
                  <a:gd fmla="*/ 113 w 507" name="T4"/>
                  <a:gd fmla="*/ 132 h 365" name="T5"/>
                  <a:gd fmla="*/ 118 w 507" name="T6"/>
                  <a:gd fmla="*/ 175 h 365" name="T7"/>
                  <a:gd fmla="*/ 180 w 507" name="T8"/>
                  <a:gd fmla="*/ 74 h 365" name="T9"/>
                  <a:gd fmla="*/ 182 w 507" name="T10"/>
                  <a:gd fmla="*/ 110 h 365" name="T11"/>
                  <a:gd fmla="*/ 272 w 507" name="T12"/>
                  <a:gd fmla="*/ 0 h 365" name="T13"/>
                  <a:gd fmla="*/ 301 w 507" name="T14"/>
                  <a:gd fmla="*/ 45 h 365" name="T15"/>
                  <a:gd fmla="*/ 403 w 507" name="T16"/>
                  <a:gd fmla="*/ 125 h 365" name="T17"/>
                  <a:gd fmla="*/ 406 w 507" name="T18"/>
                  <a:gd fmla="*/ 93 h 365" name="T19"/>
                  <a:gd fmla="*/ 435 w 507" name="T20"/>
                  <a:gd fmla="*/ 179 h 365" name="T21"/>
                  <a:gd fmla="*/ 469 w 507" name="T22"/>
                  <a:gd fmla="*/ 152 h 365" name="T23"/>
                  <a:gd fmla="*/ 429 w 507" name="T24"/>
                  <a:gd fmla="*/ 293 h 36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65" w="507">
                    <a:moveTo>
                      <a:pt x="429" y="293"/>
                    </a:moveTo>
                    <a:cubicBezTo>
                      <a:pt x="429" y="293"/>
                      <a:pt x="234" y="365"/>
                      <a:pt x="117" y="300"/>
                    </a:cubicBezTo>
                    <a:cubicBezTo>
                      <a:pt x="0" y="235"/>
                      <a:pt x="113" y="132"/>
                      <a:pt x="113" y="132"/>
                    </a:cubicBezTo>
                    <a:cubicBezTo>
                      <a:pt x="113" y="132"/>
                      <a:pt x="110" y="162"/>
                      <a:pt x="118" y="175"/>
                    </a:cubicBezTo>
                    <a:cubicBezTo>
                      <a:pt x="118" y="175"/>
                      <a:pt x="126" y="117"/>
                      <a:pt x="180" y="74"/>
                    </a:cubicBezTo>
                    <a:cubicBezTo>
                      <a:pt x="180" y="74"/>
                      <a:pt x="177" y="90"/>
                      <a:pt x="182" y="110"/>
                    </a:cubicBezTo>
                    <a:cubicBezTo>
                      <a:pt x="182" y="110"/>
                      <a:pt x="208" y="42"/>
                      <a:pt x="272" y="0"/>
                    </a:cubicBezTo>
                    <a:cubicBezTo>
                      <a:pt x="272" y="0"/>
                      <a:pt x="268" y="22"/>
                      <a:pt x="301" y="45"/>
                    </a:cubicBezTo>
                    <a:cubicBezTo>
                      <a:pt x="334" y="67"/>
                      <a:pt x="392" y="91"/>
                      <a:pt x="403" y="125"/>
                    </a:cubicBezTo>
                    <a:cubicBezTo>
                      <a:pt x="403" y="125"/>
                      <a:pt x="408" y="103"/>
                      <a:pt x="406" y="93"/>
                    </a:cubicBezTo>
                    <a:cubicBezTo>
                      <a:pt x="406" y="93"/>
                      <a:pt x="442" y="147"/>
                      <a:pt x="435" y="179"/>
                    </a:cubicBezTo>
                    <a:cubicBezTo>
                      <a:pt x="435" y="179"/>
                      <a:pt x="466" y="160"/>
                      <a:pt x="469" y="152"/>
                    </a:cubicBezTo>
                    <a:cubicBezTo>
                      <a:pt x="469" y="152"/>
                      <a:pt x="507" y="235"/>
                      <a:pt x="429" y="293"/>
                    </a:cubicBezTo>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4" name="Freeform 50"/>
              <p:cNvSpPr/>
              <p:nvPr/>
            </p:nvSpPr>
            <p:spPr bwMode="auto">
              <a:xfrm>
                <a:off x="9696930" y="3261960"/>
                <a:ext cx="310909" cy="354919"/>
              </a:xfrm>
              <a:custGeom>
                <a:gdLst>
                  <a:gd fmla="*/ 50 w 100" name="T0"/>
                  <a:gd fmla="*/ 0 h 114" name="T1"/>
                  <a:gd fmla="*/ 50 w 100" name="T2"/>
                  <a:gd fmla="*/ 114 h 114" name="T3"/>
                  <a:gd fmla="*/ 50 w 100" name="T4"/>
                  <a:gd fmla="*/ 0 h 114" name="T5"/>
                </a:gdLst>
                <a:cxnLst>
                  <a:cxn ang="0">
                    <a:pos x="T0" y="T1"/>
                  </a:cxn>
                  <a:cxn ang="0">
                    <a:pos x="T2" y="T3"/>
                  </a:cxn>
                  <a:cxn ang="0">
                    <a:pos x="T4" y="T5"/>
                  </a:cxn>
                </a:cxnLst>
                <a:rect b="b" l="0" r="r" t="0"/>
                <a:pathLst>
                  <a:path h="114" w="100">
                    <a:moveTo>
                      <a:pt x="50" y="0"/>
                    </a:moveTo>
                    <a:cubicBezTo>
                      <a:pt x="50" y="0"/>
                      <a:pt x="0" y="114"/>
                      <a:pt x="50" y="114"/>
                    </a:cubicBezTo>
                    <a:cubicBezTo>
                      <a:pt x="100" y="114"/>
                      <a:pt x="50" y="0"/>
                      <a:pt x="50" y="0"/>
                    </a:cubicBezTo>
                  </a:path>
                </a:pathLst>
              </a:custGeom>
              <a:solidFill>
                <a:srgbClr val="FFC1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5" name="Oval 51"/>
              <p:cNvSpPr>
                <a:spLocks noChangeArrowheads="1"/>
              </p:cNvSpPr>
              <p:nvPr/>
            </p:nvSpPr>
            <p:spPr bwMode="auto">
              <a:xfrm>
                <a:off x="10081661" y="3280416"/>
                <a:ext cx="159004" cy="18456"/>
              </a:xfrm>
              <a:prstGeom prst="ellipse">
                <a:avLst/>
              </a:prstGeom>
              <a:solidFill>
                <a:srgbClr val="E8C49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6" name="Oval 52"/>
              <p:cNvSpPr>
                <a:spLocks noChangeArrowheads="1"/>
              </p:cNvSpPr>
              <p:nvPr/>
            </p:nvSpPr>
            <p:spPr bwMode="auto">
              <a:xfrm>
                <a:off x="10078822" y="3074563"/>
                <a:ext cx="167522" cy="217211"/>
              </a:xfrm>
              <a:prstGeom prst="ellipse">
                <a:avLst/>
              </a:pr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 name="Oval 53"/>
              <p:cNvSpPr>
                <a:spLocks noChangeArrowheads="1"/>
              </p:cNvSpPr>
              <p:nvPr/>
            </p:nvSpPr>
            <p:spPr bwMode="auto">
              <a:xfrm>
                <a:off x="10039071" y="3152646"/>
                <a:ext cx="120672" cy="24135"/>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8" name="Freeform 54"/>
              <p:cNvSpPr/>
              <p:nvPr/>
            </p:nvSpPr>
            <p:spPr bwMode="auto">
              <a:xfrm>
                <a:off x="9871549" y="1805373"/>
                <a:ext cx="610461" cy="848966"/>
              </a:xfrm>
              <a:custGeom>
                <a:gdLst>
                  <a:gd fmla="*/ 0 w 197" name="T0"/>
                  <a:gd fmla="*/ 0 h 273" name="T1"/>
                  <a:gd fmla="*/ 55 w 197" name="T2"/>
                  <a:gd fmla="*/ 132 h 273" name="T3"/>
                  <a:gd fmla="*/ 63 w 197" name="T4"/>
                  <a:gd fmla="*/ 141 h 273" name="T5"/>
                  <a:gd fmla="*/ 81 w 197" name="T6"/>
                  <a:gd fmla="*/ 161 h 273" name="T7"/>
                  <a:gd fmla="*/ 83 w 197" name="T8"/>
                  <a:gd fmla="*/ 155 h 273" name="T9"/>
                  <a:gd fmla="*/ 89 w 197" name="T10"/>
                  <a:gd fmla="*/ 141 h 273" name="T11"/>
                  <a:gd fmla="*/ 96 w 197" name="T12"/>
                  <a:gd fmla="*/ 154 h 273" name="T13"/>
                  <a:gd fmla="*/ 99 w 197" name="T14"/>
                  <a:gd fmla="*/ 216 h 273" name="T15"/>
                  <a:gd fmla="*/ 117 w 197" name="T16"/>
                  <a:gd fmla="*/ 211 h 273" name="T17"/>
                  <a:gd fmla="*/ 130 w 197" name="T18"/>
                  <a:gd fmla="*/ 202 h 273" name="T19"/>
                  <a:gd fmla="*/ 128 w 197" name="T20"/>
                  <a:gd fmla="*/ 217 h 273" name="T21"/>
                  <a:gd fmla="*/ 96 w 197" name="T22"/>
                  <a:gd fmla="*/ 273 h 273" name="T23"/>
                  <a:gd fmla="*/ 151 w 197" name="T24"/>
                  <a:gd fmla="*/ 257 h 273" name="T25"/>
                  <a:gd fmla="*/ 197 w 197" name="T26"/>
                  <a:gd fmla="*/ 171 h 273" name="T27"/>
                  <a:gd fmla="*/ 192 w 197" name="T28"/>
                  <a:gd fmla="*/ 135 h 273" name="T29"/>
                  <a:gd fmla="*/ 164 w 197" name="T30"/>
                  <a:gd fmla="*/ 154 h 273" name="T31"/>
                  <a:gd fmla="*/ 150 w 197" name="T32"/>
                  <a:gd fmla="*/ 163 h 273" name="T33"/>
                  <a:gd fmla="*/ 153 w 197" name="T34"/>
                  <a:gd fmla="*/ 147 h 273" name="T35"/>
                  <a:gd fmla="*/ 137 w 197" name="T36"/>
                  <a:gd fmla="*/ 87 h 273" name="T37"/>
                  <a:gd fmla="*/ 135 w 197" name="T38"/>
                  <a:gd fmla="*/ 97 h 273" name="T39"/>
                  <a:gd fmla="*/ 129 w 197" name="T40"/>
                  <a:gd fmla="*/ 121 h 273" name="T41"/>
                  <a:gd fmla="*/ 122 w 197" name="T42"/>
                  <a:gd fmla="*/ 97 h 273" name="T43"/>
                  <a:gd fmla="*/ 53 w 197" name="T44"/>
                  <a:gd fmla="*/ 39 h 273" name="T45"/>
                  <a:gd fmla="*/ 22 w 197" name="T46"/>
                  <a:gd fmla="*/ 20 h 273" name="T47"/>
                  <a:gd fmla="*/ 0 w 197" name="T48"/>
                  <a:gd fmla="*/ 0 h 273"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73" w="197">
                    <a:moveTo>
                      <a:pt x="0" y="0"/>
                    </a:moveTo>
                    <a:cubicBezTo>
                      <a:pt x="1" y="44"/>
                      <a:pt x="22" y="96"/>
                      <a:pt x="55" y="132"/>
                    </a:cubicBezTo>
                    <a:cubicBezTo>
                      <a:pt x="58" y="135"/>
                      <a:pt x="61" y="138"/>
                      <a:pt x="63" y="141"/>
                    </a:cubicBezTo>
                    <a:cubicBezTo>
                      <a:pt x="71" y="149"/>
                      <a:pt x="77" y="155"/>
                      <a:pt x="81" y="161"/>
                    </a:cubicBezTo>
                    <a:cubicBezTo>
                      <a:pt x="83" y="155"/>
                      <a:pt x="83" y="155"/>
                      <a:pt x="83" y="155"/>
                    </a:cubicBezTo>
                    <a:cubicBezTo>
                      <a:pt x="89" y="141"/>
                      <a:pt x="89" y="141"/>
                      <a:pt x="89" y="141"/>
                    </a:cubicBezTo>
                    <a:cubicBezTo>
                      <a:pt x="96" y="154"/>
                      <a:pt x="96" y="154"/>
                      <a:pt x="96" y="154"/>
                    </a:cubicBezTo>
                    <a:cubicBezTo>
                      <a:pt x="96" y="155"/>
                      <a:pt x="112" y="185"/>
                      <a:pt x="99" y="216"/>
                    </a:cubicBezTo>
                    <a:cubicBezTo>
                      <a:pt x="105" y="216"/>
                      <a:pt x="112" y="214"/>
                      <a:pt x="117" y="211"/>
                    </a:cubicBezTo>
                    <a:cubicBezTo>
                      <a:pt x="130" y="202"/>
                      <a:pt x="130" y="202"/>
                      <a:pt x="130" y="202"/>
                    </a:cubicBezTo>
                    <a:cubicBezTo>
                      <a:pt x="128" y="217"/>
                      <a:pt x="128" y="217"/>
                      <a:pt x="128" y="217"/>
                    </a:cubicBezTo>
                    <a:cubicBezTo>
                      <a:pt x="128" y="218"/>
                      <a:pt x="124" y="247"/>
                      <a:pt x="96" y="273"/>
                    </a:cubicBezTo>
                    <a:cubicBezTo>
                      <a:pt x="126" y="265"/>
                      <a:pt x="146" y="258"/>
                      <a:pt x="151" y="257"/>
                    </a:cubicBezTo>
                    <a:cubicBezTo>
                      <a:pt x="181" y="234"/>
                      <a:pt x="196" y="205"/>
                      <a:pt x="197" y="171"/>
                    </a:cubicBezTo>
                    <a:cubicBezTo>
                      <a:pt x="197" y="156"/>
                      <a:pt x="194" y="143"/>
                      <a:pt x="192" y="135"/>
                    </a:cubicBezTo>
                    <a:cubicBezTo>
                      <a:pt x="183" y="142"/>
                      <a:pt x="172" y="150"/>
                      <a:pt x="164" y="154"/>
                    </a:cubicBezTo>
                    <a:cubicBezTo>
                      <a:pt x="150" y="163"/>
                      <a:pt x="150" y="163"/>
                      <a:pt x="150" y="163"/>
                    </a:cubicBezTo>
                    <a:cubicBezTo>
                      <a:pt x="153" y="147"/>
                      <a:pt x="153" y="147"/>
                      <a:pt x="153" y="147"/>
                    </a:cubicBezTo>
                    <a:cubicBezTo>
                      <a:pt x="157" y="131"/>
                      <a:pt x="147" y="105"/>
                      <a:pt x="137" y="87"/>
                    </a:cubicBezTo>
                    <a:cubicBezTo>
                      <a:pt x="136" y="92"/>
                      <a:pt x="135" y="96"/>
                      <a:pt x="135" y="97"/>
                    </a:cubicBezTo>
                    <a:cubicBezTo>
                      <a:pt x="129" y="121"/>
                      <a:pt x="129" y="121"/>
                      <a:pt x="129" y="121"/>
                    </a:cubicBezTo>
                    <a:cubicBezTo>
                      <a:pt x="122" y="97"/>
                      <a:pt x="122" y="97"/>
                      <a:pt x="122" y="97"/>
                    </a:cubicBezTo>
                    <a:cubicBezTo>
                      <a:pt x="115" y="74"/>
                      <a:pt x="82" y="56"/>
                      <a:pt x="53" y="39"/>
                    </a:cubicBezTo>
                    <a:cubicBezTo>
                      <a:pt x="42" y="33"/>
                      <a:pt x="31" y="26"/>
                      <a:pt x="22" y="20"/>
                    </a:cubicBezTo>
                    <a:cubicBezTo>
                      <a:pt x="12" y="13"/>
                      <a:pt x="5" y="6"/>
                      <a:pt x="0" y="0"/>
                    </a:cubicBezTo>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9" name="Freeform 55"/>
              <p:cNvSpPr/>
              <p:nvPr/>
            </p:nvSpPr>
            <p:spPr bwMode="auto">
              <a:xfrm>
                <a:off x="9756556" y="3432321"/>
                <a:ext cx="133450" cy="171781"/>
              </a:xfrm>
              <a:custGeom>
                <a:gdLst>
                  <a:gd fmla="*/ 18 w 43" name="T0"/>
                  <a:gd fmla="*/ 0 h 55" name="T1"/>
                  <a:gd fmla="*/ 30 w 43" name="T2"/>
                  <a:gd fmla="*/ 55 h 55" name="T3"/>
                  <a:gd fmla="*/ 18 w 43" name="T4"/>
                  <a:gd fmla="*/ 0 h 55" name="T5"/>
                </a:gdLst>
                <a:cxnLst>
                  <a:cxn ang="0">
                    <a:pos x="T0" y="T1"/>
                  </a:cxn>
                  <a:cxn ang="0">
                    <a:pos x="T2" y="T3"/>
                  </a:cxn>
                  <a:cxn ang="0">
                    <a:pos x="T4" y="T5"/>
                  </a:cxn>
                </a:cxnLst>
                <a:rect b="b" l="0" r="r" t="0"/>
                <a:pathLst>
                  <a:path h="55" w="43">
                    <a:moveTo>
                      <a:pt x="18" y="0"/>
                    </a:moveTo>
                    <a:cubicBezTo>
                      <a:pt x="18" y="0"/>
                      <a:pt x="0" y="55"/>
                      <a:pt x="30" y="55"/>
                    </a:cubicBezTo>
                    <a:cubicBezTo>
                      <a:pt x="43" y="55"/>
                      <a:pt x="13" y="45"/>
                      <a:pt x="18" y="0"/>
                    </a:cubicBezTo>
                  </a:path>
                </a:pathLst>
              </a:custGeom>
              <a:solidFill>
                <a:srgbClr val="FFEFE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 name="Freeform 56"/>
              <p:cNvSpPr/>
              <p:nvPr/>
            </p:nvSpPr>
            <p:spPr bwMode="auto">
              <a:xfrm>
                <a:off x="10256282" y="2131898"/>
                <a:ext cx="78082" cy="201894"/>
              </a:xfrm>
              <a:custGeom>
                <a:gdLst>
                  <a:gd fmla="*/ 16 w 25" name="T0"/>
                  <a:gd fmla="*/ 0 h 65" name="T1"/>
                  <a:gd fmla="*/ 0 w 25" name="T2"/>
                  <a:gd fmla="*/ 65 h 65" name="T3"/>
                  <a:gd fmla="*/ 23 w 25" name="T4"/>
                  <a:gd fmla="*/ 36 h 65" name="T5"/>
                  <a:gd fmla="*/ 16 w 25" name="T6"/>
                  <a:gd fmla="*/ 0 h 65" name="T7"/>
                </a:gdLst>
                <a:cxnLst>
                  <a:cxn ang="0">
                    <a:pos x="T0" y="T1"/>
                  </a:cxn>
                  <a:cxn ang="0">
                    <a:pos x="T2" y="T3"/>
                  </a:cxn>
                  <a:cxn ang="0">
                    <a:pos x="T4" y="T5"/>
                  </a:cxn>
                  <a:cxn ang="0">
                    <a:pos x="T6" y="T7"/>
                  </a:cxn>
                </a:cxnLst>
                <a:rect b="b" l="0" r="r" t="0"/>
                <a:pathLst>
                  <a:path h="65" w="25">
                    <a:moveTo>
                      <a:pt x="16" y="0"/>
                    </a:moveTo>
                    <a:cubicBezTo>
                      <a:pt x="16" y="0"/>
                      <a:pt x="25" y="44"/>
                      <a:pt x="0" y="65"/>
                    </a:cubicBezTo>
                    <a:cubicBezTo>
                      <a:pt x="0" y="65"/>
                      <a:pt x="21" y="58"/>
                      <a:pt x="23" y="36"/>
                    </a:cubicBezTo>
                    <a:cubicBezTo>
                      <a:pt x="25" y="15"/>
                      <a:pt x="16" y="0"/>
                      <a:pt x="16" y="0"/>
                    </a:cubicBezTo>
                    <a:close/>
                  </a:path>
                </a:pathLst>
              </a:custGeom>
              <a:solidFill>
                <a:srgbClr val="FFD9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 name="Freeform 57"/>
              <p:cNvSpPr/>
              <p:nvPr/>
            </p:nvSpPr>
            <p:spPr bwMode="auto">
              <a:xfrm>
                <a:off x="9228437" y="2262508"/>
                <a:ext cx="99377" cy="289614"/>
              </a:xfrm>
              <a:custGeom>
                <a:gdLst>
                  <a:gd fmla="*/ 20 w 32" name="T0"/>
                  <a:gd fmla="*/ 0 h 93" name="T1"/>
                  <a:gd fmla="*/ 32 w 32" name="T2"/>
                  <a:gd fmla="*/ 93 h 93" name="T3"/>
                  <a:gd fmla="*/ 4 w 32" name="T4"/>
                  <a:gd fmla="*/ 50 h 93" name="T5"/>
                  <a:gd fmla="*/ 20 w 32" name="T6"/>
                  <a:gd fmla="*/ 0 h 93" name="T7"/>
                </a:gdLst>
                <a:cxnLst>
                  <a:cxn ang="0">
                    <a:pos x="T0" y="T1"/>
                  </a:cxn>
                  <a:cxn ang="0">
                    <a:pos x="T2" y="T3"/>
                  </a:cxn>
                  <a:cxn ang="0">
                    <a:pos x="T4" y="T5"/>
                  </a:cxn>
                  <a:cxn ang="0">
                    <a:pos x="T6" y="T7"/>
                  </a:cxn>
                </a:cxnLst>
                <a:rect b="b" l="0" r="r" t="0"/>
                <a:pathLst>
                  <a:path h="93" w="32">
                    <a:moveTo>
                      <a:pt x="20" y="0"/>
                    </a:moveTo>
                    <a:cubicBezTo>
                      <a:pt x="20" y="0"/>
                      <a:pt x="0" y="60"/>
                      <a:pt x="32" y="93"/>
                    </a:cubicBezTo>
                    <a:cubicBezTo>
                      <a:pt x="32" y="93"/>
                      <a:pt x="3" y="80"/>
                      <a:pt x="4" y="50"/>
                    </a:cubicBezTo>
                    <a:cubicBezTo>
                      <a:pt x="5" y="20"/>
                      <a:pt x="20" y="0"/>
                      <a:pt x="20"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 name="Freeform 58"/>
              <p:cNvSpPr/>
              <p:nvPr/>
            </p:nvSpPr>
            <p:spPr bwMode="auto">
              <a:xfrm>
                <a:off x="8992770" y="3037651"/>
                <a:ext cx="278256" cy="459975"/>
              </a:xfrm>
              <a:custGeom>
                <a:gdLst>
                  <a:gd fmla="*/ 90 w 90" name="T0"/>
                  <a:gd fmla="*/ 88 h 148" name="T1"/>
                  <a:gd fmla="*/ 42 w 90" name="T2"/>
                  <a:gd fmla="*/ 31 h 148" name="T3"/>
                  <a:gd fmla="*/ 83 w 90" name="T4"/>
                  <a:gd fmla="*/ 123 h 148" name="T5"/>
                  <a:gd fmla="*/ 90 w 90" name="T6"/>
                  <a:gd fmla="*/ 88 h 148" name="T7"/>
                </a:gdLst>
                <a:cxnLst>
                  <a:cxn ang="0">
                    <a:pos x="T0" y="T1"/>
                  </a:cxn>
                  <a:cxn ang="0">
                    <a:pos x="T2" y="T3"/>
                  </a:cxn>
                  <a:cxn ang="0">
                    <a:pos x="T4" y="T5"/>
                  </a:cxn>
                  <a:cxn ang="0">
                    <a:pos x="T6" y="T7"/>
                  </a:cxn>
                </a:cxnLst>
                <a:rect b="b" l="0" r="r" t="0"/>
                <a:pathLst>
                  <a:path h="148" w="90">
                    <a:moveTo>
                      <a:pt x="90" y="88"/>
                    </a:moveTo>
                    <a:cubicBezTo>
                      <a:pt x="90" y="88"/>
                      <a:pt x="84" y="0"/>
                      <a:pt x="42" y="31"/>
                    </a:cubicBezTo>
                    <a:cubicBezTo>
                      <a:pt x="0" y="62"/>
                      <a:pt x="14" y="148"/>
                      <a:pt x="83" y="123"/>
                    </a:cubicBezTo>
                    <a:cubicBezTo>
                      <a:pt x="90" y="88"/>
                      <a:pt x="90" y="88"/>
                      <a:pt x="90" y="88"/>
                    </a:cubicBezTo>
                  </a:path>
                </a:pathLst>
              </a:custGeom>
              <a:solidFill>
                <a:srgbClr val="FFEE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 name="Freeform 59"/>
              <p:cNvSpPr/>
              <p:nvPr/>
            </p:nvSpPr>
            <p:spPr bwMode="auto">
              <a:xfrm>
                <a:off x="9082210" y="3181039"/>
                <a:ext cx="167522" cy="198755"/>
              </a:xfrm>
              <a:custGeom>
                <a:gdLst>
                  <a:gd fmla="*/ 20 w 54" name="T0"/>
                  <a:gd fmla="*/ 0 h 64" name="T1"/>
                  <a:gd fmla="*/ 12 w 54" name="T2"/>
                  <a:gd fmla="*/ 11 h 64" name="T3"/>
                  <a:gd fmla="*/ 54 w 54" name="T4"/>
                  <a:gd fmla="*/ 64 h 64" name="T5"/>
                  <a:gd fmla="*/ 20 w 54" name="T6"/>
                  <a:gd fmla="*/ 0 h 64" name="T7"/>
                </a:gdLst>
                <a:cxnLst>
                  <a:cxn ang="0">
                    <a:pos x="T0" y="T1"/>
                  </a:cxn>
                  <a:cxn ang="0">
                    <a:pos x="T2" y="T3"/>
                  </a:cxn>
                  <a:cxn ang="0">
                    <a:pos x="T4" y="T5"/>
                  </a:cxn>
                  <a:cxn ang="0">
                    <a:pos x="T6" y="T7"/>
                  </a:cxn>
                </a:cxnLst>
                <a:rect b="b" l="0" r="r" t="0"/>
                <a:pathLst>
                  <a:path h="64" w="54">
                    <a:moveTo>
                      <a:pt x="20" y="0"/>
                    </a:moveTo>
                    <a:cubicBezTo>
                      <a:pt x="17" y="0"/>
                      <a:pt x="14" y="3"/>
                      <a:pt x="12" y="11"/>
                    </a:cubicBezTo>
                    <a:cubicBezTo>
                      <a:pt x="0" y="54"/>
                      <a:pt x="14" y="64"/>
                      <a:pt x="54" y="64"/>
                    </a:cubicBezTo>
                    <a:cubicBezTo>
                      <a:pt x="54" y="64"/>
                      <a:pt x="34" y="0"/>
                      <a:pt x="20" y="0"/>
                    </a:cubicBezTo>
                  </a:path>
                </a:pathLst>
              </a:custGeom>
              <a:solidFill>
                <a:srgbClr val="EBC8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 name="Freeform 60"/>
              <p:cNvSpPr/>
              <p:nvPr/>
            </p:nvSpPr>
            <p:spPr bwMode="auto">
              <a:xfrm>
                <a:off x="9103505" y="3205173"/>
                <a:ext cx="143387" cy="167522"/>
              </a:xfrm>
              <a:custGeom>
                <a:gdLst>
                  <a:gd fmla="*/ 46 w 46" name="T0"/>
                  <a:gd fmla="*/ 54 h 54" name="T1"/>
                  <a:gd fmla="*/ 15 w 46" name="T2"/>
                  <a:gd fmla="*/ 5 h 54" name="T3"/>
                  <a:gd fmla="*/ 6 w 46" name="T4"/>
                  <a:gd fmla="*/ 25 h 54" name="T5"/>
                  <a:gd fmla="*/ 15 w 46" name="T6"/>
                  <a:gd fmla="*/ 10 h 54" name="T7"/>
                  <a:gd fmla="*/ 46 w 46" name="T8"/>
                  <a:gd fmla="*/ 54 h 54" name="T9"/>
                </a:gdLst>
                <a:cxnLst>
                  <a:cxn ang="0">
                    <a:pos x="T0" y="T1"/>
                  </a:cxn>
                  <a:cxn ang="0">
                    <a:pos x="T2" y="T3"/>
                  </a:cxn>
                  <a:cxn ang="0">
                    <a:pos x="T4" y="T5"/>
                  </a:cxn>
                  <a:cxn ang="0">
                    <a:pos x="T6" y="T7"/>
                  </a:cxn>
                  <a:cxn ang="0">
                    <a:pos x="T8" y="T9"/>
                  </a:cxn>
                </a:cxnLst>
                <a:rect b="b" l="0" r="r" t="0"/>
                <a:pathLst>
                  <a:path h="54" w="46">
                    <a:moveTo>
                      <a:pt x="46" y="54"/>
                    </a:moveTo>
                    <a:cubicBezTo>
                      <a:pt x="46" y="54"/>
                      <a:pt x="30" y="0"/>
                      <a:pt x="15" y="5"/>
                    </a:cubicBezTo>
                    <a:cubicBezTo>
                      <a:pt x="0" y="11"/>
                      <a:pt x="6" y="25"/>
                      <a:pt x="6" y="25"/>
                    </a:cubicBezTo>
                    <a:cubicBezTo>
                      <a:pt x="6" y="25"/>
                      <a:pt x="3" y="13"/>
                      <a:pt x="15" y="10"/>
                    </a:cubicBezTo>
                    <a:cubicBezTo>
                      <a:pt x="26" y="7"/>
                      <a:pt x="45" y="48"/>
                      <a:pt x="46" y="54"/>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 name="Freeform 61"/>
              <p:cNvSpPr/>
              <p:nvPr/>
            </p:nvSpPr>
            <p:spPr bwMode="auto">
              <a:xfrm>
                <a:off x="9160292" y="3273318"/>
                <a:ext cx="73823" cy="62466"/>
              </a:xfrm>
              <a:custGeom>
                <a:gdLst>
                  <a:gd fmla="*/ 23 w 24" name="T0"/>
                  <a:gd fmla="*/ 17 h 20" name="T1"/>
                  <a:gd fmla="*/ 0 w 24" name="T2"/>
                  <a:gd fmla="*/ 16 h 20" name="T3"/>
                  <a:gd fmla="*/ 24 w 24" name="T4"/>
                  <a:gd fmla="*/ 20 h 20" name="T5"/>
                  <a:gd fmla="*/ 23 w 24" name="T6"/>
                  <a:gd fmla="*/ 17 h 20" name="T7"/>
                </a:gdLst>
                <a:cxnLst>
                  <a:cxn ang="0">
                    <a:pos x="T0" y="T1"/>
                  </a:cxn>
                  <a:cxn ang="0">
                    <a:pos x="T2" y="T3"/>
                  </a:cxn>
                  <a:cxn ang="0">
                    <a:pos x="T4" y="T5"/>
                  </a:cxn>
                  <a:cxn ang="0">
                    <a:pos x="T6" y="T7"/>
                  </a:cxn>
                </a:cxnLst>
                <a:rect b="b" l="0" r="r" t="0"/>
                <a:pathLst>
                  <a:path h="20" w="24">
                    <a:moveTo>
                      <a:pt x="23" y="17"/>
                    </a:moveTo>
                    <a:cubicBezTo>
                      <a:pt x="23" y="17"/>
                      <a:pt x="4" y="0"/>
                      <a:pt x="0" y="16"/>
                    </a:cubicBezTo>
                    <a:cubicBezTo>
                      <a:pt x="0" y="16"/>
                      <a:pt x="5" y="3"/>
                      <a:pt x="24" y="20"/>
                    </a:cubicBezTo>
                    <a:lnTo>
                      <a:pt x="23" y="17"/>
                    </a:ln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 name="Freeform 62"/>
              <p:cNvSpPr/>
              <p:nvPr/>
            </p:nvSpPr>
            <p:spPr bwMode="auto">
              <a:xfrm>
                <a:off x="10486269" y="3037651"/>
                <a:ext cx="282515" cy="459975"/>
              </a:xfrm>
              <a:custGeom>
                <a:gdLst>
                  <a:gd fmla="*/ 0 w 91" name="T0"/>
                  <a:gd fmla="*/ 88 h 148" name="T1"/>
                  <a:gd fmla="*/ 49 w 91" name="T2"/>
                  <a:gd fmla="*/ 31 h 148" name="T3"/>
                  <a:gd fmla="*/ 7 w 91" name="T4"/>
                  <a:gd fmla="*/ 123 h 148" name="T5"/>
                  <a:gd fmla="*/ 0 w 91" name="T6"/>
                  <a:gd fmla="*/ 88 h 148" name="T7"/>
                </a:gdLst>
                <a:cxnLst>
                  <a:cxn ang="0">
                    <a:pos x="T0" y="T1"/>
                  </a:cxn>
                  <a:cxn ang="0">
                    <a:pos x="T2" y="T3"/>
                  </a:cxn>
                  <a:cxn ang="0">
                    <a:pos x="T4" y="T5"/>
                  </a:cxn>
                  <a:cxn ang="0">
                    <a:pos x="T6" y="T7"/>
                  </a:cxn>
                </a:cxnLst>
                <a:rect b="b" l="0" r="r" t="0"/>
                <a:pathLst>
                  <a:path h="148" w="91">
                    <a:moveTo>
                      <a:pt x="0" y="88"/>
                    </a:moveTo>
                    <a:cubicBezTo>
                      <a:pt x="0" y="88"/>
                      <a:pt x="7" y="0"/>
                      <a:pt x="49" y="31"/>
                    </a:cubicBezTo>
                    <a:cubicBezTo>
                      <a:pt x="91" y="62"/>
                      <a:pt x="76" y="148"/>
                      <a:pt x="7" y="123"/>
                    </a:cubicBezTo>
                    <a:cubicBezTo>
                      <a:pt x="0" y="88"/>
                      <a:pt x="0" y="88"/>
                      <a:pt x="0" y="88"/>
                    </a:cubicBezTo>
                  </a:path>
                </a:pathLst>
              </a:custGeom>
              <a:solidFill>
                <a:srgbClr val="FFEE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 name="Freeform 63"/>
              <p:cNvSpPr/>
              <p:nvPr/>
            </p:nvSpPr>
            <p:spPr bwMode="auto">
              <a:xfrm>
                <a:off x="10507564" y="3181039"/>
                <a:ext cx="167522" cy="198755"/>
              </a:xfrm>
              <a:custGeom>
                <a:gdLst>
                  <a:gd fmla="*/ 34 w 54" name="T0"/>
                  <a:gd fmla="*/ 0 h 64" name="T1"/>
                  <a:gd fmla="*/ 0 w 54" name="T2"/>
                  <a:gd fmla="*/ 64 h 64" name="T3"/>
                  <a:gd fmla="*/ 42 w 54" name="T4"/>
                  <a:gd fmla="*/ 11 h 64" name="T5"/>
                  <a:gd fmla="*/ 34 w 54" name="T6"/>
                  <a:gd fmla="*/ 0 h 64" name="T7"/>
                </a:gdLst>
                <a:cxnLst>
                  <a:cxn ang="0">
                    <a:pos x="T0" y="T1"/>
                  </a:cxn>
                  <a:cxn ang="0">
                    <a:pos x="T2" y="T3"/>
                  </a:cxn>
                  <a:cxn ang="0">
                    <a:pos x="T4" y="T5"/>
                  </a:cxn>
                  <a:cxn ang="0">
                    <a:pos x="T6" y="T7"/>
                  </a:cxn>
                </a:cxnLst>
                <a:rect b="b" l="0" r="r" t="0"/>
                <a:pathLst>
                  <a:path h="64" w="54">
                    <a:moveTo>
                      <a:pt x="34" y="0"/>
                    </a:moveTo>
                    <a:cubicBezTo>
                      <a:pt x="20" y="0"/>
                      <a:pt x="0" y="64"/>
                      <a:pt x="0" y="64"/>
                    </a:cubicBezTo>
                    <a:cubicBezTo>
                      <a:pt x="40" y="64"/>
                      <a:pt x="54" y="54"/>
                      <a:pt x="42" y="11"/>
                    </a:cubicBezTo>
                    <a:cubicBezTo>
                      <a:pt x="40" y="3"/>
                      <a:pt x="37" y="0"/>
                      <a:pt x="34" y="0"/>
                    </a:cubicBezTo>
                  </a:path>
                </a:pathLst>
              </a:custGeom>
              <a:solidFill>
                <a:srgbClr val="EBC8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 name="Freeform 64"/>
              <p:cNvSpPr/>
              <p:nvPr/>
            </p:nvSpPr>
            <p:spPr bwMode="auto">
              <a:xfrm>
                <a:off x="10510403" y="3205173"/>
                <a:ext cx="146226" cy="167522"/>
              </a:xfrm>
              <a:custGeom>
                <a:gdLst>
                  <a:gd fmla="*/ 0 w 47" name="T0"/>
                  <a:gd fmla="*/ 54 h 54" name="T1"/>
                  <a:gd fmla="*/ 32 w 47" name="T2"/>
                  <a:gd fmla="*/ 5 h 54" name="T3"/>
                  <a:gd fmla="*/ 41 w 47" name="T4"/>
                  <a:gd fmla="*/ 25 h 54" name="T5"/>
                  <a:gd fmla="*/ 32 w 47" name="T6"/>
                  <a:gd fmla="*/ 10 h 54" name="T7"/>
                  <a:gd fmla="*/ 0 w 47" name="T8"/>
                  <a:gd fmla="*/ 54 h 54" name="T9"/>
                </a:gdLst>
                <a:cxnLst>
                  <a:cxn ang="0">
                    <a:pos x="T0" y="T1"/>
                  </a:cxn>
                  <a:cxn ang="0">
                    <a:pos x="T2" y="T3"/>
                  </a:cxn>
                  <a:cxn ang="0">
                    <a:pos x="T4" y="T5"/>
                  </a:cxn>
                  <a:cxn ang="0">
                    <a:pos x="T6" y="T7"/>
                  </a:cxn>
                  <a:cxn ang="0">
                    <a:pos x="T8" y="T9"/>
                  </a:cxn>
                </a:cxnLst>
                <a:rect b="b" l="0" r="r" t="0"/>
                <a:pathLst>
                  <a:path h="54" w="47">
                    <a:moveTo>
                      <a:pt x="0" y="54"/>
                    </a:moveTo>
                    <a:cubicBezTo>
                      <a:pt x="0" y="54"/>
                      <a:pt x="17" y="0"/>
                      <a:pt x="32" y="5"/>
                    </a:cubicBezTo>
                    <a:cubicBezTo>
                      <a:pt x="47" y="11"/>
                      <a:pt x="41" y="25"/>
                      <a:pt x="41" y="25"/>
                    </a:cubicBezTo>
                    <a:cubicBezTo>
                      <a:pt x="41" y="25"/>
                      <a:pt x="43" y="13"/>
                      <a:pt x="32" y="10"/>
                    </a:cubicBezTo>
                    <a:cubicBezTo>
                      <a:pt x="20" y="7"/>
                      <a:pt x="1" y="48"/>
                      <a:pt x="0" y="54"/>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 name="Freeform 65"/>
              <p:cNvSpPr/>
              <p:nvPr/>
            </p:nvSpPr>
            <p:spPr bwMode="auto">
              <a:xfrm>
                <a:off x="10526020" y="3273318"/>
                <a:ext cx="70984" cy="62466"/>
              </a:xfrm>
              <a:custGeom>
                <a:gdLst>
                  <a:gd fmla="*/ 0 w 23" name="T0"/>
                  <a:gd fmla="*/ 17 h 20" name="T1"/>
                  <a:gd fmla="*/ 23 w 23" name="T2"/>
                  <a:gd fmla="*/ 16 h 20" name="T3"/>
                  <a:gd fmla="*/ 0 w 23" name="T4"/>
                  <a:gd fmla="*/ 20 h 20" name="T5"/>
                  <a:gd fmla="*/ 0 w 23" name="T6"/>
                  <a:gd fmla="*/ 17 h 20" name="T7"/>
                </a:gdLst>
                <a:cxnLst>
                  <a:cxn ang="0">
                    <a:pos x="T0" y="T1"/>
                  </a:cxn>
                  <a:cxn ang="0">
                    <a:pos x="T2" y="T3"/>
                  </a:cxn>
                  <a:cxn ang="0">
                    <a:pos x="T4" y="T5"/>
                  </a:cxn>
                  <a:cxn ang="0">
                    <a:pos x="T6" y="T7"/>
                  </a:cxn>
                </a:cxnLst>
                <a:rect b="b" l="0" r="r" t="0"/>
                <a:pathLst>
                  <a:path h="20" w="23">
                    <a:moveTo>
                      <a:pt x="0" y="17"/>
                    </a:moveTo>
                    <a:cubicBezTo>
                      <a:pt x="0" y="17"/>
                      <a:pt x="20" y="0"/>
                      <a:pt x="23" y="16"/>
                    </a:cubicBezTo>
                    <a:cubicBezTo>
                      <a:pt x="23" y="16"/>
                      <a:pt x="19" y="3"/>
                      <a:pt x="0" y="20"/>
                    </a:cubicBezTo>
                    <a:lnTo>
                      <a:pt x="0" y="17"/>
                    </a:ln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 name="Oval 66"/>
              <p:cNvSpPr>
                <a:spLocks noChangeArrowheads="1"/>
              </p:cNvSpPr>
              <p:nvPr/>
            </p:nvSpPr>
            <p:spPr bwMode="auto">
              <a:xfrm>
                <a:off x="9320715" y="3469233"/>
                <a:ext cx="255542" cy="72404"/>
              </a:xfrm>
              <a:prstGeom prst="ellipse">
                <a:avLst/>
              </a:prstGeom>
              <a:solidFill>
                <a:srgbClr val="FFC1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 name="Oval 67"/>
              <p:cNvSpPr>
                <a:spLocks noChangeArrowheads="1"/>
              </p:cNvSpPr>
              <p:nvPr/>
            </p:nvSpPr>
            <p:spPr bwMode="auto">
              <a:xfrm>
                <a:off x="10159744" y="3469233"/>
                <a:ext cx="254122" cy="72404"/>
              </a:xfrm>
              <a:prstGeom prst="ellipse">
                <a:avLst/>
              </a:prstGeom>
              <a:solidFill>
                <a:srgbClr val="FFC1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 name="Freeform 68"/>
              <p:cNvSpPr/>
              <p:nvPr/>
            </p:nvSpPr>
            <p:spPr bwMode="auto">
              <a:xfrm>
                <a:off x="9932596" y="2899943"/>
                <a:ext cx="264060" cy="174621"/>
              </a:xfrm>
              <a:custGeom>
                <a:gdLst>
                  <a:gd fmla="*/ 0 w 85" name="T0"/>
                  <a:gd fmla="*/ 8 h 56" name="T1"/>
                  <a:gd fmla="*/ 0 w 85" name="T2"/>
                  <a:gd fmla="*/ 27 h 56" name="T3"/>
                  <a:gd fmla="*/ 85 w 85" name="T4"/>
                  <a:gd fmla="*/ 29 h 56" name="T5"/>
                  <a:gd fmla="*/ 85 w 85" name="T6"/>
                  <a:gd fmla="*/ 0 h 56" name="T7"/>
                  <a:gd fmla="*/ 0 w 85" name="T8"/>
                  <a:gd fmla="*/ 8 h 56" name="T9"/>
                </a:gdLst>
                <a:cxnLst>
                  <a:cxn ang="0">
                    <a:pos x="T0" y="T1"/>
                  </a:cxn>
                  <a:cxn ang="0">
                    <a:pos x="T2" y="T3"/>
                  </a:cxn>
                  <a:cxn ang="0">
                    <a:pos x="T4" y="T5"/>
                  </a:cxn>
                  <a:cxn ang="0">
                    <a:pos x="T6" y="T7"/>
                  </a:cxn>
                  <a:cxn ang="0">
                    <a:pos x="T8" y="T9"/>
                  </a:cxn>
                </a:cxnLst>
                <a:rect b="b" l="0" r="r" t="0"/>
                <a:pathLst>
                  <a:path h="56" w="85">
                    <a:moveTo>
                      <a:pt x="0" y="8"/>
                    </a:moveTo>
                    <a:cubicBezTo>
                      <a:pt x="0" y="27"/>
                      <a:pt x="0" y="27"/>
                      <a:pt x="0" y="27"/>
                    </a:cubicBezTo>
                    <a:cubicBezTo>
                      <a:pt x="0" y="27"/>
                      <a:pt x="48" y="56"/>
                      <a:pt x="85" y="29"/>
                    </a:cubicBezTo>
                    <a:cubicBezTo>
                      <a:pt x="85" y="0"/>
                      <a:pt x="85" y="0"/>
                      <a:pt x="85" y="0"/>
                    </a:cubicBezTo>
                    <a:cubicBezTo>
                      <a:pt x="85" y="0"/>
                      <a:pt x="54" y="32"/>
                      <a:pt x="0" y="8"/>
                    </a:cubicBez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93" name="Freeform 69"/>
              <p:cNvSpPr/>
              <p:nvPr/>
            </p:nvSpPr>
            <p:spPr bwMode="auto">
              <a:xfrm>
                <a:off x="9510952" y="3205173"/>
                <a:ext cx="269738" cy="41171"/>
              </a:xfrm>
              <a:custGeom>
                <a:gdLst>
                  <a:gd fmla="*/ 7 w 87" name="T0"/>
                  <a:gd fmla="*/ 13 h 13" name="T1"/>
                  <a:gd fmla="*/ 38 w 87" name="T2"/>
                  <a:gd fmla="*/ 11 h 13" name="T3"/>
                  <a:gd fmla="*/ 81 w 87" name="T4"/>
                  <a:gd fmla="*/ 13 h 13" name="T5"/>
                  <a:gd fmla="*/ 86 w 87" name="T6"/>
                  <a:gd fmla="*/ 9 h 13" name="T7"/>
                  <a:gd fmla="*/ 82 w 87" name="T8"/>
                  <a:gd fmla="*/ 3 h 13" name="T9"/>
                  <a:gd fmla="*/ 38 w 87" name="T10"/>
                  <a:gd fmla="*/ 0 h 13" name="T11"/>
                  <a:gd fmla="*/ 5 w 87" name="T12"/>
                  <a:gd fmla="*/ 3 h 13" name="T13"/>
                  <a:gd fmla="*/ 1 w 87" name="T14"/>
                  <a:gd fmla="*/ 9 h 13" name="T15"/>
                  <a:gd fmla="*/ 6 w 87" name="T16"/>
                  <a:gd fmla="*/ 13 h 13" name="T17"/>
                  <a:gd fmla="*/ 7 w 87" name="T18"/>
                  <a:gd fmla="*/ 13 h 1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 w="87">
                    <a:moveTo>
                      <a:pt x="7" y="13"/>
                    </a:moveTo>
                    <a:cubicBezTo>
                      <a:pt x="16" y="11"/>
                      <a:pt x="27" y="11"/>
                      <a:pt x="38" y="11"/>
                    </a:cubicBezTo>
                    <a:cubicBezTo>
                      <a:pt x="60" y="11"/>
                      <a:pt x="81" y="13"/>
                      <a:pt x="81" y="13"/>
                    </a:cubicBezTo>
                    <a:cubicBezTo>
                      <a:pt x="83" y="13"/>
                      <a:pt x="86" y="11"/>
                      <a:pt x="86" y="9"/>
                    </a:cubicBezTo>
                    <a:cubicBezTo>
                      <a:pt x="87" y="6"/>
                      <a:pt x="85" y="3"/>
                      <a:pt x="82" y="3"/>
                    </a:cubicBezTo>
                    <a:cubicBezTo>
                      <a:pt x="82" y="3"/>
                      <a:pt x="61" y="0"/>
                      <a:pt x="38" y="0"/>
                    </a:cubicBezTo>
                    <a:cubicBezTo>
                      <a:pt x="27" y="0"/>
                      <a:pt x="15" y="1"/>
                      <a:pt x="5" y="3"/>
                    </a:cubicBezTo>
                    <a:cubicBezTo>
                      <a:pt x="2" y="4"/>
                      <a:pt x="0" y="6"/>
                      <a:pt x="1" y="9"/>
                    </a:cubicBezTo>
                    <a:cubicBezTo>
                      <a:pt x="1" y="11"/>
                      <a:pt x="3" y="13"/>
                      <a:pt x="6" y="13"/>
                    </a:cubicBezTo>
                    <a:lnTo>
                      <a:pt x="7" y="13"/>
                    </a:ln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 name="Freeform 70"/>
              <p:cNvSpPr/>
              <p:nvPr/>
            </p:nvSpPr>
            <p:spPr bwMode="auto">
              <a:xfrm>
                <a:off x="9498175" y="3100117"/>
                <a:ext cx="282515" cy="141968"/>
              </a:xfrm>
              <a:custGeom>
                <a:gdLst>
                  <a:gd fmla="*/ 88 w 91" name="T0"/>
                  <a:gd fmla="*/ 45 h 46" name="T1"/>
                  <a:gd fmla="*/ 90 w 91" name="T2"/>
                  <a:gd fmla="*/ 39 h 46" name="T3"/>
                  <a:gd fmla="*/ 5 w 91" name="T4"/>
                  <a:gd fmla="*/ 0 h 46" name="T5"/>
                  <a:gd fmla="*/ 0 w 91" name="T6"/>
                  <a:gd fmla="*/ 4 h 46" name="T7"/>
                  <a:gd fmla="*/ 4 w 91" name="T8"/>
                  <a:gd fmla="*/ 9 h 46" name="T9"/>
                  <a:gd fmla="*/ 82 w 91" name="T10"/>
                  <a:gd fmla="*/ 42 h 46" name="T11"/>
                  <a:gd fmla="*/ 82 w 91" name="T12"/>
                  <a:gd fmla="*/ 43 h 46" name="T13"/>
                  <a:gd fmla="*/ 82 w 91" name="T14"/>
                  <a:gd fmla="*/ 43 h 46" name="T15"/>
                  <a:gd fmla="*/ 86 w 91" name="T16"/>
                  <a:gd fmla="*/ 46 h 46" name="T17"/>
                  <a:gd fmla="*/ 88 w 91" name="T18"/>
                  <a:gd fmla="*/ 45 h 4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6" w="91">
                    <a:moveTo>
                      <a:pt x="88" y="45"/>
                    </a:moveTo>
                    <a:cubicBezTo>
                      <a:pt x="90" y="44"/>
                      <a:pt x="91" y="41"/>
                      <a:pt x="90" y="39"/>
                    </a:cubicBezTo>
                    <a:cubicBezTo>
                      <a:pt x="89" y="38"/>
                      <a:pt x="70" y="6"/>
                      <a:pt x="5" y="0"/>
                    </a:cubicBezTo>
                    <a:cubicBezTo>
                      <a:pt x="2" y="0"/>
                      <a:pt x="0" y="2"/>
                      <a:pt x="0" y="4"/>
                    </a:cubicBezTo>
                    <a:cubicBezTo>
                      <a:pt x="0" y="7"/>
                      <a:pt x="2" y="9"/>
                      <a:pt x="4" y="9"/>
                    </a:cubicBezTo>
                    <a:cubicBezTo>
                      <a:pt x="59" y="13"/>
                      <a:pt x="78" y="37"/>
                      <a:pt x="82" y="42"/>
                    </a:cubicBezTo>
                    <a:cubicBezTo>
                      <a:pt x="82" y="43"/>
                      <a:pt x="82" y="43"/>
                      <a:pt x="82" y="43"/>
                    </a:cubicBezTo>
                    <a:cubicBezTo>
                      <a:pt x="82" y="43"/>
                      <a:pt x="82" y="43"/>
                      <a:pt x="82" y="43"/>
                    </a:cubicBezTo>
                    <a:cubicBezTo>
                      <a:pt x="83" y="45"/>
                      <a:pt x="85" y="46"/>
                      <a:pt x="86" y="46"/>
                    </a:cubicBezTo>
                    <a:cubicBezTo>
                      <a:pt x="87" y="46"/>
                      <a:pt x="87" y="45"/>
                      <a:pt x="88" y="45"/>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 name="Freeform 71"/>
              <p:cNvSpPr/>
              <p:nvPr/>
            </p:nvSpPr>
            <p:spPr bwMode="auto">
              <a:xfrm>
                <a:off x="9505273" y="2899943"/>
                <a:ext cx="262640" cy="174621"/>
              </a:xfrm>
              <a:custGeom>
                <a:gdLst>
                  <a:gd fmla="*/ 85 w 85" name="T0"/>
                  <a:gd fmla="*/ 8 h 56" name="T1"/>
                  <a:gd fmla="*/ 85 w 85" name="T2"/>
                  <a:gd fmla="*/ 27 h 56" name="T3"/>
                  <a:gd fmla="*/ 0 w 85" name="T4"/>
                  <a:gd fmla="*/ 29 h 56" name="T5"/>
                  <a:gd fmla="*/ 0 w 85" name="T6"/>
                  <a:gd fmla="*/ 0 h 56" name="T7"/>
                  <a:gd fmla="*/ 85 w 85" name="T8"/>
                  <a:gd fmla="*/ 8 h 56" name="T9"/>
                </a:gdLst>
                <a:cxnLst>
                  <a:cxn ang="0">
                    <a:pos x="T0" y="T1"/>
                  </a:cxn>
                  <a:cxn ang="0">
                    <a:pos x="T2" y="T3"/>
                  </a:cxn>
                  <a:cxn ang="0">
                    <a:pos x="T4" y="T5"/>
                  </a:cxn>
                  <a:cxn ang="0">
                    <a:pos x="T6" y="T7"/>
                  </a:cxn>
                  <a:cxn ang="0">
                    <a:pos x="T8" y="T9"/>
                  </a:cxn>
                </a:cxnLst>
                <a:rect b="b" l="0" r="r" t="0"/>
                <a:pathLst>
                  <a:path h="56" w="85">
                    <a:moveTo>
                      <a:pt x="85" y="8"/>
                    </a:moveTo>
                    <a:cubicBezTo>
                      <a:pt x="85" y="27"/>
                      <a:pt x="85" y="27"/>
                      <a:pt x="85" y="27"/>
                    </a:cubicBezTo>
                    <a:cubicBezTo>
                      <a:pt x="85" y="27"/>
                      <a:pt x="37" y="56"/>
                      <a:pt x="0" y="29"/>
                    </a:cubicBezTo>
                    <a:cubicBezTo>
                      <a:pt x="0" y="0"/>
                      <a:pt x="0" y="0"/>
                      <a:pt x="0" y="0"/>
                    </a:cubicBezTo>
                    <a:cubicBezTo>
                      <a:pt x="0" y="0"/>
                      <a:pt x="31" y="32"/>
                      <a:pt x="85" y="8"/>
                    </a:cubicBez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96" name="Freeform 72"/>
              <p:cNvSpPr/>
              <p:nvPr/>
            </p:nvSpPr>
            <p:spPr bwMode="auto">
              <a:xfrm>
                <a:off x="9650080" y="3787240"/>
                <a:ext cx="441519" cy="68144"/>
              </a:xfrm>
              <a:custGeom>
                <a:gdLst>
                  <a:gd fmla="*/ 0 w 142" name="T0"/>
                  <a:gd fmla="*/ 20 h 22" name="T1"/>
                  <a:gd fmla="*/ 2 w 142" name="T2"/>
                  <a:gd fmla="*/ 16 h 22" name="T3"/>
                  <a:gd fmla="*/ 85 w 142" name="T4"/>
                  <a:gd fmla="*/ 0 h 22" name="T5"/>
                  <a:gd fmla="*/ 140 w 142" name="T6"/>
                  <a:gd fmla="*/ 11 h 22" name="T7"/>
                  <a:gd fmla="*/ 142 w 142" name="T8"/>
                  <a:gd fmla="*/ 16 h 22" name="T9"/>
                  <a:gd fmla="*/ 137 w 142" name="T10"/>
                  <a:gd fmla="*/ 17 h 22" name="T11"/>
                  <a:gd fmla="*/ 85 w 142" name="T12"/>
                  <a:gd fmla="*/ 6 h 22" name="T13"/>
                  <a:gd fmla="*/ 29 w 142" name="T14"/>
                  <a:gd fmla="*/ 14 h 22" name="T15"/>
                  <a:gd fmla="*/ 5 w 142" name="T16"/>
                  <a:gd fmla="*/ 22 h 22" name="T17"/>
                  <a:gd fmla="*/ 5 w 142" name="T18"/>
                  <a:gd fmla="*/ 22 h 22" name="T19"/>
                  <a:gd fmla="*/ 3 w 142" name="T20"/>
                  <a:gd fmla="*/ 22 h 22" name="T21"/>
                  <a:gd fmla="*/ 0 w 142" name="T22"/>
                  <a:gd fmla="*/ 20 h 2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2" w="142">
                    <a:moveTo>
                      <a:pt x="0" y="20"/>
                    </a:moveTo>
                    <a:cubicBezTo>
                      <a:pt x="0" y="18"/>
                      <a:pt x="0" y="16"/>
                      <a:pt x="2" y="16"/>
                    </a:cubicBezTo>
                    <a:cubicBezTo>
                      <a:pt x="2" y="16"/>
                      <a:pt x="42" y="0"/>
                      <a:pt x="85" y="0"/>
                    </a:cubicBezTo>
                    <a:cubicBezTo>
                      <a:pt x="104" y="0"/>
                      <a:pt x="123" y="3"/>
                      <a:pt x="140" y="11"/>
                    </a:cubicBezTo>
                    <a:cubicBezTo>
                      <a:pt x="142" y="12"/>
                      <a:pt x="142" y="14"/>
                      <a:pt x="142" y="16"/>
                    </a:cubicBezTo>
                    <a:cubicBezTo>
                      <a:pt x="141" y="18"/>
                      <a:pt x="139" y="18"/>
                      <a:pt x="137" y="17"/>
                    </a:cubicBezTo>
                    <a:cubicBezTo>
                      <a:pt x="121" y="9"/>
                      <a:pt x="103" y="6"/>
                      <a:pt x="85" y="6"/>
                    </a:cubicBezTo>
                    <a:cubicBezTo>
                      <a:pt x="64" y="6"/>
                      <a:pt x="44" y="10"/>
                      <a:pt x="29" y="14"/>
                    </a:cubicBezTo>
                    <a:cubicBezTo>
                      <a:pt x="14" y="18"/>
                      <a:pt x="5" y="22"/>
                      <a:pt x="5" y="22"/>
                    </a:cubicBezTo>
                    <a:cubicBezTo>
                      <a:pt x="5" y="22"/>
                      <a:pt x="5" y="22"/>
                      <a:pt x="5" y="22"/>
                    </a:cubicBezTo>
                    <a:cubicBezTo>
                      <a:pt x="4" y="22"/>
                      <a:pt x="4" y="22"/>
                      <a:pt x="3" y="22"/>
                    </a:cubicBezTo>
                    <a:cubicBezTo>
                      <a:pt x="2" y="22"/>
                      <a:pt x="1" y="21"/>
                      <a:pt x="0" y="20"/>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 name="Freeform 73"/>
              <p:cNvSpPr/>
              <p:nvPr/>
            </p:nvSpPr>
            <p:spPr bwMode="auto">
              <a:xfrm>
                <a:off x="9827540" y="3855385"/>
                <a:ext cx="93699" cy="56787"/>
              </a:xfrm>
              <a:custGeom>
                <a:gdLst>
                  <a:gd fmla="*/ 0 w 30" name="T0"/>
                  <a:gd fmla="*/ 3 h 18" name="T1"/>
                  <a:gd fmla="*/ 28 w 30" name="T2"/>
                  <a:gd fmla="*/ 9 h 18" name="T3"/>
                  <a:gd fmla="*/ 0 w 30" name="T4"/>
                  <a:gd fmla="*/ 3 h 18" name="T5"/>
                </a:gdLst>
                <a:cxnLst>
                  <a:cxn ang="0">
                    <a:pos x="T0" y="T1"/>
                  </a:cxn>
                  <a:cxn ang="0">
                    <a:pos x="T2" y="T3"/>
                  </a:cxn>
                  <a:cxn ang="0">
                    <a:pos x="T4" y="T5"/>
                  </a:cxn>
                </a:cxnLst>
                <a:rect b="b" l="0" r="r" t="0"/>
                <a:pathLst>
                  <a:path h="18" w="30">
                    <a:moveTo>
                      <a:pt x="0" y="3"/>
                    </a:moveTo>
                    <a:cubicBezTo>
                      <a:pt x="0" y="3"/>
                      <a:pt x="30" y="0"/>
                      <a:pt x="28" y="9"/>
                    </a:cubicBezTo>
                    <a:cubicBezTo>
                      <a:pt x="25" y="18"/>
                      <a:pt x="0" y="3"/>
                      <a:pt x="0" y="3"/>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3" name="Freeform 139"/>
              <p:cNvSpPr>
                <a:spLocks noEditPoints="1"/>
              </p:cNvSpPr>
              <p:nvPr/>
            </p:nvSpPr>
            <p:spPr bwMode="auto">
              <a:xfrm>
                <a:off x="10635335" y="2103505"/>
                <a:ext cx="502565" cy="498307"/>
              </a:xfrm>
              <a:custGeom>
                <a:gdLst>
                  <a:gd fmla="*/ 26 w 162" name="T0"/>
                  <a:gd fmla="*/ 160 h 160" name="T1"/>
                  <a:gd fmla="*/ 3 w 162" name="T2"/>
                  <a:gd fmla="*/ 154 h 160" name="T3"/>
                  <a:gd fmla="*/ 1 w 162" name="T4"/>
                  <a:gd fmla="*/ 148 h 160" name="T5"/>
                  <a:gd fmla="*/ 6 w 162" name="T6"/>
                  <a:gd fmla="*/ 146 h 160" name="T7"/>
                  <a:gd fmla="*/ 27 w 162" name="T8"/>
                  <a:gd fmla="*/ 152 h 160" name="T9"/>
                  <a:gd fmla="*/ 32 w 162" name="T10"/>
                  <a:gd fmla="*/ 150 h 160" name="T11"/>
                  <a:gd fmla="*/ 34 w 162" name="T12"/>
                  <a:gd fmla="*/ 145 h 160" name="T13"/>
                  <a:gd fmla="*/ 33 w 162" name="T14"/>
                  <a:gd fmla="*/ 143 h 160" name="T15"/>
                  <a:gd fmla="*/ 20 w 162" name="T16"/>
                  <a:gd fmla="*/ 133 h 160" name="T17"/>
                  <a:gd fmla="*/ 5 w 162" name="T18"/>
                  <a:gd fmla="*/ 105 h 160" name="T19"/>
                  <a:gd fmla="*/ 6 w 162" name="T20"/>
                  <a:gd fmla="*/ 100 h 160" name="T21"/>
                  <a:gd fmla="*/ 12 w 162" name="T22"/>
                  <a:gd fmla="*/ 96 h 160" name="T23"/>
                  <a:gd fmla="*/ 22 w 162" name="T24"/>
                  <a:gd fmla="*/ 102 h 160" name="T25"/>
                  <a:gd fmla="*/ 31 w 162" name="T26"/>
                  <a:gd fmla="*/ 115 h 160" name="T27"/>
                  <a:gd fmla="*/ 41 w 162" name="T28"/>
                  <a:gd fmla="*/ 137 h 160" name="T29"/>
                  <a:gd fmla="*/ 58 w 162" name="T30"/>
                  <a:gd fmla="*/ 141 h 160" name="T31"/>
                  <a:gd fmla="*/ 77 w 162" name="T32"/>
                  <a:gd fmla="*/ 136 h 160" name="T33"/>
                  <a:gd fmla="*/ 82 w 162" name="T34"/>
                  <a:gd fmla="*/ 123 h 160" name="T35"/>
                  <a:gd fmla="*/ 81 w 162" name="T36"/>
                  <a:gd fmla="*/ 111 h 160" name="T37"/>
                  <a:gd fmla="*/ 22 w 162" name="T38"/>
                  <a:gd fmla="*/ 37 h 160" name="T39"/>
                  <a:gd fmla="*/ 17 w 162" name="T40"/>
                  <a:gd fmla="*/ 11 h 160" name="T41"/>
                  <a:gd fmla="*/ 19 w 162" name="T42"/>
                  <a:gd fmla="*/ 4 h 160" name="T43"/>
                  <a:gd fmla="*/ 25 w 162" name="T44"/>
                  <a:gd fmla="*/ 0 h 160" name="T45"/>
                  <a:gd fmla="*/ 34 w 162" name="T46"/>
                  <a:gd fmla="*/ 5 h 160" name="T47"/>
                  <a:gd fmla="*/ 44 w 162" name="T48"/>
                  <a:gd fmla="*/ 15 h 160" name="T49"/>
                  <a:gd fmla="*/ 65 w 162" name="T50"/>
                  <a:gd fmla="*/ 48 h 160" name="T51"/>
                  <a:gd fmla="*/ 88 w 162" name="T52"/>
                  <a:gd fmla="*/ 105 h 160" name="T53"/>
                  <a:gd fmla="*/ 122 w 162" name="T54"/>
                  <a:gd fmla="*/ 114 h 160" name="T55"/>
                  <a:gd fmla="*/ 145 w 162" name="T56"/>
                  <a:gd fmla="*/ 107 h 160" name="T57"/>
                  <a:gd fmla="*/ 154 w 162" name="T58"/>
                  <a:gd fmla="*/ 86 h 160" name="T59"/>
                  <a:gd fmla="*/ 134 w 162" name="T60"/>
                  <a:gd fmla="*/ 30 h 160" name="T61"/>
                  <a:gd fmla="*/ 134 w 162" name="T62"/>
                  <a:gd fmla="*/ 30 h 160" name="T63"/>
                  <a:gd fmla="*/ 135 w 162" name="T64"/>
                  <a:gd fmla="*/ 24 h 160" name="T65"/>
                  <a:gd fmla="*/ 141 w 162" name="T66"/>
                  <a:gd fmla="*/ 26 h 160" name="T67"/>
                  <a:gd fmla="*/ 162 w 162" name="T68"/>
                  <a:gd fmla="*/ 86 h 160" name="T69"/>
                  <a:gd fmla="*/ 150 w 162" name="T70"/>
                  <a:gd fmla="*/ 114 h 160" name="T71"/>
                  <a:gd fmla="*/ 121 w 162" name="T72"/>
                  <a:gd fmla="*/ 122 h 160" name="T73"/>
                  <a:gd fmla="*/ 90 w 162" name="T74"/>
                  <a:gd fmla="*/ 115 h 160" name="T75"/>
                  <a:gd fmla="*/ 91 w 162" name="T76"/>
                  <a:gd fmla="*/ 123 h 160" name="T77"/>
                  <a:gd fmla="*/ 81 w 162" name="T78"/>
                  <a:gd fmla="*/ 143 h 160" name="T79"/>
                  <a:gd fmla="*/ 58 w 162" name="T80"/>
                  <a:gd fmla="*/ 150 h 160" name="T81"/>
                  <a:gd fmla="*/ 42 w 162" name="T82"/>
                  <a:gd fmla="*/ 147 h 160" name="T83"/>
                  <a:gd fmla="*/ 38 w 162" name="T84"/>
                  <a:gd fmla="*/ 156 h 160" name="T85"/>
                  <a:gd fmla="*/ 27 w 162" name="T86"/>
                  <a:gd fmla="*/ 160 h 160" name="T87"/>
                  <a:gd fmla="*/ 26 w 162" name="T88"/>
                  <a:gd fmla="*/ 160 h 160" name="T89"/>
                  <a:gd fmla="*/ 26 w 162" name="T90"/>
                  <a:gd fmla="*/ 127 h 160" name="T91"/>
                  <a:gd fmla="*/ 29 w 162" name="T92"/>
                  <a:gd fmla="*/ 130 h 160" name="T93"/>
                  <a:gd fmla="*/ 16 w 162" name="T94"/>
                  <a:gd fmla="*/ 109 h 160" name="T95"/>
                  <a:gd fmla="*/ 13 w 162" name="T96"/>
                  <a:gd fmla="*/ 106 h 160" name="T97"/>
                  <a:gd fmla="*/ 26 w 162" name="T98"/>
                  <a:gd fmla="*/ 127 h 160" name="T99"/>
                  <a:gd fmla="*/ 25 w 162" name="T100"/>
                  <a:gd fmla="*/ 11 h 160" name="T101"/>
                  <a:gd fmla="*/ 30 w 162" name="T102"/>
                  <a:gd fmla="*/ 35 h 160" name="T103"/>
                  <a:gd fmla="*/ 78 w 162" name="T104"/>
                  <a:gd fmla="*/ 99 h 160" name="T105"/>
                  <a:gd fmla="*/ 41 w 162" name="T106"/>
                  <a:gd fmla="*/ 25 h 160" name="T107"/>
                  <a:gd fmla="*/ 26 w 162" name="T108"/>
                  <a:gd fmla="*/ 9 h 160" name="T109"/>
                  <a:gd fmla="*/ 26 w 162" name="T110"/>
                  <a:gd fmla="*/ 9 h 160" name="T111"/>
                  <a:gd fmla="*/ 25 w 162" name="T112"/>
                  <a:gd fmla="*/ 11 h 160"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160" w="162">
                    <a:moveTo>
                      <a:pt x="26" y="160"/>
                    </a:moveTo>
                    <a:cubicBezTo>
                      <a:pt x="20" y="160"/>
                      <a:pt x="13" y="158"/>
                      <a:pt x="3" y="154"/>
                    </a:cubicBezTo>
                    <a:cubicBezTo>
                      <a:pt x="1" y="153"/>
                      <a:pt x="0" y="150"/>
                      <a:pt x="1" y="148"/>
                    </a:cubicBezTo>
                    <a:cubicBezTo>
                      <a:pt x="2" y="146"/>
                      <a:pt x="4" y="145"/>
                      <a:pt x="6" y="146"/>
                    </a:cubicBezTo>
                    <a:cubicBezTo>
                      <a:pt x="16" y="150"/>
                      <a:pt x="22" y="152"/>
                      <a:pt x="27" y="152"/>
                    </a:cubicBezTo>
                    <a:cubicBezTo>
                      <a:pt x="30" y="152"/>
                      <a:pt x="31" y="151"/>
                      <a:pt x="32" y="150"/>
                    </a:cubicBezTo>
                    <a:cubicBezTo>
                      <a:pt x="33" y="149"/>
                      <a:pt x="33" y="148"/>
                      <a:pt x="34" y="145"/>
                    </a:cubicBezTo>
                    <a:cubicBezTo>
                      <a:pt x="34" y="145"/>
                      <a:pt x="34" y="144"/>
                      <a:pt x="33" y="143"/>
                    </a:cubicBezTo>
                    <a:cubicBezTo>
                      <a:pt x="29" y="140"/>
                      <a:pt x="24" y="137"/>
                      <a:pt x="20" y="133"/>
                    </a:cubicBezTo>
                    <a:cubicBezTo>
                      <a:pt x="11" y="124"/>
                      <a:pt x="5" y="114"/>
                      <a:pt x="5" y="105"/>
                    </a:cubicBezTo>
                    <a:cubicBezTo>
                      <a:pt x="5" y="103"/>
                      <a:pt x="5" y="102"/>
                      <a:pt x="6" y="100"/>
                    </a:cubicBezTo>
                    <a:cubicBezTo>
                      <a:pt x="6" y="98"/>
                      <a:pt x="9" y="96"/>
                      <a:pt x="12" y="96"/>
                    </a:cubicBezTo>
                    <a:cubicBezTo>
                      <a:pt x="16" y="97"/>
                      <a:pt x="18" y="99"/>
                      <a:pt x="22" y="102"/>
                    </a:cubicBezTo>
                    <a:cubicBezTo>
                      <a:pt x="25" y="106"/>
                      <a:pt x="28" y="110"/>
                      <a:pt x="31" y="115"/>
                    </a:cubicBezTo>
                    <a:cubicBezTo>
                      <a:pt x="35" y="122"/>
                      <a:pt x="39" y="130"/>
                      <a:pt x="41" y="137"/>
                    </a:cubicBezTo>
                    <a:cubicBezTo>
                      <a:pt x="46" y="140"/>
                      <a:pt x="52" y="141"/>
                      <a:pt x="58" y="141"/>
                    </a:cubicBezTo>
                    <a:cubicBezTo>
                      <a:pt x="64" y="141"/>
                      <a:pt x="71" y="140"/>
                      <a:pt x="77" y="136"/>
                    </a:cubicBezTo>
                    <a:cubicBezTo>
                      <a:pt x="80" y="134"/>
                      <a:pt x="82" y="130"/>
                      <a:pt x="82" y="123"/>
                    </a:cubicBezTo>
                    <a:cubicBezTo>
                      <a:pt x="82" y="120"/>
                      <a:pt x="82" y="115"/>
                      <a:pt x="81" y="111"/>
                    </a:cubicBezTo>
                    <a:cubicBezTo>
                      <a:pt x="56" y="97"/>
                      <a:pt x="32" y="72"/>
                      <a:pt x="22" y="37"/>
                    </a:cubicBezTo>
                    <a:cubicBezTo>
                      <a:pt x="18" y="25"/>
                      <a:pt x="17" y="17"/>
                      <a:pt x="17" y="11"/>
                    </a:cubicBezTo>
                    <a:cubicBezTo>
                      <a:pt x="17" y="8"/>
                      <a:pt x="17" y="6"/>
                      <a:pt x="19" y="4"/>
                    </a:cubicBezTo>
                    <a:cubicBezTo>
                      <a:pt x="20" y="2"/>
                      <a:pt x="22" y="0"/>
                      <a:pt x="25" y="0"/>
                    </a:cubicBezTo>
                    <a:cubicBezTo>
                      <a:pt x="29" y="0"/>
                      <a:pt x="31" y="2"/>
                      <a:pt x="34" y="5"/>
                    </a:cubicBezTo>
                    <a:cubicBezTo>
                      <a:pt x="37" y="7"/>
                      <a:pt x="40" y="11"/>
                      <a:pt x="44" y="15"/>
                    </a:cubicBezTo>
                    <a:cubicBezTo>
                      <a:pt x="50" y="24"/>
                      <a:pt x="58" y="35"/>
                      <a:pt x="65" y="48"/>
                    </a:cubicBezTo>
                    <a:cubicBezTo>
                      <a:pt x="75" y="66"/>
                      <a:pt x="84" y="87"/>
                      <a:pt x="88" y="105"/>
                    </a:cubicBezTo>
                    <a:cubicBezTo>
                      <a:pt x="100" y="111"/>
                      <a:pt x="111" y="114"/>
                      <a:pt x="122" y="114"/>
                    </a:cubicBezTo>
                    <a:cubicBezTo>
                      <a:pt x="131" y="114"/>
                      <a:pt x="139" y="112"/>
                      <a:pt x="145" y="107"/>
                    </a:cubicBezTo>
                    <a:cubicBezTo>
                      <a:pt x="150" y="102"/>
                      <a:pt x="154" y="96"/>
                      <a:pt x="154" y="86"/>
                    </a:cubicBezTo>
                    <a:cubicBezTo>
                      <a:pt x="154" y="73"/>
                      <a:pt x="148" y="54"/>
                      <a:pt x="134" y="30"/>
                    </a:cubicBezTo>
                    <a:cubicBezTo>
                      <a:pt x="134" y="30"/>
                      <a:pt x="134" y="30"/>
                      <a:pt x="134" y="30"/>
                    </a:cubicBezTo>
                    <a:cubicBezTo>
                      <a:pt x="132" y="28"/>
                      <a:pt x="133" y="25"/>
                      <a:pt x="135" y="24"/>
                    </a:cubicBezTo>
                    <a:cubicBezTo>
                      <a:pt x="137" y="23"/>
                      <a:pt x="140" y="24"/>
                      <a:pt x="141" y="26"/>
                    </a:cubicBezTo>
                    <a:cubicBezTo>
                      <a:pt x="156" y="50"/>
                      <a:pt x="162" y="70"/>
                      <a:pt x="162" y="86"/>
                    </a:cubicBezTo>
                    <a:cubicBezTo>
                      <a:pt x="162" y="98"/>
                      <a:pt x="158" y="107"/>
                      <a:pt x="150" y="114"/>
                    </a:cubicBezTo>
                    <a:cubicBezTo>
                      <a:pt x="142" y="120"/>
                      <a:pt x="132" y="122"/>
                      <a:pt x="121" y="122"/>
                    </a:cubicBezTo>
                    <a:cubicBezTo>
                      <a:pt x="112" y="122"/>
                      <a:pt x="101" y="120"/>
                      <a:pt x="90" y="115"/>
                    </a:cubicBezTo>
                    <a:cubicBezTo>
                      <a:pt x="90" y="118"/>
                      <a:pt x="91" y="121"/>
                      <a:pt x="91" y="123"/>
                    </a:cubicBezTo>
                    <a:cubicBezTo>
                      <a:pt x="91" y="132"/>
                      <a:pt x="88" y="139"/>
                      <a:pt x="81" y="143"/>
                    </a:cubicBezTo>
                    <a:cubicBezTo>
                      <a:pt x="74" y="148"/>
                      <a:pt x="66" y="150"/>
                      <a:pt x="58" y="150"/>
                    </a:cubicBezTo>
                    <a:cubicBezTo>
                      <a:pt x="52" y="150"/>
                      <a:pt x="47" y="148"/>
                      <a:pt x="42" y="147"/>
                    </a:cubicBezTo>
                    <a:cubicBezTo>
                      <a:pt x="42" y="150"/>
                      <a:pt x="41" y="153"/>
                      <a:pt x="38" y="156"/>
                    </a:cubicBezTo>
                    <a:cubicBezTo>
                      <a:pt x="35" y="159"/>
                      <a:pt x="31" y="160"/>
                      <a:pt x="27" y="160"/>
                    </a:cubicBezTo>
                    <a:lnTo>
                      <a:pt x="26" y="160"/>
                    </a:lnTo>
                    <a:close/>
                    <a:moveTo>
                      <a:pt x="26" y="127"/>
                    </a:moveTo>
                    <a:cubicBezTo>
                      <a:pt x="27" y="128"/>
                      <a:pt x="28" y="129"/>
                      <a:pt x="29" y="130"/>
                    </a:cubicBezTo>
                    <a:cubicBezTo>
                      <a:pt x="26" y="122"/>
                      <a:pt x="21" y="114"/>
                      <a:pt x="16" y="109"/>
                    </a:cubicBezTo>
                    <a:cubicBezTo>
                      <a:pt x="15" y="108"/>
                      <a:pt x="14" y="107"/>
                      <a:pt x="13" y="106"/>
                    </a:cubicBezTo>
                    <a:cubicBezTo>
                      <a:pt x="13" y="111"/>
                      <a:pt x="18" y="120"/>
                      <a:pt x="26" y="127"/>
                    </a:cubicBezTo>
                    <a:close/>
                    <a:moveTo>
                      <a:pt x="25" y="11"/>
                    </a:moveTo>
                    <a:cubicBezTo>
                      <a:pt x="25" y="15"/>
                      <a:pt x="27" y="23"/>
                      <a:pt x="30" y="35"/>
                    </a:cubicBezTo>
                    <a:cubicBezTo>
                      <a:pt x="38" y="64"/>
                      <a:pt x="57" y="86"/>
                      <a:pt x="78" y="99"/>
                    </a:cubicBezTo>
                    <a:cubicBezTo>
                      <a:pt x="70" y="75"/>
                      <a:pt x="54" y="44"/>
                      <a:pt x="41" y="25"/>
                    </a:cubicBezTo>
                    <a:cubicBezTo>
                      <a:pt x="34" y="17"/>
                      <a:pt x="29" y="11"/>
                      <a:pt x="26" y="9"/>
                    </a:cubicBezTo>
                    <a:cubicBezTo>
                      <a:pt x="26" y="9"/>
                      <a:pt x="26" y="9"/>
                      <a:pt x="26" y="9"/>
                    </a:cubicBezTo>
                    <a:cubicBezTo>
                      <a:pt x="26" y="10"/>
                      <a:pt x="25" y="10"/>
                      <a:pt x="25" y="11"/>
                    </a:cubicBezTo>
                    <a:close/>
                  </a:path>
                </a:pathLst>
              </a:custGeom>
              <a:solidFill>
                <a:srgbClr val="FF67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4" name="Freeform 140"/>
              <p:cNvSpPr>
                <a:spLocks noEditPoints="1"/>
              </p:cNvSpPr>
              <p:nvPr/>
            </p:nvSpPr>
            <p:spPr bwMode="auto">
              <a:xfrm>
                <a:off x="8828088" y="2408735"/>
                <a:ext cx="335043" cy="316588"/>
              </a:xfrm>
              <a:custGeom>
                <a:gdLst>
                  <a:gd fmla="*/ 104 w 108" name="T0"/>
                  <a:gd fmla="*/ 49 h 102" name="T1"/>
                  <a:gd fmla="*/ 108 w 108" name="T2"/>
                  <a:gd fmla="*/ 63 h 102" name="T3"/>
                  <a:gd fmla="*/ 106 w 108" name="T4"/>
                  <a:gd fmla="*/ 66 h 102" name="T5"/>
                  <a:gd fmla="*/ 103 w 108" name="T6"/>
                  <a:gd fmla="*/ 64 h 102" name="T7"/>
                  <a:gd fmla="*/ 100 w 108" name="T8"/>
                  <a:gd fmla="*/ 52 h 102" name="T9"/>
                  <a:gd fmla="*/ 97 w 108" name="T10"/>
                  <a:gd fmla="*/ 49 h 102" name="T11"/>
                  <a:gd fmla="*/ 94 w 108" name="T12"/>
                  <a:gd fmla="*/ 50 h 102" name="T13"/>
                  <a:gd fmla="*/ 93 w 108" name="T14"/>
                  <a:gd fmla="*/ 51 h 102" name="T15"/>
                  <a:gd fmla="*/ 92 w 108" name="T16"/>
                  <a:gd fmla="*/ 60 h 102" name="T17"/>
                  <a:gd fmla="*/ 83 w 108" name="T18"/>
                  <a:gd fmla="*/ 77 h 102" name="T19"/>
                  <a:gd fmla="*/ 81 w 108" name="T20"/>
                  <a:gd fmla="*/ 78 h 102" name="T21"/>
                  <a:gd fmla="*/ 77 w 108" name="T22"/>
                  <a:gd fmla="*/ 77 h 102" name="T23"/>
                  <a:gd fmla="*/ 77 w 108" name="T24"/>
                  <a:gd fmla="*/ 70 h 102" name="T25"/>
                  <a:gd fmla="*/ 80 w 108" name="T26"/>
                  <a:gd fmla="*/ 61 h 102" name="T27"/>
                  <a:gd fmla="*/ 88 w 108" name="T28"/>
                  <a:gd fmla="*/ 49 h 102" name="T29"/>
                  <a:gd fmla="*/ 85 w 108" name="T30"/>
                  <a:gd fmla="*/ 39 h 102" name="T31"/>
                  <a:gd fmla="*/ 76 w 108" name="T32"/>
                  <a:gd fmla="*/ 31 h 102" name="T33"/>
                  <a:gd fmla="*/ 68 w 108" name="T34"/>
                  <a:gd fmla="*/ 33 h 102" name="T35"/>
                  <a:gd fmla="*/ 62 w 108" name="T36"/>
                  <a:gd fmla="*/ 37 h 102" name="T37"/>
                  <a:gd fmla="*/ 44 w 108" name="T38"/>
                  <a:gd fmla="*/ 90 h 102" name="T39"/>
                  <a:gd fmla="*/ 33 w 108" name="T40"/>
                  <a:gd fmla="*/ 101 h 102" name="T41"/>
                  <a:gd fmla="*/ 29 w 108" name="T42"/>
                  <a:gd fmla="*/ 102 h 102" name="T43"/>
                  <a:gd fmla="*/ 25 w 108" name="T44"/>
                  <a:gd fmla="*/ 100 h 102" name="T45"/>
                  <a:gd fmla="*/ 24 w 108" name="T46"/>
                  <a:gd fmla="*/ 94 h 102" name="T47"/>
                  <a:gd fmla="*/ 26 w 108" name="T48"/>
                  <a:gd fmla="*/ 86 h 102" name="T49"/>
                  <a:gd fmla="*/ 36 w 108" name="T50"/>
                  <a:gd fmla="*/ 65 h 102" name="T51"/>
                  <a:gd fmla="*/ 57 w 108" name="T52"/>
                  <a:gd fmla="*/ 36 h 102" name="T53"/>
                  <a:gd fmla="*/ 51 w 108" name="T54"/>
                  <a:gd fmla="*/ 16 h 102" name="T55"/>
                  <a:gd fmla="*/ 40 w 108" name="T56"/>
                  <a:gd fmla="*/ 7 h 102" name="T57"/>
                  <a:gd fmla="*/ 27 w 108" name="T58"/>
                  <a:gd fmla="*/ 9 h 102" name="T59"/>
                  <a:gd fmla="*/ 5 w 108" name="T60"/>
                  <a:gd fmla="*/ 37 h 102" name="T61"/>
                  <a:gd fmla="*/ 5 w 108" name="T62"/>
                  <a:gd fmla="*/ 37 h 102" name="T63"/>
                  <a:gd fmla="*/ 2 w 108" name="T64"/>
                  <a:gd fmla="*/ 38 h 102" name="T65"/>
                  <a:gd fmla="*/ 1 w 108" name="T66"/>
                  <a:gd fmla="*/ 34 h 102" name="T67"/>
                  <a:gd fmla="*/ 24 w 108" name="T68"/>
                  <a:gd fmla="*/ 5 h 102" name="T69"/>
                  <a:gd fmla="*/ 42 w 108" name="T70"/>
                  <a:gd fmla="*/ 2 h 102" name="T71"/>
                  <a:gd fmla="*/ 55 w 108" name="T72"/>
                  <a:gd fmla="*/ 14 h 102" name="T73"/>
                  <a:gd fmla="*/ 62 w 108" name="T74"/>
                  <a:gd fmla="*/ 31 h 102" name="T75"/>
                  <a:gd fmla="*/ 65 w 108" name="T76"/>
                  <a:gd fmla="*/ 29 h 102" name="T77"/>
                  <a:gd fmla="*/ 78 w 108" name="T78"/>
                  <a:gd fmla="*/ 27 h 102" name="T79"/>
                  <a:gd fmla="*/ 89 w 108" name="T80"/>
                  <a:gd fmla="*/ 37 h 102" name="T81"/>
                  <a:gd fmla="*/ 92 w 108" name="T82"/>
                  <a:gd fmla="*/ 45 h 102" name="T83"/>
                  <a:gd fmla="*/ 98 w 108" name="T84"/>
                  <a:gd fmla="*/ 44 h 102" name="T85"/>
                  <a:gd fmla="*/ 104 w 108" name="T86"/>
                  <a:gd fmla="*/ 49 h 102" name="T87"/>
                  <a:gd fmla="*/ 88 w 108" name="T88"/>
                  <a:gd fmla="*/ 60 h 102" name="T89"/>
                  <a:gd fmla="*/ 88 w 108" name="T90"/>
                  <a:gd fmla="*/ 57 h 102" name="T91"/>
                  <a:gd fmla="*/ 82 w 108" name="T92"/>
                  <a:gd fmla="*/ 70 h 102" name="T93"/>
                  <a:gd fmla="*/ 81 w 108" name="T94"/>
                  <a:gd fmla="*/ 73 h 102" name="T95"/>
                  <a:gd fmla="*/ 88 w 108" name="T96"/>
                  <a:gd fmla="*/ 60 h 102" name="T97"/>
                  <a:gd fmla="*/ 30 w 108" name="T98"/>
                  <a:gd fmla="*/ 97 h 102" name="T99"/>
                  <a:gd fmla="*/ 41 w 108" name="T100"/>
                  <a:gd fmla="*/ 87 h 102" name="T101"/>
                  <a:gd fmla="*/ 57 w 108" name="T102"/>
                  <a:gd fmla="*/ 43 h 102" name="T103"/>
                  <a:gd fmla="*/ 32 w 108" name="T104"/>
                  <a:gd fmla="*/ 85 h 102" name="T105"/>
                  <a:gd fmla="*/ 29 w 108" name="T106"/>
                  <a:gd fmla="*/ 97 h 102" name="T107"/>
                  <a:gd fmla="*/ 29 w 108" name="T108"/>
                  <a:gd fmla="*/ 97 h 102" name="T109"/>
                  <a:gd fmla="*/ 30 w 108" name="T110"/>
                  <a:gd fmla="*/ 97 h 102"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02" w="108">
                    <a:moveTo>
                      <a:pt x="104" y="49"/>
                    </a:moveTo>
                    <a:cubicBezTo>
                      <a:pt x="106" y="52"/>
                      <a:pt x="107" y="56"/>
                      <a:pt x="108" y="63"/>
                    </a:cubicBezTo>
                    <a:cubicBezTo>
                      <a:pt x="108" y="64"/>
                      <a:pt x="108" y="65"/>
                      <a:pt x="106" y="66"/>
                    </a:cubicBezTo>
                    <a:cubicBezTo>
                      <a:pt x="105" y="66"/>
                      <a:pt x="104" y="65"/>
                      <a:pt x="103" y="64"/>
                    </a:cubicBezTo>
                    <a:cubicBezTo>
                      <a:pt x="102" y="58"/>
                      <a:pt x="101" y="54"/>
                      <a:pt x="100" y="52"/>
                    </a:cubicBezTo>
                    <a:cubicBezTo>
                      <a:pt x="99" y="50"/>
                      <a:pt x="98" y="49"/>
                      <a:pt x="97" y="49"/>
                    </a:cubicBezTo>
                    <a:cubicBezTo>
                      <a:pt x="97" y="49"/>
                      <a:pt x="96" y="49"/>
                      <a:pt x="94" y="50"/>
                    </a:cubicBezTo>
                    <a:cubicBezTo>
                      <a:pt x="94" y="50"/>
                      <a:pt x="94" y="51"/>
                      <a:pt x="93" y="51"/>
                    </a:cubicBezTo>
                    <a:cubicBezTo>
                      <a:pt x="93" y="54"/>
                      <a:pt x="93" y="57"/>
                      <a:pt x="92" y="60"/>
                    </a:cubicBezTo>
                    <a:cubicBezTo>
                      <a:pt x="91" y="68"/>
                      <a:pt x="88" y="74"/>
                      <a:pt x="83" y="77"/>
                    </a:cubicBezTo>
                    <a:cubicBezTo>
                      <a:pt x="83" y="78"/>
                      <a:pt x="82" y="78"/>
                      <a:pt x="81" y="78"/>
                    </a:cubicBezTo>
                    <a:cubicBezTo>
                      <a:pt x="80" y="79"/>
                      <a:pt x="78" y="78"/>
                      <a:pt x="77" y="77"/>
                    </a:cubicBezTo>
                    <a:cubicBezTo>
                      <a:pt x="76" y="74"/>
                      <a:pt x="76" y="72"/>
                      <a:pt x="77" y="70"/>
                    </a:cubicBezTo>
                    <a:cubicBezTo>
                      <a:pt x="77" y="67"/>
                      <a:pt x="79" y="64"/>
                      <a:pt x="80" y="61"/>
                    </a:cubicBezTo>
                    <a:cubicBezTo>
                      <a:pt x="82" y="57"/>
                      <a:pt x="85" y="52"/>
                      <a:pt x="88" y="49"/>
                    </a:cubicBezTo>
                    <a:cubicBezTo>
                      <a:pt x="88" y="46"/>
                      <a:pt x="87" y="42"/>
                      <a:pt x="85" y="39"/>
                    </a:cubicBezTo>
                    <a:cubicBezTo>
                      <a:pt x="83" y="36"/>
                      <a:pt x="80" y="33"/>
                      <a:pt x="76" y="31"/>
                    </a:cubicBezTo>
                    <a:cubicBezTo>
                      <a:pt x="74" y="30"/>
                      <a:pt x="72" y="31"/>
                      <a:pt x="68" y="33"/>
                    </a:cubicBezTo>
                    <a:cubicBezTo>
                      <a:pt x="66" y="34"/>
                      <a:pt x="64" y="35"/>
                      <a:pt x="62" y="37"/>
                    </a:cubicBezTo>
                    <a:cubicBezTo>
                      <a:pt x="64" y="54"/>
                      <a:pt x="59" y="74"/>
                      <a:pt x="44" y="90"/>
                    </a:cubicBezTo>
                    <a:cubicBezTo>
                      <a:pt x="39" y="96"/>
                      <a:pt x="36" y="99"/>
                      <a:pt x="33" y="101"/>
                    </a:cubicBezTo>
                    <a:cubicBezTo>
                      <a:pt x="31" y="102"/>
                      <a:pt x="30" y="102"/>
                      <a:pt x="29" y="102"/>
                    </a:cubicBezTo>
                    <a:cubicBezTo>
                      <a:pt x="27" y="102"/>
                      <a:pt x="26" y="102"/>
                      <a:pt x="25" y="100"/>
                    </a:cubicBezTo>
                    <a:cubicBezTo>
                      <a:pt x="24" y="98"/>
                      <a:pt x="24" y="96"/>
                      <a:pt x="24" y="94"/>
                    </a:cubicBezTo>
                    <a:cubicBezTo>
                      <a:pt x="25" y="92"/>
                      <a:pt x="25" y="89"/>
                      <a:pt x="26" y="86"/>
                    </a:cubicBezTo>
                    <a:cubicBezTo>
                      <a:pt x="29" y="80"/>
                      <a:pt x="32" y="73"/>
                      <a:pt x="36" y="65"/>
                    </a:cubicBezTo>
                    <a:cubicBezTo>
                      <a:pt x="42" y="54"/>
                      <a:pt x="50" y="43"/>
                      <a:pt x="57" y="36"/>
                    </a:cubicBezTo>
                    <a:cubicBezTo>
                      <a:pt x="56" y="28"/>
                      <a:pt x="54" y="21"/>
                      <a:pt x="51" y="16"/>
                    </a:cubicBezTo>
                    <a:cubicBezTo>
                      <a:pt x="48" y="11"/>
                      <a:pt x="44" y="8"/>
                      <a:pt x="40" y="7"/>
                    </a:cubicBezTo>
                    <a:cubicBezTo>
                      <a:pt x="36" y="6"/>
                      <a:pt x="32" y="6"/>
                      <a:pt x="27" y="9"/>
                    </a:cubicBezTo>
                    <a:cubicBezTo>
                      <a:pt x="20" y="13"/>
                      <a:pt x="13" y="22"/>
                      <a:pt x="5" y="37"/>
                    </a:cubicBezTo>
                    <a:cubicBezTo>
                      <a:pt x="5" y="37"/>
                      <a:pt x="5" y="37"/>
                      <a:pt x="5" y="37"/>
                    </a:cubicBezTo>
                    <a:cubicBezTo>
                      <a:pt x="5" y="38"/>
                      <a:pt x="3" y="38"/>
                      <a:pt x="2" y="38"/>
                    </a:cubicBezTo>
                    <a:cubicBezTo>
                      <a:pt x="1" y="37"/>
                      <a:pt x="0" y="36"/>
                      <a:pt x="1" y="34"/>
                    </a:cubicBezTo>
                    <a:cubicBezTo>
                      <a:pt x="8" y="19"/>
                      <a:pt x="16" y="10"/>
                      <a:pt x="24" y="5"/>
                    </a:cubicBezTo>
                    <a:cubicBezTo>
                      <a:pt x="30" y="1"/>
                      <a:pt x="36" y="0"/>
                      <a:pt x="42" y="2"/>
                    </a:cubicBezTo>
                    <a:cubicBezTo>
                      <a:pt x="47" y="4"/>
                      <a:pt x="52" y="8"/>
                      <a:pt x="55" y="14"/>
                    </a:cubicBezTo>
                    <a:cubicBezTo>
                      <a:pt x="58" y="19"/>
                      <a:pt x="60" y="25"/>
                      <a:pt x="62" y="31"/>
                    </a:cubicBezTo>
                    <a:cubicBezTo>
                      <a:pt x="63" y="30"/>
                      <a:pt x="64" y="29"/>
                      <a:pt x="65" y="29"/>
                    </a:cubicBezTo>
                    <a:cubicBezTo>
                      <a:pt x="70" y="26"/>
                      <a:pt x="74" y="25"/>
                      <a:pt x="78" y="27"/>
                    </a:cubicBezTo>
                    <a:cubicBezTo>
                      <a:pt x="83" y="29"/>
                      <a:pt x="87" y="33"/>
                      <a:pt x="89" y="37"/>
                    </a:cubicBezTo>
                    <a:cubicBezTo>
                      <a:pt x="91" y="39"/>
                      <a:pt x="92" y="42"/>
                      <a:pt x="92" y="45"/>
                    </a:cubicBezTo>
                    <a:cubicBezTo>
                      <a:pt x="94" y="45"/>
                      <a:pt x="96" y="44"/>
                      <a:pt x="98" y="44"/>
                    </a:cubicBezTo>
                    <a:cubicBezTo>
                      <a:pt x="101" y="45"/>
                      <a:pt x="103" y="47"/>
                      <a:pt x="104" y="49"/>
                    </a:cubicBezTo>
                    <a:close/>
                    <a:moveTo>
                      <a:pt x="88" y="60"/>
                    </a:moveTo>
                    <a:cubicBezTo>
                      <a:pt x="88" y="59"/>
                      <a:pt x="88" y="58"/>
                      <a:pt x="88" y="57"/>
                    </a:cubicBezTo>
                    <a:cubicBezTo>
                      <a:pt x="85" y="61"/>
                      <a:pt x="83" y="67"/>
                      <a:pt x="82" y="70"/>
                    </a:cubicBezTo>
                    <a:cubicBezTo>
                      <a:pt x="82" y="71"/>
                      <a:pt x="81" y="72"/>
                      <a:pt x="81" y="73"/>
                    </a:cubicBezTo>
                    <a:cubicBezTo>
                      <a:pt x="83" y="71"/>
                      <a:pt x="86" y="66"/>
                      <a:pt x="88" y="60"/>
                    </a:cubicBezTo>
                    <a:close/>
                    <a:moveTo>
                      <a:pt x="30" y="97"/>
                    </a:moveTo>
                    <a:cubicBezTo>
                      <a:pt x="32" y="95"/>
                      <a:pt x="36" y="92"/>
                      <a:pt x="41" y="87"/>
                    </a:cubicBezTo>
                    <a:cubicBezTo>
                      <a:pt x="53" y="73"/>
                      <a:pt x="57" y="57"/>
                      <a:pt x="57" y="43"/>
                    </a:cubicBezTo>
                    <a:cubicBezTo>
                      <a:pt x="48" y="54"/>
                      <a:pt x="37" y="72"/>
                      <a:pt x="32" y="85"/>
                    </a:cubicBezTo>
                    <a:cubicBezTo>
                      <a:pt x="30" y="90"/>
                      <a:pt x="29" y="95"/>
                      <a:pt x="29" y="97"/>
                    </a:cubicBezTo>
                    <a:cubicBezTo>
                      <a:pt x="29" y="97"/>
                      <a:pt x="29" y="97"/>
                      <a:pt x="29" y="97"/>
                    </a:cubicBezTo>
                    <a:cubicBezTo>
                      <a:pt x="29" y="97"/>
                      <a:pt x="30" y="97"/>
                      <a:pt x="30" y="97"/>
                    </a:cubicBezTo>
                    <a:close/>
                  </a:path>
                </a:pathLst>
              </a:custGeom>
              <a:solidFill>
                <a:srgbClr val="FF67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descr="agUAAB+LCAAAAAAABAC9klFPwjAQx79L1bdBOogB9waaGR4UE4g+GB7qerDi2pGuMxiy7267rWPAxPFi9tJd/3f3+19vh67V9waQh2acSPXAyEoSPlH熊猫YMmFHkijSIHjZmgTKweZZxuEuS976q0+s0bU+EriVIwuYIpRqLi1zvRW9kTE4ynvJThLtYhsq2FXFwEGaUR1GUToUB+VR1cE8vPMyV1Az+WnCjdcIezG1ReIa/f7+LFPY6kIOmhdYlqfEMwNo9GkujM0RXaeJ4iDUPumF6NGBpmrwe5q3V1c4veN5dO4aJtIb4NxDWXkWkg0861KGt5yACaFFZe4AVvfVhwPbmfMr7xy2Fzo0GXVvTc9xlj5vuYcvCZqwFw3g1SLex1Es/15EKzu5ny6XLIB5CBysZs6EGgmqmandwrFkq1AJSDR/B3dvHTT9WEOgannewSJNRFr3x/6A9dfIesP5w1raPt2HYdj/Rt3ilPqT+UNpyAGgWBnnNJnlss4nWjedjiX7KIFvPgMYvgmR38b3NuO3NjEny29LbQ3w/0Ru5HagUAAA==" id="165" name="071f1882-d8b9-4d6e-b26d-ef6a7f4df741"/>
          <p:cNvGrpSpPr>
            <a:grpSpLocks noChangeAspect="1"/>
          </p:cNvGrpSpPr>
          <p:nvPr/>
        </p:nvGrpSpPr>
        <p:grpSpPr>
          <a:xfrm>
            <a:off x="370054" y="3077949"/>
            <a:ext cx="2969202" cy="2971793"/>
            <a:chOff x="1089075" y="1943098"/>
            <a:chExt cx="2969202" cy="2971793"/>
          </a:xfrm>
        </p:grpSpPr>
        <p:sp>
          <p:nvSpPr>
            <p:cNvPr id="169" name="ValueBack"/>
            <p:cNvSpPr/>
            <p:nvPr/>
          </p:nvSpPr>
          <p:spPr>
            <a:xfrm>
              <a:off x="1823753" y="2679078"/>
              <a:ext cx="1499846" cy="1499845"/>
            </a:xfrm>
            <a:prstGeom prst="ellipse">
              <a:avLst/>
            </a:prstGeom>
            <a:solidFill>
              <a:schemeClr val="accent3">
                <a:lumMod val="65000"/>
                <a:alpha val="80000"/>
              </a:schemeClr>
            </a:solidFill>
            <a:ln>
              <a:noFill/>
            </a:ln>
          </p:spPr>
          <p:txBody>
            <a:bodyPr anchor="ctr"/>
            <a:lstStyle/>
            <a:p>
              <a:pPr algn="ctr"/>
              <a:endParaRPr/>
            </a:p>
          </p:txBody>
        </p:sp>
        <p:sp>
          <p:nvSpPr>
            <p:cNvPr id="170" name="BackShape"/>
            <p:cNvSpPr/>
            <p:nvPr/>
          </p:nvSpPr>
          <p:spPr>
            <a:xfrm>
              <a:off x="1089075" y="1944400"/>
              <a:ext cx="2969202" cy="2969204"/>
            </a:xfrm>
            <a:prstGeom prst="donut">
              <a:avLst>
                <a:gd fmla="val 15000" name="adj"/>
              </a:avLst>
            </a:prstGeom>
            <a:solidFill>
              <a:schemeClr val="tx2">
                <a:lumMod val="40000"/>
                <a:lumOff val="60000"/>
                <a:alpha val="3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71" name="ValueShape"/>
            <p:cNvSpPr/>
            <p:nvPr/>
          </p:nvSpPr>
          <p:spPr>
            <a:xfrm>
              <a:off x="1089075" y="1944400"/>
              <a:ext cx="2969202" cy="2969204"/>
            </a:xfrm>
            <a:prstGeom prst="blockArc">
              <a:avLst>
                <a:gd fmla="val 16200000" name="adj1"/>
                <a:gd fmla="val 1728000" name="adj2"/>
                <a:gd fmla="val 15000" name="adj3"/>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grpSp>
          <p:nvGrpSpPr>
            <p:cNvPr id="172" name="LineShape"/>
            <p:cNvGrpSpPr/>
            <p:nvPr/>
          </p:nvGrpSpPr>
          <p:grpSpPr>
            <a:xfrm>
              <a:off x="1149369" y="1943098"/>
              <a:ext cx="2848619" cy="2971793"/>
              <a:chOff x="4687315" y="1592322"/>
              <a:chExt cx="2817370" cy="2939200"/>
            </a:xfrm>
          </p:grpSpPr>
          <p:sp>
            <p:nvSpPr>
              <p:cNvPr id="176" name="LineShape"/>
              <p:cNvSpPr/>
              <p:nvPr/>
            </p:nvSpPr>
            <p:spPr>
              <a:xfrm rot="-4320000">
                <a:off x="4889455" y="24523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77" name="LineShape"/>
              <p:cNvSpPr/>
              <p:nvPr/>
            </p:nvSpPr>
            <p:spPr>
              <a:xfrm rot="-2160000">
                <a:off x="5341582" y="18300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78" name="LineShape"/>
              <p:cNvSpPr/>
              <p:nvPr/>
            </p:nvSpPr>
            <p:spPr>
              <a:xfrm>
                <a:off x="6073140" y="1592322"/>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79" name="LineShape"/>
              <p:cNvSpPr/>
              <p:nvPr/>
            </p:nvSpPr>
            <p:spPr>
              <a:xfrm rot="2160000">
                <a:off x="6804698" y="18300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80" name="LineShape"/>
              <p:cNvSpPr/>
              <p:nvPr/>
            </p:nvSpPr>
            <p:spPr>
              <a:xfrm rot="4320000">
                <a:off x="7256825" y="2452319"/>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81" name="LineShape"/>
              <p:cNvSpPr/>
              <p:nvPr/>
            </p:nvSpPr>
            <p:spPr>
              <a:xfrm rot="6480000">
                <a:off x="7256825" y="3221524"/>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82" name="LineShape"/>
              <p:cNvSpPr/>
              <p:nvPr/>
            </p:nvSpPr>
            <p:spPr>
              <a:xfrm rot="8640000">
                <a:off x="6804698" y="3843825"/>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83" name="LineShape"/>
              <p:cNvSpPr/>
              <p:nvPr/>
            </p:nvSpPr>
            <p:spPr>
              <a:xfrm rot="10800000">
                <a:off x="6073140" y="4081522"/>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84" name="LineShape"/>
              <p:cNvSpPr/>
              <p:nvPr/>
            </p:nvSpPr>
            <p:spPr>
              <a:xfrm rot="12960000">
                <a:off x="5341582" y="3843825"/>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85" name="LineShape"/>
              <p:cNvSpPr/>
              <p:nvPr/>
            </p:nvSpPr>
            <p:spPr>
              <a:xfrm rot="15120000">
                <a:off x="4889455" y="3221524"/>
                <a:ext cx="45720" cy="45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grpSp>
        <p:sp>
          <p:nvSpPr>
            <p:cNvPr id="173" name="ValueText"/>
            <p:cNvSpPr/>
            <p:nvPr/>
          </p:nvSpPr>
          <p:spPr>
            <a:xfrm>
              <a:off x="2241506" y="3179873"/>
              <a:ext cx="664338" cy="498254"/>
            </a:xfrm>
            <a:prstGeom prst="rect">
              <a:avLst/>
            </a:prstGeom>
          </p:spPr>
          <p:txBody>
            <a:bodyPr anchor="ctr" wrap="square">
              <a:prstTxWarp prst="textPlain">
                <a:avLst/>
              </a:prstTxWarp>
              <a:normAutofit/>
            </a:bodyPr>
            <a:lstStyle/>
            <a:p>
              <a:pPr algn="ctr" lvl="0"/>
              <a:r>
                <a:rPr altLang="zh-CN" lang="en-US" smtClean="0" sz="3600">
                  <a:solidFill>
                    <a:prstClr val="white"/>
                  </a:solidFill>
                  <a:latin charset="0" panose="020b0806030902050204" pitchFamily="34" typeface="Impact"/>
                </a:rPr>
                <a:t>33%</a:t>
              </a:r>
            </a:p>
          </p:txBody>
        </p:sp>
      </p:grpSp>
      <p:grpSp>
        <p:nvGrpSpPr>
          <p:cNvPr id="12" name="组合 11"/>
          <p:cNvGrpSpPr/>
          <p:nvPr/>
        </p:nvGrpSpPr>
        <p:grpSpPr>
          <a:xfrm>
            <a:off x="899321" y="767182"/>
            <a:ext cx="2035174" cy="2682876"/>
            <a:chOff x="912813" y="1508125"/>
            <a:chExt cx="2035174" cy="2682876"/>
          </a:xfrm>
        </p:grpSpPr>
        <p:sp>
          <p:nvSpPr>
            <p:cNvPr id="99" name="Freeform 75"/>
            <p:cNvSpPr/>
            <p:nvPr/>
          </p:nvSpPr>
          <p:spPr bwMode="auto">
            <a:xfrm>
              <a:off x="1052513" y="2509838"/>
              <a:ext cx="1760537" cy="1681163"/>
            </a:xfrm>
            <a:custGeom>
              <a:gdLst>
                <a:gd fmla="*/ 422 w 507" name="T0"/>
                <a:gd fmla="*/ 0 h 483" name="T1"/>
                <a:gd fmla="*/ 292 w 507" name="T2"/>
                <a:gd fmla="*/ 0 h 483" name="T3"/>
                <a:gd fmla="*/ 254 w 507" name="T4"/>
                <a:gd fmla="*/ 8 h 483" name="T5"/>
                <a:gd fmla="*/ 216 w 507" name="T6"/>
                <a:gd fmla="*/ 0 h 483" name="T7"/>
                <a:gd fmla="*/ 85 w 507" name="T8"/>
                <a:gd fmla="*/ 0 h 483" name="T9"/>
                <a:gd fmla="*/ 67 w 507" name="T10"/>
                <a:gd fmla="*/ 447 h 483" name="T11"/>
                <a:gd fmla="*/ 254 w 507" name="T12"/>
                <a:gd fmla="*/ 482 h 483" name="T13"/>
                <a:gd fmla="*/ 440 w 507" name="T14"/>
                <a:gd fmla="*/ 447 h 483" name="T15"/>
                <a:gd fmla="*/ 422 w 507" name="T16"/>
                <a:gd fmla="*/ 0 h 48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82" w="507">
                  <a:moveTo>
                    <a:pt x="422" y="0"/>
                  </a:moveTo>
                  <a:cubicBezTo>
                    <a:pt x="292" y="0"/>
                    <a:pt x="292" y="0"/>
                    <a:pt x="292" y="0"/>
                  </a:cubicBezTo>
                  <a:cubicBezTo>
                    <a:pt x="280" y="0"/>
                    <a:pt x="262" y="5"/>
                    <a:pt x="254" y="8"/>
                  </a:cubicBezTo>
                  <a:cubicBezTo>
                    <a:pt x="246" y="5"/>
                    <a:pt x="227" y="0"/>
                    <a:pt x="216" y="0"/>
                  </a:cubicBezTo>
                  <a:cubicBezTo>
                    <a:pt x="85" y="0"/>
                    <a:pt x="85" y="0"/>
                    <a:pt x="85" y="0"/>
                  </a:cubicBezTo>
                  <a:cubicBezTo>
                    <a:pt x="85" y="0"/>
                    <a:pt x="0" y="415"/>
                    <a:pt x="67" y="447"/>
                  </a:cubicBezTo>
                  <a:cubicBezTo>
                    <a:pt x="132" y="479"/>
                    <a:pt x="210" y="483"/>
                    <a:pt x="254" y="482"/>
                  </a:cubicBezTo>
                  <a:cubicBezTo>
                    <a:pt x="298" y="483"/>
                    <a:pt x="375" y="479"/>
                    <a:pt x="440" y="447"/>
                  </a:cubicBezTo>
                  <a:cubicBezTo>
                    <a:pt x="507" y="415"/>
                    <a:pt x="422" y="0"/>
                    <a:pt x="422" y="0"/>
                  </a:cubicBezTo>
                </a:path>
              </a:pathLst>
            </a:custGeom>
            <a:solidFill>
              <a:srgbClr val="FFEE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 name="Freeform 76"/>
            <p:cNvSpPr/>
            <p:nvPr/>
          </p:nvSpPr>
          <p:spPr bwMode="auto">
            <a:xfrm>
              <a:off x="1087438" y="2541588"/>
              <a:ext cx="1693862" cy="1617663"/>
            </a:xfrm>
            <a:custGeom>
              <a:gdLst>
                <a:gd fmla="*/ 406 w 488" name="T0"/>
                <a:gd fmla="*/ 0 h 465" name="T1"/>
                <a:gd fmla="*/ 280 w 488" name="T2"/>
                <a:gd fmla="*/ 0 h 465" name="T3"/>
                <a:gd fmla="*/ 244 w 488" name="T4"/>
                <a:gd fmla="*/ 7 h 465" name="T5"/>
                <a:gd fmla="*/ 207 w 488" name="T6"/>
                <a:gd fmla="*/ 0 h 465" name="T7"/>
                <a:gd fmla="*/ 82 w 488" name="T8"/>
                <a:gd fmla="*/ 0 h 465" name="T9"/>
                <a:gd fmla="*/ 64 w 488" name="T10"/>
                <a:gd fmla="*/ 431 h 465" name="T11"/>
                <a:gd fmla="*/ 244 w 488" name="T12"/>
                <a:gd fmla="*/ 464 h 465" name="T13"/>
                <a:gd fmla="*/ 423 w 488" name="T14"/>
                <a:gd fmla="*/ 431 h 465" name="T15"/>
                <a:gd fmla="*/ 406 w 488" name="T16"/>
                <a:gd fmla="*/ 0 h 46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65" w="488">
                  <a:moveTo>
                    <a:pt x="406" y="0"/>
                  </a:moveTo>
                  <a:cubicBezTo>
                    <a:pt x="280" y="0"/>
                    <a:pt x="280" y="0"/>
                    <a:pt x="280" y="0"/>
                  </a:cubicBezTo>
                  <a:cubicBezTo>
                    <a:pt x="269" y="0"/>
                    <a:pt x="251" y="5"/>
                    <a:pt x="244" y="7"/>
                  </a:cubicBezTo>
                  <a:cubicBezTo>
                    <a:pt x="236" y="5"/>
                    <a:pt x="218" y="0"/>
                    <a:pt x="207" y="0"/>
                  </a:cubicBezTo>
                  <a:cubicBezTo>
                    <a:pt x="82" y="0"/>
                    <a:pt x="82" y="0"/>
                    <a:pt x="82" y="0"/>
                  </a:cubicBezTo>
                  <a:cubicBezTo>
                    <a:pt x="82" y="0"/>
                    <a:pt x="0" y="399"/>
                    <a:pt x="64" y="431"/>
                  </a:cubicBezTo>
                  <a:cubicBezTo>
                    <a:pt x="127" y="461"/>
                    <a:pt x="201" y="465"/>
                    <a:pt x="244" y="464"/>
                  </a:cubicBezTo>
                  <a:cubicBezTo>
                    <a:pt x="286" y="465"/>
                    <a:pt x="361" y="461"/>
                    <a:pt x="423" y="431"/>
                  </a:cubicBezTo>
                  <a:cubicBezTo>
                    <a:pt x="488" y="399"/>
                    <a:pt x="406" y="0"/>
                    <a:pt x="406" y="0"/>
                  </a:cubicBezTo>
                </a:path>
              </a:pathLst>
            </a:custGeom>
            <a:solidFill>
              <a:srgbClr val="F9E6C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 name="Freeform 77"/>
            <p:cNvSpPr>
              <a:spLocks noEditPoints="1"/>
            </p:cNvSpPr>
            <p:nvPr/>
          </p:nvSpPr>
          <p:spPr bwMode="auto">
            <a:xfrm>
              <a:off x="2544763" y="3335338"/>
              <a:ext cx="114300" cy="712788"/>
            </a:xfrm>
            <a:custGeom>
              <a:gdLst>
                <a:gd fmla="*/ 0 w 33" name="T0"/>
                <a:gd fmla="*/ 205 h 205" name="T1"/>
                <a:gd fmla="*/ 1 w 33" name="T2"/>
                <a:gd fmla="*/ 204 h 205" name="T3"/>
                <a:gd fmla="*/ 1 w 33" name="T4"/>
                <a:gd fmla="*/ 204 h 205" name="T5"/>
                <a:gd fmla="*/ 1 w 33" name="T6"/>
                <a:gd fmla="*/ 204 h 205" name="T7"/>
                <a:gd fmla="*/ 2 w 33" name="T8"/>
                <a:gd fmla="*/ 203 h 205" name="T9"/>
                <a:gd fmla="*/ 2 w 33" name="T10"/>
                <a:gd fmla="*/ 203 h 205" name="T11"/>
                <a:gd fmla="*/ 2 w 33" name="T12"/>
                <a:gd fmla="*/ 203 h 205" name="T13"/>
                <a:gd fmla="*/ 3 w 33" name="T14"/>
                <a:gd fmla="*/ 203 h 205" name="T15"/>
                <a:gd fmla="*/ 3 w 33" name="T16"/>
                <a:gd fmla="*/ 203 h 205" name="T17"/>
                <a:gd fmla="*/ 3 w 33" name="T18"/>
                <a:gd fmla="*/ 203 h 205" name="T19"/>
                <a:gd fmla="*/ 4 w 33" name="T20"/>
                <a:gd fmla="*/ 203 h 205" name="T21"/>
                <a:gd fmla="*/ 4 w 33" name="T22"/>
                <a:gd fmla="*/ 203 h 205" name="T23"/>
                <a:gd fmla="*/ 4 w 33" name="T24"/>
                <a:gd fmla="*/ 203 h 205" name="T25"/>
                <a:gd fmla="*/ 4 w 33" name="T26"/>
                <a:gd fmla="*/ 202 h 205" name="T27"/>
                <a:gd fmla="*/ 4 w 33" name="T28"/>
                <a:gd fmla="*/ 202 h 205" name="T29"/>
                <a:gd fmla="*/ 4 w 33" name="T30"/>
                <a:gd fmla="*/ 202 h 205" name="T31"/>
                <a:gd fmla="*/ 4 w 33" name="T32"/>
                <a:gd fmla="*/ 202 h 205" name="T33"/>
                <a:gd fmla="*/ 4 w 33" name="T34"/>
                <a:gd fmla="*/ 202 h 205" name="T35"/>
                <a:gd fmla="*/ 5 w 33" name="T36"/>
                <a:gd fmla="*/ 202 h 205" name="T37"/>
                <a:gd fmla="*/ 5 w 33" name="T38"/>
                <a:gd fmla="*/ 202 h 205" name="T39"/>
                <a:gd fmla="*/ 5 w 33" name="T40"/>
                <a:gd fmla="*/ 202 h 205" name="T41"/>
                <a:gd fmla="*/ 5 w 33" name="T42"/>
                <a:gd fmla="*/ 202 h 205" name="T43"/>
                <a:gd fmla="*/ 6 w 33" name="T44"/>
                <a:gd fmla="*/ 201 h 205" name="T45"/>
                <a:gd fmla="*/ 6 w 33" name="T46"/>
                <a:gd fmla="*/ 201 h 205" name="T47"/>
                <a:gd fmla="*/ 6 w 33" name="T48"/>
                <a:gd fmla="*/ 201 h 205" name="T49"/>
                <a:gd fmla="*/ 6 w 33" name="T50"/>
                <a:gd fmla="*/ 201 h 205" name="T51"/>
                <a:gd fmla="*/ 6 w 33" name="T52"/>
                <a:gd fmla="*/ 201 h 205" name="T53"/>
                <a:gd fmla="*/ 6 w 33" name="T54"/>
                <a:gd fmla="*/ 201 h 205" name="T55"/>
                <a:gd fmla="*/ 6 w 33" name="T56"/>
                <a:gd fmla="*/ 201 h 205" name="T57"/>
                <a:gd fmla="*/ 6 w 33" name="T58"/>
                <a:gd fmla="*/ 201 h 205" name="T59"/>
                <a:gd fmla="*/ 6 w 33" name="T60"/>
                <a:gd fmla="*/ 201 h 205" name="T61"/>
                <a:gd fmla="*/ 22 w 33" name="T62"/>
                <a:gd fmla="*/ 0 h 205" name="T63"/>
                <a:gd fmla="*/ 7 w 33" name="T64"/>
                <a:gd fmla="*/ 201 h 205"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05" w="33">
                  <a:moveTo>
                    <a:pt x="0" y="204"/>
                  </a:moveTo>
                  <a:cubicBezTo>
                    <a:pt x="0" y="204"/>
                    <a:pt x="0" y="204"/>
                    <a:pt x="0" y="205"/>
                  </a:cubicBezTo>
                  <a:cubicBezTo>
                    <a:pt x="0" y="204"/>
                    <a:pt x="0" y="204"/>
                    <a:pt x="0" y="204"/>
                  </a:cubicBezTo>
                  <a:moveTo>
                    <a:pt x="1" y="204"/>
                  </a:moveTo>
                  <a:cubicBezTo>
                    <a:pt x="0" y="204"/>
                    <a:pt x="0" y="204"/>
                    <a:pt x="0" y="204"/>
                  </a:cubicBezTo>
                  <a:cubicBezTo>
                    <a:pt x="0" y="204"/>
                    <a:pt x="0" y="204"/>
                    <a:pt x="1" y="204"/>
                  </a:cubicBezTo>
                  <a:moveTo>
                    <a:pt x="1" y="204"/>
                  </a:moveTo>
                  <a:cubicBezTo>
                    <a:pt x="1" y="204"/>
                    <a:pt x="1" y="204"/>
                    <a:pt x="1" y="204"/>
                  </a:cubicBezTo>
                  <a:cubicBezTo>
                    <a:pt x="1" y="204"/>
                    <a:pt x="1" y="204"/>
                    <a:pt x="1" y="204"/>
                  </a:cubicBezTo>
                  <a:moveTo>
                    <a:pt x="2" y="203"/>
                  </a:moveTo>
                  <a:cubicBezTo>
                    <a:pt x="2" y="204"/>
                    <a:pt x="2" y="204"/>
                    <a:pt x="1" y="204"/>
                  </a:cubicBezTo>
                  <a:cubicBezTo>
                    <a:pt x="2" y="204"/>
                    <a:pt x="2" y="204"/>
                    <a:pt x="2" y="203"/>
                  </a:cubicBezTo>
                  <a:moveTo>
                    <a:pt x="3" y="203"/>
                  </a:moveTo>
                  <a:cubicBezTo>
                    <a:pt x="2" y="203"/>
                    <a:pt x="2" y="203"/>
                    <a:pt x="2" y="203"/>
                  </a:cubicBezTo>
                  <a:cubicBezTo>
                    <a:pt x="2" y="203"/>
                    <a:pt x="2" y="203"/>
                    <a:pt x="3" y="203"/>
                  </a:cubicBezTo>
                  <a:moveTo>
                    <a:pt x="3" y="203"/>
                  </a:moveTo>
                  <a:cubicBezTo>
                    <a:pt x="3" y="203"/>
                    <a:pt x="3" y="203"/>
                    <a:pt x="3" y="203"/>
                  </a:cubicBezTo>
                  <a:cubicBezTo>
                    <a:pt x="3" y="203"/>
                    <a:pt x="3" y="203"/>
                    <a:pt x="3" y="203"/>
                  </a:cubicBezTo>
                  <a:moveTo>
                    <a:pt x="4" y="203"/>
                  </a:moveTo>
                  <a:cubicBezTo>
                    <a:pt x="3" y="203"/>
                    <a:pt x="3" y="203"/>
                    <a:pt x="3" y="203"/>
                  </a:cubicBezTo>
                  <a:cubicBezTo>
                    <a:pt x="3" y="203"/>
                    <a:pt x="3" y="203"/>
                    <a:pt x="4" y="203"/>
                  </a:cubicBezTo>
                  <a:moveTo>
                    <a:pt x="4" y="203"/>
                  </a:moveTo>
                  <a:cubicBezTo>
                    <a:pt x="4" y="203"/>
                    <a:pt x="4" y="203"/>
                    <a:pt x="4" y="203"/>
                  </a:cubicBezTo>
                  <a:cubicBezTo>
                    <a:pt x="4" y="203"/>
                    <a:pt x="4" y="203"/>
                    <a:pt x="4" y="203"/>
                  </a:cubicBezTo>
                  <a:moveTo>
                    <a:pt x="4" y="202"/>
                  </a:moveTo>
                  <a:cubicBezTo>
                    <a:pt x="4" y="203"/>
                    <a:pt x="4" y="203"/>
                    <a:pt x="4" y="203"/>
                  </a:cubicBezTo>
                  <a:cubicBezTo>
                    <a:pt x="4" y="203"/>
                    <a:pt x="4" y="203"/>
                    <a:pt x="4" y="202"/>
                  </a:cubicBezTo>
                  <a:moveTo>
                    <a:pt x="4" y="202"/>
                  </a:moveTo>
                  <a:cubicBezTo>
                    <a:pt x="4" y="202"/>
                    <a:pt x="4" y="202"/>
                    <a:pt x="4" y="202"/>
                  </a:cubicBezTo>
                  <a:cubicBezTo>
                    <a:pt x="4" y="202"/>
                    <a:pt x="4" y="202"/>
                    <a:pt x="4" y="202"/>
                  </a:cubicBezTo>
                  <a:moveTo>
                    <a:pt x="4" y="202"/>
                  </a:moveTo>
                  <a:cubicBezTo>
                    <a:pt x="4" y="202"/>
                    <a:pt x="4" y="202"/>
                    <a:pt x="4" y="202"/>
                  </a:cubicBezTo>
                  <a:cubicBezTo>
                    <a:pt x="4" y="202"/>
                    <a:pt x="4" y="202"/>
                    <a:pt x="4" y="202"/>
                  </a:cubicBezTo>
                  <a:moveTo>
                    <a:pt x="4" y="202"/>
                  </a:moveTo>
                  <a:cubicBezTo>
                    <a:pt x="4" y="202"/>
                    <a:pt x="4" y="202"/>
                    <a:pt x="4" y="202"/>
                  </a:cubicBezTo>
                  <a:cubicBezTo>
                    <a:pt x="4" y="202"/>
                    <a:pt x="4" y="202"/>
                    <a:pt x="4" y="202"/>
                  </a:cubicBezTo>
                  <a:moveTo>
                    <a:pt x="5" y="202"/>
                  </a:moveTo>
                  <a:cubicBezTo>
                    <a:pt x="5" y="202"/>
                    <a:pt x="5" y="202"/>
                    <a:pt x="5" y="202"/>
                  </a:cubicBezTo>
                  <a:cubicBezTo>
                    <a:pt x="5" y="202"/>
                    <a:pt x="5" y="202"/>
                    <a:pt x="5" y="202"/>
                  </a:cubicBezTo>
                  <a:moveTo>
                    <a:pt x="5" y="202"/>
                  </a:moveTo>
                  <a:cubicBezTo>
                    <a:pt x="5" y="202"/>
                    <a:pt x="5" y="202"/>
                    <a:pt x="5" y="202"/>
                  </a:cubicBezTo>
                  <a:cubicBezTo>
                    <a:pt x="5" y="202"/>
                    <a:pt x="5" y="202"/>
                    <a:pt x="5" y="202"/>
                  </a:cubicBezTo>
                  <a:moveTo>
                    <a:pt x="5" y="202"/>
                  </a:moveTo>
                  <a:cubicBezTo>
                    <a:pt x="5" y="202"/>
                    <a:pt x="5" y="202"/>
                    <a:pt x="5" y="202"/>
                  </a:cubicBezTo>
                  <a:cubicBezTo>
                    <a:pt x="5" y="202"/>
                    <a:pt x="5" y="202"/>
                    <a:pt x="5" y="202"/>
                  </a:cubicBezTo>
                  <a:moveTo>
                    <a:pt x="6" y="201"/>
                  </a:moveTo>
                  <a:cubicBezTo>
                    <a:pt x="6" y="202"/>
                    <a:pt x="5" y="202"/>
                    <a:pt x="5" y="202"/>
                  </a:cubicBezTo>
                  <a:cubicBezTo>
                    <a:pt x="5" y="202"/>
                    <a:pt x="6" y="202"/>
                    <a:pt x="6" y="201"/>
                  </a:cubicBezTo>
                  <a:moveTo>
                    <a:pt x="6" y="201"/>
                  </a:moveTo>
                  <a:cubicBezTo>
                    <a:pt x="6" y="201"/>
                    <a:pt x="6" y="201"/>
                    <a:pt x="6" y="201"/>
                  </a:cubicBezTo>
                  <a:cubicBezTo>
                    <a:pt x="6" y="201"/>
                    <a:pt x="6" y="201"/>
                    <a:pt x="6" y="201"/>
                  </a:cubicBezTo>
                  <a:moveTo>
                    <a:pt x="6" y="201"/>
                  </a:moveTo>
                  <a:cubicBezTo>
                    <a:pt x="6" y="201"/>
                    <a:pt x="6" y="201"/>
                    <a:pt x="6" y="201"/>
                  </a:cubicBezTo>
                  <a:cubicBezTo>
                    <a:pt x="6" y="201"/>
                    <a:pt x="6" y="201"/>
                    <a:pt x="6" y="201"/>
                  </a:cubicBezTo>
                  <a:moveTo>
                    <a:pt x="6" y="201"/>
                  </a:moveTo>
                  <a:cubicBezTo>
                    <a:pt x="6" y="201"/>
                    <a:pt x="6" y="201"/>
                    <a:pt x="6" y="201"/>
                  </a:cubicBezTo>
                  <a:cubicBezTo>
                    <a:pt x="6" y="201"/>
                    <a:pt x="6" y="201"/>
                    <a:pt x="6" y="201"/>
                  </a:cubicBezTo>
                  <a:moveTo>
                    <a:pt x="6" y="201"/>
                  </a:moveTo>
                  <a:cubicBezTo>
                    <a:pt x="6" y="201"/>
                    <a:pt x="6" y="201"/>
                    <a:pt x="6" y="201"/>
                  </a:cubicBezTo>
                  <a:cubicBezTo>
                    <a:pt x="6" y="201"/>
                    <a:pt x="6" y="201"/>
                    <a:pt x="6" y="201"/>
                  </a:cubicBezTo>
                  <a:moveTo>
                    <a:pt x="7" y="201"/>
                  </a:moveTo>
                  <a:cubicBezTo>
                    <a:pt x="7" y="201"/>
                    <a:pt x="7" y="201"/>
                    <a:pt x="6" y="201"/>
                  </a:cubicBezTo>
                  <a:cubicBezTo>
                    <a:pt x="7" y="201"/>
                    <a:pt x="7" y="201"/>
                    <a:pt x="7" y="201"/>
                  </a:cubicBezTo>
                  <a:moveTo>
                    <a:pt x="22" y="0"/>
                  </a:moveTo>
                  <a:cubicBezTo>
                    <a:pt x="22" y="0"/>
                    <a:pt x="22" y="0"/>
                    <a:pt x="22" y="0"/>
                  </a:cubicBezTo>
                  <a:cubicBezTo>
                    <a:pt x="31" y="92"/>
                    <a:pt x="33" y="181"/>
                    <a:pt x="7" y="201"/>
                  </a:cubicBezTo>
                  <a:cubicBezTo>
                    <a:pt x="33" y="181"/>
                    <a:pt x="31" y="92"/>
                    <a:pt x="22" y="0"/>
                  </a:cubicBezTo>
                </a:path>
              </a:pathLst>
            </a:custGeom>
            <a:solidFill>
              <a:srgbClr val="F8E0C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2" name="Freeform 78"/>
            <p:cNvSpPr/>
            <p:nvPr/>
          </p:nvSpPr>
          <p:spPr bwMode="auto">
            <a:xfrm>
              <a:off x="2295525" y="2565400"/>
              <a:ext cx="363537" cy="1558925"/>
            </a:xfrm>
            <a:custGeom>
              <a:gdLst>
                <a:gd fmla="*/ 40 w 105" name="T0"/>
                <a:gd fmla="*/ 0 h 448" name="T1"/>
                <a:gd fmla="*/ 21 w 105" name="T2"/>
                <a:gd fmla="*/ 6 h 448" name="T3"/>
                <a:gd fmla="*/ 0 w 105" name="T4"/>
                <a:gd fmla="*/ 448 h 448" name="T5"/>
                <a:gd fmla="*/ 72 w 105" name="T6"/>
                <a:gd fmla="*/ 426 h 448" name="T7"/>
                <a:gd fmla="*/ 72 w 105" name="T8"/>
                <a:gd fmla="*/ 425 h 448" name="T9"/>
                <a:gd fmla="*/ 72 w 105" name="T10"/>
                <a:gd fmla="*/ 425 h 448" name="T11"/>
                <a:gd fmla="*/ 73 w 105" name="T12"/>
                <a:gd fmla="*/ 425 h 448" name="T13"/>
                <a:gd fmla="*/ 73 w 105" name="T14"/>
                <a:gd fmla="*/ 425 h 448" name="T15"/>
                <a:gd fmla="*/ 73 w 105" name="T16"/>
                <a:gd fmla="*/ 425 h 448" name="T17"/>
                <a:gd fmla="*/ 73 w 105" name="T18"/>
                <a:gd fmla="*/ 425 h 448" name="T19"/>
                <a:gd fmla="*/ 74 w 105" name="T20"/>
                <a:gd fmla="*/ 424 h 448" name="T21"/>
                <a:gd fmla="*/ 74 w 105" name="T22"/>
                <a:gd fmla="*/ 424 h 448" name="T23"/>
                <a:gd fmla="*/ 75 w 105" name="T24"/>
                <a:gd fmla="*/ 424 h 448" name="T25"/>
                <a:gd fmla="*/ 75 w 105" name="T26"/>
                <a:gd fmla="*/ 424 h 448" name="T27"/>
                <a:gd fmla="*/ 75 w 105" name="T28"/>
                <a:gd fmla="*/ 424 h 448" name="T29"/>
                <a:gd fmla="*/ 75 w 105" name="T30"/>
                <a:gd fmla="*/ 424 h 448" name="T31"/>
                <a:gd fmla="*/ 75 w 105" name="T32"/>
                <a:gd fmla="*/ 424 h 448" name="T33"/>
                <a:gd fmla="*/ 76 w 105" name="T34"/>
                <a:gd fmla="*/ 424 h 448" name="T35"/>
                <a:gd fmla="*/ 76 w 105" name="T36"/>
                <a:gd fmla="*/ 424 h 448" name="T37"/>
                <a:gd fmla="*/ 76 w 105" name="T38"/>
                <a:gd fmla="*/ 424 h 448" name="T39"/>
                <a:gd fmla="*/ 76 w 105" name="T40"/>
                <a:gd fmla="*/ 424 h 448" name="T41"/>
                <a:gd fmla="*/ 76 w 105" name="T42"/>
                <a:gd fmla="*/ 423 h 448" name="T43"/>
                <a:gd fmla="*/ 76 w 105" name="T44"/>
                <a:gd fmla="*/ 423 h 448" name="T45"/>
                <a:gd fmla="*/ 76 w 105" name="T46"/>
                <a:gd fmla="*/ 423 h 448" name="T47"/>
                <a:gd fmla="*/ 76 w 105" name="T48"/>
                <a:gd fmla="*/ 423 h 448" name="T49"/>
                <a:gd fmla="*/ 76 w 105" name="T50"/>
                <a:gd fmla="*/ 423 h 448" name="T51"/>
                <a:gd fmla="*/ 76 w 105" name="T52"/>
                <a:gd fmla="*/ 423 h 448" name="T53"/>
                <a:gd fmla="*/ 76 w 105" name="T54"/>
                <a:gd fmla="*/ 423 h 448" name="T55"/>
                <a:gd fmla="*/ 77 w 105" name="T56"/>
                <a:gd fmla="*/ 423 h 448" name="T57"/>
                <a:gd fmla="*/ 77 w 105" name="T58"/>
                <a:gd fmla="*/ 423 h 448" name="T59"/>
                <a:gd fmla="*/ 77 w 105" name="T60"/>
                <a:gd fmla="*/ 423 h 448" name="T61"/>
                <a:gd fmla="*/ 77 w 105" name="T62"/>
                <a:gd fmla="*/ 423 h 448" name="T63"/>
                <a:gd fmla="*/ 77 w 105" name="T64"/>
                <a:gd fmla="*/ 423 h 448" name="T65"/>
                <a:gd fmla="*/ 77 w 105" name="T66"/>
                <a:gd fmla="*/ 423 h 448" name="T67"/>
                <a:gd fmla="*/ 77 w 105" name="T68"/>
                <a:gd fmla="*/ 423 h 448" name="T69"/>
                <a:gd fmla="*/ 78 w 105" name="T70"/>
                <a:gd fmla="*/ 422 h 448" name="T71"/>
                <a:gd fmla="*/ 78 w 105" name="T72"/>
                <a:gd fmla="*/ 422 h 448" name="T73"/>
                <a:gd fmla="*/ 78 w 105" name="T74"/>
                <a:gd fmla="*/ 422 h 448" name="T75"/>
                <a:gd fmla="*/ 78 w 105" name="T76"/>
                <a:gd fmla="*/ 422 h 448" name="T77"/>
                <a:gd fmla="*/ 78 w 105" name="T78"/>
                <a:gd fmla="*/ 422 h 448" name="T79"/>
                <a:gd fmla="*/ 78 w 105" name="T80"/>
                <a:gd fmla="*/ 422 h 448" name="T81"/>
                <a:gd fmla="*/ 78 w 105" name="T82"/>
                <a:gd fmla="*/ 422 h 448" name="T83"/>
                <a:gd fmla="*/ 78 w 105" name="T84"/>
                <a:gd fmla="*/ 422 h 448" name="T85"/>
                <a:gd fmla="*/ 78 w 105" name="T86"/>
                <a:gd fmla="*/ 422 h 448" name="T87"/>
                <a:gd fmla="*/ 78 w 105" name="T88"/>
                <a:gd fmla="*/ 422 h 448" name="T89"/>
                <a:gd fmla="*/ 79 w 105" name="T90"/>
                <a:gd fmla="*/ 422 h 448" name="T91"/>
                <a:gd fmla="*/ 79 w 105" name="T92"/>
                <a:gd fmla="*/ 422 h 448" name="T93"/>
                <a:gd fmla="*/ 94 w 105" name="T94"/>
                <a:gd fmla="*/ 221 h 448" name="T95"/>
                <a:gd fmla="*/ 91 w 105" name="T96"/>
                <a:gd fmla="*/ 229 h 448" name="T97"/>
                <a:gd fmla="*/ 64 w 105" name="T98"/>
                <a:gd fmla="*/ 82 h 448" name="T99"/>
                <a:gd fmla="*/ 40 w 105" name="T100"/>
                <a:gd fmla="*/ 0 h 44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48" w="105">
                  <a:moveTo>
                    <a:pt x="40" y="0"/>
                  </a:moveTo>
                  <a:cubicBezTo>
                    <a:pt x="35" y="1"/>
                    <a:pt x="29" y="3"/>
                    <a:pt x="21" y="6"/>
                  </a:cubicBezTo>
                  <a:cubicBezTo>
                    <a:pt x="30" y="48"/>
                    <a:pt x="86" y="352"/>
                    <a:pt x="0" y="448"/>
                  </a:cubicBezTo>
                  <a:cubicBezTo>
                    <a:pt x="24" y="444"/>
                    <a:pt x="49" y="436"/>
                    <a:pt x="72" y="426"/>
                  </a:cubicBezTo>
                  <a:cubicBezTo>
                    <a:pt x="72" y="425"/>
                    <a:pt x="72" y="425"/>
                    <a:pt x="72" y="425"/>
                  </a:cubicBezTo>
                  <a:cubicBezTo>
                    <a:pt x="72" y="425"/>
                    <a:pt x="72" y="425"/>
                    <a:pt x="72" y="425"/>
                  </a:cubicBezTo>
                  <a:cubicBezTo>
                    <a:pt x="72" y="425"/>
                    <a:pt x="72" y="425"/>
                    <a:pt x="73" y="425"/>
                  </a:cubicBezTo>
                  <a:cubicBezTo>
                    <a:pt x="73" y="425"/>
                    <a:pt x="73" y="425"/>
                    <a:pt x="73" y="425"/>
                  </a:cubicBezTo>
                  <a:cubicBezTo>
                    <a:pt x="73" y="425"/>
                    <a:pt x="73" y="425"/>
                    <a:pt x="73" y="425"/>
                  </a:cubicBezTo>
                  <a:cubicBezTo>
                    <a:pt x="73" y="425"/>
                    <a:pt x="73" y="425"/>
                    <a:pt x="73" y="425"/>
                  </a:cubicBezTo>
                  <a:cubicBezTo>
                    <a:pt x="74" y="425"/>
                    <a:pt x="74" y="425"/>
                    <a:pt x="74" y="424"/>
                  </a:cubicBezTo>
                  <a:cubicBezTo>
                    <a:pt x="74" y="424"/>
                    <a:pt x="74" y="424"/>
                    <a:pt x="74" y="424"/>
                  </a:cubicBezTo>
                  <a:cubicBezTo>
                    <a:pt x="74" y="424"/>
                    <a:pt x="74" y="424"/>
                    <a:pt x="75" y="424"/>
                  </a:cubicBezTo>
                  <a:cubicBezTo>
                    <a:pt x="75" y="424"/>
                    <a:pt x="75" y="424"/>
                    <a:pt x="75" y="424"/>
                  </a:cubicBezTo>
                  <a:cubicBezTo>
                    <a:pt x="75" y="424"/>
                    <a:pt x="75" y="424"/>
                    <a:pt x="75" y="424"/>
                  </a:cubicBezTo>
                  <a:cubicBezTo>
                    <a:pt x="75" y="424"/>
                    <a:pt x="75" y="424"/>
                    <a:pt x="75" y="424"/>
                  </a:cubicBezTo>
                  <a:cubicBezTo>
                    <a:pt x="75" y="424"/>
                    <a:pt x="75" y="424"/>
                    <a:pt x="75" y="424"/>
                  </a:cubicBezTo>
                  <a:cubicBezTo>
                    <a:pt x="75" y="424"/>
                    <a:pt x="75" y="424"/>
                    <a:pt x="76" y="424"/>
                  </a:cubicBezTo>
                  <a:cubicBezTo>
                    <a:pt x="76" y="424"/>
                    <a:pt x="76" y="424"/>
                    <a:pt x="76" y="424"/>
                  </a:cubicBezTo>
                  <a:cubicBezTo>
                    <a:pt x="76" y="424"/>
                    <a:pt x="76" y="424"/>
                    <a:pt x="76" y="424"/>
                  </a:cubicBezTo>
                  <a:cubicBezTo>
                    <a:pt x="76" y="424"/>
                    <a:pt x="76" y="424"/>
                    <a:pt x="76" y="424"/>
                  </a:cubicBezTo>
                  <a:cubicBezTo>
                    <a:pt x="76" y="424"/>
                    <a:pt x="76" y="424"/>
                    <a:pt x="76" y="423"/>
                  </a:cubicBezTo>
                  <a:cubicBezTo>
                    <a:pt x="76" y="423"/>
                    <a:pt x="76" y="423"/>
                    <a:pt x="76" y="423"/>
                  </a:cubicBezTo>
                  <a:cubicBezTo>
                    <a:pt x="76" y="423"/>
                    <a:pt x="76" y="423"/>
                    <a:pt x="76" y="423"/>
                  </a:cubicBezTo>
                  <a:cubicBezTo>
                    <a:pt x="76" y="423"/>
                    <a:pt x="76" y="423"/>
                    <a:pt x="76" y="423"/>
                  </a:cubicBezTo>
                  <a:cubicBezTo>
                    <a:pt x="76" y="423"/>
                    <a:pt x="76" y="423"/>
                    <a:pt x="76" y="423"/>
                  </a:cubicBezTo>
                  <a:cubicBezTo>
                    <a:pt x="76" y="423"/>
                    <a:pt x="76" y="423"/>
                    <a:pt x="76" y="423"/>
                  </a:cubicBezTo>
                  <a:cubicBezTo>
                    <a:pt x="76" y="423"/>
                    <a:pt x="76" y="423"/>
                    <a:pt x="76" y="423"/>
                  </a:cubicBezTo>
                  <a:cubicBezTo>
                    <a:pt x="76" y="423"/>
                    <a:pt x="76" y="423"/>
                    <a:pt x="77" y="423"/>
                  </a:cubicBezTo>
                  <a:cubicBezTo>
                    <a:pt x="77" y="423"/>
                    <a:pt x="77" y="423"/>
                    <a:pt x="77" y="423"/>
                  </a:cubicBezTo>
                  <a:cubicBezTo>
                    <a:pt x="77" y="423"/>
                    <a:pt x="77" y="423"/>
                    <a:pt x="77" y="423"/>
                  </a:cubicBezTo>
                  <a:cubicBezTo>
                    <a:pt x="77" y="423"/>
                    <a:pt x="77" y="423"/>
                    <a:pt x="77" y="423"/>
                  </a:cubicBezTo>
                  <a:cubicBezTo>
                    <a:pt x="77" y="423"/>
                    <a:pt x="77" y="423"/>
                    <a:pt x="77" y="423"/>
                  </a:cubicBezTo>
                  <a:cubicBezTo>
                    <a:pt x="77" y="423"/>
                    <a:pt x="77" y="423"/>
                    <a:pt x="77" y="423"/>
                  </a:cubicBezTo>
                  <a:cubicBezTo>
                    <a:pt x="77" y="423"/>
                    <a:pt x="77" y="423"/>
                    <a:pt x="77" y="423"/>
                  </a:cubicBezTo>
                  <a:cubicBezTo>
                    <a:pt x="77" y="423"/>
                    <a:pt x="78" y="423"/>
                    <a:pt x="78" y="422"/>
                  </a:cubicBezTo>
                  <a:cubicBezTo>
                    <a:pt x="78" y="422"/>
                    <a:pt x="78" y="422"/>
                    <a:pt x="78" y="422"/>
                  </a:cubicBezTo>
                  <a:cubicBezTo>
                    <a:pt x="78" y="422"/>
                    <a:pt x="78" y="422"/>
                    <a:pt x="78" y="422"/>
                  </a:cubicBezTo>
                  <a:cubicBezTo>
                    <a:pt x="78" y="422"/>
                    <a:pt x="78" y="422"/>
                    <a:pt x="78" y="422"/>
                  </a:cubicBezTo>
                  <a:cubicBezTo>
                    <a:pt x="78" y="422"/>
                    <a:pt x="78" y="422"/>
                    <a:pt x="78" y="422"/>
                  </a:cubicBezTo>
                  <a:cubicBezTo>
                    <a:pt x="78" y="422"/>
                    <a:pt x="78" y="422"/>
                    <a:pt x="78" y="422"/>
                  </a:cubicBezTo>
                  <a:cubicBezTo>
                    <a:pt x="78" y="422"/>
                    <a:pt x="78" y="422"/>
                    <a:pt x="78" y="422"/>
                  </a:cubicBezTo>
                  <a:cubicBezTo>
                    <a:pt x="78" y="422"/>
                    <a:pt x="78" y="422"/>
                    <a:pt x="78" y="422"/>
                  </a:cubicBezTo>
                  <a:cubicBezTo>
                    <a:pt x="78" y="422"/>
                    <a:pt x="78" y="422"/>
                    <a:pt x="78" y="422"/>
                  </a:cubicBezTo>
                  <a:cubicBezTo>
                    <a:pt x="78" y="422"/>
                    <a:pt x="78" y="422"/>
                    <a:pt x="78" y="422"/>
                  </a:cubicBezTo>
                  <a:cubicBezTo>
                    <a:pt x="79" y="422"/>
                    <a:pt x="79" y="422"/>
                    <a:pt x="79" y="422"/>
                  </a:cubicBezTo>
                  <a:cubicBezTo>
                    <a:pt x="79" y="422"/>
                    <a:pt x="79" y="422"/>
                    <a:pt x="79" y="422"/>
                  </a:cubicBezTo>
                  <a:cubicBezTo>
                    <a:pt x="105" y="402"/>
                    <a:pt x="103" y="313"/>
                    <a:pt x="94" y="221"/>
                  </a:cubicBezTo>
                  <a:cubicBezTo>
                    <a:pt x="93" y="224"/>
                    <a:pt x="92" y="226"/>
                    <a:pt x="91" y="229"/>
                  </a:cubicBezTo>
                  <a:cubicBezTo>
                    <a:pt x="91" y="229"/>
                    <a:pt x="87" y="111"/>
                    <a:pt x="64" y="82"/>
                  </a:cubicBezTo>
                  <a:cubicBezTo>
                    <a:pt x="46" y="60"/>
                    <a:pt x="35" y="35"/>
                    <a:pt x="40" y="0"/>
                  </a:cubicBezTo>
                </a:path>
              </a:pathLst>
            </a:custGeom>
            <a:solidFill>
              <a:srgbClr val="F3D9B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 name="Freeform 79"/>
            <p:cNvSpPr/>
            <p:nvPr/>
          </p:nvSpPr>
          <p:spPr bwMode="auto">
            <a:xfrm>
              <a:off x="1160463" y="2436813"/>
              <a:ext cx="301625" cy="925513"/>
            </a:xfrm>
            <a:custGeom>
              <a:gdLst>
                <a:gd fmla="*/ 67 w 87" name="T0"/>
                <a:gd fmla="*/ 0 h 266" name="T1"/>
                <a:gd fmla="*/ 0 w 87" name="T2"/>
                <a:gd fmla="*/ 77 h 266" name="T3"/>
                <a:gd fmla="*/ 26 w 87" name="T4"/>
                <a:gd fmla="*/ 266 h 266" name="T5"/>
                <a:gd fmla="*/ 53 w 87" name="T6"/>
                <a:gd fmla="*/ 119 h 266" name="T7"/>
                <a:gd fmla="*/ 67 w 87" name="T8"/>
                <a:gd fmla="*/ 0 h 266" name="T9"/>
              </a:gdLst>
              <a:cxnLst>
                <a:cxn ang="0">
                  <a:pos x="T0" y="T1"/>
                </a:cxn>
                <a:cxn ang="0">
                  <a:pos x="T2" y="T3"/>
                </a:cxn>
                <a:cxn ang="0">
                  <a:pos x="T4" y="T5"/>
                </a:cxn>
                <a:cxn ang="0">
                  <a:pos x="T6" y="T7"/>
                </a:cxn>
                <a:cxn ang="0">
                  <a:pos x="T8" y="T9"/>
                </a:cxn>
              </a:cxnLst>
              <a:rect b="b" l="0" r="r" t="0"/>
              <a:pathLst>
                <a:path h="266" w="87">
                  <a:moveTo>
                    <a:pt x="67" y="0"/>
                  </a:moveTo>
                  <a:cubicBezTo>
                    <a:pt x="67" y="0"/>
                    <a:pt x="0" y="54"/>
                    <a:pt x="0" y="77"/>
                  </a:cubicBezTo>
                  <a:cubicBezTo>
                    <a:pt x="0" y="101"/>
                    <a:pt x="2" y="208"/>
                    <a:pt x="26" y="266"/>
                  </a:cubicBezTo>
                  <a:cubicBezTo>
                    <a:pt x="26" y="266"/>
                    <a:pt x="29" y="148"/>
                    <a:pt x="53" y="119"/>
                  </a:cubicBezTo>
                  <a:cubicBezTo>
                    <a:pt x="76" y="90"/>
                    <a:pt x="87" y="56"/>
                    <a:pt x="67" y="0"/>
                  </a:cubicBezTo>
                  <a:close/>
                </a:path>
              </a:pathLst>
            </a:cu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04" name="Freeform 80"/>
            <p:cNvSpPr/>
            <p:nvPr/>
          </p:nvSpPr>
          <p:spPr bwMode="auto">
            <a:xfrm>
              <a:off x="2395538" y="2436813"/>
              <a:ext cx="303212" cy="925513"/>
            </a:xfrm>
            <a:custGeom>
              <a:gdLst>
                <a:gd fmla="*/ 20 w 87" name="T0"/>
                <a:gd fmla="*/ 0 h 266" name="T1"/>
                <a:gd fmla="*/ 87 w 87" name="T2"/>
                <a:gd fmla="*/ 77 h 266" name="T3"/>
                <a:gd fmla="*/ 62 w 87" name="T4"/>
                <a:gd fmla="*/ 266 h 266" name="T5"/>
                <a:gd fmla="*/ 35 w 87" name="T6"/>
                <a:gd fmla="*/ 119 h 266" name="T7"/>
                <a:gd fmla="*/ 20 w 87" name="T8"/>
                <a:gd fmla="*/ 0 h 266" name="T9"/>
              </a:gdLst>
              <a:cxnLst>
                <a:cxn ang="0">
                  <a:pos x="T0" y="T1"/>
                </a:cxn>
                <a:cxn ang="0">
                  <a:pos x="T2" y="T3"/>
                </a:cxn>
                <a:cxn ang="0">
                  <a:pos x="T4" y="T5"/>
                </a:cxn>
                <a:cxn ang="0">
                  <a:pos x="T6" y="T7"/>
                </a:cxn>
                <a:cxn ang="0">
                  <a:pos x="T8" y="T9"/>
                </a:cxn>
              </a:cxnLst>
              <a:rect b="b" l="0" r="r" t="0"/>
              <a:pathLst>
                <a:path h="266" w="87">
                  <a:moveTo>
                    <a:pt x="20" y="0"/>
                  </a:moveTo>
                  <a:cubicBezTo>
                    <a:pt x="20" y="0"/>
                    <a:pt x="87" y="54"/>
                    <a:pt x="87" y="77"/>
                  </a:cubicBezTo>
                  <a:cubicBezTo>
                    <a:pt x="87" y="101"/>
                    <a:pt x="85" y="208"/>
                    <a:pt x="62" y="266"/>
                  </a:cubicBezTo>
                  <a:cubicBezTo>
                    <a:pt x="62" y="266"/>
                    <a:pt x="58" y="148"/>
                    <a:pt x="35" y="119"/>
                  </a:cubicBezTo>
                  <a:cubicBezTo>
                    <a:pt x="11" y="90"/>
                    <a:pt x="0" y="56"/>
                    <a:pt x="20" y="0"/>
                  </a:cubicBezTo>
                </a:path>
              </a:pathLst>
            </a:cu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05" name="Freeform 81"/>
            <p:cNvSpPr/>
            <p:nvPr/>
          </p:nvSpPr>
          <p:spPr bwMode="auto">
            <a:xfrm>
              <a:off x="941388" y="1508125"/>
              <a:ext cx="1804987" cy="1304925"/>
            </a:xfrm>
            <a:custGeom>
              <a:gdLst>
                <a:gd fmla="*/ 440 w 520" name="T0"/>
                <a:gd fmla="*/ 300 h 375" name="T1"/>
                <a:gd fmla="*/ 120 w 520" name="T2"/>
                <a:gd fmla="*/ 308 h 375" name="T3"/>
                <a:gd fmla="*/ 116 w 520" name="T4"/>
                <a:gd fmla="*/ 136 h 375" name="T5"/>
                <a:gd fmla="*/ 122 w 520" name="T6"/>
                <a:gd fmla="*/ 180 h 375" name="T7"/>
                <a:gd fmla="*/ 184 w 520" name="T8"/>
                <a:gd fmla="*/ 76 h 375" name="T9"/>
                <a:gd fmla="*/ 187 w 520" name="T10"/>
                <a:gd fmla="*/ 113 h 375" name="T11"/>
                <a:gd fmla="*/ 279 w 520" name="T12"/>
                <a:gd fmla="*/ 0 h 375" name="T13"/>
                <a:gd fmla="*/ 309 w 520" name="T14"/>
                <a:gd fmla="*/ 46 h 375" name="T15"/>
                <a:gd fmla="*/ 414 w 520" name="T16"/>
                <a:gd fmla="*/ 129 h 375" name="T17"/>
                <a:gd fmla="*/ 417 w 520" name="T18"/>
                <a:gd fmla="*/ 96 h 375" name="T19"/>
                <a:gd fmla="*/ 446 w 520" name="T20"/>
                <a:gd fmla="*/ 183 h 375" name="T21"/>
                <a:gd fmla="*/ 481 w 520" name="T22"/>
                <a:gd fmla="*/ 156 h 375" name="T23"/>
                <a:gd fmla="*/ 440 w 520" name="T24"/>
                <a:gd fmla="*/ 300 h 37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75" w="520">
                  <a:moveTo>
                    <a:pt x="440" y="300"/>
                  </a:moveTo>
                  <a:cubicBezTo>
                    <a:pt x="440" y="300"/>
                    <a:pt x="240" y="375"/>
                    <a:pt x="120" y="308"/>
                  </a:cubicBezTo>
                  <a:cubicBezTo>
                    <a:pt x="0" y="241"/>
                    <a:pt x="116" y="136"/>
                    <a:pt x="116" y="136"/>
                  </a:cubicBezTo>
                  <a:cubicBezTo>
                    <a:pt x="116" y="136"/>
                    <a:pt x="113" y="167"/>
                    <a:pt x="122" y="180"/>
                  </a:cubicBezTo>
                  <a:cubicBezTo>
                    <a:pt x="122" y="180"/>
                    <a:pt x="129" y="121"/>
                    <a:pt x="184" y="76"/>
                  </a:cubicBezTo>
                  <a:cubicBezTo>
                    <a:pt x="184" y="76"/>
                    <a:pt x="182" y="93"/>
                    <a:pt x="187" y="113"/>
                  </a:cubicBezTo>
                  <a:cubicBezTo>
                    <a:pt x="187" y="113"/>
                    <a:pt x="214" y="43"/>
                    <a:pt x="279" y="0"/>
                  </a:cubicBezTo>
                  <a:cubicBezTo>
                    <a:pt x="279" y="0"/>
                    <a:pt x="275" y="23"/>
                    <a:pt x="309" y="46"/>
                  </a:cubicBezTo>
                  <a:cubicBezTo>
                    <a:pt x="343" y="69"/>
                    <a:pt x="403" y="93"/>
                    <a:pt x="414" y="129"/>
                  </a:cubicBezTo>
                  <a:cubicBezTo>
                    <a:pt x="414" y="129"/>
                    <a:pt x="419" y="106"/>
                    <a:pt x="417" y="96"/>
                  </a:cubicBezTo>
                  <a:cubicBezTo>
                    <a:pt x="417" y="96"/>
                    <a:pt x="453" y="151"/>
                    <a:pt x="446" y="183"/>
                  </a:cubicBezTo>
                  <a:cubicBezTo>
                    <a:pt x="446" y="183"/>
                    <a:pt x="478" y="164"/>
                    <a:pt x="481" y="156"/>
                  </a:cubicBezTo>
                  <a:cubicBezTo>
                    <a:pt x="481" y="156"/>
                    <a:pt x="520" y="242"/>
                    <a:pt x="440" y="300"/>
                  </a:cubicBezTo>
                </a:path>
              </a:pathLst>
            </a:cu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06" name="Freeform 82"/>
            <p:cNvSpPr/>
            <p:nvPr/>
          </p:nvSpPr>
          <p:spPr bwMode="auto">
            <a:xfrm>
              <a:off x="1722438" y="3286125"/>
              <a:ext cx="357187" cy="407988"/>
            </a:xfrm>
            <a:custGeom>
              <a:gdLst>
                <a:gd fmla="*/ 51 w 103" name="T0"/>
                <a:gd fmla="*/ 0 h 117" name="T1"/>
                <a:gd fmla="*/ 51 w 103" name="T2"/>
                <a:gd fmla="*/ 117 h 117" name="T3"/>
                <a:gd fmla="*/ 51 w 103" name="T4"/>
                <a:gd fmla="*/ 0 h 117" name="T5"/>
              </a:gdLst>
              <a:cxnLst>
                <a:cxn ang="0">
                  <a:pos x="T0" y="T1"/>
                </a:cxn>
                <a:cxn ang="0">
                  <a:pos x="T2" y="T3"/>
                </a:cxn>
                <a:cxn ang="0">
                  <a:pos x="T4" y="T5"/>
                </a:cxn>
              </a:cxnLst>
              <a:rect b="b" l="0" r="r" t="0"/>
              <a:pathLst>
                <a:path h="117" w="103">
                  <a:moveTo>
                    <a:pt x="51" y="0"/>
                  </a:moveTo>
                  <a:cubicBezTo>
                    <a:pt x="51" y="0"/>
                    <a:pt x="0" y="117"/>
                    <a:pt x="51" y="117"/>
                  </a:cubicBezTo>
                  <a:cubicBezTo>
                    <a:pt x="103" y="117"/>
                    <a:pt x="51" y="0"/>
                    <a:pt x="51" y="0"/>
                  </a:cubicBezTo>
                </a:path>
              </a:pathLst>
            </a:custGeom>
            <a:solidFill>
              <a:srgbClr val="FFC1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 name="Oval 83"/>
            <p:cNvSpPr>
              <a:spLocks noChangeArrowheads="1"/>
            </p:cNvSpPr>
            <p:nvPr/>
          </p:nvSpPr>
          <p:spPr bwMode="auto">
            <a:xfrm>
              <a:off x="1506538" y="3306763"/>
              <a:ext cx="180975" cy="20638"/>
            </a:xfrm>
            <a:prstGeom prst="ellipse">
              <a:avLst/>
            </a:prstGeom>
            <a:solidFill>
              <a:srgbClr val="E8C49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 name="Oval 84"/>
            <p:cNvSpPr>
              <a:spLocks noChangeArrowheads="1"/>
            </p:cNvSpPr>
            <p:nvPr/>
          </p:nvSpPr>
          <p:spPr bwMode="auto">
            <a:xfrm>
              <a:off x="2163763" y="3306763"/>
              <a:ext cx="179387" cy="20638"/>
            </a:xfrm>
            <a:prstGeom prst="ellipse">
              <a:avLst/>
            </a:prstGeom>
            <a:solidFill>
              <a:srgbClr val="E8C49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 name="Oval 85"/>
            <p:cNvSpPr>
              <a:spLocks noChangeArrowheads="1"/>
            </p:cNvSpPr>
            <p:nvPr/>
          </p:nvSpPr>
          <p:spPr bwMode="auto">
            <a:xfrm>
              <a:off x="1493838" y="3070225"/>
              <a:ext cx="193675" cy="250825"/>
            </a:xfrm>
            <a:prstGeom prst="ellipse">
              <a:avLst/>
            </a:pr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 name="Oval 86"/>
            <p:cNvSpPr>
              <a:spLocks noChangeArrowheads="1"/>
            </p:cNvSpPr>
            <p:nvPr/>
          </p:nvSpPr>
          <p:spPr bwMode="auto">
            <a:xfrm>
              <a:off x="1450975" y="3157538"/>
              <a:ext cx="139700" cy="31750"/>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 name="Oval 87"/>
            <p:cNvSpPr>
              <a:spLocks noChangeArrowheads="1"/>
            </p:cNvSpPr>
            <p:nvPr/>
          </p:nvSpPr>
          <p:spPr bwMode="auto">
            <a:xfrm>
              <a:off x="2160588" y="3070225"/>
              <a:ext cx="190500" cy="250825"/>
            </a:xfrm>
            <a:prstGeom prst="ellipse">
              <a:avLst/>
            </a:pr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 name="Oval 88"/>
            <p:cNvSpPr>
              <a:spLocks noChangeArrowheads="1"/>
            </p:cNvSpPr>
            <p:nvPr/>
          </p:nvSpPr>
          <p:spPr bwMode="auto">
            <a:xfrm>
              <a:off x="2114550" y="3157538"/>
              <a:ext cx="134937" cy="31750"/>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 name="Freeform 89"/>
            <p:cNvSpPr/>
            <p:nvPr/>
          </p:nvSpPr>
          <p:spPr bwMode="auto">
            <a:xfrm>
              <a:off x="1924050" y="1616075"/>
              <a:ext cx="696912" cy="974725"/>
            </a:xfrm>
            <a:custGeom>
              <a:gdLst>
                <a:gd fmla="*/ 0 w 201" name="T0"/>
                <a:gd fmla="*/ 0 h 280" name="T1"/>
                <a:gd fmla="*/ 56 w 201" name="T2"/>
                <a:gd fmla="*/ 135 h 280" name="T3"/>
                <a:gd fmla="*/ 64 w 201" name="T4"/>
                <a:gd fmla="*/ 145 h 280" name="T5"/>
                <a:gd fmla="*/ 82 w 201" name="T6"/>
                <a:gd fmla="*/ 165 h 280" name="T7"/>
                <a:gd fmla="*/ 85 w 201" name="T8"/>
                <a:gd fmla="*/ 158 h 280" name="T9"/>
                <a:gd fmla="*/ 90 w 201" name="T10"/>
                <a:gd fmla="*/ 145 h 280" name="T11"/>
                <a:gd fmla="*/ 97 w 201" name="T12"/>
                <a:gd fmla="*/ 158 h 280" name="T13"/>
                <a:gd fmla="*/ 100 w 201" name="T14"/>
                <a:gd fmla="*/ 222 h 280" name="T15"/>
                <a:gd fmla="*/ 120 w 201" name="T16"/>
                <a:gd fmla="*/ 216 h 280" name="T17"/>
                <a:gd fmla="*/ 133 w 201" name="T18"/>
                <a:gd fmla="*/ 207 h 280" name="T19"/>
                <a:gd fmla="*/ 131 w 201" name="T20"/>
                <a:gd fmla="*/ 222 h 280" name="T21"/>
                <a:gd fmla="*/ 98 w 201" name="T22"/>
                <a:gd fmla="*/ 280 h 280" name="T23"/>
                <a:gd fmla="*/ 154 w 201" name="T24"/>
                <a:gd fmla="*/ 263 h 280" name="T25"/>
                <a:gd fmla="*/ 201 w 201" name="T26"/>
                <a:gd fmla="*/ 175 h 280" name="T27"/>
                <a:gd fmla="*/ 196 w 201" name="T28"/>
                <a:gd fmla="*/ 138 h 280" name="T29"/>
                <a:gd fmla="*/ 167 w 201" name="T30"/>
                <a:gd fmla="*/ 158 h 280" name="T31"/>
                <a:gd fmla="*/ 153 w 201" name="T32"/>
                <a:gd fmla="*/ 167 h 280" name="T33"/>
                <a:gd fmla="*/ 157 w 201" name="T34"/>
                <a:gd fmla="*/ 151 h 280" name="T35"/>
                <a:gd fmla="*/ 140 w 201" name="T36"/>
                <a:gd fmla="*/ 89 h 280" name="T37"/>
                <a:gd fmla="*/ 138 w 201" name="T38"/>
                <a:gd fmla="*/ 99 h 280" name="T39"/>
                <a:gd fmla="*/ 132 w 201" name="T40"/>
                <a:gd fmla="*/ 124 h 280" name="T41"/>
                <a:gd fmla="*/ 124 w 201" name="T42"/>
                <a:gd fmla="*/ 100 h 280" name="T43"/>
                <a:gd fmla="*/ 54 w 201" name="T44"/>
                <a:gd fmla="*/ 40 h 280" name="T45"/>
                <a:gd fmla="*/ 22 w 201" name="T46"/>
                <a:gd fmla="*/ 21 h 280" name="T47"/>
                <a:gd fmla="*/ 0 w 201" name="T48"/>
                <a:gd fmla="*/ 0 h 28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80" w="201">
                  <a:moveTo>
                    <a:pt x="0" y="0"/>
                  </a:moveTo>
                  <a:cubicBezTo>
                    <a:pt x="0" y="46"/>
                    <a:pt x="21" y="99"/>
                    <a:pt x="56" y="135"/>
                  </a:cubicBezTo>
                  <a:cubicBezTo>
                    <a:pt x="59" y="139"/>
                    <a:pt x="62" y="142"/>
                    <a:pt x="64" y="145"/>
                  </a:cubicBezTo>
                  <a:cubicBezTo>
                    <a:pt x="72" y="153"/>
                    <a:pt x="78" y="159"/>
                    <a:pt x="82" y="165"/>
                  </a:cubicBezTo>
                  <a:cubicBezTo>
                    <a:pt x="85" y="158"/>
                    <a:pt x="85" y="158"/>
                    <a:pt x="85" y="158"/>
                  </a:cubicBezTo>
                  <a:cubicBezTo>
                    <a:pt x="90" y="145"/>
                    <a:pt x="90" y="145"/>
                    <a:pt x="90" y="145"/>
                  </a:cubicBezTo>
                  <a:cubicBezTo>
                    <a:pt x="97" y="158"/>
                    <a:pt x="97" y="158"/>
                    <a:pt x="97" y="158"/>
                  </a:cubicBezTo>
                  <a:cubicBezTo>
                    <a:pt x="98" y="159"/>
                    <a:pt x="114" y="190"/>
                    <a:pt x="100" y="222"/>
                  </a:cubicBezTo>
                  <a:cubicBezTo>
                    <a:pt x="107" y="221"/>
                    <a:pt x="114" y="220"/>
                    <a:pt x="120" y="216"/>
                  </a:cubicBezTo>
                  <a:cubicBezTo>
                    <a:pt x="133" y="207"/>
                    <a:pt x="133" y="207"/>
                    <a:pt x="133" y="207"/>
                  </a:cubicBezTo>
                  <a:cubicBezTo>
                    <a:pt x="131" y="222"/>
                    <a:pt x="131" y="222"/>
                    <a:pt x="131" y="222"/>
                  </a:cubicBezTo>
                  <a:cubicBezTo>
                    <a:pt x="131" y="224"/>
                    <a:pt x="127" y="253"/>
                    <a:pt x="98" y="280"/>
                  </a:cubicBezTo>
                  <a:cubicBezTo>
                    <a:pt x="128" y="272"/>
                    <a:pt x="149" y="265"/>
                    <a:pt x="154" y="263"/>
                  </a:cubicBezTo>
                  <a:cubicBezTo>
                    <a:pt x="185" y="240"/>
                    <a:pt x="200" y="211"/>
                    <a:pt x="201" y="175"/>
                  </a:cubicBezTo>
                  <a:cubicBezTo>
                    <a:pt x="201" y="160"/>
                    <a:pt x="198" y="147"/>
                    <a:pt x="196" y="138"/>
                  </a:cubicBezTo>
                  <a:cubicBezTo>
                    <a:pt x="187" y="146"/>
                    <a:pt x="175" y="153"/>
                    <a:pt x="167" y="158"/>
                  </a:cubicBezTo>
                  <a:cubicBezTo>
                    <a:pt x="153" y="167"/>
                    <a:pt x="153" y="167"/>
                    <a:pt x="153" y="167"/>
                  </a:cubicBezTo>
                  <a:cubicBezTo>
                    <a:pt x="157" y="151"/>
                    <a:pt x="157" y="151"/>
                    <a:pt x="157" y="151"/>
                  </a:cubicBezTo>
                  <a:cubicBezTo>
                    <a:pt x="160" y="134"/>
                    <a:pt x="150" y="108"/>
                    <a:pt x="140" y="89"/>
                  </a:cubicBezTo>
                  <a:cubicBezTo>
                    <a:pt x="139" y="94"/>
                    <a:pt x="138" y="98"/>
                    <a:pt x="138" y="99"/>
                  </a:cubicBezTo>
                  <a:cubicBezTo>
                    <a:pt x="132" y="124"/>
                    <a:pt x="132" y="124"/>
                    <a:pt x="132" y="124"/>
                  </a:cubicBezTo>
                  <a:cubicBezTo>
                    <a:pt x="124" y="100"/>
                    <a:pt x="124" y="100"/>
                    <a:pt x="124" y="100"/>
                  </a:cubicBezTo>
                  <a:cubicBezTo>
                    <a:pt x="117" y="76"/>
                    <a:pt x="83" y="57"/>
                    <a:pt x="54" y="40"/>
                  </a:cubicBezTo>
                  <a:cubicBezTo>
                    <a:pt x="42" y="33"/>
                    <a:pt x="31" y="27"/>
                    <a:pt x="22" y="21"/>
                  </a:cubicBezTo>
                  <a:cubicBezTo>
                    <a:pt x="12" y="14"/>
                    <a:pt x="5" y="6"/>
                    <a:pt x="0" y="0"/>
                  </a:cubicBezTo>
                </a:path>
              </a:pathLst>
            </a:custGeom>
            <a:solidFill>
              <a:schemeClr val="accent3">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14" name="Freeform 90"/>
            <p:cNvSpPr/>
            <p:nvPr/>
          </p:nvSpPr>
          <p:spPr bwMode="auto">
            <a:xfrm>
              <a:off x="1787525" y="3481388"/>
              <a:ext cx="153987" cy="198438"/>
            </a:xfrm>
            <a:custGeom>
              <a:gdLst>
                <a:gd fmla="*/ 18 w 44" name="T0"/>
                <a:gd fmla="*/ 0 h 57" name="T1"/>
                <a:gd fmla="*/ 31 w 44" name="T2"/>
                <a:gd fmla="*/ 57 h 57" name="T3"/>
                <a:gd fmla="*/ 18 w 44" name="T4"/>
                <a:gd fmla="*/ 0 h 57" name="T5"/>
              </a:gdLst>
              <a:cxnLst>
                <a:cxn ang="0">
                  <a:pos x="T0" y="T1"/>
                </a:cxn>
                <a:cxn ang="0">
                  <a:pos x="T2" y="T3"/>
                </a:cxn>
                <a:cxn ang="0">
                  <a:pos x="T4" y="T5"/>
                </a:cxn>
              </a:cxnLst>
              <a:rect b="b" l="0" r="r" t="0"/>
              <a:pathLst>
                <a:path h="57" w="44">
                  <a:moveTo>
                    <a:pt x="18" y="0"/>
                  </a:moveTo>
                  <a:cubicBezTo>
                    <a:pt x="18" y="0"/>
                    <a:pt x="0" y="57"/>
                    <a:pt x="31" y="57"/>
                  </a:cubicBezTo>
                  <a:cubicBezTo>
                    <a:pt x="44" y="57"/>
                    <a:pt x="14" y="47"/>
                    <a:pt x="18" y="0"/>
                  </a:cubicBezTo>
                </a:path>
              </a:pathLst>
            </a:custGeom>
            <a:solidFill>
              <a:srgbClr val="FFEFE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5" name="Freeform 91"/>
            <p:cNvSpPr/>
            <p:nvPr/>
          </p:nvSpPr>
          <p:spPr bwMode="auto">
            <a:xfrm>
              <a:off x="2360613" y="1987550"/>
              <a:ext cx="90487" cy="233363"/>
            </a:xfrm>
            <a:custGeom>
              <a:gdLst>
                <a:gd fmla="*/ 17 w 26" name="T0"/>
                <a:gd fmla="*/ 0 h 67" name="T1"/>
                <a:gd fmla="*/ 0 w 26" name="T2"/>
                <a:gd fmla="*/ 67 h 67" name="T3"/>
                <a:gd fmla="*/ 24 w 26" name="T4"/>
                <a:gd fmla="*/ 38 h 67" name="T5"/>
                <a:gd fmla="*/ 17 w 26" name="T6"/>
                <a:gd fmla="*/ 0 h 67" name="T7"/>
              </a:gdLst>
              <a:cxnLst>
                <a:cxn ang="0">
                  <a:pos x="T0" y="T1"/>
                </a:cxn>
                <a:cxn ang="0">
                  <a:pos x="T2" y="T3"/>
                </a:cxn>
                <a:cxn ang="0">
                  <a:pos x="T4" y="T5"/>
                </a:cxn>
                <a:cxn ang="0">
                  <a:pos x="T6" y="T7"/>
                </a:cxn>
              </a:cxnLst>
              <a:rect b="b" l="0" r="r" t="0"/>
              <a:pathLst>
                <a:path h="67" w="26">
                  <a:moveTo>
                    <a:pt x="17" y="0"/>
                  </a:moveTo>
                  <a:cubicBezTo>
                    <a:pt x="17" y="0"/>
                    <a:pt x="26" y="46"/>
                    <a:pt x="0" y="67"/>
                  </a:cubicBezTo>
                  <a:cubicBezTo>
                    <a:pt x="0" y="67"/>
                    <a:pt x="22" y="60"/>
                    <a:pt x="24" y="38"/>
                  </a:cubicBezTo>
                  <a:cubicBezTo>
                    <a:pt x="26" y="16"/>
                    <a:pt x="17" y="0"/>
                    <a:pt x="17" y="0"/>
                  </a:cubicBezTo>
                  <a:close/>
                </a:path>
              </a:pathLst>
            </a:custGeom>
            <a:solidFill>
              <a:srgbClr val="FFD9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6" name="Freeform 92"/>
            <p:cNvSpPr/>
            <p:nvPr/>
          </p:nvSpPr>
          <p:spPr bwMode="auto">
            <a:xfrm>
              <a:off x="1184275" y="2138363"/>
              <a:ext cx="114300" cy="333375"/>
            </a:xfrm>
            <a:custGeom>
              <a:gdLst>
                <a:gd fmla="*/ 20 w 33" name="T0"/>
                <a:gd fmla="*/ 0 h 96" name="T1"/>
                <a:gd fmla="*/ 33 w 33" name="T2"/>
                <a:gd fmla="*/ 96 h 96" name="T3"/>
                <a:gd fmla="*/ 4 w 33" name="T4"/>
                <a:gd fmla="*/ 52 h 96" name="T5"/>
                <a:gd fmla="*/ 20 w 33" name="T6"/>
                <a:gd fmla="*/ 0 h 96" name="T7"/>
              </a:gdLst>
              <a:cxnLst>
                <a:cxn ang="0">
                  <a:pos x="T0" y="T1"/>
                </a:cxn>
                <a:cxn ang="0">
                  <a:pos x="T2" y="T3"/>
                </a:cxn>
                <a:cxn ang="0">
                  <a:pos x="T4" y="T5"/>
                </a:cxn>
                <a:cxn ang="0">
                  <a:pos x="T6" y="T7"/>
                </a:cxn>
              </a:cxnLst>
              <a:rect b="b" l="0" r="r" t="0"/>
              <a:pathLst>
                <a:path h="96" w="33">
                  <a:moveTo>
                    <a:pt x="20" y="0"/>
                  </a:moveTo>
                  <a:cubicBezTo>
                    <a:pt x="20" y="0"/>
                    <a:pt x="0" y="62"/>
                    <a:pt x="33" y="96"/>
                  </a:cubicBezTo>
                  <a:cubicBezTo>
                    <a:pt x="33" y="96"/>
                    <a:pt x="3" y="83"/>
                    <a:pt x="4" y="52"/>
                  </a:cubicBezTo>
                  <a:cubicBezTo>
                    <a:pt x="5" y="21"/>
                    <a:pt x="20" y="0"/>
                    <a:pt x="20"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7" name="Freeform 93"/>
            <p:cNvSpPr/>
            <p:nvPr/>
          </p:nvSpPr>
          <p:spPr bwMode="auto">
            <a:xfrm>
              <a:off x="912813" y="3028950"/>
              <a:ext cx="320675" cy="528638"/>
            </a:xfrm>
            <a:custGeom>
              <a:gdLst>
                <a:gd fmla="*/ 92 w 92" name="T0"/>
                <a:gd fmla="*/ 90 h 152" name="T1"/>
                <a:gd fmla="*/ 43 w 92" name="T2"/>
                <a:gd fmla="*/ 32 h 152" name="T3"/>
                <a:gd fmla="*/ 85 w 92" name="T4"/>
                <a:gd fmla="*/ 126 h 152" name="T5"/>
                <a:gd fmla="*/ 92 w 92" name="T6"/>
                <a:gd fmla="*/ 90 h 152" name="T7"/>
              </a:gdLst>
              <a:cxnLst>
                <a:cxn ang="0">
                  <a:pos x="T0" y="T1"/>
                </a:cxn>
                <a:cxn ang="0">
                  <a:pos x="T2" y="T3"/>
                </a:cxn>
                <a:cxn ang="0">
                  <a:pos x="T4" y="T5"/>
                </a:cxn>
                <a:cxn ang="0">
                  <a:pos x="T6" y="T7"/>
                </a:cxn>
              </a:cxnLst>
              <a:rect b="b" l="0" r="r" t="0"/>
              <a:pathLst>
                <a:path h="152" w="92">
                  <a:moveTo>
                    <a:pt x="92" y="90"/>
                  </a:moveTo>
                  <a:cubicBezTo>
                    <a:pt x="92" y="90"/>
                    <a:pt x="86" y="0"/>
                    <a:pt x="43" y="32"/>
                  </a:cubicBezTo>
                  <a:cubicBezTo>
                    <a:pt x="0" y="64"/>
                    <a:pt x="15" y="152"/>
                    <a:pt x="85" y="126"/>
                  </a:cubicBezTo>
                  <a:cubicBezTo>
                    <a:pt x="92" y="90"/>
                    <a:pt x="92" y="90"/>
                    <a:pt x="92" y="90"/>
                  </a:cubicBezTo>
                </a:path>
              </a:pathLst>
            </a:custGeom>
            <a:solidFill>
              <a:srgbClr val="FFEE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 name="Freeform 94"/>
            <p:cNvSpPr/>
            <p:nvPr/>
          </p:nvSpPr>
          <p:spPr bwMode="auto">
            <a:xfrm>
              <a:off x="1017588" y="3192463"/>
              <a:ext cx="193675" cy="230188"/>
            </a:xfrm>
            <a:custGeom>
              <a:gdLst>
                <a:gd fmla="*/ 21 w 56" name="T0"/>
                <a:gd fmla="*/ 0 h 66" name="T1"/>
                <a:gd fmla="*/ 12 w 56" name="T2"/>
                <a:gd fmla="*/ 12 h 66" name="T3"/>
                <a:gd fmla="*/ 56 w 56" name="T4"/>
                <a:gd fmla="*/ 66 h 66" name="T5"/>
                <a:gd fmla="*/ 21 w 56" name="T6"/>
                <a:gd fmla="*/ 0 h 66" name="T7"/>
              </a:gdLst>
              <a:cxnLst>
                <a:cxn ang="0">
                  <a:pos x="T0" y="T1"/>
                </a:cxn>
                <a:cxn ang="0">
                  <a:pos x="T2" y="T3"/>
                </a:cxn>
                <a:cxn ang="0">
                  <a:pos x="T4" y="T5"/>
                </a:cxn>
                <a:cxn ang="0">
                  <a:pos x="T6" y="T7"/>
                </a:cxn>
              </a:cxnLst>
              <a:rect b="b" l="0" r="r" t="0"/>
              <a:pathLst>
                <a:path h="66" w="56">
                  <a:moveTo>
                    <a:pt x="21" y="0"/>
                  </a:moveTo>
                  <a:cubicBezTo>
                    <a:pt x="17" y="0"/>
                    <a:pt x="15" y="4"/>
                    <a:pt x="12" y="12"/>
                  </a:cubicBezTo>
                  <a:cubicBezTo>
                    <a:pt x="0" y="56"/>
                    <a:pt x="14" y="65"/>
                    <a:pt x="56" y="66"/>
                  </a:cubicBezTo>
                  <a:cubicBezTo>
                    <a:pt x="56" y="66"/>
                    <a:pt x="35" y="0"/>
                    <a:pt x="21" y="0"/>
                  </a:cubicBezTo>
                </a:path>
              </a:pathLst>
            </a:custGeom>
            <a:solidFill>
              <a:srgbClr val="EBC8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9" name="Freeform 95"/>
            <p:cNvSpPr/>
            <p:nvPr/>
          </p:nvSpPr>
          <p:spPr bwMode="auto">
            <a:xfrm>
              <a:off x="1041400" y="3219450"/>
              <a:ext cx="166687" cy="192088"/>
            </a:xfrm>
            <a:custGeom>
              <a:gdLst>
                <a:gd fmla="*/ 48 w 48" name="T0"/>
                <a:gd fmla="*/ 55 h 55" name="T1"/>
                <a:gd fmla="*/ 15 w 48" name="T2"/>
                <a:gd fmla="*/ 6 h 55" name="T3"/>
                <a:gd fmla="*/ 6 w 48" name="T4"/>
                <a:gd fmla="*/ 26 h 55" name="T5"/>
                <a:gd fmla="*/ 15 w 48" name="T6"/>
                <a:gd fmla="*/ 10 h 55" name="T7"/>
                <a:gd fmla="*/ 48 w 48" name="T8"/>
                <a:gd fmla="*/ 55 h 55" name="T9"/>
              </a:gdLst>
              <a:cxnLst>
                <a:cxn ang="0">
                  <a:pos x="T0" y="T1"/>
                </a:cxn>
                <a:cxn ang="0">
                  <a:pos x="T2" y="T3"/>
                </a:cxn>
                <a:cxn ang="0">
                  <a:pos x="T4" y="T5"/>
                </a:cxn>
                <a:cxn ang="0">
                  <a:pos x="T6" y="T7"/>
                </a:cxn>
                <a:cxn ang="0">
                  <a:pos x="T8" y="T9"/>
                </a:cxn>
              </a:cxnLst>
              <a:rect b="b" l="0" r="r" t="0"/>
              <a:pathLst>
                <a:path h="55" w="48">
                  <a:moveTo>
                    <a:pt x="48" y="55"/>
                  </a:moveTo>
                  <a:cubicBezTo>
                    <a:pt x="48" y="55"/>
                    <a:pt x="31" y="0"/>
                    <a:pt x="15" y="6"/>
                  </a:cubicBezTo>
                  <a:cubicBezTo>
                    <a:pt x="0" y="11"/>
                    <a:pt x="6" y="26"/>
                    <a:pt x="6" y="26"/>
                  </a:cubicBezTo>
                  <a:cubicBezTo>
                    <a:pt x="6" y="26"/>
                    <a:pt x="3" y="13"/>
                    <a:pt x="15" y="10"/>
                  </a:cubicBezTo>
                  <a:cubicBezTo>
                    <a:pt x="27" y="7"/>
                    <a:pt x="47" y="50"/>
                    <a:pt x="48" y="55"/>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0" name="Freeform 96"/>
            <p:cNvSpPr/>
            <p:nvPr/>
          </p:nvSpPr>
          <p:spPr bwMode="auto">
            <a:xfrm>
              <a:off x="1104900" y="3300413"/>
              <a:ext cx="85725" cy="69850"/>
            </a:xfrm>
            <a:custGeom>
              <a:gdLst>
                <a:gd fmla="*/ 24 w 25" name="T0"/>
                <a:gd fmla="*/ 18 h 20" name="T1"/>
                <a:gd fmla="*/ 0 w 25" name="T2"/>
                <a:gd fmla="*/ 17 h 20" name="T3"/>
                <a:gd fmla="*/ 25 w 25" name="T4"/>
                <a:gd fmla="*/ 20 h 20" name="T5"/>
                <a:gd fmla="*/ 24 w 25" name="T6"/>
                <a:gd fmla="*/ 18 h 20" name="T7"/>
              </a:gdLst>
              <a:cxnLst>
                <a:cxn ang="0">
                  <a:pos x="T0" y="T1"/>
                </a:cxn>
                <a:cxn ang="0">
                  <a:pos x="T2" y="T3"/>
                </a:cxn>
                <a:cxn ang="0">
                  <a:pos x="T4" y="T5"/>
                </a:cxn>
                <a:cxn ang="0">
                  <a:pos x="T6" y="T7"/>
                </a:cxn>
              </a:cxnLst>
              <a:rect b="b" l="0" r="r" t="0"/>
              <a:pathLst>
                <a:path h="20" w="25">
                  <a:moveTo>
                    <a:pt x="24" y="18"/>
                  </a:moveTo>
                  <a:cubicBezTo>
                    <a:pt x="24" y="18"/>
                    <a:pt x="4" y="0"/>
                    <a:pt x="0" y="17"/>
                  </a:cubicBezTo>
                  <a:cubicBezTo>
                    <a:pt x="0" y="17"/>
                    <a:pt x="5" y="3"/>
                    <a:pt x="25" y="20"/>
                  </a:cubicBezTo>
                  <a:lnTo>
                    <a:pt x="24" y="18"/>
                  </a:ln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1" name="Freeform 97"/>
            <p:cNvSpPr/>
            <p:nvPr/>
          </p:nvSpPr>
          <p:spPr bwMode="auto">
            <a:xfrm>
              <a:off x="2628900" y="3028950"/>
              <a:ext cx="319087" cy="528638"/>
            </a:xfrm>
            <a:custGeom>
              <a:gdLst>
                <a:gd fmla="*/ 0 w 92" name="T0"/>
                <a:gd fmla="*/ 90 h 152" name="T1"/>
                <a:gd fmla="*/ 49 w 92" name="T2"/>
                <a:gd fmla="*/ 32 h 152" name="T3"/>
                <a:gd fmla="*/ 7 w 92" name="T4"/>
                <a:gd fmla="*/ 126 h 152" name="T5"/>
                <a:gd fmla="*/ 0 w 92" name="T6"/>
                <a:gd fmla="*/ 90 h 152" name="T7"/>
              </a:gdLst>
              <a:cxnLst>
                <a:cxn ang="0">
                  <a:pos x="T0" y="T1"/>
                </a:cxn>
                <a:cxn ang="0">
                  <a:pos x="T2" y="T3"/>
                </a:cxn>
                <a:cxn ang="0">
                  <a:pos x="T4" y="T5"/>
                </a:cxn>
                <a:cxn ang="0">
                  <a:pos x="T6" y="T7"/>
                </a:cxn>
              </a:cxnLst>
              <a:rect b="b" l="0" r="r" t="0"/>
              <a:pathLst>
                <a:path h="152" w="92">
                  <a:moveTo>
                    <a:pt x="0" y="90"/>
                  </a:moveTo>
                  <a:cubicBezTo>
                    <a:pt x="0" y="90"/>
                    <a:pt x="6" y="0"/>
                    <a:pt x="49" y="32"/>
                  </a:cubicBezTo>
                  <a:cubicBezTo>
                    <a:pt x="92" y="64"/>
                    <a:pt x="77" y="152"/>
                    <a:pt x="7" y="126"/>
                  </a:cubicBezTo>
                  <a:cubicBezTo>
                    <a:pt x="0" y="90"/>
                    <a:pt x="0" y="90"/>
                    <a:pt x="0" y="90"/>
                  </a:cubicBezTo>
                </a:path>
              </a:pathLst>
            </a:custGeom>
            <a:solidFill>
              <a:srgbClr val="FFEEC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 name="Freeform 98"/>
            <p:cNvSpPr/>
            <p:nvPr/>
          </p:nvSpPr>
          <p:spPr bwMode="auto">
            <a:xfrm>
              <a:off x="2649538" y="3192463"/>
              <a:ext cx="193675" cy="230188"/>
            </a:xfrm>
            <a:custGeom>
              <a:gdLst>
                <a:gd fmla="*/ 35 w 56" name="T0"/>
                <a:gd fmla="*/ 0 h 66" name="T1"/>
                <a:gd fmla="*/ 0 w 56" name="T2"/>
                <a:gd fmla="*/ 66 h 66" name="T3"/>
                <a:gd fmla="*/ 44 w 56" name="T4"/>
                <a:gd fmla="*/ 12 h 66" name="T5"/>
                <a:gd fmla="*/ 35 w 56" name="T6"/>
                <a:gd fmla="*/ 0 h 66" name="T7"/>
              </a:gdLst>
              <a:cxnLst>
                <a:cxn ang="0">
                  <a:pos x="T0" y="T1"/>
                </a:cxn>
                <a:cxn ang="0">
                  <a:pos x="T2" y="T3"/>
                </a:cxn>
                <a:cxn ang="0">
                  <a:pos x="T4" y="T5"/>
                </a:cxn>
                <a:cxn ang="0">
                  <a:pos x="T6" y="T7"/>
                </a:cxn>
              </a:cxnLst>
              <a:rect b="b" l="0" r="r" t="0"/>
              <a:pathLst>
                <a:path h="66" w="56">
                  <a:moveTo>
                    <a:pt x="35" y="0"/>
                  </a:moveTo>
                  <a:cubicBezTo>
                    <a:pt x="21" y="0"/>
                    <a:pt x="0" y="66"/>
                    <a:pt x="0" y="66"/>
                  </a:cubicBezTo>
                  <a:cubicBezTo>
                    <a:pt x="42" y="65"/>
                    <a:pt x="56" y="56"/>
                    <a:pt x="44" y="12"/>
                  </a:cubicBezTo>
                  <a:cubicBezTo>
                    <a:pt x="41" y="4"/>
                    <a:pt x="39" y="0"/>
                    <a:pt x="35" y="0"/>
                  </a:cubicBezTo>
                </a:path>
              </a:pathLst>
            </a:custGeom>
            <a:solidFill>
              <a:srgbClr val="EBC8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 name="Freeform 99"/>
            <p:cNvSpPr/>
            <p:nvPr/>
          </p:nvSpPr>
          <p:spPr bwMode="auto">
            <a:xfrm>
              <a:off x="2652713" y="3219450"/>
              <a:ext cx="166687" cy="192088"/>
            </a:xfrm>
            <a:custGeom>
              <a:gdLst>
                <a:gd fmla="*/ 0 w 48" name="T0"/>
                <a:gd fmla="*/ 55 h 55" name="T1"/>
                <a:gd fmla="*/ 33 w 48" name="T2"/>
                <a:gd fmla="*/ 6 h 55" name="T3"/>
                <a:gd fmla="*/ 42 w 48" name="T4"/>
                <a:gd fmla="*/ 26 h 55" name="T5"/>
                <a:gd fmla="*/ 33 w 48" name="T6"/>
                <a:gd fmla="*/ 10 h 55" name="T7"/>
                <a:gd fmla="*/ 0 w 48" name="T8"/>
                <a:gd fmla="*/ 55 h 55" name="T9"/>
              </a:gdLst>
              <a:cxnLst>
                <a:cxn ang="0">
                  <a:pos x="T0" y="T1"/>
                </a:cxn>
                <a:cxn ang="0">
                  <a:pos x="T2" y="T3"/>
                </a:cxn>
                <a:cxn ang="0">
                  <a:pos x="T4" y="T5"/>
                </a:cxn>
                <a:cxn ang="0">
                  <a:pos x="T6" y="T7"/>
                </a:cxn>
                <a:cxn ang="0">
                  <a:pos x="T8" y="T9"/>
                </a:cxn>
              </a:cxnLst>
              <a:rect b="b" l="0" r="r" t="0"/>
              <a:pathLst>
                <a:path h="55" w="48">
                  <a:moveTo>
                    <a:pt x="0" y="55"/>
                  </a:moveTo>
                  <a:cubicBezTo>
                    <a:pt x="0" y="55"/>
                    <a:pt x="17" y="0"/>
                    <a:pt x="33" y="6"/>
                  </a:cubicBezTo>
                  <a:cubicBezTo>
                    <a:pt x="48" y="11"/>
                    <a:pt x="42" y="26"/>
                    <a:pt x="42" y="26"/>
                  </a:cubicBezTo>
                  <a:cubicBezTo>
                    <a:pt x="42" y="26"/>
                    <a:pt x="45" y="13"/>
                    <a:pt x="33" y="10"/>
                  </a:cubicBezTo>
                  <a:cubicBezTo>
                    <a:pt x="21" y="7"/>
                    <a:pt x="1" y="50"/>
                    <a:pt x="0" y="55"/>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4" name="Freeform 100"/>
            <p:cNvSpPr/>
            <p:nvPr/>
          </p:nvSpPr>
          <p:spPr bwMode="auto">
            <a:xfrm>
              <a:off x="2670175" y="3300413"/>
              <a:ext cx="87312" cy="69850"/>
            </a:xfrm>
            <a:custGeom>
              <a:gdLst>
                <a:gd fmla="*/ 1 w 25" name="T0"/>
                <a:gd fmla="*/ 18 h 20" name="T1"/>
                <a:gd fmla="*/ 25 w 25" name="T2"/>
                <a:gd fmla="*/ 17 h 20" name="T3"/>
                <a:gd fmla="*/ 0 w 25" name="T4"/>
                <a:gd fmla="*/ 20 h 20" name="T5"/>
                <a:gd fmla="*/ 1 w 25" name="T6"/>
                <a:gd fmla="*/ 18 h 20" name="T7"/>
              </a:gdLst>
              <a:cxnLst>
                <a:cxn ang="0">
                  <a:pos x="T0" y="T1"/>
                </a:cxn>
                <a:cxn ang="0">
                  <a:pos x="T2" y="T3"/>
                </a:cxn>
                <a:cxn ang="0">
                  <a:pos x="T4" y="T5"/>
                </a:cxn>
                <a:cxn ang="0">
                  <a:pos x="T6" y="T7"/>
                </a:cxn>
              </a:cxnLst>
              <a:rect b="b" l="0" r="r" t="0"/>
              <a:pathLst>
                <a:path h="20" w="25">
                  <a:moveTo>
                    <a:pt x="1" y="18"/>
                  </a:moveTo>
                  <a:cubicBezTo>
                    <a:pt x="1" y="18"/>
                    <a:pt x="21" y="0"/>
                    <a:pt x="25" y="17"/>
                  </a:cubicBezTo>
                  <a:cubicBezTo>
                    <a:pt x="25" y="17"/>
                    <a:pt x="20" y="3"/>
                    <a:pt x="0" y="20"/>
                  </a:cubicBezTo>
                  <a:lnTo>
                    <a:pt x="1" y="18"/>
                  </a:ln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 name="Oval 101"/>
            <p:cNvSpPr>
              <a:spLocks noChangeArrowheads="1"/>
            </p:cNvSpPr>
            <p:nvPr/>
          </p:nvSpPr>
          <p:spPr bwMode="auto">
            <a:xfrm>
              <a:off x="1292225" y="3525838"/>
              <a:ext cx="287337" cy="80963"/>
            </a:xfrm>
            <a:prstGeom prst="ellipse">
              <a:avLst/>
            </a:prstGeom>
            <a:solidFill>
              <a:srgbClr val="FFC1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 name="Oval 102"/>
            <p:cNvSpPr>
              <a:spLocks noChangeArrowheads="1"/>
            </p:cNvSpPr>
            <p:nvPr/>
          </p:nvSpPr>
          <p:spPr bwMode="auto">
            <a:xfrm>
              <a:off x="2254250" y="3525838"/>
              <a:ext cx="287337" cy="80963"/>
            </a:xfrm>
            <a:prstGeom prst="ellipse">
              <a:avLst/>
            </a:prstGeom>
            <a:solidFill>
              <a:srgbClr val="FFC1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 name="Freeform 103"/>
            <p:cNvSpPr/>
            <p:nvPr/>
          </p:nvSpPr>
          <p:spPr bwMode="auto">
            <a:xfrm>
              <a:off x="2024063" y="2857500"/>
              <a:ext cx="306387" cy="250825"/>
            </a:xfrm>
            <a:custGeom>
              <a:gdLst>
                <a:gd fmla="*/ 5 w 88" name="T0"/>
                <a:gd fmla="*/ 43 h 72" name="T1"/>
                <a:gd fmla="*/ 0 w 88" name="T2"/>
                <a:gd fmla="*/ 18 h 72" name="T3"/>
                <a:gd fmla="*/ 0 w 88" name="T4"/>
                <a:gd fmla="*/ 72 h 72" name="T5"/>
                <a:gd fmla="*/ 88 w 88" name="T6"/>
                <a:gd fmla="*/ 33 h 72" name="T7"/>
                <a:gd fmla="*/ 84 w 88" name="T8"/>
                <a:gd fmla="*/ 0 h 72" name="T9"/>
                <a:gd fmla="*/ 5 w 88" name="T10"/>
                <a:gd fmla="*/ 43 h 72" name="T11"/>
              </a:gdLst>
              <a:cxnLst>
                <a:cxn ang="0">
                  <a:pos x="T0" y="T1"/>
                </a:cxn>
                <a:cxn ang="0">
                  <a:pos x="T2" y="T3"/>
                </a:cxn>
                <a:cxn ang="0">
                  <a:pos x="T4" y="T5"/>
                </a:cxn>
                <a:cxn ang="0">
                  <a:pos x="T6" y="T7"/>
                </a:cxn>
                <a:cxn ang="0">
                  <a:pos x="T8" y="T9"/>
                </a:cxn>
                <a:cxn ang="0">
                  <a:pos x="T10" y="T11"/>
                </a:cxn>
              </a:cxnLst>
              <a:rect b="b" l="0" r="r" t="0"/>
              <a:pathLst>
                <a:path h="72" w="88">
                  <a:moveTo>
                    <a:pt x="5" y="43"/>
                  </a:moveTo>
                  <a:cubicBezTo>
                    <a:pt x="0" y="18"/>
                    <a:pt x="0" y="18"/>
                    <a:pt x="0" y="18"/>
                  </a:cubicBezTo>
                  <a:cubicBezTo>
                    <a:pt x="0" y="72"/>
                    <a:pt x="0" y="72"/>
                    <a:pt x="0" y="72"/>
                  </a:cubicBezTo>
                  <a:cubicBezTo>
                    <a:pt x="0" y="72"/>
                    <a:pt x="44" y="44"/>
                    <a:pt x="88" y="33"/>
                  </a:cubicBezTo>
                  <a:cubicBezTo>
                    <a:pt x="84" y="0"/>
                    <a:pt x="84" y="0"/>
                    <a:pt x="84" y="0"/>
                  </a:cubicBezTo>
                  <a:cubicBezTo>
                    <a:pt x="84" y="0"/>
                    <a:pt x="27" y="14"/>
                    <a:pt x="5" y="43"/>
                  </a:cubicBezTo>
                  <a:close/>
                </a:path>
              </a:pathLst>
            </a:custGeom>
            <a:solidFill>
              <a:schemeClr val="accent5"/>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28" name="Freeform 104"/>
            <p:cNvSpPr/>
            <p:nvPr/>
          </p:nvSpPr>
          <p:spPr bwMode="auto">
            <a:xfrm>
              <a:off x="1497013" y="2857500"/>
              <a:ext cx="304800" cy="250825"/>
            </a:xfrm>
            <a:custGeom>
              <a:gdLst>
                <a:gd fmla="*/ 83 w 88" name="T0"/>
                <a:gd fmla="*/ 43 h 72" name="T1"/>
                <a:gd fmla="*/ 88 w 88" name="T2"/>
                <a:gd fmla="*/ 18 h 72" name="T3"/>
                <a:gd fmla="*/ 88 w 88" name="T4"/>
                <a:gd fmla="*/ 72 h 72" name="T5"/>
                <a:gd fmla="*/ 0 w 88" name="T6"/>
                <a:gd fmla="*/ 33 h 72" name="T7"/>
                <a:gd fmla="*/ 4 w 88" name="T8"/>
                <a:gd fmla="*/ 0 h 72" name="T9"/>
                <a:gd fmla="*/ 83 w 88" name="T10"/>
                <a:gd fmla="*/ 43 h 72" name="T11"/>
              </a:gdLst>
              <a:cxnLst>
                <a:cxn ang="0">
                  <a:pos x="T0" y="T1"/>
                </a:cxn>
                <a:cxn ang="0">
                  <a:pos x="T2" y="T3"/>
                </a:cxn>
                <a:cxn ang="0">
                  <a:pos x="T4" y="T5"/>
                </a:cxn>
                <a:cxn ang="0">
                  <a:pos x="T6" y="T7"/>
                </a:cxn>
                <a:cxn ang="0">
                  <a:pos x="T8" y="T9"/>
                </a:cxn>
                <a:cxn ang="0">
                  <a:pos x="T10" y="T11"/>
                </a:cxn>
              </a:cxnLst>
              <a:rect b="b" l="0" r="r" t="0"/>
              <a:pathLst>
                <a:path h="72" w="88">
                  <a:moveTo>
                    <a:pt x="83" y="43"/>
                  </a:moveTo>
                  <a:cubicBezTo>
                    <a:pt x="88" y="18"/>
                    <a:pt x="88" y="18"/>
                    <a:pt x="88" y="18"/>
                  </a:cubicBezTo>
                  <a:cubicBezTo>
                    <a:pt x="88" y="72"/>
                    <a:pt x="88" y="72"/>
                    <a:pt x="88" y="72"/>
                  </a:cubicBezTo>
                  <a:cubicBezTo>
                    <a:pt x="88" y="72"/>
                    <a:pt x="44" y="44"/>
                    <a:pt x="0" y="33"/>
                  </a:cubicBezTo>
                  <a:cubicBezTo>
                    <a:pt x="4" y="0"/>
                    <a:pt x="4" y="0"/>
                    <a:pt x="4" y="0"/>
                  </a:cubicBezTo>
                  <a:cubicBezTo>
                    <a:pt x="4" y="0"/>
                    <a:pt x="61" y="14"/>
                    <a:pt x="83" y="43"/>
                  </a:cubicBezTo>
                  <a:close/>
                </a:path>
              </a:pathLst>
            </a:custGeom>
            <a:solidFill>
              <a:schemeClr val="accent5"/>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29" name="Freeform 105"/>
            <p:cNvSpPr/>
            <p:nvPr/>
          </p:nvSpPr>
          <p:spPr bwMode="auto">
            <a:xfrm>
              <a:off x="1784350" y="3825875"/>
              <a:ext cx="379412" cy="149225"/>
            </a:xfrm>
            <a:custGeom>
              <a:gdLst>
                <a:gd fmla="*/ 0 w 109" name="T0"/>
                <a:gd fmla="*/ 21 h 43" name="T1"/>
                <a:gd fmla="*/ 61 w 109" name="T2"/>
                <a:gd fmla="*/ 19 h 43" name="T3"/>
                <a:gd fmla="*/ 104 w 109" name="T4"/>
                <a:gd fmla="*/ 7 h 43" name="T5"/>
                <a:gd fmla="*/ 0 w 109" name="T6"/>
                <a:gd fmla="*/ 21 h 43" name="T7"/>
              </a:gdLst>
              <a:cxnLst>
                <a:cxn ang="0">
                  <a:pos x="T0" y="T1"/>
                </a:cxn>
                <a:cxn ang="0">
                  <a:pos x="T2" y="T3"/>
                </a:cxn>
                <a:cxn ang="0">
                  <a:pos x="T4" y="T5"/>
                </a:cxn>
                <a:cxn ang="0">
                  <a:pos x="T6" y="T7"/>
                </a:cxn>
              </a:cxnLst>
              <a:rect b="b" l="0" r="r" t="0"/>
              <a:pathLst>
                <a:path h="43" w="109">
                  <a:moveTo>
                    <a:pt x="0" y="21"/>
                  </a:moveTo>
                  <a:cubicBezTo>
                    <a:pt x="0" y="21"/>
                    <a:pt x="36" y="28"/>
                    <a:pt x="61" y="19"/>
                  </a:cubicBezTo>
                  <a:cubicBezTo>
                    <a:pt x="87" y="10"/>
                    <a:pt x="109" y="0"/>
                    <a:pt x="104" y="7"/>
                  </a:cubicBezTo>
                  <a:cubicBezTo>
                    <a:pt x="98" y="13"/>
                    <a:pt x="64" y="43"/>
                    <a:pt x="0" y="21"/>
                  </a:cubicBezTo>
                  <a:close/>
                </a:path>
              </a:pathLst>
            </a:custGeom>
            <a:solidFill>
              <a:srgbClr val="35140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7" name="矩形 16"/>
          <p:cNvSpPr/>
          <p:nvPr/>
        </p:nvSpPr>
        <p:spPr>
          <a:xfrm>
            <a:off x="1454727" y="6175820"/>
            <a:ext cx="792480" cy="457200"/>
          </a:xfrm>
          <a:prstGeom prst="rect">
            <a:avLst/>
          </a:prstGeom>
        </p:spPr>
        <p:txBody>
          <a:bodyPr wrap="none">
            <a:spAutoFit/>
          </a:bodyPr>
          <a:lstStyle/>
          <a:p>
            <a:r>
              <a:rPr altLang="en-US" b="1" lang="zh-CN" sz="2400">
                <a:solidFill>
                  <a:schemeClr val="accent3">
                    <a:lumMod val="50000"/>
                  </a:schemeClr>
                </a:solidFill>
              </a:rPr>
              <a:t>焦虑</a:t>
            </a:r>
          </a:p>
        </p:txBody>
      </p:sp>
      <p:sp>
        <p:nvSpPr>
          <p:cNvPr id="18" name="矩形 17"/>
          <p:cNvSpPr/>
          <p:nvPr/>
        </p:nvSpPr>
        <p:spPr>
          <a:xfrm>
            <a:off x="4303020" y="6175820"/>
            <a:ext cx="792480" cy="457200"/>
          </a:xfrm>
          <a:prstGeom prst="rect">
            <a:avLst/>
          </a:prstGeom>
        </p:spPr>
        <p:txBody>
          <a:bodyPr wrap="none">
            <a:spAutoFit/>
          </a:bodyPr>
          <a:lstStyle/>
          <a:p>
            <a:r>
              <a:rPr altLang="en-US" b="1" lang="zh-CN" sz="2400">
                <a:solidFill>
                  <a:schemeClr val="accent2">
                    <a:lumMod val="50000"/>
                  </a:schemeClr>
                </a:solidFill>
              </a:rPr>
              <a:t>厌倦</a:t>
            </a:r>
          </a:p>
        </p:txBody>
      </p:sp>
      <p:sp>
        <p:nvSpPr>
          <p:cNvPr id="19" name="矩形 18"/>
          <p:cNvSpPr/>
          <p:nvPr/>
        </p:nvSpPr>
        <p:spPr>
          <a:xfrm>
            <a:off x="7213819" y="6175820"/>
            <a:ext cx="792480" cy="457200"/>
          </a:xfrm>
          <a:prstGeom prst="rect">
            <a:avLst/>
          </a:prstGeom>
        </p:spPr>
        <p:txBody>
          <a:bodyPr wrap="none">
            <a:spAutoFit/>
          </a:bodyPr>
          <a:lstStyle/>
          <a:p>
            <a:r>
              <a:rPr altLang="en-US" b="1" lang="zh-CN" sz="2400">
                <a:solidFill>
                  <a:schemeClr val="accent3">
                    <a:lumMod val="50000"/>
                  </a:schemeClr>
                </a:solidFill>
              </a:rPr>
              <a:t>失落</a:t>
            </a:r>
          </a:p>
        </p:txBody>
      </p:sp>
      <p:sp>
        <p:nvSpPr>
          <p:cNvPr id="20" name="矩形 19"/>
          <p:cNvSpPr/>
          <p:nvPr/>
        </p:nvSpPr>
        <p:spPr>
          <a:xfrm>
            <a:off x="9807904" y="6175820"/>
            <a:ext cx="1402080" cy="457200"/>
          </a:xfrm>
          <a:prstGeom prst="rect">
            <a:avLst/>
          </a:prstGeom>
        </p:spPr>
        <p:txBody>
          <a:bodyPr wrap="none">
            <a:spAutoFit/>
          </a:bodyPr>
          <a:lstStyle/>
          <a:p>
            <a:r>
              <a:rPr altLang="en-US" b="1" lang="zh-CN" sz="2400">
                <a:solidFill>
                  <a:schemeClr val="accent2">
                    <a:lumMod val="50000"/>
                  </a:schemeClr>
                </a:solidFill>
              </a:rPr>
              <a:t>情绪复杂</a:t>
            </a:r>
          </a:p>
        </p:txBody>
      </p:sp>
      <p:grpSp>
        <p:nvGrpSpPr>
          <p:cNvPr id="21" name="组合 20"/>
          <p:cNvGrpSpPr/>
          <p:nvPr/>
        </p:nvGrpSpPr>
        <p:grpSpPr>
          <a:xfrm>
            <a:off x="3207365" y="316036"/>
            <a:ext cx="5777271" cy="624446"/>
            <a:chOff x="3207365" y="316035"/>
            <a:chExt cx="5777271" cy="713951"/>
          </a:xfrm>
        </p:grpSpPr>
        <p:sp>
          <p:nvSpPr>
            <p:cNvPr id="301" name="Freeform 30"/>
            <p:cNvSpPr/>
            <p:nvPr/>
          </p:nvSpPr>
          <p:spPr bwMode="auto">
            <a:xfrm>
              <a:off x="3207365" y="392345"/>
              <a:ext cx="1052280" cy="637641"/>
            </a:xfrm>
            <a:custGeom>
              <a:gdLst>
                <a:gd fmla="*/ 759 w 759" name="T0"/>
                <a:gd fmla="*/ 493 h 493" name="T1"/>
                <a:gd fmla="*/ 0 w 759" name="T2"/>
                <a:gd fmla="*/ 493 h 493" name="T3"/>
                <a:gd fmla="*/ 253 w 759" name="T4"/>
                <a:gd fmla="*/ 246 h 493" name="T5"/>
                <a:gd fmla="*/ 0 w 759" name="T6"/>
                <a:gd fmla="*/ 0 h 493" name="T7"/>
                <a:gd fmla="*/ 759 w 759" name="T8"/>
                <a:gd fmla="*/ 0 h 493" name="T9"/>
                <a:gd fmla="*/ 759 w 759" name="T10"/>
                <a:gd fmla="*/ 493 h 493" name="T11"/>
              </a:gdLst>
              <a:cxnLst>
                <a:cxn ang="0">
                  <a:pos x="T0" y="T1"/>
                </a:cxn>
                <a:cxn ang="0">
                  <a:pos x="T2" y="T3"/>
                </a:cxn>
                <a:cxn ang="0">
                  <a:pos x="T4" y="T5"/>
                </a:cxn>
                <a:cxn ang="0">
                  <a:pos x="T6" y="T7"/>
                </a:cxn>
                <a:cxn ang="0">
                  <a:pos x="T8" y="T9"/>
                </a:cxn>
                <a:cxn ang="0">
                  <a:pos x="T10" y="T11"/>
                </a:cxn>
              </a:cxnLst>
              <a:rect b="b" l="0" r="r" t="0"/>
              <a:pathLst>
                <a:path h="492" w="759">
                  <a:moveTo>
                    <a:pt x="759" y="493"/>
                  </a:moveTo>
                  <a:lnTo>
                    <a:pt x="0" y="493"/>
                  </a:lnTo>
                  <a:lnTo>
                    <a:pt x="253" y="246"/>
                  </a:lnTo>
                  <a:lnTo>
                    <a:pt x="0" y="0"/>
                  </a:lnTo>
                  <a:lnTo>
                    <a:pt x="759" y="0"/>
                  </a:lnTo>
                  <a:lnTo>
                    <a:pt x="759" y="493"/>
                  </a:ln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normAutofit/>
            </a:bodyPr>
            <a:lstStyle/>
            <a:p>
              <a:endParaRPr altLang="en-US" lang="zh-CN"/>
            </a:p>
          </p:txBody>
        </p:sp>
        <p:sp>
          <p:nvSpPr>
            <p:cNvPr id="302" name="Freeform 35"/>
            <p:cNvSpPr/>
            <p:nvPr/>
          </p:nvSpPr>
          <p:spPr bwMode="auto">
            <a:xfrm>
              <a:off x="7932355" y="392345"/>
              <a:ext cx="1052281" cy="637641"/>
            </a:xfrm>
            <a:custGeom>
              <a:gdLst>
                <a:gd fmla="*/ 0 w 759" name="T0"/>
                <a:gd fmla="*/ 493 h 493" name="T1"/>
                <a:gd fmla="*/ 759 w 759" name="T2"/>
                <a:gd fmla="*/ 493 h 493" name="T3"/>
                <a:gd fmla="*/ 506 w 759" name="T4"/>
                <a:gd fmla="*/ 246 h 493" name="T5"/>
                <a:gd fmla="*/ 759 w 759" name="T6"/>
                <a:gd fmla="*/ 0 h 493" name="T7"/>
                <a:gd fmla="*/ 0 w 759" name="T8"/>
                <a:gd fmla="*/ 0 h 493" name="T9"/>
                <a:gd fmla="*/ 0 w 759" name="T10"/>
                <a:gd fmla="*/ 493 h 493" name="T11"/>
              </a:gdLst>
              <a:cxnLst>
                <a:cxn ang="0">
                  <a:pos x="T0" y="T1"/>
                </a:cxn>
                <a:cxn ang="0">
                  <a:pos x="T2" y="T3"/>
                </a:cxn>
                <a:cxn ang="0">
                  <a:pos x="T4" y="T5"/>
                </a:cxn>
                <a:cxn ang="0">
                  <a:pos x="T6" y="T7"/>
                </a:cxn>
                <a:cxn ang="0">
                  <a:pos x="T8" y="T9"/>
                </a:cxn>
                <a:cxn ang="0">
                  <a:pos x="T10" y="T11"/>
                </a:cxn>
              </a:cxnLst>
              <a:rect b="b" l="0" r="r" t="0"/>
              <a:pathLst>
                <a:path h="492" w="759">
                  <a:moveTo>
                    <a:pt x="0" y="493"/>
                  </a:moveTo>
                  <a:lnTo>
                    <a:pt x="759" y="493"/>
                  </a:lnTo>
                  <a:lnTo>
                    <a:pt x="506" y="246"/>
                  </a:lnTo>
                  <a:lnTo>
                    <a:pt x="759" y="0"/>
                  </a:lnTo>
                  <a:lnTo>
                    <a:pt x="0" y="0"/>
                  </a:lnTo>
                  <a:lnTo>
                    <a:pt x="0" y="493"/>
                  </a:ln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normAutofit/>
            </a:bodyPr>
            <a:lstStyle/>
            <a:p>
              <a:endParaRPr altLang="en-US" lang="zh-CN"/>
            </a:p>
          </p:txBody>
        </p:sp>
        <p:sp>
          <p:nvSpPr>
            <p:cNvPr id="303" name="Rectangle 41"/>
            <p:cNvSpPr>
              <a:spLocks noChangeArrowheads="1"/>
            </p:cNvSpPr>
            <p:nvPr/>
          </p:nvSpPr>
          <p:spPr bwMode="auto">
            <a:xfrm>
              <a:off x="3660830" y="316035"/>
              <a:ext cx="4564304" cy="637641"/>
            </a:xfrm>
            <a:prstGeom prst="rect">
              <a:avLst/>
            </a:prstGeom>
            <a:solidFill>
              <a:schemeClr val="accent2"/>
            </a:solidFill>
            <a:ln>
              <a:noFill/>
            </a:ln>
          </p:spPr>
          <p:txBody>
            <a:bodyPr anchor="ctr" anchorCtr="0" bIns="45720" compatLnSpc="1" lIns="91440" numCol="1" rIns="91440" tIns="45720" vert="horz" wrap="square">
              <a:prstTxWarp prst="textNoShape">
                <a:avLst/>
              </a:prstTxWarp>
              <a:noAutofit/>
            </a:bodyPr>
            <a:lstStyle/>
            <a:p>
              <a:pPr algn="ctr"/>
              <a:r>
                <a:rPr altLang="en-US" b="1" lang="zh-CN" sz="2600">
                  <a:solidFill>
                    <a:schemeClr val="bg1"/>
                  </a:solidFill>
                </a:rPr>
                <a:t>压力会产生哪些情绪呢？</a:t>
              </a:r>
            </a:p>
          </p:txBody>
        </p:sp>
      </p:grpSp>
    </p:spTree>
    <p:extLst>
      <p:ext uri="{BB962C8B-B14F-4D97-AF65-F5344CB8AC3E}">
        <p14:creationId val="2081651764"/>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56" name="矩形 655"/>
          <p:cNvSpPr/>
          <p:nvPr/>
        </p:nvSpPr>
        <p:spPr>
          <a:xfrm>
            <a:off x="0" y="5919171"/>
            <a:ext cx="12192000" cy="9388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文本框 44"/>
          <p:cNvSpPr txBox="1"/>
          <p:nvPr/>
        </p:nvSpPr>
        <p:spPr>
          <a:xfrm>
            <a:off x="1393264" y="6235847"/>
            <a:ext cx="2642617" cy="396240"/>
          </a:xfrm>
          <a:prstGeom prst="rect">
            <a:avLst/>
          </a:prstGeom>
          <a:noFill/>
        </p:spPr>
        <p:txBody>
          <a:bodyPr rtlCol="0" wrap="square">
            <a:spAutoFit/>
          </a:bodyPr>
          <a:lstStyle/>
          <a:p>
            <a:r>
              <a:rPr altLang="en-US" lang="zh-CN" smtClean="0" sz="2000">
                <a:solidFill>
                  <a:schemeClr val="bg1"/>
                </a:solidFill>
              </a:rPr>
              <a:t>已查明患有心理疾病</a:t>
            </a:r>
          </a:p>
        </p:txBody>
      </p:sp>
      <p:sp>
        <p:nvSpPr>
          <p:cNvPr id="46" name="文本框 45"/>
          <p:cNvSpPr txBox="1"/>
          <p:nvPr/>
        </p:nvSpPr>
        <p:spPr>
          <a:xfrm>
            <a:off x="5057252" y="6235847"/>
            <a:ext cx="3121318" cy="396240"/>
          </a:xfrm>
          <a:prstGeom prst="rect">
            <a:avLst/>
          </a:prstGeom>
          <a:noFill/>
        </p:spPr>
        <p:txBody>
          <a:bodyPr rtlCol="0" wrap="square">
            <a:spAutoFit/>
          </a:bodyPr>
          <a:lstStyle/>
          <a:p>
            <a:r>
              <a:rPr altLang="en-US" lang="zh-CN" smtClean="0" sz="2000">
                <a:solidFill>
                  <a:schemeClr val="bg1"/>
                </a:solidFill>
              </a:rPr>
              <a:t>认为自己可能心理不健康</a:t>
            </a:r>
          </a:p>
        </p:txBody>
      </p:sp>
      <p:sp>
        <p:nvSpPr>
          <p:cNvPr id="47" name="文本框 46"/>
          <p:cNvSpPr txBox="1"/>
          <p:nvPr/>
        </p:nvSpPr>
        <p:spPr>
          <a:xfrm>
            <a:off x="8664521" y="6235847"/>
            <a:ext cx="2556030" cy="396240"/>
          </a:xfrm>
          <a:prstGeom prst="rect">
            <a:avLst/>
          </a:prstGeom>
          <a:noFill/>
        </p:spPr>
        <p:txBody>
          <a:bodyPr rtlCol="0" wrap="square">
            <a:spAutoFit/>
          </a:bodyPr>
          <a:lstStyle/>
          <a:p>
            <a:r>
              <a:rPr altLang="en-US" lang="zh-CN" smtClean="0" sz="2000">
                <a:solidFill>
                  <a:schemeClr val="bg1"/>
                </a:solidFill>
              </a:rPr>
              <a:t>认为自己心理很健康</a:t>
            </a:r>
          </a:p>
        </p:txBody>
      </p:sp>
      <p:grpSp>
        <p:nvGrpSpPr>
          <p:cNvPr id="754" name="组合 753"/>
          <p:cNvGrpSpPr/>
          <p:nvPr/>
        </p:nvGrpSpPr>
        <p:grpSpPr>
          <a:xfrm>
            <a:off x="1016624" y="6224166"/>
            <a:ext cx="364854" cy="367817"/>
            <a:chOff x="4635500" y="2578101"/>
            <a:chExt cx="1173163" cy="1182688"/>
          </a:xfrm>
        </p:grpSpPr>
        <p:sp>
          <p:nvSpPr>
            <p:cNvPr id="755" name="Freeform 5"/>
            <p:cNvSpPr/>
            <p:nvPr/>
          </p:nvSpPr>
          <p:spPr bwMode="auto">
            <a:xfrm>
              <a:off x="4635500" y="2578101"/>
              <a:ext cx="1173163" cy="1182688"/>
            </a:xfrm>
            <a:custGeom>
              <a:gdLst>
                <a:gd fmla="*/ 63 w 591" name="T0"/>
                <a:gd fmla="*/ 114 h 594" name="T1"/>
                <a:gd fmla="*/ 8 w 591" name="T2"/>
                <a:gd fmla="*/ 276 h 594" name="T3"/>
                <a:gd fmla="*/ 14 w 591" name="T4"/>
                <a:gd fmla="*/ 420 h 594" name="T5"/>
                <a:gd fmla="*/ 155 w 591" name="T6"/>
                <a:gd fmla="*/ 567 h 594" name="T7"/>
                <a:gd fmla="*/ 356 w 591" name="T8"/>
                <a:gd fmla="*/ 582 h 594" name="T9"/>
                <a:gd fmla="*/ 581 w 591" name="T10"/>
                <a:gd fmla="*/ 322 h 594" name="T11"/>
                <a:gd fmla="*/ 247 w 591" name="T12"/>
                <a:gd fmla="*/ 22 h 594" name="T13"/>
                <a:gd fmla="*/ 63 w 591" name="T14"/>
                <a:gd fmla="*/ 114 h 59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4" w="591">
                  <a:moveTo>
                    <a:pt x="63" y="114"/>
                  </a:moveTo>
                  <a:cubicBezTo>
                    <a:pt x="28" y="159"/>
                    <a:pt x="15" y="218"/>
                    <a:pt x="8" y="276"/>
                  </a:cubicBezTo>
                  <a:cubicBezTo>
                    <a:pt x="2" y="324"/>
                    <a:pt x="0" y="374"/>
                    <a:pt x="14" y="420"/>
                  </a:cubicBezTo>
                  <a:cubicBezTo>
                    <a:pt x="35" y="489"/>
                    <a:pt x="91" y="541"/>
                    <a:pt x="155" y="567"/>
                  </a:cubicBezTo>
                  <a:cubicBezTo>
                    <a:pt x="218" y="593"/>
                    <a:pt x="289" y="594"/>
                    <a:pt x="356" y="582"/>
                  </a:cubicBezTo>
                  <a:cubicBezTo>
                    <a:pt x="476" y="563"/>
                    <a:pt x="575" y="450"/>
                    <a:pt x="581" y="322"/>
                  </a:cubicBezTo>
                  <a:cubicBezTo>
                    <a:pt x="591" y="133"/>
                    <a:pt x="415" y="0"/>
                    <a:pt x="247" y="22"/>
                  </a:cubicBezTo>
                  <a:cubicBezTo>
                    <a:pt x="178" y="30"/>
                    <a:pt x="107" y="56"/>
                    <a:pt x="63" y="114"/>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56" name="Freeform 6"/>
            <p:cNvSpPr/>
            <p:nvPr/>
          </p:nvSpPr>
          <p:spPr bwMode="auto">
            <a:xfrm>
              <a:off x="5238750" y="2662238"/>
              <a:ext cx="314325" cy="173038"/>
            </a:xfrm>
            <a:custGeom>
              <a:gdLst>
                <a:gd fmla="*/ 154 w 158" name="T0"/>
                <a:gd fmla="*/ 69 h 87" name="T1"/>
                <a:gd fmla="*/ 7 w 158" name="T2"/>
                <a:gd fmla="*/ 7 h 87" name="T3"/>
                <a:gd fmla="*/ 9 w 158" name="T4"/>
                <a:gd fmla="*/ 20 h 87" name="T5"/>
                <a:gd fmla="*/ 86 w 158" name="T6"/>
                <a:gd fmla="*/ 42 h 87" name="T7"/>
                <a:gd fmla="*/ 142 w 158" name="T8"/>
                <a:gd fmla="*/ 82 h 87" name="T9"/>
                <a:gd fmla="*/ 154 w 158" name="T10"/>
                <a:gd fmla="*/ 69 h 87" name="T11"/>
              </a:gdLst>
              <a:cxnLst>
                <a:cxn ang="0">
                  <a:pos x="T0" y="T1"/>
                </a:cxn>
                <a:cxn ang="0">
                  <a:pos x="T2" y="T3"/>
                </a:cxn>
                <a:cxn ang="0">
                  <a:pos x="T4" y="T5"/>
                </a:cxn>
                <a:cxn ang="0">
                  <a:pos x="T6" y="T7"/>
                </a:cxn>
                <a:cxn ang="0">
                  <a:pos x="T8" y="T9"/>
                </a:cxn>
                <a:cxn ang="0">
                  <a:pos x="T10" y="T11"/>
                </a:cxn>
              </a:cxnLst>
              <a:rect b="b" l="0" r="r" t="0"/>
              <a:pathLst>
                <a:path h="87" w="158">
                  <a:moveTo>
                    <a:pt x="154" y="69"/>
                  </a:moveTo>
                  <a:cubicBezTo>
                    <a:pt x="132" y="20"/>
                    <a:pt x="54" y="0"/>
                    <a:pt x="7" y="7"/>
                  </a:cubicBezTo>
                  <a:cubicBezTo>
                    <a:pt x="0" y="8"/>
                    <a:pt x="3" y="19"/>
                    <a:pt x="9" y="20"/>
                  </a:cubicBezTo>
                  <a:cubicBezTo>
                    <a:pt x="36" y="23"/>
                    <a:pt x="61" y="29"/>
                    <a:pt x="86" y="42"/>
                  </a:cubicBezTo>
                  <a:cubicBezTo>
                    <a:pt x="107" y="52"/>
                    <a:pt x="122" y="71"/>
                    <a:pt x="142" y="82"/>
                  </a:cubicBezTo>
                  <a:cubicBezTo>
                    <a:pt x="150" y="87"/>
                    <a:pt x="158" y="78"/>
                    <a:pt x="154" y="69"/>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57" name="Freeform 7"/>
            <p:cNvSpPr/>
            <p:nvPr/>
          </p:nvSpPr>
          <p:spPr bwMode="auto">
            <a:xfrm>
              <a:off x="5564188" y="2849563"/>
              <a:ext cx="128588" cy="149225"/>
            </a:xfrm>
            <a:custGeom>
              <a:gdLst>
                <a:gd fmla="*/ 9 w 65" name="T0"/>
                <a:gd fmla="*/ 1 h 75" name="T1"/>
                <a:gd fmla="*/ 4 w 65" name="T2"/>
                <a:gd fmla="*/ 13 h 75" name="T3"/>
                <a:gd fmla="*/ 29 w 65" name="T4"/>
                <a:gd fmla="*/ 37 h 75" name="T5"/>
                <a:gd fmla="*/ 49 w 65" name="T6"/>
                <a:gd fmla="*/ 69 h 75" name="T7"/>
                <a:gd fmla="*/ 63 w 65" name="T8"/>
                <a:gd fmla="*/ 63 h 75" name="T9"/>
                <a:gd fmla="*/ 9 w 65" name="T10"/>
                <a:gd fmla="*/ 1 h 75" name="T11"/>
              </a:gdLst>
              <a:cxnLst>
                <a:cxn ang="0">
                  <a:pos x="T0" y="T1"/>
                </a:cxn>
                <a:cxn ang="0">
                  <a:pos x="T2" y="T3"/>
                </a:cxn>
                <a:cxn ang="0">
                  <a:pos x="T4" y="T5"/>
                </a:cxn>
                <a:cxn ang="0">
                  <a:pos x="T6" y="T7"/>
                </a:cxn>
                <a:cxn ang="0">
                  <a:pos x="T8" y="T9"/>
                </a:cxn>
                <a:cxn ang="0">
                  <a:pos x="T10" y="T11"/>
                </a:cxn>
              </a:cxnLst>
              <a:rect b="b" l="0" r="r" t="0"/>
              <a:pathLst>
                <a:path h="75" w="65">
                  <a:moveTo>
                    <a:pt x="9" y="1"/>
                  </a:moveTo>
                  <a:cubicBezTo>
                    <a:pt x="3" y="0"/>
                    <a:pt x="0" y="9"/>
                    <a:pt x="4" y="13"/>
                  </a:cubicBezTo>
                  <a:cubicBezTo>
                    <a:pt x="13" y="21"/>
                    <a:pt x="22" y="28"/>
                    <a:pt x="29" y="37"/>
                  </a:cubicBezTo>
                  <a:cubicBezTo>
                    <a:pt x="37" y="47"/>
                    <a:pt x="41" y="59"/>
                    <a:pt x="49" y="69"/>
                  </a:cubicBezTo>
                  <a:cubicBezTo>
                    <a:pt x="54" y="75"/>
                    <a:pt x="62" y="69"/>
                    <a:pt x="63" y="63"/>
                  </a:cubicBezTo>
                  <a:cubicBezTo>
                    <a:pt x="65" y="35"/>
                    <a:pt x="34" y="4"/>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58" name="Freeform 8"/>
            <p:cNvSpPr/>
            <p:nvPr/>
          </p:nvSpPr>
          <p:spPr bwMode="auto">
            <a:xfrm>
              <a:off x="4635500" y="2773363"/>
              <a:ext cx="1084263" cy="987425"/>
            </a:xfrm>
            <a:custGeom>
              <a:gdLst>
                <a:gd fmla="*/ 356 w 546" name="T0"/>
                <a:gd fmla="*/ 484 h 496" name="T1"/>
                <a:gd fmla="*/ 546 w 546" name="T2"/>
                <a:gd fmla="*/ 346 h 496" name="T3"/>
                <a:gd fmla="*/ 367 w 546" name="T4"/>
                <a:gd fmla="*/ 411 h 496" name="T5"/>
                <a:gd fmla="*/ 103 w 546" name="T6"/>
                <a:gd fmla="*/ 278 h 496" name="T7"/>
                <a:gd fmla="*/ 77 w 546" name="T8"/>
                <a:gd fmla="*/ 0 h 496" name="T9"/>
                <a:gd fmla="*/ 63 w 546" name="T10"/>
                <a:gd fmla="*/ 16 h 496" name="T11"/>
                <a:gd fmla="*/ 8 w 546" name="T12"/>
                <a:gd fmla="*/ 178 h 496" name="T13"/>
                <a:gd fmla="*/ 14 w 546" name="T14"/>
                <a:gd fmla="*/ 322 h 496" name="T15"/>
                <a:gd fmla="*/ 155 w 546" name="T16"/>
                <a:gd fmla="*/ 469 h 496" name="T17"/>
                <a:gd fmla="*/ 356 w 546" name="T18"/>
                <a:gd fmla="*/ 484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6" y="484"/>
                  </a:moveTo>
                  <a:cubicBezTo>
                    <a:pt x="435" y="471"/>
                    <a:pt x="505" y="418"/>
                    <a:pt x="546" y="346"/>
                  </a:cubicBezTo>
                  <a:cubicBezTo>
                    <a:pt x="493" y="384"/>
                    <a:pt x="431" y="408"/>
                    <a:pt x="367" y="411"/>
                  </a:cubicBezTo>
                  <a:cubicBezTo>
                    <a:pt x="266" y="416"/>
                    <a:pt x="161" y="366"/>
                    <a:pt x="103" y="278"/>
                  </a:cubicBezTo>
                  <a:cubicBezTo>
                    <a:pt x="50" y="198"/>
                    <a:pt x="39" y="88"/>
                    <a:pt x="77" y="0"/>
                  </a:cubicBezTo>
                  <a:cubicBezTo>
                    <a:pt x="72" y="5"/>
                    <a:pt x="67" y="10"/>
                    <a:pt x="63" y="16"/>
                  </a:cubicBezTo>
                  <a:cubicBezTo>
                    <a:pt x="28" y="61"/>
                    <a:pt x="15" y="120"/>
                    <a:pt x="8" y="178"/>
                  </a:cubicBezTo>
                  <a:cubicBezTo>
                    <a:pt x="2" y="226"/>
                    <a:pt x="0" y="276"/>
                    <a:pt x="14" y="322"/>
                  </a:cubicBezTo>
                  <a:cubicBezTo>
                    <a:pt x="35" y="391"/>
                    <a:pt x="91" y="443"/>
                    <a:pt x="155" y="469"/>
                  </a:cubicBezTo>
                  <a:cubicBezTo>
                    <a:pt x="218" y="495"/>
                    <a:pt x="289" y="496"/>
                    <a:pt x="356" y="484"/>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59" name="Freeform 9"/>
            <p:cNvSpPr/>
            <p:nvPr/>
          </p:nvSpPr>
          <p:spPr bwMode="auto">
            <a:xfrm>
              <a:off x="4829175" y="2998788"/>
              <a:ext cx="242888" cy="136525"/>
            </a:xfrm>
            <a:custGeom>
              <a:gdLst>
                <a:gd fmla="*/ 117 w 123" name="T0"/>
                <a:gd fmla="*/ 11 h 69" name="T1"/>
                <a:gd fmla="*/ 101 w 123" name="T2"/>
                <a:gd fmla="*/ 9 h 69" name="T3"/>
                <a:gd fmla="*/ 63 w 123" name="T4"/>
                <a:gd fmla="*/ 48 h 69" name="T5"/>
                <a:gd fmla="*/ 11 w 123" name="T6"/>
                <a:gd fmla="*/ 5 h 69" name="T7"/>
                <a:gd fmla="*/ 2 w 123" name="T8"/>
                <a:gd fmla="*/ 7 h 69" name="T9"/>
                <a:gd fmla="*/ 54 w 123" name="T10"/>
                <a:gd fmla="*/ 67 h 69" name="T11"/>
                <a:gd fmla="*/ 117 w 123" name="T12"/>
                <a:gd fmla="*/ 11 h 69" name="T13"/>
              </a:gdLst>
              <a:cxnLst>
                <a:cxn ang="0">
                  <a:pos x="T0" y="T1"/>
                </a:cxn>
                <a:cxn ang="0">
                  <a:pos x="T2" y="T3"/>
                </a:cxn>
                <a:cxn ang="0">
                  <a:pos x="T4" y="T5"/>
                </a:cxn>
                <a:cxn ang="0">
                  <a:pos x="T6" y="T7"/>
                </a:cxn>
                <a:cxn ang="0">
                  <a:pos x="T8" y="T9"/>
                </a:cxn>
                <a:cxn ang="0">
                  <a:pos x="T10" y="T11"/>
                </a:cxn>
                <a:cxn ang="0">
                  <a:pos x="T12" y="T13"/>
                </a:cxn>
              </a:cxnLst>
              <a:rect b="b" l="0" r="r" t="0"/>
              <a:pathLst>
                <a:path h="69" w="123">
                  <a:moveTo>
                    <a:pt x="117" y="11"/>
                  </a:moveTo>
                  <a:cubicBezTo>
                    <a:pt x="116" y="3"/>
                    <a:pt x="104" y="2"/>
                    <a:pt x="101" y="9"/>
                  </a:cubicBezTo>
                  <a:cubicBezTo>
                    <a:pt x="90" y="27"/>
                    <a:pt x="86" y="42"/>
                    <a:pt x="63" y="48"/>
                  </a:cubicBezTo>
                  <a:cubicBezTo>
                    <a:pt x="35" y="55"/>
                    <a:pt x="15" y="29"/>
                    <a:pt x="11" y="5"/>
                  </a:cubicBezTo>
                  <a:cubicBezTo>
                    <a:pt x="10" y="0"/>
                    <a:pt x="2" y="1"/>
                    <a:pt x="2" y="7"/>
                  </a:cubicBezTo>
                  <a:cubicBezTo>
                    <a:pt x="0" y="36"/>
                    <a:pt x="24" y="66"/>
                    <a:pt x="54" y="67"/>
                  </a:cubicBezTo>
                  <a:cubicBezTo>
                    <a:pt x="84" y="69"/>
                    <a:pt x="123" y="44"/>
                    <a:pt x="117" y="11"/>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60" name="Freeform 10"/>
            <p:cNvSpPr/>
            <p:nvPr/>
          </p:nvSpPr>
          <p:spPr bwMode="auto">
            <a:xfrm>
              <a:off x="4821238" y="3182938"/>
              <a:ext cx="171450" cy="171450"/>
            </a:xfrm>
            <a:custGeom>
              <a:gdLst>
                <a:gd fmla="*/ 53 w 87" name="T0"/>
                <a:gd fmla="*/ 5 h 86" name="T1"/>
                <a:gd fmla="*/ 43 w 87" name="T2"/>
                <a:gd fmla="*/ 83 h 86" name="T3"/>
                <a:gd fmla="*/ 53 w 87" name="T4"/>
                <a:gd fmla="*/ 5 h 86" name="T5"/>
              </a:gdLst>
              <a:cxnLst>
                <a:cxn ang="0">
                  <a:pos x="T0" y="T1"/>
                </a:cxn>
                <a:cxn ang="0">
                  <a:pos x="T2" y="T3"/>
                </a:cxn>
                <a:cxn ang="0">
                  <a:pos x="T4" y="T5"/>
                </a:cxn>
              </a:cxnLst>
              <a:rect b="b" l="0" r="r" t="0"/>
              <a:pathLst>
                <a:path h="86" w="87">
                  <a:moveTo>
                    <a:pt x="53" y="5"/>
                  </a:moveTo>
                  <a:cubicBezTo>
                    <a:pt x="42" y="0"/>
                    <a:pt x="0" y="80"/>
                    <a:pt x="43" y="83"/>
                  </a:cubicBezTo>
                  <a:cubicBezTo>
                    <a:pt x="87" y="86"/>
                    <a:pt x="78" y="14"/>
                    <a:pt x="53" y="5"/>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61" name="Freeform 11"/>
            <p:cNvSpPr/>
            <p:nvPr/>
          </p:nvSpPr>
          <p:spPr bwMode="auto">
            <a:xfrm>
              <a:off x="4845050" y="3398838"/>
              <a:ext cx="128588" cy="127000"/>
            </a:xfrm>
            <a:custGeom>
              <a:gdLst>
                <a:gd fmla="*/ 40 w 65" name="T0"/>
                <a:gd fmla="*/ 3 h 64" name="T1"/>
                <a:gd fmla="*/ 33 w 65" name="T2"/>
                <a:gd fmla="*/ 62 h 64" name="T3"/>
                <a:gd fmla="*/ 40 w 65" name="T4"/>
                <a:gd fmla="*/ 3 h 64" name="T5"/>
              </a:gdLst>
              <a:cxnLst>
                <a:cxn ang="0">
                  <a:pos x="T0" y="T1"/>
                </a:cxn>
                <a:cxn ang="0">
                  <a:pos x="T2" y="T3"/>
                </a:cxn>
                <a:cxn ang="0">
                  <a:pos x="T4" y="T5"/>
                </a:cxn>
              </a:cxnLst>
              <a:rect b="b" l="0" r="r" t="0"/>
              <a:pathLst>
                <a:path h="64" w="65">
                  <a:moveTo>
                    <a:pt x="40" y="3"/>
                  </a:moveTo>
                  <a:cubicBezTo>
                    <a:pt x="32" y="0"/>
                    <a:pt x="0" y="60"/>
                    <a:pt x="33" y="62"/>
                  </a:cubicBezTo>
                  <a:cubicBezTo>
                    <a:pt x="65" y="64"/>
                    <a:pt x="59" y="10"/>
                    <a:pt x="40" y="3"/>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62" name="Freeform 12"/>
            <p:cNvSpPr/>
            <p:nvPr/>
          </p:nvSpPr>
          <p:spPr bwMode="auto">
            <a:xfrm>
              <a:off x="5316538" y="2998788"/>
              <a:ext cx="241300" cy="136525"/>
            </a:xfrm>
            <a:custGeom>
              <a:gdLst>
                <a:gd fmla="*/ 5 w 122" name="T0"/>
                <a:gd fmla="*/ 11 h 69" name="T1"/>
                <a:gd fmla="*/ 22 w 122" name="T2"/>
                <a:gd fmla="*/ 9 h 69" name="T3"/>
                <a:gd fmla="*/ 60 w 122" name="T4"/>
                <a:gd fmla="*/ 48 h 69" name="T5"/>
                <a:gd fmla="*/ 111 w 122" name="T6"/>
                <a:gd fmla="*/ 5 h 69" name="T7"/>
                <a:gd fmla="*/ 121 w 122" name="T8"/>
                <a:gd fmla="*/ 7 h 69" name="T9"/>
                <a:gd fmla="*/ 68 w 122" name="T10"/>
                <a:gd fmla="*/ 67 h 69" name="T11"/>
                <a:gd fmla="*/ 5 w 122" name="T12"/>
                <a:gd fmla="*/ 11 h 69" name="T13"/>
              </a:gdLst>
              <a:cxnLst>
                <a:cxn ang="0">
                  <a:pos x="T0" y="T1"/>
                </a:cxn>
                <a:cxn ang="0">
                  <a:pos x="T2" y="T3"/>
                </a:cxn>
                <a:cxn ang="0">
                  <a:pos x="T4" y="T5"/>
                </a:cxn>
                <a:cxn ang="0">
                  <a:pos x="T6" y="T7"/>
                </a:cxn>
                <a:cxn ang="0">
                  <a:pos x="T8" y="T9"/>
                </a:cxn>
                <a:cxn ang="0">
                  <a:pos x="T10" y="T11"/>
                </a:cxn>
                <a:cxn ang="0">
                  <a:pos x="T12" y="T13"/>
                </a:cxn>
              </a:cxnLst>
              <a:rect b="b" l="0" r="r" t="0"/>
              <a:pathLst>
                <a:path h="69" w="122">
                  <a:moveTo>
                    <a:pt x="5" y="11"/>
                  </a:moveTo>
                  <a:cubicBezTo>
                    <a:pt x="7" y="3"/>
                    <a:pt x="19" y="2"/>
                    <a:pt x="22" y="9"/>
                  </a:cubicBezTo>
                  <a:cubicBezTo>
                    <a:pt x="33" y="27"/>
                    <a:pt x="37" y="42"/>
                    <a:pt x="60" y="48"/>
                  </a:cubicBezTo>
                  <a:cubicBezTo>
                    <a:pt x="87" y="55"/>
                    <a:pt x="108" y="29"/>
                    <a:pt x="111" y="5"/>
                  </a:cubicBezTo>
                  <a:cubicBezTo>
                    <a:pt x="112" y="0"/>
                    <a:pt x="121" y="1"/>
                    <a:pt x="121" y="7"/>
                  </a:cubicBezTo>
                  <a:cubicBezTo>
                    <a:pt x="122" y="36"/>
                    <a:pt x="98" y="66"/>
                    <a:pt x="68" y="67"/>
                  </a:cubicBezTo>
                  <a:cubicBezTo>
                    <a:pt x="39" y="69"/>
                    <a:pt x="0" y="44"/>
                    <a:pt x="5" y="11"/>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63" name="Freeform 13"/>
            <p:cNvSpPr/>
            <p:nvPr/>
          </p:nvSpPr>
          <p:spPr bwMode="auto">
            <a:xfrm>
              <a:off x="5395913" y="3182938"/>
              <a:ext cx="173038" cy="171450"/>
            </a:xfrm>
            <a:custGeom>
              <a:gdLst>
                <a:gd fmla="*/ 34 w 87" name="T0"/>
                <a:gd fmla="*/ 5 h 86" name="T1"/>
                <a:gd fmla="*/ 43 w 87" name="T2"/>
                <a:gd fmla="*/ 83 h 86" name="T3"/>
                <a:gd fmla="*/ 34 w 87" name="T4"/>
                <a:gd fmla="*/ 5 h 86" name="T5"/>
              </a:gdLst>
              <a:cxnLst>
                <a:cxn ang="0">
                  <a:pos x="T0" y="T1"/>
                </a:cxn>
                <a:cxn ang="0">
                  <a:pos x="T2" y="T3"/>
                </a:cxn>
                <a:cxn ang="0">
                  <a:pos x="T4" y="T5"/>
                </a:cxn>
              </a:cxnLst>
              <a:rect b="b" l="0" r="r" t="0"/>
              <a:pathLst>
                <a:path h="86" w="87">
                  <a:moveTo>
                    <a:pt x="34" y="5"/>
                  </a:moveTo>
                  <a:cubicBezTo>
                    <a:pt x="44" y="0"/>
                    <a:pt x="87" y="80"/>
                    <a:pt x="43" y="83"/>
                  </a:cubicBezTo>
                  <a:cubicBezTo>
                    <a:pt x="0" y="86"/>
                    <a:pt x="9" y="14"/>
                    <a:pt x="34" y="5"/>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64" name="Freeform 14"/>
            <p:cNvSpPr/>
            <p:nvPr/>
          </p:nvSpPr>
          <p:spPr bwMode="auto">
            <a:xfrm>
              <a:off x="5414963" y="3398838"/>
              <a:ext cx="130175" cy="127000"/>
            </a:xfrm>
            <a:custGeom>
              <a:gdLst>
                <a:gd fmla="*/ 25 w 65" name="T0"/>
                <a:gd fmla="*/ 3 h 64" name="T1"/>
                <a:gd fmla="*/ 32 w 65" name="T2"/>
                <a:gd fmla="*/ 62 h 64" name="T3"/>
                <a:gd fmla="*/ 25 w 65" name="T4"/>
                <a:gd fmla="*/ 3 h 64" name="T5"/>
              </a:gdLst>
              <a:cxnLst>
                <a:cxn ang="0">
                  <a:pos x="T0" y="T1"/>
                </a:cxn>
                <a:cxn ang="0">
                  <a:pos x="T2" y="T3"/>
                </a:cxn>
                <a:cxn ang="0">
                  <a:pos x="T4" y="T5"/>
                </a:cxn>
              </a:cxnLst>
              <a:rect b="b" l="0" r="r" t="0"/>
              <a:pathLst>
                <a:path h="64" w="65">
                  <a:moveTo>
                    <a:pt x="25" y="3"/>
                  </a:moveTo>
                  <a:cubicBezTo>
                    <a:pt x="33" y="0"/>
                    <a:pt x="65" y="60"/>
                    <a:pt x="32" y="62"/>
                  </a:cubicBezTo>
                  <a:cubicBezTo>
                    <a:pt x="0" y="64"/>
                    <a:pt x="6" y="10"/>
                    <a:pt x="25" y="3"/>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65" name="Freeform 15"/>
            <p:cNvSpPr/>
            <p:nvPr/>
          </p:nvSpPr>
          <p:spPr bwMode="auto">
            <a:xfrm>
              <a:off x="5103813" y="3327401"/>
              <a:ext cx="230188" cy="80963"/>
            </a:xfrm>
            <a:custGeom>
              <a:gdLst>
                <a:gd fmla="*/ 114 w 116" name="T0"/>
                <a:gd fmla="*/ 28 h 41" name="T1"/>
                <a:gd fmla="*/ 57 w 116" name="T2"/>
                <a:gd fmla="*/ 1 h 41" name="T3"/>
                <a:gd fmla="*/ 2 w 116" name="T4"/>
                <a:gd fmla="*/ 26 h 41" name="T5"/>
                <a:gd fmla="*/ 7 w 116" name="T6"/>
                <a:gd fmla="*/ 33 h 41" name="T7"/>
                <a:gd fmla="*/ 57 w 116" name="T8"/>
                <a:gd fmla="*/ 20 h 41" name="T9"/>
                <a:gd fmla="*/ 106 w 116" name="T10"/>
                <a:gd fmla="*/ 39 h 41" name="T11"/>
                <a:gd fmla="*/ 114 w 116" name="T12"/>
                <a:gd fmla="*/ 28 h 41" name="T13"/>
              </a:gdLst>
              <a:cxnLst>
                <a:cxn ang="0">
                  <a:pos x="T0" y="T1"/>
                </a:cxn>
                <a:cxn ang="0">
                  <a:pos x="T2" y="T3"/>
                </a:cxn>
                <a:cxn ang="0">
                  <a:pos x="T4" y="T5"/>
                </a:cxn>
                <a:cxn ang="0">
                  <a:pos x="T6" y="T7"/>
                </a:cxn>
                <a:cxn ang="0">
                  <a:pos x="T8" y="T9"/>
                </a:cxn>
                <a:cxn ang="0">
                  <a:pos x="T10" y="T11"/>
                </a:cxn>
                <a:cxn ang="0">
                  <a:pos x="T12" y="T13"/>
                </a:cxn>
              </a:cxnLst>
              <a:rect b="b" l="0" r="r" t="0"/>
              <a:pathLst>
                <a:path h="41" w="115">
                  <a:moveTo>
                    <a:pt x="114" y="28"/>
                  </a:moveTo>
                  <a:cubicBezTo>
                    <a:pt x="105" y="9"/>
                    <a:pt x="77" y="2"/>
                    <a:pt x="57" y="1"/>
                  </a:cubicBezTo>
                  <a:cubicBezTo>
                    <a:pt x="38" y="0"/>
                    <a:pt x="14" y="10"/>
                    <a:pt x="2" y="26"/>
                  </a:cubicBezTo>
                  <a:cubicBezTo>
                    <a:pt x="0" y="29"/>
                    <a:pt x="4" y="34"/>
                    <a:pt x="7" y="33"/>
                  </a:cubicBezTo>
                  <a:cubicBezTo>
                    <a:pt x="24" y="26"/>
                    <a:pt x="39" y="20"/>
                    <a:pt x="57" y="20"/>
                  </a:cubicBezTo>
                  <a:cubicBezTo>
                    <a:pt x="77" y="20"/>
                    <a:pt x="89" y="33"/>
                    <a:pt x="106" y="39"/>
                  </a:cubicBezTo>
                  <a:cubicBezTo>
                    <a:pt x="112" y="41"/>
                    <a:pt x="116" y="33"/>
                    <a:pt x="114" y="28"/>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766" name="组合 765"/>
          <p:cNvGrpSpPr/>
          <p:nvPr/>
        </p:nvGrpSpPr>
        <p:grpSpPr>
          <a:xfrm>
            <a:off x="4604824" y="6224660"/>
            <a:ext cx="364854" cy="367323"/>
            <a:chOff x="6224588" y="2665413"/>
            <a:chExt cx="1173163" cy="1181100"/>
          </a:xfrm>
        </p:grpSpPr>
        <p:sp>
          <p:nvSpPr>
            <p:cNvPr id="767" name="Freeform 16"/>
            <p:cNvSpPr/>
            <p:nvPr/>
          </p:nvSpPr>
          <p:spPr bwMode="auto">
            <a:xfrm>
              <a:off x="6224588" y="2665413"/>
              <a:ext cx="1173163" cy="1181100"/>
            </a:xfrm>
            <a:custGeom>
              <a:gdLst>
                <a:gd fmla="*/ 63 w 591" name="T0"/>
                <a:gd fmla="*/ 113 h 593" name="T1"/>
                <a:gd fmla="*/ 8 w 591" name="T2"/>
                <a:gd fmla="*/ 275 h 593" name="T3"/>
                <a:gd fmla="*/ 15 w 591" name="T4"/>
                <a:gd fmla="*/ 420 h 593" name="T5"/>
                <a:gd fmla="*/ 155 w 591" name="T6"/>
                <a:gd fmla="*/ 566 h 593" name="T7"/>
                <a:gd fmla="*/ 357 w 591" name="T8"/>
                <a:gd fmla="*/ 582 h 593" name="T9"/>
                <a:gd fmla="*/ 582 w 591" name="T10"/>
                <a:gd fmla="*/ 321 h 593" name="T11"/>
                <a:gd fmla="*/ 248 w 591" name="T12"/>
                <a:gd fmla="*/ 21 h 593" name="T13"/>
                <a:gd fmla="*/ 63 w 591" name="T14"/>
                <a:gd fmla="*/ 113 h 5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3" w="591">
                  <a:moveTo>
                    <a:pt x="63" y="113"/>
                  </a:moveTo>
                  <a:cubicBezTo>
                    <a:pt x="29" y="158"/>
                    <a:pt x="15" y="217"/>
                    <a:pt x="8" y="275"/>
                  </a:cubicBezTo>
                  <a:cubicBezTo>
                    <a:pt x="2" y="323"/>
                    <a:pt x="0" y="374"/>
                    <a:pt x="15" y="420"/>
                  </a:cubicBezTo>
                  <a:cubicBezTo>
                    <a:pt x="36" y="488"/>
                    <a:pt x="92" y="541"/>
                    <a:pt x="155" y="566"/>
                  </a:cubicBezTo>
                  <a:cubicBezTo>
                    <a:pt x="219" y="592"/>
                    <a:pt x="290" y="593"/>
                    <a:pt x="357" y="582"/>
                  </a:cubicBezTo>
                  <a:cubicBezTo>
                    <a:pt x="476" y="562"/>
                    <a:pt x="575" y="450"/>
                    <a:pt x="582" y="321"/>
                  </a:cubicBezTo>
                  <a:cubicBezTo>
                    <a:pt x="591" y="132"/>
                    <a:pt x="415" y="0"/>
                    <a:pt x="248" y="21"/>
                  </a:cubicBezTo>
                  <a:cubicBezTo>
                    <a:pt x="179" y="30"/>
                    <a:pt x="107" y="56"/>
                    <a:pt x="63" y="113"/>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68" name="Freeform 17"/>
            <p:cNvSpPr/>
            <p:nvPr/>
          </p:nvSpPr>
          <p:spPr bwMode="auto">
            <a:xfrm>
              <a:off x="6827838" y="2747963"/>
              <a:ext cx="312738" cy="173038"/>
            </a:xfrm>
            <a:custGeom>
              <a:gdLst>
                <a:gd fmla="*/ 155 w 158" name="T0"/>
                <a:gd fmla="*/ 70 h 87" name="T1"/>
                <a:gd fmla="*/ 8 w 158" name="T2"/>
                <a:gd fmla="*/ 8 h 87" name="T3"/>
                <a:gd fmla="*/ 9 w 158" name="T4"/>
                <a:gd fmla="*/ 20 h 87" name="T5"/>
                <a:gd fmla="*/ 87 w 158" name="T6"/>
                <a:gd fmla="*/ 42 h 87" name="T7"/>
                <a:gd fmla="*/ 143 w 158" name="T8"/>
                <a:gd fmla="*/ 83 h 87" name="T9"/>
                <a:gd fmla="*/ 155 w 158" name="T10"/>
                <a:gd fmla="*/ 70 h 87" name="T11"/>
              </a:gdLst>
              <a:cxnLst>
                <a:cxn ang="0">
                  <a:pos x="T0" y="T1"/>
                </a:cxn>
                <a:cxn ang="0">
                  <a:pos x="T2" y="T3"/>
                </a:cxn>
                <a:cxn ang="0">
                  <a:pos x="T4" y="T5"/>
                </a:cxn>
                <a:cxn ang="0">
                  <a:pos x="T6" y="T7"/>
                </a:cxn>
                <a:cxn ang="0">
                  <a:pos x="T8" y="T9"/>
                </a:cxn>
                <a:cxn ang="0">
                  <a:pos x="T10" y="T11"/>
                </a:cxn>
              </a:cxnLst>
              <a:rect b="b" l="0" r="r" t="0"/>
              <a:pathLst>
                <a:path h="87" w="158">
                  <a:moveTo>
                    <a:pt x="155" y="70"/>
                  </a:moveTo>
                  <a:cubicBezTo>
                    <a:pt x="132" y="20"/>
                    <a:pt x="55" y="0"/>
                    <a:pt x="8" y="8"/>
                  </a:cubicBezTo>
                  <a:cubicBezTo>
                    <a:pt x="0" y="9"/>
                    <a:pt x="3" y="19"/>
                    <a:pt x="9" y="20"/>
                  </a:cubicBezTo>
                  <a:cubicBezTo>
                    <a:pt x="37" y="24"/>
                    <a:pt x="61" y="29"/>
                    <a:pt x="87" y="42"/>
                  </a:cubicBezTo>
                  <a:cubicBezTo>
                    <a:pt x="107" y="53"/>
                    <a:pt x="122" y="72"/>
                    <a:pt x="143" y="83"/>
                  </a:cubicBezTo>
                  <a:cubicBezTo>
                    <a:pt x="151" y="87"/>
                    <a:pt x="158" y="78"/>
                    <a:pt x="155" y="70"/>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69" name="Freeform 18"/>
            <p:cNvSpPr/>
            <p:nvPr/>
          </p:nvSpPr>
          <p:spPr bwMode="auto">
            <a:xfrm>
              <a:off x="7154863" y="2936876"/>
              <a:ext cx="127000" cy="149225"/>
            </a:xfrm>
            <a:custGeom>
              <a:gdLst>
                <a:gd fmla="*/ 9 w 64" name="T0"/>
                <a:gd fmla="*/ 1 h 75" name="T1"/>
                <a:gd fmla="*/ 4 w 64" name="T2"/>
                <a:gd fmla="*/ 13 h 75" name="T3"/>
                <a:gd fmla="*/ 29 w 64" name="T4"/>
                <a:gd fmla="*/ 36 h 75" name="T5"/>
                <a:gd fmla="*/ 48 w 64" name="T6"/>
                <a:gd fmla="*/ 68 h 75" name="T7"/>
                <a:gd fmla="*/ 62 w 64" name="T8"/>
                <a:gd fmla="*/ 62 h 75" name="T9"/>
                <a:gd fmla="*/ 9 w 64" name="T10"/>
                <a:gd fmla="*/ 1 h 75" name="T11"/>
              </a:gdLst>
              <a:cxnLst>
                <a:cxn ang="0">
                  <a:pos x="T0" y="T1"/>
                </a:cxn>
                <a:cxn ang="0">
                  <a:pos x="T2" y="T3"/>
                </a:cxn>
                <a:cxn ang="0">
                  <a:pos x="T4" y="T5"/>
                </a:cxn>
                <a:cxn ang="0">
                  <a:pos x="T6" y="T7"/>
                </a:cxn>
                <a:cxn ang="0">
                  <a:pos x="T8" y="T9"/>
                </a:cxn>
                <a:cxn ang="0">
                  <a:pos x="T10" y="T11"/>
                </a:cxn>
              </a:cxnLst>
              <a:rect b="b" l="0" r="r" t="0"/>
              <a:pathLst>
                <a:path h="75" w="64">
                  <a:moveTo>
                    <a:pt x="9" y="1"/>
                  </a:moveTo>
                  <a:cubicBezTo>
                    <a:pt x="3" y="0"/>
                    <a:pt x="0" y="9"/>
                    <a:pt x="4" y="13"/>
                  </a:cubicBezTo>
                  <a:cubicBezTo>
                    <a:pt x="12" y="21"/>
                    <a:pt x="21" y="27"/>
                    <a:pt x="29" y="36"/>
                  </a:cubicBezTo>
                  <a:cubicBezTo>
                    <a:pt x="36" y="46"/>
                    <a:pt x="41" y="58"/>
                    <a:pt x="48" y="68"/>
                  </a:cubicBezTo>
                  <a:cubicBezTo>
                    <a:pt x="53" y="75"/>
                    <a:pt x="62" y="69"/>
                    <a:pt x="62" y="62"/>
                  </a:cubicBezTo>
                  <a:cubicBezTo>
                    <a:pt x="64" y="34"/>
                    <a:pt x="34" y="3"/>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0" name="Freeform 19"/>
            <p:cNvSpPr/>
            <p:nvPr/>
          </p:nvSpPr>
          <p:spPr bwMode="auto">
            <a:xfrm>
              <a:off x="6224588" y="2859088"/>
              <a:ext cx="1082675" cy="987425"/>
            </a:xfrm>
            <a:custGeom>
              <a:gdLst>
                <a:gd fmla="*/ 357 w 546" name="T0"/>
                <a:gd fmla="*/ 485 h 496" name="T1"/>
                <a:gd fmla="*/ 546 w 546" name="T2"/>
                <a:gd fmla="*/ 346 h 496" name="T3"/>
                <a:gd fmla="*/ 368 w 546" name="T4"/>
                <a:gd fmla="*/ 411 h 496" name="T5"/>
                <a:gd fmla="*/ 104 w 546" name="T6"/>
                <a:gd fmla="*/ 278 h 496" name="T7"/>
                <a:gd fmla="*/ 78 w 546" name="T8"/>
                <a:gd fmla="*/ 0 h 496" name="T9"/>
                <a:gd fmla="*/ 63 w 546" name="T10"/>
                <a:gd fmla="*/ 16 h 496" name="T11"/>
                <a:gd fmla="*/ 8 w 546" name="T12"/>
                <a:gd fmla="*/ 178 h 496" name="T13"/>
                <a:gd fmla="*/ 15 w 546" name="T14"/>
                <a:gd fmla="*/ 323 h 496" name="T15"/>
                <a:gd fmla="*/ 155 w 546" name="T16"/>
                <a:gd fmla="*/ 469 h 496" name="T17"/>
                <a:gd fmla="*/ 357 w 546" name="T18"/>
                <a:gd fmla="*/ 485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7" y="485"/>
                  </a:moveTo>
                  <a:cubicBezTo>
                    <a:pt x="436" y="472"/>
                    <a:pt x="506" y="418"/>
                    <a:pt x="546" y="346"/>
                  </a:cubicBezTo>
                  <a:cubicBezTo>
                    <a:pt x="494" y="384"/>
                    <a:pt x="432" y="408"/>
                    <a:pt x="368" y="411"/>
                  </a:cubicBezTo>
                  <a:cubicBezTo>
                    <a:pt x="266" y="416"/>
                    <a:pt x="162" y="366"/>
                    <a:pt x="104" y="278"/>
                  </a:cubicBezTo>
                  <a:cubicBezTo>
                    <a:pt x="51" y="198"/>
                    <a:pt x="40" y="88"/>
                    <a:pt x="78" y="0"/>
                  </a:cubicBezTo>
                  <a:cubicBezTo>
                    <a:pt x="73" y="5"/>
                    <a:pt x="68" y="11"/>
                    <a:pt x="63" y="16"/>
                  </a:cubicBezTo>
                  <a:cubicBezTo>
                    <a:pt x="29" y="61"/>
                    <a:pt x="15" y="120"/>
                    <a:pt x="8" y="178"/>
                  </a:cubicBezTo>
                  <a:cubicBezTo>
                    <a:pt x="2" y="226"/>
                    <a:pt x="0" y="277"/>
                    <a:pt x="15" y="323"/>
                  </a:cubicBezTo>
                  <a:cubicBezTo>
                    <a:pt x="36" y="391"/>
                    <a:pt x="92" y="444"/>
                    <a:pt x="155" y="469"/>
                  </a:cubicBezTo>
                  <a:cubicBezTo>
                    <a:pt x="219" y="495"/>
                    <a:pt x="290" y="496"/>
                    <a:pt x="357" y="485"/>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1" name="Freeform 20"/>
            <p:cNvSpPr/>
            <p:nvPr/>
          </p:nvSpPr>
          <p:spPr bwMode="auto">
            <a:xfrm>
              <a:off x="6470650" y="3062288"/>
              <a:ext cx="203200" cy="150813"/>
            </a:xfrm>
            <a:custGeom>
              <a:gdLst>
                <a:gd fmla="*/ 44 w 102" name="T0"/>
                <a:gd fmla="*/ 5 h 76" name="T1"/>
                <a:gd fmla="*/ 51 w 102" name="T2"/>
                <a:gd fmla="*/ 74 h 76" name="T3"/>
                <a:gd fmla="*/ 44 w 102" name="T4"/>
                <a:gd fmla="*/ 5 h 76" name="T5"/>
              </a:gdLst>
              <a:cxnLst>
                <a:cxn ang="0">
                  <a:pos x="T0" y="T1"/>
                </a:cxn>
                <a:cxn ang="0">
                  <a:pos x="T2" y="T3"/>
                </a:cxn>
                <a:cxn ang="0">
                  <a:pos x="T4" y="T5"/>
                </a:cxn>
              </a:cxnLst>
              <a:rect b="b" l="0" r="r" t="0"/>
              <a:pathLst>
                <a:path h="76" w="102">
                  <a:moveTo>
                    <a:pt x="44" y="5"/>
                  </a:moveTo>
                  <a:cubicBezTo>
                    <a:pt x="0" y="9"/>
                    <a:pt x="10" y="71"/>
                    <a:pt x="51" y="74"/>
                  </a:cubicBezTo>
                  <a:cubicBezTo>
                    <a:pt x="92" y="76"/>
                    <a:pt x="102" y="0"/>
                    <a:pt x="44" y="5"/>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2" name="Freeform 21"/>
            <p:cNvSpPr/>
            <p:nvPr/>
          </p:nvSpPr>
          <p:spPr bwMode="auto">
            <a:xfrm>
              <a:off x="6515100" y="3078163"/>
              <a:ext cx="55563" cy="53975"/>
            </a:xfrm>
            <a:custGeom>
              <a:gdLst>
                <a:gd fmla="*/ 21 w 28" name="T0"/>
                <a:gd fmla="*/ 9 h 27" name="T1"/>
                <a:gd fmla="*/ 11 w 28" name="T2"/>
                <a:gd fmla="*/ 23 h 27" name="T3"/>
                <a:gd fmla="*/ 21 w 28" name="T4"/>
                <a:gd fmla="*/ 9 h 27" name="T5"/>
              </a:gdLst>
              <a:cxnLst>
                <a:cxn ang="0">
                  <a:pos x="T0" y="T1"/>
                </a:cxn>
                <a:cxn ang="0">
                  <a:pos x="T2" y="T3"/>
                </a:cxn>
                <a:cxn ang="0">
                  <a:pos x="T4" y="T5"/>
                </a:cxn>
              </a:cxnLst>
              <a:rect b="b" l="0" r="r" t="0"/>
              <a:pathLst>
                <a:path h="27" w="28">
                  <a:moveTo>
                    <a:pt x="21" y="9"/>
                  </a:moveTo>
                  <a:cubicBezTo>
                    <a:pt x="12" y="0"/>
                    <a:pt x="0" y="17"/>
                    <a:pt x="11" y="23"/>
                  </a:cubicBezTo>
                  <a:cubicBezTo>
                    <a:pt x="19" y="27"/>
                    <a:pt x="28" y="16"/>
                    <a:pt x="21" y="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3" name="Freeform 22"/>
            <p:cNvSpPr/>
            <p:nvPr/>
          </p:nvSpPr>
          <p:spPr bwMode="auto">
            <a:xfrm>
              <a:off x="6900863" y="3062288"/>
              <a:ext cx="200025" cy="150813"/>
            </a:xfrm>
            <a:custGeom>
              <a:gdLst>
                <a:gd fmla="*/ 44 w 101" name="T0"/>
                <a:gd fmla="*/ 5 h 76" name="T1"/>
                <a:gd fmla="*/ 51 w 101" name="T2"/>
                <a:gd fmla="*/ 74 h 76" name="T3"/>
                <a:gd fmla="*/ 44 w 101" name="T4"/>
                <a:gd fmla="*/ 5 h 76" name="T5"/>
              </a:gdLst>
              <a:cxnLst>
                <a:cxn ang="0">
                  <a:pos x="T0" y="T1"/>
                </a:cxn>
                <a:cxn ang="0">
                  <a:pos x="T2" y="T3"/>
                </a:cxn>
                <a:cxn ang="0">
                  <a:pos x="T4" y="T5"/>
                </a:cxn>
              </a:cxnLst>
              <a:rect b="b" l="0" r="r" t="0"/>
              <a:pathLst>
                <a:path h="76" w="100">
                  <a:moveTo>
                    <a:pt x="44" y="5"/>
                  </a:moveTo>
                  <a:cubicBezTo>
                    <a:pt x="0" y="9"/>
                    <a:pt x="10" y="71"/>
                    <a:pt x="51" y="74"/>
                  </a:cubicBezTo>
                  <a:cubicBezTo>
                    <a:pt x="92" y="76"/>
                    <a:pt x="101" y="0"/>
                    <a:pt x="44" y="5"/>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4" name="Freeform 23"/>
            <p:cNvSpPr/>
            <p:nvPr/>
          </p:nvSpPr>
          <p:spPr bwMode="auto">
            <a:xfrm>
              <a:off x="6946900" y="3078163"/>
              <a:ext cx="57150" cy="53975"/>
            </a:xfrm>
            <a:custGeom>
              <a:gdLst>
                <a:gd fmla="*/ 22 w 29" name="T0"/>
                <a:gd fmla="*/ 9 h 27" name="T1"/>
                <a:gd fmla="*/ 11 w 29" name="T2"/>
                <a:gd fmla="*/ 23 h 27" name="T3"/>
                <a:gd fmla="*/ 22 w 29" name="T4"/>
                <a:gd fmla="*/ 9 h 27" name="T5"/>
              </a:gdLst>
              <a:cxnLst>
                <a:cxn ang="0">
                  <a:pos x="T0" y="T1"/>
                </a:cxn>
                <a:cxn ang="0">
                  <a:pos x="T2" y="T3"/>
                </a:cxn>
                <a:cxn ang="0">
                  <a:pos x="T4" y="T5"/>
                </a:cxn>
              </a:cxnLst>
              <a:rect b="b" l="0" r="r" t="0"/>
              <a:pathLst>
                <a:path h="27" w="28">
                  <a:moveTo>
                    <a:pt x="22" y="9"/>
                  </a:moveTo>
                  <a:cubicBezTo>
                    <a:pt x="13" y="0"/>
                    <a:pt x="0" y="17"/>
                    <a:pt x="11" y="23"/>
                  </a:cubicBezTo>
                  <a:cubicBezTo>
                    <a:pt x="20" y="27"/>
                    <a:pt x="29" y="16"/>
                    <a:pt x="22" y="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5" name="Freeform 24"/>
            <p:cNvSpPr/>
            <p:nvPr/>
          </p:nvSpPr>
          <p:spPr bwMode="auto">
            <a:xfrm>
              <a:off x="6665913" y="3359151"/>
              <a:ext cx="271463" cy="115888"/>
            </a:xfrm>
            <a:custGeom>
              <a:gdLst>
                <a:gd fmla="*/ 134 w 137" name="T0"/>
                <a:gd fmla="*/ 43 h 58" name="T1"/>
                <a:gd fmla="*/ 63 w 137" name="T2"/>
                <a:gd fmla="*/ 5 h 58" name="T3"/>
                <a:gd fmla="*/ 1 w 137" name="T4"/>
                <a:gd fmla="*/ 51 h 58" name="T5"/>
                <a:gd fmla="*/ 7 w 137" name="T6"/>
                <a:gd fmla="*/ 55 h 58" name="T7"/>
                <a:gd fmla="*/ 53 w 137" name="T8"/>
                <a:gd fmla="*/ 22 h 58" name="T9"/>
                <a:gd fmla="*/ 128 w 137" name="T10"/>
                <a:gd fmla="*/ 48 h 58" name="T11"/>
                <a:gd fmla="*/ 134 w 137" name="T12"/>
                <a:gd fmla="*/ 43 h 58" name="T13"/>
              </a:gdLst>
              <a:cxnLst>
                <a:cxn ang="0">
                  <a:pos x="T0" y="T1"/>
                </a:cxn>
                <a:cxn ang="0">
                  <a:pos x="T2" y="T3"/>
                </a:cxn>
                <a:cxn ang="0">
                  <a:pos x="T4" y="T5"/>
                </a:cxn>
                <a:cxn ang="0">
                  <a:pos x="T6" y="T7"/>
                </a:cxn>
                <a:cxn ang="0">
                  <a:pos x="T8" y="T9"/>
                </a:cxn>
                <a:cxn ang="0">
                  <a:pos x="T10" y="T11"/>
                </a:cxn>
                <a:cxn ang="0">
                  <a:pos x="T12" y="T13"/>
                </a:cxn>
              </a:cxnLst>
              <a:rect b="b" l="0" r="r" t="0"/>
              <a:pathLst>
                <a:path h="57" w="137">
                  <a:moveTo>
                    <a:pt x="134" y="43"/>
                  </a:moveTo>
                  <a:cubicBezTo>
                    <a:pt x="119" y="16"/>
                    <a:pt x="94" y="0"/>
                    <a:pt x="63" y="5"/>
                  </a:cubicBezTo>
                  <a:cubicBezTo>
                    <a:pt x="37" y="9"/>
                    <a:pt x="9" y="25"/>
                    <a:pt x="1" y="51"/>
                  </a:cubicBezTo>
                  <a:cubicBezTo>
                    <a:pt x="0" y="54"/>
                    <a:pt x="5" y="58"/>
                    <a:pt x="7" y="55"/>
                  </a:cubicBezTo>
                  <a:cubicBezTo>
                    <a:pt x="20" y="38"/>
                    <a:pt x="33" y="28"/>
                    <a:pt x="53" y="22"/>
                  </a:cubicBezTo>
                  <a:cubicBezTo>
                    <a:pt x="87" y="10"/>
                    <a:pt x="104" y="29"/>
                    <a:pt x="128" y="48"/>
                  </a:cubicBezTo>
                  <a:cubicBezTo>
                    <a:pt x="131" y="51"/>
                    <a:pt x="137" y="48"/>
                    <a:pt x="134" y="4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776" name="组合 775"/>
          <p:cNvGrpSpPr/>
          <p:nvPr/>
        </p:nvGrpSpPr>
        <p:grpSpPr>
          <a:xfrm>
            <a:off x="8193023" y="6224660"/>
            <a:ext cx="364361" cy="367323"/>
            <a:chOff x="7748588" y="2655888"/>
            <a:chExt cx="1171575" cy="1181100"/>
          </a:xfrm>
        </p:grpSpPr>
        <p:sp>
          <p:nvSpPr>
            <p:cNvPr id="777" name="Freeform 25"/>
            <p:cNvSpPr/>
            <p:nvPr/>
          </p:nvSpPr>
          <p:spPr bwMode="auto">
            <a:xfrm>
              <a:off x="7748588" y="2655888"/>
              <a:ext cx="1171575" cy="1181100"/>
            </a:xfrm>
            <a:custGeom>
              <a:gdLst>
                <a:gd fmla="*/ 63 w 591" name="T0"/>
                <a:gd fmla="*/ 114 h 593" name="T1"/>
                <a:gd fmla="*/ 8 w 591" name="T2"/>
                <a:gd fmla="*/ 275 h 593" name="T3"/>
                <a:gd fmla="*/ 15 w 591" name="T4"/>
                <a:gd fmla="*/ 420 h 593" name="T5"/>
                <a:gd fmla="*/ 155 w 591" name="T6"/>
                <a:gd fmla="*/ 567 h 593" name="T7"/>
                <a:gd fmla="*/ 357 w 591" name="T8"/>
                <a:gd fmla="*/ 582 h 593" name="T9"/>
                <a:gd fmla="*/ 582 w 591" name="T10"/>
                <a:gd fmla="*/ 321 h 593" name="T11"/>
                <a:gd fmla="*/ 248 w 591" name="T12"/>
                <a:gd fmla="*/ 21 h 593" name="T13"/>
                <a:gd fmla="*/ 63 w 591" name="T14"/>
                <a:gd fmla="*/ 114 h 5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3" w="591">
                  <a:moveTo>
                    <a:pt x="63" y="114"/>
                  </a:moveTo>
                  <a:cubicBezTo>
                    <a:pt x="29" y="159"/>
                    <a:pt x="15" y="218"/>
                    <a:pt x="8" y="275"/>
                  </a:cubicBezTo>
                  <a:cubicBezTo>
                    <a:pt x="2" y="324"/>
                    <a:pt x="0" y="374"/>
                    <a:pt x="15" y="420"/>
                  </a:cubicBezTo>
                  <a:cubicBezTo>
                    <a:pt x="36" y="489"/>
                    <a:pt x="92" y="541"/>
                    <a:pt x="155" y="567"/>
                  </a:cubicBezTo>
                  <a:cubicBezTo>
                    <a:pt x="219" y="592"/>
                    <a:pt x="289" y="593"/>
                    <a:pt x="357" y="582"/>
                  </a:cubicBezTo>
                  <a:cubicBezTo>
                    <a:pt x="476" y="562"/>
                    <a:pt x="575" y="450"/>
                    <a:pt x="582" y="321"/>
                  </a:cubicBezTo>
                  <a:cubicBezTo>
                    <a:pt x="591" y="132"/>
                    <a:pt x="415" y="0"/>
                    <a:pt x="248" y="21"/>
                  </a:cubicBezTo>
                  <a:cubicBezTo>
                    <a:pt x="179" y="30"/>
                    <a:pt x="107" y="56"/>
                    <a:pt x="63" y="114"/>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8" name="Freeform 26"/>
            <p:cNvSpPr/>
            <p:nvPr/>
          </p:nvSpPr>
          <p:spPr bwMode="auto">
            <a:xfrm>
              <a:off x="8351838" y="2736851"/>
              <a:ext cx="312738" cy="174625"/>
            </a:xfrm>
            <a:custGeom>
              <a:gdLst>
                <a:gd fmla="*/ 155 w 158" name="T0"/>
                <a:gd fmla="*/ 70 h 87" name="T1"/>
                <a:gd fmla="*/ 8 w 158" name="T2"/>
                <a:gd fmla="*/ 8 h 87" name="T3"/>
                <a:gd fmla="*/ 9 w 158" name="T4"/>
                <a:gd fmla="*/ 20 h 87" name="T5"/>
                <a:gd fmla="*/ 87 w 158" name="T6"/>
                <a:gd fmla="*/ 42 h 87" name="T7"/>
                <a:gd fmla="*/ 142 w 158" name="T8"/>
                <a:gd fmla="*/ 83 h 87" name="T9"/>
                <a:gd fmla="*/ 155 w 158" name="T10"/>
                <a:gd fmla="*/ 70 h 87" name="T11"/>
              </a:gdLst>
              <a:cxnLst>
                <a:cxn ang="0">
                  <a:pos x="T0" y="T1"/>
                </a:cxn>
                <a:cxn ang="0">
                  <a:pos x="T2" y="T3"/>
                </a:cxn>
                <a:cxn ang="0">
                  <a:pos x="T4" y="T5"/>
                </a:cxn>
                <a:cxn ang="0">
                  <a:pos x="T6" y="T7"/>
                </a:cxn>
                <a:cxn ang="0">
                  <a:pos x="T8" y="T9"/>
                </a:cxn>
                <a:cxn ang="0">
                  <a:pos x="T10" y="T11"/>
                </a:cxn>
              </a:cxnLst>
              <a:rect b="b" l="0" r="r" t="0"/>
              <a:pathLst>
                <a:path h="87" w="158">
                  <a:moveTo>
                    <a:pt x="155" y="70"/>
                  </a:moveTo>
                  <a:cubicBezTo>
                    <a:pt x="132" y="20"/>
                    <a:pt x="55" y="0"/>
                    <a:pt x="8" y="8"/>
                  </a:cubicBezTo>
                  <a:cubicBezTo>
                    <a:pt x="0" y="9"/>
                    <a:pt x="3" y="20"/>
                    <a:pt x="9" y="20"/>
                  </a:cubicBezTo>
                  <a:cubicBezTo>
                    <a:pt x="37" y="24"/>
                    <a:pt x="61" y="29"/>
                    <a:pt x="87" y="42"/>
                  </a:cubicBezTo>
                  <a:cubicBezTo>
                    <a:pt x="107" y="53"/>
                    <a:pt x="122" y="72"/>
                    <a:pt x="142" y="83"/>
                  </a:cubicBezTo>
                  <a:cubicBezTo>
                    <a:pt x="151" y="87"/>
                    <a:pt x="158" y="79"/>
                    <a:pt x="155" y="70"/>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9" name="Freeform 27"/>
            <p:cNvSpPr/>
            <p:nvPr/>
          </p:nvSpPr>
          <p:spPr bwMode="auto">
            <a:xfrm>
              <a:off x="8678863" y="2927351"/>
              <a:ext cx="127000" cy="149225"/>
            </a:xfrm>
            <a:custGeom>
              <a:gdLst>
                <a:gd fmla="*/ 9 w 64" name="T0"/>
                <a:gd fmla="*/ 1 h 75" name="T1"/>
                <a:gd fmla="*/ 4 w 64" name="T2"/>
                <a:gd fmla="*/ 13 h 75" name="T3"/>
                <a:gd fmla="*/ 28 w 64" name="T4"/>
                <a:gd fmla="*/ 37 h 75" name="T5"/>
                <a:gd fmla="*/ 48 w 64" name="T6"/>
                <a:gd fmla="*/ 68 h 75" name="T7"/>
                <a:gd fmla="*/ 62 w 64" name="T8"/>
                <a:gd fmla="*/ 62 h 75" name="T9"/>
                <a:gd fmla="*/ 9 w 64" name="T10"/>
                <a:gd fmla="*/ 1 h 75" name="T11"/>
              </a:gdLst>
              <a:cxnLst>
                <a:cxn ang="0">
                  <a:pos x="T0" y="T1"/>
                </a:cxn>
                <a:cxn ang="0">
                  <a:pos x="T2" y="T3"/>
                </a:cxn>
                <a:cxn ang="0">
                  <a:pos x="T4" y="T5"/>
                </a:cxn>
                <a:cxn ang="0">
                  <a:pos x="T6" y="T7"/>
                </a:cxn>
                <a:cxn ang="0">
                  <a:pos x="T8" y="T9"/>
                </a:cxn>
                <a:cxn ang="0">
                  <a:pos x="T10" y="T11"/>
                </a:cxn>
              </a:cxnLst>
              <a:rect b="b" l="0" r="r" t="0"/>
              <a:pathLst>
                <a:path h="75" w="64">
                  <a:moveTo>
                    <a:pt x="9" y="1"/>
                  </a:moveTo>
                  <a:cubicBezTo>
                    <a:pt x="3" y="0"/>
                    <a:pt x="0" y="9"/>
                    <a:pt x="4" y="13"/>
                  </a:cubicBezTo>
                  <a:cubicBezTo>
                    <a:pt x="12" y="21"/>
                    <a:pt x="21" y="27"/>
                    <a:pt x="28" y="37"/>
                  </a:cubicBezTo>
                  <a:cubicBezTo>
                    <a:pt x="36" y="46"/>
                    <a:pt x="40" y="59"/>
                    <a:pt x="48" y="68"/>
                  </a:cubicBezTo>
                  <a:cubicBezTo>
                    <a:pt x="53" y="75"/>
                    <a:pt x="62" y="69"/>
                    <a:pt x="62" y="62"/>
                  </a:cubicBezTo>
                  <a:cubicBezTo>
                    <a:pt x="64" y="34"/>
                    <a:pt x="34" y="4"/>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80" name="Freeform 28"/>
            <p:cNvSpPr/>
            <p:nvPr/>
          </p:nvSpPr>
          <p:spPr bwMode="auto">
            <a:xfrm>
              <a:off x="7748588" y="2849563"/>
              <a:ext cx="1082675" cy="987425"/>
            </a:xfrm>
            <a:custGeom>
              <a:gdLst>
                <a:gd fmla="*/ 357 w 546" name="T0"/>
                <a:gd fmla="*/ 485 h 496" name="T1"/>
                <a:gd fmla="*/ 546 w 546" name="T2"/>
                <a:gd fmla="*/ 346 h 496" name="T3"/>
                <a:gd fmla="*/ 368 w 546" name="T4"/>
                <a:gd fmla="*/ 411 h 496" name="T5"/>
                <a:gd fmla="*/ 104 w 546" name="T6"/>
                <a:gd fmla="*/ 278 h 496" name="T7"/>
                <a:gd fmla="*/ 77 w 546" name="T8"/>
                <a:gd fmla="*/ 0 h 496" name="T9"/>
                <a:gd fmla="*/ 63 w 546" name="T10"/>
                <a:gd fmla="*/ 17 h 496" name="T11"/>
                <a:gd fmla="*/ 8 w 546" name="T12"/>
                <a:gd fmla="*/ 178 h 496" name="T13"/>
                <a:gd fmla="*/ 15 w 546" name="T14"/>
                <a:gd fmla="*/ 323 h 496" name="T15"/>
                <a:gd fmla="*/ 155 w 546" name="T16"/>
                <a:gd fmla="*/ 470 h 496" name="T17"/>
                <a:gd fmla="*/ 357 w 546" name="T18"/>
                <a:gd fmla="*/ 485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7" y="485"/>
                  </a:moveTo>
                  <a:cubicBezTo>
                    <a:pt x="436" y="472"/>
                    <a:pt x="506" y="418"/>
                    <a:pt x="546" y="346"/>
                  </a:cubicBezTo>
                  <a:cubicBezTo>
                    <a:pt x="493" y="384"/>
                    <a:pt x="432" y="408"/>
                    <a:pt x="368" y="411"/>
                  </a:cubicBezTo>
                  <a:cubicBezTo>
                    <a:pt x="266" y="416"/>
                    <a:pt x="162" y="367"/>
                    <a:pt x="104" y="278"/>
                  </a:cubicBezTo>
                  <a:cubicBezTo>
                    <a:pt x="51" y="198"/>
                    <a:pt x="40" y="89"/>
                    <a:pt x="77" y="0"/>
                  </a:cubicBezTo>
                  <a:cubicBezTo>
                    <a:pt x="73" y="5"/>
                    <a:pt x="68" y="11"/>
                    <a:pt x="63" y="17"/>
                  </a:cubicBezTo>
                  <a:cubicBezTo>
                    <a:pt x="29" y="62"/>
                    <a:pt x="15" y="121"/>
                    <a:pt x="8" y="178"/>
                  </a:cubicBezTo>
                  <a:cubicBezTo>
                    <a:pt x="2" y="227"/>
                    <a:pt x="0" y="277"/>
                    <a:pt x="15" y="323"/>
                  </a:cubicBezTo>
                  <a:cubicBezTo>
                    <a:pt x="36" y="392"/>
                    <a:pt x="92" y="444"/>
                    <a:pt x="155" y="470"/>
                  </a:cubicBezTo>
                  <a:cubicBezTo>
                    <a:pt x="219" y="495"/>
                    <a:pt x="289" y="496"/>
                    <a:pt x="357" y="485"/>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81" name="Freeform 29"/>
            <p:cNvSpPr/>
            <p:nvPr/>
          </p:nvSpPr>
          <p:spPr bwMode="auto">
            <a:xfrm>
              <a:off x="7937500" y="3046413"/>
              <a:ext cx="244475" cy="147638"/>
            </a:xfrm>
            <a:custGeom>
              <a:gdLst>
                <a:gd fmla="*/ 67 w 124" name="T0"/>
                <a:gd fmla="*/ 3 h 74" name="T1"/>
                <a:gd fmla="*/ 1 w 124" name="T2"/>
                <a:gd fmla="*/ 60 h 74" name="T3"/>
                <a:gd fmla="*/ 9 w 124" name="T4"/>
                <a:gd fmla="*/ 65 h 74" name="T5"/>
                <a:gd fmla="*/ 60 w 124" name="T6"/>
                <a:gd fmla="*/ 26 h 74" name="T7"/>
                <a:gd fmla="*/ 106 w 124" name="T8"/>
                <a:gd fmla="*/ 68 h 74" name="T9"/>
                <a:gd fmla="*/ 123 w 124" name="T10"/>
                <a:gd fmla="*/ 61 h 74" name="T11"/>
                <a:gd fmla="*/ 67 w 124" name="T12"/>
                <a:gd fmla="*/ 3 h 74" name="T13"/>
              </a:gdLst>
              <a:cxnLst>
                <a:cxn ang="0">
                  <a:pos x="T0" y="T1"/>
                </a:cxn>
                <a:cxn ang="0">
                  <a:pos x="T2" y="T3"/>
                </a:cxn>
                <a:cxn ang="0">
                  <a:pos x="T4" y="T5"/>
                </a:cxn>
                <a:cxn ang="0">
                  <a:pos x="T6" y="T7"/>
                </a:cxn>
                <a:cxn ang="0">
                  <a:pos x="T8" y="T9"/>
                </a:cxn>
                <a:cxn ang="0">
                  <a:pos x="T10" y="T11"/>
                </a:cxn>
                <a:cxn ang="0">
                  <a:pos x="T12" y="T13"/>
                </a:cxn>
              </a:cxnLst>
              <a:rect b="b" l="0" r="r" t="0"/>
              <a:pathLst>
                <a:path h="74" w="124">
                  <a:moveTo>
                    <a:pt x="67" y="3"/>
                  </a:moveTo>
                  <a:cubicBezTo>
                    <a:pt x="33" y="0"/>
                    <a:pt x="5" y="28"/>
                    <a:pt x="1" y="60"/>
                  </a:cubicBezTo>
                  <a:cubicBezTo>
                    <a:pt x="0" y="65"/>
                    <a:pt x="5" y="69"/>
                    <a:pt x="9" y="65"/>
                  </a:cubicBezTo>
                  <a:cubicBezTo>
                    <a:pt x="26" y="51"/>
                    <a:pt x="34" y="27"/>
                    <a:pt x="60" y="26"/>
                  </a:cubicBezTo>
                  <a:cubicBezTo>
                    <a:pt x="85" y="24"/>
                    <a:pt x="94" y="52"/>
                    <a:pt x="106" y="68"/>
                  </a:cubicBezTo>
                  <a:cubicBezTo>
                    <a:pt x="112" y="74"/>
                    <a:pt x="124" y="69"/>
                    <a:pt x="123" y="61"/>
                  </a:cubicBezTo>
                  <a:cubicBezTo>
                    <a:pt x="120" y="34"/>
                    <a:pt x="95" y="6"/>
                    <a:pt x="67" y="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82" name="Freeform 30"/>
            <p:cNvSpPr/>
            <p:nvPr/>
          </p:nvSpPr>
          <p:spPr bwMode="auto">
            <a:xfrm>
              <a:off x="8448675" y="3046413"/>
              <a:ext cx="247650" cy="147638"/>
            </a:xfrm>
            <a:custGeom>
              <a:gdLst>
                <a:gd fmla="*/ 58 w 125" name="T0"/>
                <a:gd fmla="*/ 3 h 74" name="T1"/>
                <a:gd fmla="*/ 124 w 125" name="T2"/>
                <a:gd fmla="*/ 60 h 74" name="T3"/>
                <a:gd fmla="*/ 115 w 125" name="T4"/>
                <a:gd fmla="*/ 65 h 74" name="T5"/>
                <a:gd fmla="*/ 65 w 125" name="T6"/>
                <a:gd fmla="*/ 26 h 74" name="T7"/>
                <a:gd fmla="*/ 18 w 125" name="T8"/>
                <a:gd fmla="*/ 68 h 74" name="T9"/>
                <a:gd fmla="*/ 1 w 125" name="T10"/>
                <a:gd fmla="*/ 61 h 74" name="T11"/>
                <a:gd fmla="*/ 58 w 125" name="T12"/>
                <a:gd fmla="*/ 3 h 74" name="T13"/>
              </a:gdLst>
              <a:cxnLst>
                <a:cxn ang="0">
                  <a:pos x="T0" y="T1"/>
                </a:cxn>
                <a:cxn ang="0">
                  <a:pos x="T2" y="T3"/>
                </a:cxn>
                <a:cxn ang="0">
                  <a:pos x="T4" y="T5"/>
                </a:cxn>
                <a:cxn ang="0">
                  <a:pos x="T6" y="T7"/>
                </a:cxn>
                <a:cxn ang="0">
                  <a:pos x="T8" y="T9"/>
                </a:cxn>
                <a:cxn ang="0">
                  <a:pos x="T10" y="T11"/>
                </a:cxn>
                <a:cxn ang="0">
                  <a:pos x="T12" y="T13"/>
                </a:cxn>
              </a:cxnLst>
              <a:rect b="b" l="0" r="r" t="0"/>
              <a:pathLst>
                <a:path h="74" w="125">
                  <a:moveTo>
                    <a:pt x="58" y="3"/>
                  </a:moveTo>
                  <a:cubicBezTo>
                    <a:pt x="91" y="0"/>
                    <a:pt x="120" y="28"/>
                    <a:pt x="124" y="60"/>
                  </a:cubicBezTo>
                  <a:cubicBezTo>
                    <a:pt x="125" y="65"/>
                    <a:pt x="120" y="69"/>
                    <a:pt x="115" y="65"/>
                  </a:cubicBezTo>
                  <a:cubicBezTo>
                    <a:pt x="99" y="51"/>
                    <a:pt x="91" y="27"/>
                    <a:pt x="65" y="26"/>
                  </a:cubicBezTo>
                  <a:cubicBezTo>
                    <a:pt x="40" y="24"/>
                    <a:pt x="31" y="52"/>
                    <a:pt x="18" y="68"/>
                  </a:cubicBezTo>
                  <a:cubicBezTo>
                    <a:pt x="13" y="74"/>
                    <a:pt x="0" y="69"/>
                    <a:pt x="1" y="61"/>
                  </a:cubicBezTo>
                  <a:cubicBezTo>
                    <a:pt x="4" y="34"/>
                    <a:pt x="30" y="6"/>
                    <a:pt x="58" y="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83" name="Freeform 31"/>
            <p:cNvSpPr/>
            <p:nvPr/>
          </p:nvSpPr>
          <p:spPr bwMode="auto">
            <a:xfrm>
              <a:off x="7980363" y="3343276"/>
              <a:ext cx="681038" cy="296863"/>
            </a:xfrm>
            <a:custGeom>
              <a:gdLst>
                <a:gd fmla="*/ 6 w 343" name="T0"/>
                <a:gd fmla="*/ 16 h 149" name="T1"/>
                <a:gd fmla="*/ 171 w 343" name="T2"/>
                <a:gd fmla="*/ 148 h 149" name="T3"/>
                <a:gd fmla="*/ 342 w 343" name="T4"/>
                <a:gd fmla="*/ 12 h 149" name="T5"/>
                <a:gd fmla="*/ 6 w 343" name="T6"/>
                <a:gd fmla="*/ 16 h 149" name="T7"/>
              </a:gdLst>
              <a:cxnLst>
                <a:cxn ang="0">
                  <a:pos x="T0" y="T1"/>
                </a:cxn>
                <a:cxn ang="0">
                  <a:pos x="T2" y="T3"/>
                </a:cxn>
                <a:cxn ang="0">
                  <a:pos x="T4" y="T5"/>
                </a:cxn>
                <a:cxn ang="0">
                  <a:pos x="T6" y="T7"/>
                </a:cxn>
              </a:cxnLst>
              <a:rect b="b" l="0" r="r" t="0"/>
              <a:pathLst>
                <a:path h="149" w="343">
                  <a:moveTo>
                    <a:pt x="6" y="16"/>
                  </a:moveTo>
                  <a:cubicBezTo>
                    <a:pt x="0" y="51"/>
                    <a:pt x="43" y="146"/>
                    <a:pt x="171" y="148"/>
                  </a:cubicBezTo>
                  <a:cubicBezTo>
                    <a:pt x="300" y="149"/>
                    <a:pt x="343" y="25"/>
                    <a:pt x="342" y="12"/>
                  </a:cubicBezTo>
                  <a:cubicBezTo>
                    <a:pt x="341" y="0"/>
                    <a:pt x="9" y="1"/>
                    <a:pt x="6" y="16"/>
                  </a:cubicBezTo>
                  <a:close/>
                </a:path>
              </a:pathLst>
            </a:custGeom>
            <a:solidFill>
              <a:srgbClr val="F26F5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84" name="Freeform 32"/>
            <p:cNvSpPr/>
            <p:nvPr/>
          </p:nvSpPr>
          <p:spPr bwMode="auto">
            <a:xfrm>
              <a:off x="7988300" y="3343276"/>
              <a:ext cx="673100" cy="136525"/>
            </a:xfrm>
            <a:custGeom>
              <a:gdLst>
                <a:gd fmla="*/ 2 w 339" name="T0"/>
                <a:gd fmla="*/ 16 h 69" name="T1"/>
                <a:gd fmla="*/ 16 w 339" name="T2"/>
                <a:gd fmla="*/ 69 h 69" name="T3"/>
                <a:gd fmla="*/ 157 w 339" name="T4"/>
                <a:gd fmla="*/ 37 h 69" name="T5"/>
                <a:gd fmla="*/ 230 w 339" name="T6"/>
                <a:gd fmla="*/ 36 h 69" name="T7"/>
                <a:gd fmla="*/ 313 w 339" name="T8"/>
                <a:gd fmla="*/ 69 h 69" name="T9"/>
                <a:gd fmla="*/ 338 w 339" name="T10"/>
                <a:gd fmla="*/ 12 h 69" name="T11"/>
                <a:gd fmla="*/ 2 w 339" name="T12"/>
                <a:gd fmla="*/ 16 h 69" name="T13"/>
              </a:gdLst>
              <a:cxnLst>
                <a:cxn ang="0">
                  <a:pos x="T0" y="T1"/>
                </a:cxn>
                <a:cxn ang="0">
                  <a:pos x="T2" y="T3"/>
                </a:cxn>
                <a:cxn ang="0">
                  <a:pos x="T4" y="T5"/>
                </a:cxn>
                <a:cxn ang="0">
                  <a:pos x="T6" y="T7"/>
                </a:cxn>
                <a:cxn ang="0">
                  <a:pos x="T8" y="T9"/>
                </a:cxn>
                <a:cxn ang="0">
                  <a:pos x="T10" y="T11"/>
                </a:cxn>
                <a:cxn ang="0">
                  <a:pos x="T12" y="T13"/>
                </a:cxn>
              </a:cxnLst>
              <a:rect b="b" l="0" r="r" t="0"/>
              <a:pathLst>
                <a:path h="69" w="339">
                  <a:moveTo>
                    <a:pt x="2" y="16"/>
                  </a:moveTo>
                  <a:cubicBezTo>
                    <a:pt x="0" y="29"/>
                    <a:pt x="4" y="48"/>
                    <a:pt x="16" y="69"/>
                  </a:cubicBezTo>
                  <a:cubicBezTo>
                    <a:pt x="59" y="49"/>
                    <a:pt x="109" y="41"/>
                    <a:pt x="157" y="37"/>
                  </a:cubicBezTo>
                  <a:cubicBezTo>
                    <a:pt x="181" y="34"/>
                    <a:pt x="206" y="33"/>
                    <a:pt x="230" y="36"/>
                  </a:cubicBezTo>
                  <a:cubicBezTo>
                    <a:pt x="260" y="40"/>
                    <a:pt x="288" y="53"/>
                    <a:pt x="313" y="69"/>
                  </a:cubicBezTo>
                  <a:cubicBezTo>
                    <a:pt x="331" y="42"/>
                    <a:pt x="339" y="17"/>
                    <a:pt x="338" y="12"/>
                  </a:cubicBezTo>
                  <a:cubicBezTo>
                    <a:pt x="337" y="0"/>
                    <a:pt x="5" y="1"/>
                    <a:pt x="2" y="16"/>
                  </a:cubicBezTo>
                  <a:close/>
                </a:path>
              </a:pathLst>
            </a:custGeom>
            <a:solidFill>
              <a:srgbClr val="EF534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785" name="组合 784"/>
          <p:cNvGrpSpPr/>
          <p:nvPr/>
        </p:nvGrpSpPr>
        <p:grpSpPr>
          <a:xfrm>
            <a:off x="2816973" y="316036"/>
            <a:ext cx="6558054" cy="624446"/>
            <a:chOff x="3207365" y="316035"/>
            <a:chExt cx="6558054" cy="713951"/>
          </a:xfrm>
        </p:grpSpPr>
        <p:sp>
          <p:nvSpPr>
            <p:cNvPr id="786" name="Freeform 30"/>
            <p:cNvSpPr/>
            <p:nvPr/>
          </p:nvSpPr>
          <p:spPr bwMode="auto">
            <a:xfrm>
              <a:off x="3207365" y="392345"/>
              <a:ext cx="1052280" cy="637641"/>
            </a:xfrm>
            <a:custGeom>
              <a:gdLst>
                <a:gd fmla="*/ 759 w 759" name="T0"/>
                <a:gd fmla="*/ 493 h 493" name="T1"/>
                <a:gd fmla="*/ 0 w 759" name="T2"/>
                <a:gd fmla="*/ 493 h 493" name="T3"/>
                <a:gd fmla="*/ 253 w 759" name="T4"/>
                <a:gd fmla="*/ 246 h 493" name="T5"/>
                <a:gd fmla="*/ 0 w 759" name="T6"/>
                <a:gd fmla="*/ 0 h 493" name="T7"/>
                <a:gd fmla="*/ 759 w 759" name="T8"/>
                <a:gd fmla="*/ 0 h 493" name="T9"/>
                <a:gd fmla="*/ 759 w 759" name="T10"/>
                <a:gd fmla="*/ 493 h 493" name="T11"/>
              </a:gdLst>
              <a:cxnLst>
                <a:cxn ang="0">
                  <a:pos x="T0" y="T1"/>
                </a:cxn>
                <a:cxn ang="0">
                  <a:pos x="T2" y="T3"/>
                </a:cxn>
                <a:cxn ang="0">
                  <a:pos x="T4" y="T5"/>
                </a:cxn>
                <a:cxn ang="0">
                  <a:pos x="T6" y="T7"/>
                </a:cxn>
                <a:cxn ang="0">
                  <a:pos x="T8" y="T9"/>
                </a:cxn>
                <a:cxn ang="0">
                  <a:pos x="T10" y="T11"/>
                </a:cxn>
              </a:cxnLst>
              <a:rect b="b" l="0" r="r" t="0"/>
              <a:pathLst>
                <a:path h="492" w="759">
                  <a:moveTo>
                    <a:pt x="759" y="493"/>
                  </a:moveTo>
                  <a:lnTo>
                    <a:pt x="0" y="493"/>
                  </a:lnTo>
                  <a:lnTo>
                    <a:pt x="253" y="246"/>
                  </a:lnTo>
                  <a:lnTo>
                    <a:pt x="0" y="0"/>
                  </a:lnTo>
                  <a:lnTo>
                    <a:pt x="759" y="0"/>
                  </a:lnTo>
                  <a:lnTo>
                    <a:pt x="759" y="493"/>
                  </a:ln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normAutofit/>
            </a:bodyPr>
            <a:lstStyle/>
            <a:p>
              <a:endParaRPr altLang="en-US" lang="zh-CN"/>
            </a:p>
          </p:txBody>
        </p:sp>
        <p:sp>
          <p:nvSpPr>
            <p:cNvPr id="787" name="Freeform 35"/>
            <p:cNvSpPr/>
            <p:nvPr/>
          </p:nvSpPr>
          <p:spPr bwMode="auto">
            <a:xfrm>
              <a:off x="8713138" y="392345"/>
              <a:ext cx="1052281" cy="637641"/>
            </a:xfrm>
            <a:custGeom>
              <a:gdLst>
                <a:gd fmla="*/ 0 w 759" name="T0"/>
                <a:gd fmla="*/ 493 h 493" name="T1"/>
                <a:gd fmla="*/ 759 w 759" name="T2"/>
                <a:gd fmla="*/ 493 h 493" name="T3"/>
                <a:gd fmla="*/ 506 w 759" name="T4"/>
                <a:gd fmla="*/ 246 h 493" name="T5"/>
                <a:gd fmla="*/ 759 w 759" name="T6"/>
                <a:gd fmla="*/ 0 h 493" name="T7"/>
                <a:gd fmla="*/ 0 w 759" name="T8"/>
                <a:gd fmla="*/ 0 h 493" name="T9"/>
                <a:gd fmla="*/ 0 w 759" name="T10"/>
                <a:gd fmla="*/ 493 h 493" name="T11"/>
              </a:gdLst>
              <a:cxnLst>
                <a:cxn ang="0">
                  <a:pos x="T0" y="T1"/>
                </a:cxn>
                <a:cxn ang="0">
                  <a:pos x="T2" y="T3"/>
                </a:cxn>
                <a:cxn ang="0">
                  <a:pos x="T4" y="T5"/>
                </a:cxn>
                <a:cxn ang="0">
                  <a:pos x="T6" y="T7"/>
                </a:cxn>
                <a:cxn ang="0">
                  <a:pos x="T8" y="T9"/>
                </a:cxn>
                <a:cxn ang="0">
                  <a:pos x="T10" y="T11"/>
                </a:cxn>
              </a:cxnLst>
              <a:rect b="b" l="0" r="r" t="0"/>
              <a:pathLst>
                <a:path h="492" w="759">
                  <a:moveTo>
                    <a:pt x="0" y="493"/>
                  </a:moveTo>
                  <a:lnTo>
                    <a:pt x="759" y="493"/>
                  </a:lnTo>
                  <a:lnTo>
                    <a:pt x="506" y="246"/>
                  </a:lnTo>
                  <a:lnTo>
                    <a:pt x="759" y="0"/>
                  </a:lnTo>
                  <a:lnTo>
                    <a:pt x="0" y="0"/>
                  </a:lnTo>
                  <a:lnTo>
                    <a:pt x="0" y="493"/>
                  </a:ln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normAutofit/>
            </a:bodyPr>
            <a:lstStyle/>
            <a:p>
              <a:endParaRPr altLang="en-US" lang="zh-CN"/>
            </a:p>
          </p:txBody>
        </p:sp>
        <p:sp>
          <p:nvSpPr>
            <p:cNvPr id="788" name="Rectangle 41"/>
            <p:cNvSpPr>
              <a:spLocks noChangeArrowheads="1"/>
            </p:cNvSpPr>
            <p:nvPr/>
          </p:nvSpPr>
          <p:spPr bwMode="auto">
            <a:xfrm>
              <a:off x="3660830" y="316035"/>
              <a:ext cx="5625883" cy="637641"/>
            </a:xfrm>
            <a:prstGeom prst="rect">
              <a:avLst/>
            </a:prstGeom>
            <a:solidFill>
              <a:schemeClr val="accent2"/>
            </a:solidFill>
            <a:ln>
              <a:noFill/>
            </a:ln>
          </p:spPr>
          <p:txBody>
            <a:bodyPr anchor="ctr" anchorCtr="0" bIns="45720" compatLnSpc="1" lIns="91440" numCol="1" rIns="91440" tIns="45720" vert="horz" wrap="square">
              <a:prstTxWarp prst="textNoShape">
                <a:avLst/>
              </a:prstTxWarp>
              <a:normAutofit fontScale="92500"/>
            </a:bodyPr>
            <a:lstStyle/>
            <a:p>
              <a:pPr algn="ctr"/>
              <a:r>
                <a:rPr altLang="en-US" b="1" lang="zh-CN" smtClean="0" sz="2800">
                  <a:solidFill>
                    <a:schemeClr val="bg1"/>
                  </a:solidFill>
                </a:rPr>
                <a:t>大城市工作的人更容易出现负面情绪</a:t>
              </a:r>
            </a:p>
          </p:txBody>
        </p:sp>
      </p:grpSp>
      <p:grpSp>
        <p:nvGrpSpPr>
          <p:cNvPr id="1390" name="组合 1389"/>
          <p:cNvGrpSpPr/>
          <p:nvPr/>
        </p:nvGrpSpPr>
        <p:grpSpPr>
          <a:xfrm>
            <a:off x="714377" y="3956060"/>
            <a:ext cx="10474350" cy="2220918"/>
            <a:chOff x="714377" y="3956060"/>
            <a:chExt cx="10474350" cy="2220918"/>
          </a:xfrm>
        </p:grpSpPr>
        <p:sp>
          <p:nvSpPr>
            <p:cNvPr id="792" name="AutoShape 3"/>
            <p:cNvSpPr>
              <a:spLocks noChangeArrowheads="1" noChangeAspect="1" noTextEdit="1"/>
            </p:cNvSpPr>
            <p:nvPr/>
          </p:nvSpPr>
          <p:spPr bwMode="auto">
            <a:xfrm>
              <a:off x="714377" y="3956060"/>
              <a:ext cx="10472762" cy="22193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9" name="Rectangle 5"/>
            <p:cNvSpPr>
              <a:spLocks noChangeArrowheads="1"/>
            </p:cNvSpPr>
            <p:nvPr/>
          </p:nvSpPr>
          <p:spPr bwMode="auto">
            <a:xfrm>
              <a:off x="4995874" y="5102238"/>
              <a:ext cx="539751" cy="915990"/>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90" name="Rectangle 6"/>
            <p:cNvSpPr>
              <a:spLocks noChangeArrowheads="1"/>
            </p:cNvSpPr>
            <p:nvPr/>
          </p:nvSpPr>
          <p:spPr bwMode="auto">
            <a:xfrm>
              <a:off x="5097475" y="4532324"/>
              <a:ext cx="338138" cy="476251"/>
            </a:xfrm>
            <a:prstGeom prst="rect">
              <a:avLst/>
            </a:prstGeom>
            <a:solidFill>
              <a:srgbClr val="69E2DE"/>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91" name="Rectangle 7"/>
            <p:cNvSpPr>
              <a:spLocks noChangeArrowheads="1"/>
            </p:cNvSpPr>
            <p:nvPr/>
          </p:nvSpPr>
          <p:spPr bwMode="auto">
            <a:xfrm>
              <a:off x="5240350" y="4346586"/>
              <a:ext cx="50800" cy="477839"/>
            </a:xfrm>
            <a:prstGeom prst="rect">
              <a:avLst/>
            </a:prstGeom>
            <a:solidFill>
              <a:srgbClr val="69E2DE"/>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92" name="Freeform 8"/>
            <p:cNvSpPr/>
            <p:nvPr/>
          </p:nvSpPr>
          <p:spPr bwMode="auto">
            <a:xfrm>
              <a:off x="4995874" y="4738700"/>
              <a:ext cx="539751" cy="1279528"/>
            </a:xfrm>
            <a:custGeom>
              <a:gdLst>
                <a:gd fmla="*/ 201 w 340" name="T0"/>
                <a:gd fmla="*/ 110 h 806" name="T1"/>
                <a:gd fmla="*/ 201 w 340" name="T2"/>
                <a:gd fmla="*/ 54 h 806" name="T3"/>
                <a:gd fmla="*/ 340 w 340" name="T4"/>
                <a:gd fmla="*/ 54 h 806" name="T5"/>
                <a:gd fmla="*/ 340 w 340" name="T6"/>
                <a:gd fmla="*/ 0 h 806" name="T7"/>
                <a:gd fmla="*/ 0 w 340" name="T8"/>
                <a:gd fmla="*/ 0 h 806" name="T9"/>
                <a:gd fmla="*/ 0 w 340" name="T10"/>
                <a:gd fmla="*/ 54 h 806" name="T11"/>
                <a:gd fmla="*/ 139 w 340" name="T12"/>
                <a:gd fmla="*/ 54 h 806" name="T13"/>
                <a:gd fmla="*/ 139 w 340" name="T14"/>
                <a:gd fmla="*/ 110 h 806" name="T15"/>
                <a:gd fmla="*/ 0 w 340" name="T16"/>
                <a:gd fmla="*/ 110 h 806" name="T17"/>
                <a:gd fmla="*/ 0 w 340" name="T18"/>
                <a:gd fmla="*/ 184 h 806" name="T19"/>
                <a:gd fmla="*/ 139 w 340" name="T20"/>
                <a:gd fmla="*/ 184 h 806" name="T21"/>
                <a:gd fmla="*/ 139 w 340" name="T22"/>
                <a:gd fmla="*/ 241 h 806" name="T23"/>
                <a:gd fmla="*/ 0 w 340" name="T24"/>
                <a:gd fmla="*/ 241 h 806" name="T25"/>
                <a:gd fmla="*/ 0 w 340" name="T26"/>
                <a:gd fmla="*/ 316 h 806" name="T27"/>
                <a:gd fmla="*/ 139 w 340" name="T28"/>
                <a:gd fmla="*/ 316 h 806" name="T29"/>
                <a:gd fmla="*/ 139 w 340" name="T30"/>
                <a:gd fmla="*/ 372 h 806" name="T31"/>
                <a:gd fmla="*/ 0 w 340" name="T32"/>
                <a:gd fmla="*/ 372 h 806" name="T33"/>
                <a:gd fmla="*/ 0 w 340" name="T34"/>
                <a:gd fmla="*/ 447 h 806" name="T35"/>
                <a:gd fmla="*/ 139 w 340" name="T36"/>
                <a:gd fmla="*/ 447 h 806" name="T37"/>
                <a:gd fmla="*/ 139 w 340" name="T38"/>
                <a:gd fmla="*/ 503 h 806" name="T39"/>
                <a:gd fmla="*/ 0 w 340" name="T40"/>
                <a:gd fmla="*/ 503 h 806" name="T41"/>
                <a:gd fmla="*/ 0 w 340" name="T42"/>
                <a:gd fmla="*/ 577 h 806" name="T43"/>
                <a:gd fmla="*/ 139 w 340" name="T44"/>
                <a:gd fmla="*/ 577 h 806" name="T45"/>
                <a:gd fmla="*/ 139 w 340" name="T46"/>
                <a:gd fmla="*/ 634 h 806" name="T47"/>
                <a:gd fmla="*/ 0 w 340" name="T48"/>
                <a:gd fmla="*/ 634 h 806" name="T49"/>
                <a:gd fmla="*/ 0 w 340" name="T50"/>
                <a:gd fmla="*/ 709 h 806" name="T51"/>
                <a:gd fmla="*/ 139 w 340" name="T52"/>
                <a:gd fmla="*/ 709 h 806" name="T53"/>
                <a:gd fmla="*/ 139 w 340" name="T54"/>
                <a:gd fmla="*/ 765 h 806" name="T55"/>
                <a:gd fmla="*/ 0 w 340" name="T56"/>
                <a:gd fmla="*/ 765 h 806" name="T57"/>
                <a:gd fmla="*/ 0 w 340" name="T58"/>
                <a:gd fmla="*/ 806 h 806" name="T59"/>
                <a:gd fmla="*/ 340 w 340" name="T60"/>
                <a:gd fmla="*/ 806 h 806" name="T61"/>
                <a:gd fmla="*/ 340 w 340" name="T62"/>
                <a:gd fmla="*/ 765 h 806" name="T63"/>
                <a:gd fmla="*/ 201 w 340" name="T64"/>
                <a:gd fmla="*/ 765 h 806" name="T65"/>
                <a:gd fmla="*/ 201 w 340" name="T66"/>
                <a:gd fmla="*/ 709 h 806" name="T67"/>
                <a:gd fmla="*/ 340 w 340" name="T68"/>
                <a:gd fmla="*/ 709 h 806" name="T69"/>
                <a:gd fmla="*/ 340 w 340" name="T70"/>
                <a:gd fmla="*/ 634 h 806" name="T71"/>
                <a:gd fmla="*/ 201 w 340" name="T72"/>
                <a:gd fmla="*/ 634 h 806" name="T73"/>
                <a:gd fmla="*/ 201 w 340" name="T74"/>
                <a:gd fmla="*/ 577 h 806" name="T75"/>
                <a:gd fmla="*/ 340 w 340" name="T76"/>
                <a:gd fmla="*/ 577 h 806" name="T77"/>
                <a:gd fmla="*/ 340 w 340" name="T78"/>
                <a:gd fmla="*/ 503 h 806" name="T79"/>
                <a:gd fmla="*/ 201 w 340" name="T80"/>
                <a:gd fmla="*/ 503 h 806" name="T81"/>
                <a:gd fmla="*/ 201 w 340" name="T82"/>
                <a:gd fmla="*/ 447 h 806" name="T83"/>
                <a:gd fmla="*/ 340 w 340" name="T84"/>
                <a:gd fmla="*/ 447 h 806" name="T85"/>
                <a:gd fmla="*/ 340 w 340" name="T86"/>
                <a:gd fmla="*/ 372 h 806" name="T87"/>
                <a:gd fmla="*/ 201 w 340" name="T88"/>
                <a:gd fmla="*/ 372 h 806" name="T89"/>
                <a:gd fmla="*/ 201 w 340" name="T90"/>
                <a:gd fmla="*/ 316 h 806" name="T91"/>
                <a:gd fmla="*/ 340 w 340" name="T92"/>
                <a:gd fmla="*/ 316 h 806" name="T93"/>
                <a:gd fmla="*/ 340 w 340" name="T94"/>
                <a:gd fmla="*/ 241 h 806" name="T95"/>
                <a:gd fmla="*/ 201 w 340" name="T96"/>
                <a:gd fmla="*/ 241 h 806" name="T97"/>
                <a:gd fmla="*/ 201 w 340" name="T98"/>
                <a:gd fmla="*/ 184 h 806" name="T99"/>
                <a:gd fmla="*/ 340 w 340" name="T100"/>
                <a:gd fmla="*/ 184 h 806" name="T101"/>
                <a:gd fmla="*/ 340 w 340" name="T102"/>
                <a:gd fmla="*/ 110 h 806" name="T103"/>
                <a:gd fmla="*/ 201 w 340" name="T104"/>
                <a:gd fmla="*/ 110 h 80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805" w="340">
                  <a:moveTo>
                    <a:pt x="201" y="110"/>
                  </a:moveTo>
                  <a:lnTo>
                    <a:pt x="201" y="54"/>
                  </a:lnTo>
                  <a:lnTo>
                    <a:pt x="340" y="54"/>
                  </a:lnTo>
                  <a:lnTo>
                    <a:pt x="340" y="0"/>
                  </a:lnTo>
                  <a:lnTo>
                    <a:pt x="0" y="0"/>
                  </a:lnTo>
                  <a:lnTo>
                    <a:pt x="0" y="54"/>
                  </a:lnTo>
                  <a:lnTo>
                    <a:pt x="139" y="54"/>
                  </a:lnTo>
                  <a:lnTo>
                    <a:pt x="139" y="110"/>
                  </a:lnTo>
                  <a:lnTo>
                    <a:pt x="0" y="110"/>
                  </a:lnTo>
                  <a:lnTo>
                    <a:pt x="0" y="184"/>
                  </a:lnTo>
                  <a:lnTo>
                    <a:pt x="139" y="184"/>
                  </a:lnTo>
                  <a:lnTo>
                    <a:pt x="139" y="241"/>
                  </a:lnTo>
                  <a:lnTo>
                    <a:pt x="0" y="241"/>
                  </a:lnTo>
                  <a:lnTo>
                    <a:pt x="0" y="316"/>
                  </a:lnTo>
                  <a:lnTo>
                    <a:pt x="139" y="316"/>
                  </a:lnTo>
                  <a:lnTo>
                    <a:pt x="139" y="372"/>
                  </a:lnTo>
                  <a:lnTo>
                    <a:pt x="0" y="372"/>
                  </a:lnTo>
                  <a:lnTo>
                    <a:pt x="0" y="447"/>
                  </a:lnTo>
                  <a:lnTo>
                    <a:pt x="139" y="447"/>
                  </a:lnTo>
                  <a:lnTo>
                    <a:pt x="139" y="503"/>
                  </a:lnTo>
                  <a:lnTo>
                    <a:pt x="0" y="503"/>
                  </a:lnTo>
                  <a:lnTo>
                    <a:pt x="0" y="577"/>
                  </a:lnTo>
                  <a:lnTo>
                    <a:pt x="139" y="577"/>
                  </a:lnTo>
                  <a:lnTo>
                    <a:pt x="139" y="634"/>
                  </a:lnTo>
                  <a:lnTo>
                    <a:pt x="0" y="634"/>
                  </a:lnTo>
                  <a:lnTo>
                    <a:pt x="0" y="709"/>
                  </a:lnTo>
                  <a:lnTo>
                    <a:pt x="139" y="709"/>
                  </a:lnTo>
                  <a:lnTo>
                    <a:pt x="139" y="765"/>
                  </a:lnTo>
                  <a:lnTo>
                    <a:pt x="0" y="765"/>
                  </a:lnTo>
                  <a:lnTo>
                    <a:pt x="0" y="806"/>
                  </a:lnTo>
                  <a:lnTo>
                    <a:pt x="340" y="806"/>
                  </a:lnTo>
                  <a:lnTo>
                    <a:pt x="340" y="765"/>
                  </a:lnTo>
                  <a:lnTo>
                    <a:pt x="201" y="765"/>
                  </a:lnTo>
                  <a:lnTo>
                    <a:pt x="201" y="709"/>
                  </a:lnTo>
                  <a:lnTo>
                    <a:pt x="340" y="709"/>
                  </a:lnTo>
                  <a:lnTo>
                    <a:pt x="340" y="634"/>
                  </a:lnTo>
                  <a:lnTo>
                    <a:pt x="201" y="634"/>
                  </a:lnTo>
                  <a:lnTo>
                    <a:pt x="201" y="577"/>
                  </a:lnTo>
                  <a:lnTo>
                    <a:pt x="340" y="577"/>
                  </a:lnTo>
                  <a:lnTo>
                    <a:pt x="340" y="503"/>
                  </a:lnTo>
                  <a:lnTo>
                    <a:pt x="201" y="503"/>
                  </a:lnTo>
                  <a:lnTo>
                    <a:pt x="201" y="447"/>
                  </a:lnTo>
                  <a:lnTo>
                    <a:pt x="340" y="447"/>
                  </a:lnTo>
                  <a:lnTo>
                    <a:pt x="340" y="372"/>
                  </a:lnTo>
                  <a:lnTo>
                    <a:pt x="201" y="372"/>
                  </a:lnTo>
                  <a:lnTo>
                    <a:pt x="201" y="316"/>
                  </a:lnTo>
                  <a:lnTo>
                    <a:pt x="340" y="316"/>
                  </a:lnTo>
                  <a:lnTo>
                    <a:pt x="340" y="241"/>
                  </a:lnTo>
                  <a:lnTo>
                    <a:pt x="201" y="241"/>
                  </a:lnTo>
                  <a:lnTo>
                    <a:pt x="201" y="184"/>
                  </a:lnTo>
                  <a:lnTo>
                    <a:pt x="340" y="184"/>
                  </a:lnTo>
                  <a:lnTo>
                    <a:pt x="340" y="110"/>
                  </a:lnTo>
                  <a:lnTo>
                    <a:pt x="201" y="110"/>
                  </a:lnTo>
                  <a:close/>
                </a:path>
              </a:pathLst>
            </a:custGeom>
            <a:solidFill>
              <a:srgbClr val="69E2D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93" name="Rectangle 9"/>
            <p:cNvSpPr>
              <a:spLocks noChangeArrowheads="1"/>
            </p:cNvSpPr>
            <p:nvPr/>
          </p:nvSpPr>
          <p:spPr bwMode="auto">
            <a:xfrm>
              <a:off x="4995874" y="4824425"/>
              <a:ext cx="220663" cy="88900"/>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94" name="Rectangle 10"/>
            <p:cNvSpPr>
              <a:spLocks noChangeArrowheads="1"/>
            </p:cNvSpPr>
            <p:nvPr/>
          </p:nvSpPr>
          <p:spPr bwMode="auto">
            <a:xfrm>
              <a:off x="5314963" y="4824425"/>
              <a:ext cx="220663" cy="88900"/>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95" name="Rectangle 11"/>
            <p:cNvSpPr>
              <a:spLocks noChangeArrowheads="1"/>
            </p:cNvSpPr>
            <p:nvPr/>
          </p:nvSpPr>
          <p:spPr bwMode="auto">
            <a:xfrm>
              <a:off x="4995874" y="5030800"/>
              <a:ext cx="220663" cy="90488"/>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96" name="Rectangle 12"/>
            <p:cNvSpPr>
              <a:spLocks noChangeArrowheads="1"/>
            </p:cNvSpPr>
            <p:nvPr/>
          </p:nvSpPr>
          <p:spPr bwMode="auto">
            <a:xfrm>
              <a:off x="5314963" y="5030800"/>
              <a:ext cx="220663" cy="90488"/>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97" name="Rectangle 13"/>
            <p:cNvSpPr>
              <a:spLocks noChangeArrowheads="1"/>
            </p:cNvSpPr>
            <p:nvPr/>
          </p:nvSpPr>
          <p:spPr bwMode="auto">
            <a:xfrm>
              <a:off x="4995874" y="5240351"/>
              <a:ext cx="220663" cy="88900"/>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98" name="Rectangle 14"/>
            <p:cNvSpPr>
              <a:spLocks noChangeArrowheads="1"/>
            </p:cNvSpPr>
            <p:nvPr/>
          </p:nvSpPr>
          <p:spPr bwMode="auto">
            <a:xfrm>
              <a:off x="5314963" y="5240351"/>
              <a:ext cx="220663" cy="88900"/>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99" name="Rectangle 15"/>
            <p:cNvSpPr>
              <a:spLocks noChangeArrowheads="1"/>
            </p:cNvSpPr>
            <p:nvPr/>
          </p:nvSpPr>
          <p:spPr bwMode="auto">
            <a:xfrm>
              <a:off x="4995874" y="5448314"/>
              <a:ext cx="220663" cy="88900"/>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00" name="Rectangle 16"/>
            <p:cNvSpPr>
              <a:spLocks noChangeArrowheads="1"/>
            </p:cNvSpPr>
            <p:nvPr/>
          </p:nvSpPr>
          <p:spPr bwMode="auto">
            <a:xfrm>
              <a:off x="5314963" y="5448314"/>
              <a:ext cx="220663" cy="88900"/>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01" name="Rectangle 17"/>
            <p:cNvSpPr>
              <a:spLocks noChangeArrowheads="1"/>
            </p:cNvSpPr>
            <p:nvPr/>
          </p:nvSpPr>
          <p:spPr bwMode="auto">
            <a:xfrm>
              <a:off x="4995874" y="5654689"/>
              <a:ext cx="220663" cy="9048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02" name="Rectangle 18"/>
            <p:cNvSpPr>
              <a:spLocks noChangeArrowheads="1"/>
            </p:cNvSpPr>
            <p:nvPr/>
          </p:nvSpPr>
          <p:spPr bwMode="auto">
            <a:xfrm>
              <a:off x="5314963" y="5654689"/>
              <a:ext cx="220663" cy="90488"/>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03" name="Rectangle 19"/>
            <p:cNvSpPr>
              <a:spLocks noChangeArrowheads="1"/>
            </p:cNvSpPr>
            <p:nvPr/>
          </p:nvSpPr>
          <p:spPr bwMode="auto">
            <a:xfrm>
              <a:off x="4995874" y="5853127"/>
              <a:ext cx="233363" cy="117475"/>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04" name="Rectangle 20"/>
            <p:cNvSpPr>
              <a:spLocks noChangeArrowheads="1"/>
            </p:cNvSpPr>
            <p:nvPr/>
          </p:nvSpPr>
          <p:spPr bwMode="auto">
            <a:xfrm>
              <a:off x="5292737" y="5838840"/>
              <a:ext cx="242888" cy="142875"/>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05" name="Rectangle 21"/>
            <p:cNvSpPr>
              <a:spLocks noChangeArrowheads="1"/>
            </p:cNvSpPr>
            <p:nvPr/>
          </p:nvSpPr>
          <p:spPr bwMode="auto">
            <a:xfrm>
              <a:off x="4289435" y="3957648"/>
              <a:ext cx="560389" cy="2103442"/>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06" name="Rectangle 22"/>
            <p:cNvSpPr>
              <a:spLocks noChangeArrowheads="1"/>
            </p:cNvSpPr>
            <p:nvPr/>
          </p:nvSpPr>
          <p:spPr bwMode="auto">
            <a:xfrm>
              <a:off x="4359285" y="4165611"/>
              <a:ext cx="404813" cy="6667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07" name="Rectangle 23"/>
            <p:cNvSpPr>
              <a:spLocks noChangeArrowheads="1"/>
            </p:cNvSpPr>
            <p:nvPr/>
          </p:nvSpPr>
          <p:spPr bwMode="auto">
            <a:xfrm>
              <a:off x="4359285" y="4391036"/>
              <a:ext cx="404813" cy="666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08" name="Rectangle 24"/>
            <p:cNvSpPr>
              <a:spLocks noChangeArrowheads="1"/>
            </p:cNvSpPr>
            <p:nvPr/>
          </p:nvSpPr>
          <p:spPr bwMode="auto">
            <a:xfrm>
              <a:off x="4359285" y="4616462"/>
              <a:ext cx="404813" cy="666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09" name="Rectangle 25"/>
            <p:cNvSpPr>
              <a:spLocks noChangeArrowheads="1"/>
            </p:cNvSpPr>
            <p:nvPr/>
          </p:nvSpPr>
          <p:spPr bwMode="auto">
            <a:xfrm>
              <a:off x="4359285" y="4841888"/>
              <a:ext cx="404813" cy="666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10" name="Rectangle 26"/>
            <p:cNvSpPr>
              <a:spLocks noChangeArrowheads="1"/>
            </p:cNvSpPr>
            <p:nvPr/>
          </p:nvSpPr>
          <p:spPr bwMode="auto">
            <a:xfrm>
              <a:off x="4359285" y="5067313"/>
              <a:ext cx="404813" cy="6667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11" name="Rectangle 27"/>
            <p:cNvSpPr>
              <a:spLocks noChangeArrowheads="1"/>
            </p:cNvSpPr>
            <p:nvPr/>
          </p:nvSpPr>
          <p:spPr bwMode="auto">
            <a:xfrm>
              <a:off x="4359285" y="5292739"/>
              <a:ext cx="404813" cy="666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12" name="Rectangle 28"/>
            <p:cNvSpPr>
              <a:spLocks noChangeArrowheads="1"/>
            </p:cNvSpPr>
            <p:nvPr/>
          </p:nvSpPr>
          <p:spPr bwMode="auto">
            <a:xfrm>
              <a:off x="4359285" y="5518164"/>
              <a:ext cx="404813" cy="6667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13" name="Rectangle 29"/>
            <p:cNvSpPr>
              <a:spLocks noChangeArrowheads="1"/>
            </p:cNvSpPr>
            <p:nvPr/>
          </p:nvSpPr>
          <p:spPr bwMode="auto">
            <a:xfrm>
              <a:off x="4359285" y="5743590"/>
              <a:ext cx="404813" cy="666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14" name="Rectangle 30"/>
            <p:cNvSpPr>
              <a:spLocks noChangeArrowheads="1"/>
            </p:cNvSpPr>
            <p:nvPr/>
          </p:nvSpPr>
          <p:spPr bwMode="auto">
            <a:xfrm>
              <a:off x="4289435" y="3957648"/>
              <a:ext cx="560389" cy="2103442"/>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15" name="Rectangle 31"/>
            <p:cNvSpPr>
              <a:spLocks noChangeArrowheads="1"/>
            </p:cNvSpPr>
            <p:nvPr/>
          </p:nvSpPr>
          <p:spPr bwMode="auto">
            <a:xfrm>
              <a:off x="4359285" y="4165611"/>
              <a:ext cx="404813" cy="666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16" name="Rectangle 32"/>
            <p:cNvSpPr>
              <a:spLocks noChangeArrowheads="1"/>
            </p:cNvSpPr>
            <p:nvPr/>
          </p:nvSpPr>
          <p:spPr bwMode="auto">
            <a:xfrm>
              <a:off x="4359285" y="4391036"/>
              <a:ext cx="404813" cy="666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17" name="Rectangle 33"/>
            <p:cNvSpPr>
              <a:spLocks noChangeArrowheads="1"/>
            </p:cNvSpPr>
            <p:nvPr/>
          </p:nvSpPr>
          <p:spPr bwMode="auto">
            <a:xfrm>
              <a:off x="4359285" y="4616462"/>
              <a:ext cx="404813" cy="666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18" name="Rectangle 34"/>
            <p:cNvSpPr>
              <a:spLocks noChangeArrowheads="1"/>
            </p:cNvSpPr>
            <p:nvPr/>
          </p:nvSpPr>
          <p:spPr bwMode="auto">
            <a:xfrm>
              <a:off x="4359285" y="4841888"/>
              <a:ext cx="404813" cy="666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19" name="Rectangle 35"/>
            <p:cNvSpPr>
              <a:spLocks noChangeArrowheads="1"/>
            </p:cNvSpPr>
            <p:nvPr/>
          </p:nvSpPr>
          <p:spPr bwMode="auto">
            <a:xfrm>
              <a:off x="4359285" y="5067313"/>
              <a:ext cx="404813" cy="666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0" name="Rectangle 36"/>
            <p:cNvSpPr>
              <a:spLocks noChangeArrowheads="1"/>
            </p:cNvSpPr>
            <p:nvPr/>
          </p:nvSpPr>
          <p:spPr bwMode="auto">
            <a:xfrm>
              <a:off x="4359285" y="5292739"/>
              <a:ext cx="404813" cy="666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1" name="Rectangle 37"/>
            <p:cNvSpPr>
              <a:spLocks noChangeArrowheads="1"/>
            </p:cNvSpPr>
            <p:nvPr/>
          </p:nvSpPr>
          <p:spPr bwMode="auto">
            <a:xfrm>
              <a:off x="4359285" y="5518164"/>
              <a:ext cx="404813" cy="666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2" name="Rectangle 38"/>
            <p:cNvSpPr>
              <a:spLocks noChangeArrowheads="1"/>
            </p:cNvSpPr>
            <p:nvPr/>
          </p:nvSpPr>
          <p:spPr bwMode="auto">
            <a:xfrm>
              <a:off x="4359285" y="5743590"/>
              <a:ext cx="404813" cy="666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3" name="Freeform 39"/>
            <p:cNvSpPr/>
            <p:nvPr/>
          </p:nvSpPr>
          <p:spPr bwMode="auto">
            <a:xfrm>
              <a:off x="3910022" y="4338649"/>
              <a:ext cx="412751" cy="1717679"/>
            </a:xfrm>
            <a:custGeom>
              <a:gdLst>
                <a:gd fmla="*/ 260 w 260" name="T0"/>
                <a:gd fmla="*/ 0 h 1082" name="T1"/>
                <a:gd fmla="*/ 0 w 260" name="T2"/>
                <a:gd fmla="*/ 218 h 1082" name="T3"/>
                <a:gd fmla="*/ 0 w 260" name="T4"/>
                <a:gd fmla="*/ 1082 h 1082" name="T5"/>
                <a:gd fmla="*/ 260 w 260" name="T6"/>
                <a:gd fmla="*/ 1082 h 1082" name="T7"/>
                <a:gd fmla="*/ 260 w 260" name="T8"/>
                <a:gd fmla="*/ 0 h 1082" name="T9"/>
              </a:gdLst>
              <a:cxnLst>
                <a:cxn ang="0">
                  <a:pos x="T0" y="T1"/>
                </a:cxn>
                <a:cxn ang="0">
                  <a:pos x="T2" y="T3"/>
                </a:cxn>
                <a:cxn ang="0">
                  <a:pos x="T4" y="T5"/>
                </a:cxn>
                <a:cxn ang="0">
                  <a:pos x="T6" y="T7"/>
                </a:cxn>
                <a:cxn ang="0">
                  <a:pos x="T8" y="T9"/>
                </a:cxn>
              </a:cxnLst>
              <a:rect b="b" l="0" r="r" t="0"/>
              <a:pathLst>
                <a:path h="1082" w="260">
                  <a:moveTo>
                    <a:pt x="260" y="0"/>
                  </a:moveTo>
                  <a:lnTo>
                    <a:pt x="0" y="218"/>
                  </a:lnTo>
                  <a:lnTo>
                    <a:pt x="0" y="1082"/>
                  </a:lnTo>
                  <a:lnTo>
                    <a:pt x="260" y="1082"/>
                  </a:lnTo>
                  <a:lnTo>
                    <a:pt x="260" y="0"/>
                  </a:lnTo>
                  <a:close/>
                </a:path>
              </a:pathLst>
            </a:custGeom>
            <a:solidFill>
              <a:srgbClr val="FCD07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4" name="Freeform 40"/>
            <p:cNvSpPr/>
            <p:nvPr/>
          </p:nvSpPr>
          <p:spPr bwMode="auto">
            <a:xfrm>
              <a:off x="3910022" y="4338649"/>
              <a:ext cx="412751" cy="1717679"/>
            </a:xfrm>
            <a:custGeom>
              <a:gdLst>
                <a:gd fmla="*/ 260 w 260" name="T0"/>
                <a:gd fmla="*/ 0 h 1082" name="T1"/>
                <a:gd fmla="*/ 0 w 260" name="T2"/>
                <a:gd fmla="*/ 218 h 1082" name="T3"/>
                <a:gd fmla="*/ 0 w 260" name="T4"/>
                <a:gd fmla="*/ 1082 h 1082" name="T5"/>
                <a:gd fmla="*/ 260 w 260" name="T6"/>
                <a:gd fmla="*/ 1082 h 1082" name="T7"/>
                <a:gd fmla="*/ 260 w 260" name="T8"/>
                <a:gd fmla="*/ 0 h 1082" name="T9"/>
              </a:gdLst>
              <a:cxnLst>
                <a:cxn ang="0">
                  <a:pos x="T0" y="T1"/>
                </a:cxn>
                <a:cxn ang="0">
                  <a:pos x="T2" y="T3"/>
                </a:cxn>
                <a:cxn ang="0">
                  <a:pos x="T4" y="T5"/>
                </a:cxn>
                <a:cxn ang="0">
                  <a:pos x="T6" y="T7"/>
                </a:cxn>
                <a:cxn ang="0">
                  <a:pos x="T8" y="T9"/>
                </a:cxn>
              </a:cxnLst>
              <a:rect b="b" l="0" r="r" t="0"/>
              <a:pathLst>
                <a:path h="1082" w="260">
                  <a:moveTo>
                    <a:pt x="260" y="0"/>
                  </a:moveTo>
                  <a:lnTo>
                    <a:pt x="0" y="218"/>
                  </a:lnTo>
                  <a:lnTo>
                    <a:pt x="0" y="1082"/>
                  </a:lnTo>
                  <a:lnTo>
                    <a:pt x="260" y="1082"/>
                  </a:lnTo>
                  <a:lnTo>
                    <a:pt x="260" y="0"/>
                  </a:lnTo>
                  <a:close/>
                </a:path>
              </a:pathLst>
            </a:custGeom>
            <a:solidFill>
              <a:srgbClr val="FFA03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5" name="Oval 41"/>
            <p:cNvSpPr>
              <a:spLocks noChangeArrowheads="1"/>
            </p:cNvSpPr>
            <p:nvPr/>
          </p:nvSpPr>
          <p:spPr bwMode="auto">
            <a:xfrm>
              <a:off x="3956059" y="4773625"/>
              <a:ext cx="136525" cy="136525"/>
            </a:xfrm>
            <a:prstGeom prst="ellipse">
              <a:avLst/>
            </a:prstGeom>
            <a:solidFill>
              <a:srgbClr val="FCD07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6" name="Oval 42"/>
            <p:cNvSpPr>
              <a:spLocks noChangeArrowheads="1"/>
            </p:cNvSpPr>
            <p:nvPr/>
          </p:nvSpPr>
          <p:spPr bwMode="auto">
            <a:xfrm>
              <a:off x="4141797" y="4773625"/>
              <a:ext cx="134938" cy="136525"/>
            </a:xfrm>
            <a:prstGeom prst="ellipse">
              <a:avLst/>
            </a:prstGeom>
            <a:solidFill>
              <a:srgbClr val="FCD07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7" name="Oval 43"/>
            <p:cNvSpPr>
              <a:spLocks noChangeArrowheads="1"/>
            </p:cNvSpPr>
            <p:nvPr/>
          </p:nvSpPr>
          <p:spPr bwMode="auto">
            <a:xfrm>
              <a:off x="3956059" y="4964125"/>
              <a:ext cx="136525" cy="134938"/>
            </a:xfrm>
            <a:prstGeom prst="ellipse">
              <a:avLst/>
            </a:prstGeom>
            <a:solidFill>
              <a:srgbClr val="FCD07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8" name="Oval 44"/>
            <p:cNvSpPr>
              <a:spLocks noChangeArrowheads="1"/>
            </p:cNvSpPr>
            <p:nvPr/>
          </p:nvSpPr>
          <p:spPr bwMode="auto">
            <a:xfrm>
              <a:off x="4141797" y="4964125"/>
              <a:ext cx="134938" cy="134938"/>
            </a:xfrm>
            <a:prstGeom prst="ellipse">
              <a:avLst/>
            </a:prstGeom>
            <a:solidFill>
              <a:srgbClr val="FCD07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9" name="Oval 45"/>
            <p:cNvSpPr>
              <a:spLocks noChangeArrowheads="1"/>
            </p:cNvSpPr>
            <p:nvPr/>
          </p:nvSpPr>
          <p:spPr bwMode="auto">
            <a:xfrm>
              <a:off x="3956059" y="5154626"/>
              <a:ext cx="136525" cy="134938"/>
            </a:xfrm>
            <a:prstGeom prst="ellipse">
              <a:avLst/>
            </a:prstGeom>
            <a:solidFill>
              <a:srgbClr val="FCD07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0" name="Oval 46"/>
            <p:cNvSpPr>
              <a:spLocks noChangeArrowheads="1"/>
            </p:cNvSpPr>
            <p:nvPr/>
          </p:nvSpPr>
          <p:spPr bwMode="auto">
            <a:xfrm>
              <a:off x="4141797" y="5154626"/>
              <a:ext cx="134938" cy="134938"/>
            </a:xfrm>
            <a:prstGeom prst="ellipse">
              <a:avLst/>
            </a:prstGeom>
            <a:solidFill>
              <a:srgbClr val="FCD07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1" name="Oval 47"/>
            <p:cNvSpPr>
              <a:spLocks noChangeArrowheads="1"/>
            </p:cNvSpPr>
            <p:nvPr/>
          </p:nvSpPr>
          <p:spPr bwMode="auto">
            <a:xfrm>
              <a:off x="3956059" y="5343539"/>
              <a:ext cx="136525" cy="134938"/>
            </a:xfrm>
            <a:prstGeom prst="ellipse">
              <a:avLst/>
            </a:prstGeom>
            <a:solidFill>
              <a:srgbClr val="FCD07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2" name="Oval 48"/>
            <p:cNvSpPr>
              <a:spLocks noChangeArrowheads="1"/>
            </p:cNvSpPr>
            <p:nvPr/>
          </p:nvSpPr>
          <p:spPr bwMode="auto">
            <a:xfrm>
              <a:off x="4141797" y="5343539"/>
              <a:ext cx="134938" cy="134938"/>
            </a:xfrm>
            <a:prstGeom prst="ellipse">
              <a:avLst/>
            </a:prstGeom>
            <a:solidFill>
              <a:srgbClr val="FCD07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3" name="Oval 49"/>
            <p:cNvSpPr>
              <a:spLocks noChangeArrowheads="1"/>
            </p:cNvSpPr>
            <p:nvPr/>
          </p:nvSpPr>
          <p:spPr bwMode="auto">
            <a:xfrm>
              <a:off x="3956059" y="5534039"/>
              <a:ext cx="136525" cy="136525"/>
            </a:xfrm>
            <a:prstGeom prst="ellipse">
              <a:avLst/>
            </a:prstGeom>
            <a:solidFill>
              <a:srgbClr val="FCD07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4" name="Oval 50"/>
            <p:cNvSpPr>
              <a:spLocks noChangeArrowheads="1"/>
            </p:cNvSpPr>
            <p:nvPr/>
          </p:nvSpPr>
          <p:spPr bwMode="auto">
            <a:xfrm>
              <a:off x="4141797" y="5534039"/>
              <a:ext cx="134938" cy="136525"/>
            </a:xfrm>
            <a:prstGeom prst="ellipse">
              <a:avLst/>
            </a:prstGeom>
            <a:solidFill>
              <a:srgbClr val="FCD07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5" name="Oval 51"/>
            <p:cNvSpPr>
              <a:spLocks noChangeArrowheads="1"/>
            </p:cNvSpPr>
            <p:nvPr/>
          </p:nvSpPr>
          <p:spPr bwMode="auto">
            <a:xfrm>
              <a:off x="3956059" y="5722952"/>
              <a:ext cx="136525" cy="136525"/>
            </a:xfrm>
            <a:prstGeom prst="ellipse">
              <a:avLst/>
            </a:prstGeom>
            <a:solidFill>
              <a:srgbClr val="FCD07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6" name="Oval 52"/>
            <p:cNvSpPr>
              <a:spLocks noChangeArrowheads="1"/>
            </p:cNvSpPr>
            <p:nvPr/>
          </p:nvSpPr>
          <p:spPr bwMode="auto">
            <a:xfrm>
              <a:off x="4141797" y="5722952"/>
              <a:ext cx="134938" cy="136525"/>
            </a:xfrm>
            <a:prstGeom prst="ellipse">
              <a:avLst/>
            </a:prstGeom>
            <a:solidFill>
              <a:srgbClr val="FCD07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7" name="Freeform 53"/>
            <p:cNvSpPr/>
            <p:nvPr/>
          </p:nvSpPr>
          <p:spPr bwMode="auto">
            <a:xfrm>
              <a:off x="3086107" y="4338649"/>
              <a:ext cx="412751" cy="1717679"/>
            </a:xfrm>
            <a:custGeom>
              <a:gdLst>
                <a:gd fmla="*/ 260 w 260" name="T0"/>
                <a:gd fmla="*/ 0 h 1082" name="T1"/>
                <a:gd fmla="*/ 0 w 260" name="T2"/>
                <a:gd fmla="*/ 218 h 1082" name="T3"/>
                <a:gd fmla="*/ 0 w 260" name="T4"/>
                <a:gd fmla="*/ 1082 h 1082" name="T5"/>
                <a:gd fmla="*/ 260 w 260" name="T6"/>
                <a:gd fmla="*/ 1082 h 1082" name="T7"/>
                <a:gd fmla="*/ 260 w 260" name="T8"/>
                <a:gd fmla="*/ 0 h 1082" name="T9"/>
              </a:gdLst>
              <a:cxnLst>
                <a:cxn ang="0">
                  <a:pos x="T0" y="T1"/>
                </a:cxn>
                <a:cxn ang="0">
                  <a:pos x="T2" y="T3"/>
                </a:cxn>
                <a:cxn ang="0">
                  <a:pos x="T4" y="T5"/>
                </a:cxn>
                <a:cxn ang="0">
                  <a:pos x="T6" y="T7"/>
                </a:cxn>
                <a:cxn ang="0">
                  <a:pos x="T8" y="T9"/>
                </a:cxn>
              </a:cxnLst>
              <a:rect b="b" l="0" r="r" t="0"/>
              <a:pathLst>
                <a:path h="1082" w="260">
                  <a:moveTo>
                    <a:pt x="260" y="0"/>
                  </a:moveTo>
                  <a:lnTo>
                    <a:pt x="0" y="218"/>
                  </a:lnTo>
                  <a:lnTo>
                    <a:pt x="0" y="1082"/>
                  </a:lnTo>
                  <a:lnTo>
                    <a:pt x="260" y="1082"/>
                  </a:lnTo>
                  <a:lnTo>
                    <a:pt x="260" y="0"/>
                  </a:lnTo>
                  <a:close/>
                </a:path>
              </a:pathLst>
            </a:custGeom>
            <a:solidFill>
              <a:srgbClr val="00486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8" name="Oval 54"/>
            <p:cNvSpPr>
              <a:spLocks noChangeArrowheads="1"/>
            </p:cNvSpPr>
            <p:nvPr/>
          </p:nvSpPr>
          <p:spPr bwMode="auto">
            <a:xfrm>
              <a:off x="3130557" y="4752987"/>
              <a:ext cx="136525" cy="136525"/>
            </a:xfrm>
            <a:prstGeom prst="ellipse">
              <a:avLst/>
            </a:prstGeom>
            <a:solidFill>
              <a:srgbClr val="0027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9" name="Oval 55"/>
            <p:cNvSpPr>
              <a:spLocks noChangeArrowheads="1"/>
            </p:cNvSpPr>
            <p:nvPr/>
          </p:nvSpPr>
          <p:spPr bwMode="auto">
            <a:xfrm>
              <a:off x="3316295" y="4752987"/>
              <a:ext cx="136525" cy="136525"/>
            </a:xfrm>
            <a:prstGeom prst="ellipse">
              <a:avLst/>
            </a:prstGeom>
            <a:solidFill>
              <a:srgbClr val="0027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40" name="Oval 56"/>
            <p:cNvSpPr>
              <a:spLocks noChangeArrowheads="1"/>
            </p:cNvSpPr>
            <p:nvPr/>
          </p:nvSpPr>
          <p:spPr bwMode="auto">
            <a:xfrm>
              <a:off x="3130557" y="4941900"/>
              <a:ext cx="136525" cy="136525"/>
            </a:xfrm>
            <a:prstGeom prst="ellipse">
              <a:avLst/>
            </a:prstGeom>
            <a:solidFill>
              <a:srgbClr val="0027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41" name="Oval 57"/>
            <p:cNvSpPr>
              <a:spLocks noChangeArrowheads="1"/>
            </p:cNvSpPr>
            <p:nvPr/>
          </p:nvSpPr>
          <p:spPr bwMode="auto">
            <a:xfrm>
              <a:off x="3316295" y="4941900"/>
              <a:ext cx="136525" cy="136525"/>
            </a:xfrm>
            <a:prstGeom prst="ellipse">
              <a:avLst/>
            </a:prstGeom>
            <a:solidFill>
              <a:srgbClr val="0027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42" name="Oval 58"/>
            <p:cNvSpPr>
              <a:spLocks noChangeArrowheads="1"/>
            </p:cNvSpPr>
            <p:nvPr/>
          </p:nvSpPr>
          <p:spPr bwMode="auto">
            <a:xfrm>
              <a:off x="3130557" y="5132401"/>
              <a:ext cx="136525" cy="136525"/>
            </a:xfrm>
            <a:prstGeom prst="ellipse">
              <a:avLst/>
            </a:prstGeom>
            <a:solidFill>
              <a:srgbClr val="0027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43" name="Oval 59"/>
            <p:cNvSpPr>
              <a:spLocks noChangeArrowheads="1"/>
            </p:cNvSpPr>
            <p:nvPr/>
          </p:nvSpPr>
          <p:spPr bwMode="auto">
            <a:xfrm>
              <a:off x="3316295" y="5132401"/>
              <a:ext cx="136525" cy="136525"/>
            </a:xfrm>
            <a:prstGeom prst="ellipse">
              <a:avLst/>
            </a:prstGeom>
            <a:solidFill>
              <a:srgbClr val="DCDCD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44" name="Oval 60"/>
            <p:cNvSpPr>
              <a:spLocks noChangeArrowheads="1"/>
            </p:cNvSpPr>
            <p:nvPr/>
          </p:nvSpPr>
          <p:spPr bwMode="auto">
            <a:xfrm>
              <a:off x="3130557" y="5322901"/>
              <a:ext cx="136525" cy="134938"/>
            </a:xfrm>
            <a:prstGeom prst="ellipse">
              <a:avLst/>
            </a:prstGeom>
            <a:solidFill>
              <a:srgbClr val="DCDCD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45" name="Oval 61"/>
            <p:cNvSpPr>
              <a:spLocks noChangeArrowheads="1"/>
            </p:cNvSpPr>
            <p:nvPr/>
          </p:nvSpPr>
          <p:spPr bwMode="auto">
            <a:xfrm>
              <a:off x="3316295" y="5322901"/>
              <a:ext cx="136525" cy="134938"/>
            </a:xfrm>
            <a:prstGeom prst="ellipse">
              <a:avLst/>
            </a:prstGeom>
            <a:solidFill>
              <a:srgbClr val="DCDCD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46" name="Oval 62"/>
            <p:cNvSpPr>
              <a:spLocks noChangeArrowheads="1"/>
            </p:cNvSpPr>
            <p:nvPr/>
          </p:nvSpPr>
          <p:spPr bwMode="auto">
            <a:xfrm>
              <a:off x="3130557" y="5511814"/>
              <a:ext cx="136525" cy="136525"/>
            </a:xfrm>
            <a:prstGeom prst="ellipse">
              <a:avLst/>
            </a:prstGeom>
            <a:solidFill>
              <a:srgbClr val="DCDCD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47" name="Oval 63"/>
            <p:cNvSpPr>
              <a:spLocks noChangeArrowheads="1"/>
            </p:cNvSpPr>
            <p:nvPr/>
          </p:nvSpPr>
          <p:spPr bwMode="auto">
            <a:xfrm>
              <a:off x="3316295" y="5511814"/>
              <a:ext cx="136525" cy="136525"/>
            </a:xfrm>
            <a:prstGeom prst="ellipse">
              <a:avLst/>
            </a:prstGeom>
            <a:solidFill>
              <a:srgbClr val="DCDCD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48" name="Oval 64"/>
            <p:cNvSpPr>
              <a:spLocks noChangeArrowheads="1"/>
            </p:cNvSpPr>
            <p:nvPr/>
          </p:nvSpPr>
          <p:spPr bwMode="auto">
            <a:xfrm>
              <a:off x="3130557" y="5702314"/>
              <a:ext cx="136525" cy="134938"/>
            </a:xfrm>
            <a:prstGeom prst="ellipse">
              <a:avLst/>
            </a:prstGeom>
            <a:solidFill>
              <a:srgbClr val="DCDCD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49" name="Oval 65"/>
            <p:cNvSpPr>
              <a:spLocks noChangeArrowheads="1"/>
            </p:cNvSpPr>
            <p:nvPr/>
          </p:nvSpPr>
          <p:spPr bwMode="auto">
            <a:xfrm>
              <a:off x="3316295" y="5702314"/>
              <a:ext cx="136525" cy="134938"/>
            </a:xfrm>
            <a:prstGeom prst="ellipse">
              <a:avLst/>
            </a:prstGeom>
            <a:solidFill>
              <a:srgbClr val="DCDCD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0" name="Freeform 66"/>
            <p:cNvSpPr/>
            <p:nvPr/>
          </p:nvSpPr>
          <p:spPr bwMode="auto">
            <a:xfrm>
              <a:off x="3498858" y="4338649"/>
              <a:ext cx="411163" cy="1717679"/>
            </a:xfrm>
            <a:custGeom>
              <a:gdLst>
                <a:gd fmla="*/ 259 w 259" name="T0"/>
                <a:gd fmla="*/ 0 h 1082" name="T1"/>
                <a:gd fmla="*/ 0 w 259" name="T2"/>
                <a:gd fmla="*/ 218 h 1082" name="T3"/>
                <a:gd fmla="*/ 0 w 259" name="T4"/>
                <a:gd fmla="*/ 1082 h 1082" name="T5"/>
                <a:gd fmla="*/ 259 w 259" name="T6"/>
                <a:gd fmla="*/ 1082 h 1082" name="T7"/>
                <a:gd fmla="*/ 259 w 259" name="T8"/>
                <a:gd fmla="*/ 0 h 1082" name="T9"/>
              </a:gdLst>
              <a:cxnLst>
                <a:cxn ang="0">
                  <a:pos x="T0" y="T1"/>
                </a:cxn>
                <a:cxn ang="0">
                  <a:pos x="T2" y="T3"/>
                </a:cxn>
                <a:cxn ang="0">
                  <a:pos x="T4" y="T5"/>
                </a:cxn>
                <a:cxn ang="0">
                  <a:pos x="T6" y="T7"/>
                </a:cxn>
                <a:cxn ang="0">
                  <a:pos x="T8" y="T9"/>
                </a:cxn>
              </a:cxnLst>
              <a:rect b="b" l="0" r="r" t="0"/>
              <a:pathLst>
                <a:path h="1082" w="259">
                  <a:moveTo>
                    <a:pt x="259" y="0"/>
                  </a:moveTo>
                  <a:lnTo>
                    <a:pt x="0" y="218"/>
                  </a:lnTo>
                  <a:lnTo>
                    <a:pt x="0" y="1082"/>
                  </a:lnTo>
                  <a:lnTo>
                    <a:pt x="259" y="1082"/>
                  </a:lnTo>
                  <a:lnTo>
                    <a:pt x="259" y="0"/>
                  </a:lnTo>
                  <a:close/>
                </a:path>
              </a:pathLst>
            </a:custGeom>
            <a:solidFill>
              <a:srgbClr val="69E2D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1" name="Rectangle 67"/>
            <p:cNvSpPr>
              <a:spLocks noChangeArrowheads="1"/>
            </p:cNvSpPr>
            <p:nvPr/>
          </p:nvSpPr>
          <p:spPr bwMode="auto">
            <a:xfrm>
              <a:off x="3519496" y="4813312"/>
              <a:ext cx="52388" cy="122238"/>
            </a:xfrm>
            <a:prstGeom prst="rect">
              <a:avLst/>
            </a:prstGeom>
            <a:solidFill>
              <a:srgbClr val="69E2DE"/>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2" name="Rectangle 68"/>
            <p:cNvSpPr>
              <a:spLocks noChangeArrowheads="1"/>
            </p:cNvSpPr>
            <p:nvPr/>
          </p:nvSpPr>
          <p:spPr bwMode="auto">
            <a:xfrm>
              <a:off x="3598871" y="4813312"/>
              <a:ext cx="52388" cy="122238"/>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3" name="Rectangle 69"/>
            <p:cNvSpPr>
              <a:spLocks noChangeArrowheads="1"/>
            </p:cNvSpPr>
            <p:nvPr/>
          </p:nvSpPr>
          <p:spPr bwMode="auto">
            <a:xfrm>
              <a:off x="3678246" y="4813312"/>
              <a:ext cx="52388" cy="122238"/>
            </a:xfrm>
            <a:prstGeom prst="rect">
              <a:avLst/>
            </a:prstGeom>
            <a:solidFill>
              <a:srgbClr val="69E2DE"/>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4" name="Rectangle 70"/>
            <p:cNvSpPr>
              <a:spLocks noChangeArrowheads="1"/>
            </p:cNvSpPr>
            <p:nvPr/>
          </p:nvSpPr>
          <p:spPr bwMode="auto">
            <a:xfrm>
              <a:off x="3757621" y="4813312"/>
              <a:ext cx="52388" cy="122238"/>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5" name="Rectangle 71"/>
            <p:cNvSpPr>
              <a:spLocks noChangeArrowheads="1"/>
            </p:cNvSpPr>
            <p:nvPr/>
          </p:nvSpPr>
          <p:spPr bwMode="auto">
            <a:xfrm>
              <a:off x="3836997" y="4813312"/>
              <a:ext cx="52388" cy="122238"/>
            </a:xfrm>
            <a:prstGeom prst="rect">
              <a:avLst/>
            </a:prstGeom>
            <a:solidFill>
              <a:srgbClr val="69E2DE"/>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6" name="Rectangle 72"/>
            <p:cNvSpPr>
              <a:spLocks noChangeArrowheads="1"/>
            </p:cNvSpPr>
            <p:nvPr/>
          </p:nvSpPr>
          <p:spPr bwMode="auto">
            <a:xfrm>
              <a:off x="3519496" y="4970475"/>
              <a:ext cx="52388" cy="122238"/>
            </a:xfrm>
            <a:prstGeom prst="rect">
              <a:avLst/>
            </a:prstGeom>
            <a:solidFill>
              <a:srgbClr val="69E2DE"/>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7" name="Rectangle 73"/>
            <p:cNvSpPr>
              <a:spLocks noChangeArrowheads="1"/>
            </p:cNvSpPr>
            <p:nvPr/>
          </p:nvSpPr>
          <p:spPr bwMode="auto">
            <a:xfrm>
              <a:off x="3598871" y="4970475"/>
              <a:ext cx="52388" cy="122238"/>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8" name="Rectangle 74"/>
            <p:cNvSpPr>
              <a:spLocks noChangeArrowheads="1"/>
            </p:cNvSpPr>
            <p:nvPr/>
          </p:nvSpPr>
          <p:spPr bwMode="auto">
            <a:xfrm>
              <a:off x="3678246" y="4970475"/>
              <a:ext cx="52388" cy="122238"/>
            </a:xfrm>
            <a:prstGeom prst="rect">
              <a:avLst/>
            </a:prstGeom>
            <a:solidFill>
              <a:srgbClr val="69E2DE"/>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9" name="Rectangle 75"/>
            <p:cNvSpPr>
              <a:spLocks noChangeArrowheads="1"/>
            </p:cNvSpPr>
            <p:nvPr/>
          </p:nvSpPr>
          <p:spPr bwMode="auto">
            <a:xfrm>
              <a:off x="3757621" y="4970475"/>
              <a:ext cx="52388" cy="122238"/>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0" name="Rectangle 76"/>
            <p:cNvSpPr>
              <a:spLocks noChangeArrowheads="1"/>
            </p:cNvSpPr>
            <p:nvPr/>
          </p:nvSpPr>
          <p:spPr bwMode="auto">
            <a:xfrm>
              <a:off x="3836997" y="4970475"/>
              <a:ext cx="52388" cy="122238"/>
            </a:xfrm>
            <a:prstGeom prst="rect">
              <a:avLst/>
            </a:prstGeom>
            <a:solidFill>
              <a:srgbClr val="69E2DE"/>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1" name="Rectangle 77"/>
            <p:cNvSpPr>
              <a:spLocks noChangeArrowheads="1"/>
            </p:cNvSpPr>
            <p:nvPr/>
          </p:nvSpPr>
          <p:spPr bwMode="auto">
            <a:xfrm>
              <a:off x="3519496" y="5127638"/>
              <a:ext cx="52388" cy="120650"/>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2" name="Rectangle 78"/>
            <p:cNvSpPr>
              <a:spLocks noChangeArrowheads="1"/>
            </p:cNvSpPr>
            <p:nvPr/>
          </p:nvSpPr>
          <p:spPr bwMode="auto">
            <a:xfrm>
              <a:off x="3598871" y="5127638"/>
              <a:ext cx="52388" cy="120650"/>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3" name="Rectangle 79"/>
            <p:cNvSpPr>
              <a:spLocks noChangeArrowheads="1"/>
            </p:cNvSpPr>
            <p:nvPr/>
          </p:nvSpPr>
          <p:spPr bwMode="auto">
            <a:xfrm>
              <a:off x="3678246" y="5127638"/>
              <a:ext cx="52388" cy="120650"/>
            </a:xfrm>
            <a:prstGeom prst="rect">
              <a:avLst/>
            </a:prstGeom>
            <a:solidFill>
              <a:srgbClr val="69E2DE"/>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4" name="Rectangle 80"/>
            <p:cNvSpPr>
              <a:spLocks noChangeArrowheads="1"/>
            </p:cNvSpPr>
            <p:nvPr/>
          </p:nvSpPr>
          <p:spPr bwMode="auto">
            <a:xfrm>
              <a:off x="3757621" y="5127638"/>
              <a:ext cx="52388" cy="120650"/>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5" name="Rectangle 81"/>
            <p:cNvSpPr>
              <a:spLocks noChangeArrowheads="1"/>
            </p:cNvSpPr>
            <p:nvPr/>
          </p:nvSpPr>
          <p:spPr bwMode="auto">
            <a:xfrm>
              <a:off x="3836997" y="5127638"/>
              <a:ext cx="52388" cy="120650"/>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6" name="Rectangle 82"/>
            <p:cNvSpPr>
              <a:spLocks noChangeArrowheads="1"/>
            </p:cNvSpPr>
            <p:nvPr/>
          </p:nvSpPr>
          <p:spPr bwMode="auto">
            <a:xfrm>
              <a:off x="3519496" y="5283214"/>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7" name="Rectangle 83"/>
            <p:cNvSpPr>
              <a:spLocks noChangeArrowheads="1"/>
            </p:cNvSpPr>
            <p:nvPr/>
          </p:nvSpPr>
          <p:spPr bwMode="auto">
            <a:xfrm>
              <a:off x="3598871" y="5283214"/>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8" name="Rectangle 84"/>
            <p:cNvSpPr>
              <a:spLocks noChangeArrowheads="1"/>
            </p:cNvSpPr>
            <p:nvPr/>
          </p:nvSpPr>
          <p:spPr bwMode="auto">
            <a:xfrm>
              <a:off x="3678246" y="5283214"/>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9" name="Rectangle 85"/>
            <p:cNvSpPr>
              <a:spLocks noChangeArrowheads="1"/>
            </p:cNvSpPr>
            <p:nvPr/>
          </p:nvSpPr>
          <p:spPr bwMode="auto">
            <a:xfrm>
              <a:off x="3757621" y="5283214"/>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0" name="Rectangle 86"/>
            <p:cNvSpPr>
              <a:spLocks noChangeArrowheads="1"/>
            </p:cNvSpPr>
            <p:nvPr/>
          </p:nvSpPr>
          <p:spPr bwMode="auto">
            <a:xfrm>
              <a:off x="3836997" y="5283214"/>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1" name="Rectangle 87"/>
            <p:cNvSpPr>
              <a:spLocks noChangeArrowheads="1"/>
            </p:cNvSpPr>
            <p:nvPr/>
          </p:nvSpPr>
          <p:spPr bwMode="auto">
            <a:xfrm>
              <a:off x="3519496" y="5440376"/>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2" name="Rectangle 88"/>
            <p:cNvSpPr>
              <a:spLocks noChangeArrowheads="1"/>
            </p:cNvSpPr>
            <p:nvPr/>
          </p:nvSpPr>
          <p:spPr bwMode="auto">
            <a:xfrm>
              <a:off x="3598871" y="5440376"/>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3" name="Rectangle 89"/>
            <p:cNvSpPr>
              <a:spLocks noChangeArrowheads="1"/>
            </p:cNvSpPr>
            <p:nvPr/>
          </p:nvSpPr>
          <p:spPr bwMode="auto">
            <a:xfrm>
              <a:off x="3678246" y="5440376"/>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4" name="Rectangle 90"/>
            <p:cNvSpPr>
              <a:spLocks noChangeArrowheads="1"/>
            </p:cNvSpPr>
            <p:nvPr/>
          </p:nvSpPr>
          <p:spPr bwMode="auto">
            <a:xfrm>
              <a:off x="3757621" y="5440376"/>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5" name="Rectangle 91"/>
            <p:cNvSpPr>
              <a:spLocks noChangeArrowheads="1"/>
            </p:cNvSpPr>
            <p:nvPr/>
          </p:nvSpPr>
          <p:spPr bwMode="auto">
            <a:xfrm>
              <a:off x="3836997" y="5440376"/>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6" name="Rectangle 92"/>
            <p:cNvSpPr>
              <a:spLocks noChangeArrowheads="1"/>
            </p:cNvSpPr>
            <p:nvPr/>
          </p:nvSpPr>
          <p:spPr bwMode="auto">
            <a:xfrm>
              <a:off x="3519496" y="5595952"/>
              <a:ext cx="52388" cy="123825"/>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7" name="Rectangle 93"/>
            <p:cNvSpPr>
              <a:spLocks noChangeArrowheads="1"/>
            </p:cNvSpPr>
            <p:nvPr/>
          </p:nvSpPr>
          <p:spPr bwMode="auto">
            <a:xfrm>
              <a:off x="3598871" y="5595952"/>
              <a:ext cx="52388" cy="123825"/>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8" name="Rectangle 94"/>
            <p:cNvSpPr>
              <a:spLocks noChangeArrowheads="1"/>
            </p:cNvSpPr>
            <p:nvPr/>
          </p:nvSpPr>
          <p:spPr bwMode="auto">
            <a:xfrm>
              <a:off x="3678246" y="5595952"/>
              <a:ext cx="52388" cy="123825"/>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9" name="Rectangle 95"/>
            <p:cNvSpPr>
              <a:spLocks noChangeArrowheads="1"/>
            </p:cNvSpPr>
            <p:nvPr/>
          </p:nvSpPr>
          <p:spPr bwMode="auto">
            <a:xfrm>
              <a:off x="3757621" y="5595952"/>
              <a:ext cx="52388" cy="123825"/>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0" name="Rectangle 96"/>
            <p:cNvSpPr>
              <a:spLocks noChangeArrowheads="1"/>
            </p:cNvSpPr>
            <p:nvPr/>
          </p:nvSpPr>
          <p:spPr bwMode="auto">
            <a:xfrm>
              <a:off x="3836997" y="5595952"/>
              <a:ext cx="52388" cy="123825"/>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1" name="Rectangle 97"/>
            <p:cNvSpPr>
              <a:spLocks noChangeArrowheads="1"/>
            </p:cNvSpPr>
            <p:nvPr/>
          </p:nvSpPr>
          <p:spPr bwMode="auto">
            <a:xfrm>
              <a:off x="3519496" y="5753115"/>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2" name="Rectangle 98"/>
            <p:cNvSpPr>
              <a:spLocks noChangeArrowheads="1"/>
            </p:cNvSpPr>
            <p:nvPr/>
          </p:nvSpPr>
          <p:spPr bwMode="auto">
            <a:xfrm>
              <a:off x="3598871" y="5753115"/>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3" name="Rectangle 99"/>
            <p:cNvSpPr>
              <a:spLocks noChangeArrowheads="1"/>
            </p:cNvSpPr>
            <p:nvPr/>
          </p:nvSpPr>
          <p:spPr bwMode="auto">
            <a:xfrm>
              <a:off x="3678246" y="5753115"/>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4" name="Rectangle 100"/>
            <p:cNvSpPr>
              <a:spLocks noChangeArrowheads="1"/>
            </p:cNvSpPr>
            <p:nvPr/>
          </p:nvSpPr>
          <p:spPr bwMode="auto">
            <a:xfrm>
              <a:off x="3757621" y="5753115"/>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5" name="Rectangle 101"/>
            <p:cNvSpPr>
              <a:spLocks noChangeArrowheads="1"/>
            </p:cNvSpPr>
            <p:nvPr/>
          </p:nvSpPr>
          <p:spPr bwMode="auto">
            <a:xfrm>
              <a:off x="3836997" y="5753115"/>
              <a:ext cx="52388" cy="122238"/>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6" name="Rectangle 102"/>
            <p:cNvSpPr>
              <a:spLocks noChangeArrowheads="1"/>
            </p:cNvSpPr>
            <p:nvPr/>
          </p:nvSpPr>
          <p:spPr bwMode="auto">
            <a:xfrm>
              <a:off x="933452" y="4341824"/>
              <a:ext cx="608014" cy="1784354"/>
            </a:xfrm>
            <a:prstGeom prst="rect">
              <a:avLst/>
            </a:prstGeom>
            <a:solidFill>
              <a:srgbClr val="AFC01D"/>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7" name="Rectangle 103"/>
            <p:cNvSpPr>
              <a:spLocks noChangeArrowheads="1"/>
            </p:cNvSpPr>
            <p:nvPr/>
          </p:nvSpPr>
          <p:spPr bwMode="auto">
            <a:xfrm>
              <a:off x="989015" y="4206886"/>
              <a:ext cx="482601" cy="203200"/>
            </a:xfrm>
            <a:prstGeom prst="rect">
              <a:avLst/>
            </a:prstGeom>
            <a:solidFill>
              <a:srgbClr val="AFC01D"/>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8" name="Rectangle 104"/>
            <p:cNvSpPr>
              <a:spLocks noChangeArrowheads="1"/>
            </p:cNvSpPr>
            <p:nvPr/>
          </p:nvSpPr>
          <p:spPr bwMode="auto">
            <a:xfrm>
              <a:off x="1044577" y="4078298"/>
              <a:ext cx="371476" cy="155575"/>
            </a:xfrm>
            <a:prstGeom prst="rect">
              <a:avLst/>
            </a:prstGeom>
            <a:solidFill>
              <a:srgbClr val="AFC01D"/>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9" name="Rectangle 105"/>
            <p:cNvSpPr>
              <a:spLocks noChangeArrowheads="1"/>
            </p:cNvSpPr>
            <p:nvPr/>
          </p:nvSpPr>
          <p:spPr bwMode="auto">
            <a:xfrm>
              <a:off x="1017590" y="4440249"/>
              <a:ext cx="74613"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0" name="Rectangle 106"/>
            <p:cNvSpPr>
              <a:spLocks noChangeArrowheads="1"/>
            </p:cNvSpPr>
            <p:nvPr/>
          </p:nvSpPr>
          <p:spPr bwMode="auto">
            <a:xfrm>
              <a:off x="1133478" y="4440249"/>
              <a:ext cx="76200"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1" name="Rectangle 107"/>
            <p:cNvSpPr>
              <a:spLocks noChangeArrowheads="1"/>
            </p:cNvSpPr>
            <p:nvPr/>
          </p:nvSpPr>
          <p:spPr bwMode="auto">
            <a:xfrm>
              <a:off x="1250953" y="4440249"/>
              <a:ext cx="76200"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2" name="Rectangle 108"/>
            <p:cNvSpPr>
              <a:spLocks noChangeArrowheads="1"/>
            </p:cNvSpPr>
            <p:nvPr/>
          </p:nvSpPr>
          <p:spPr bwMode="auto">
            <a:xfrm>
              <a:off x="1368428" y="4440249"/>
              <a:ext cx="76200"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3" name="Rectangle 109"/>
            <p:cNvSpPr>
              <a:spLocks noChangeArrowheads="1"/>
            </p:cNvSpPr>
            <p:nvPr/>
          </p:nvSpPr>
          <p:spPr bwMode="auto">
            <a:xfrm>
              <a:off x="1017590" y="4667262"/>
              <a:ext cx="74613"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4" name="Rectangle 110"/>
            <p:cNvSpPr>
              <a:spLocks noChangeArrowheads="1"/>
            </p:cNvSpPr>
            <p:nvPr/>
          </p:nvSpPr>
          <p:spPr bwMode="auto">
            <a:xfrm>
              <a:off x="1133478" y="4667262"/>
              <a:ext cx="76200"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5" name="Rectangle 111"/>
            <p:cNvSpPr>
              <a:spLocks noChangeArrowheads="1"/>
            </p:cNvSpPr>
            <p:nvPr/>
          </p:nvSpPr>
          <p:spPr bwMode="auto">
            <a:xfrm>
              <a:off x="1250953" y="4667262"/>
              <a:ext cx="76200"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6" name="Rectangle 112"/>
            <p:cNvSpPr>
              <a:spLocks noChangeArrowheads="1"/>
            </p:cNvSpPr>
            <p:nvPr/>
          </p:nvSpPr>
          <p:spPr bwMode="auto">
            <a:xfrm>
              <a:off x="1368428" y="4667262"/>
              <a:ext cx="76200"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7" name="Rectangle 113"/>
            <p:cNvSpPr>
              <a:spLocks noChangeArrowheads="1"/>
            </p:cNvSpPr>
            <p:nvPr/>
          </p:nvSpPr>
          <p:spPr bwMode="auto">
            <a:xfrm>
              <a:off x="1017590" y="4894275"/>
              <a:ext cx="74613"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8" name="Rectangle 114"/>
            <p:cNvSpPr>
              <a:spLocks noChangeArrowheads="1"/>
            </p:cNvSpPr>
            <p:nvPr/>
          </p:nvSpPr>
          <p:spPr bwMode="auto">
            <a:xfrm>
              <a:off x="1133478" y="4894275"/>
              <a:ext cx="76200"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9" name="Rectangle 115"/>
            <p:cNvSpPr>
              <a:spLocks noChangeArrowheads="1"/>
            </p:cNvSpPr>
            <p:nvPr/>
          </p:nvSpPr>
          <p:spPr bwMode="auto">
            <a:xfrm>
              <a:off x="1250953" y="4894275"/>
              <a:ext cx="76200"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00" name="Rectangle 116"/>
            <p:cNvSpPr>
              <a:spLocks noChangeArrowheads="1"/>
            </p:cNvSpPr>
            <p:nvPr/>
          </p:nvSpPr>
          <p:spPr bwMode="auto">
            <a:xfrm>
              <a:off x="1368428" y="4894275"/>
              <a:ext cx="76200"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01" name="Rectangle 117"/>
            <p:cNvSpPr>
              <a:spLocks noChangeArrowheads="1"/>
            </p:cNvSpPr>
            <p:nvPr/>
          </p:nvSpPr>
          <p:spPr bwMode="auto">
            <a:xfrm>
              <a:off x="1017590" y="5121288"/>
              <a:ext cx="74613"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02" name="Rectangle 118"/>
            <p:cNvSpPr>
              <a:spLocks noChangeArrowheads="1"/>
            </p:cNvSpPr>
            <p:nvPr/>
          </p:nvSpPr>
          <p:spPr bwMode="auto">
            <a:xfrm>
              <a:off x="1133478" y="5121288"/>
              <a:ext cx="76200"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03" name="Rectangle 119"/>
            <p:cNvSpPr>
              <a:spLocks noChangeArrowheads="1"/>
            </p:cNvSpPr>
            <p:nvPr/>
          </p:nvSpPr>
          <p:spPr bwMode="auto">
            <a:xfrm>
              <a:off x="1250953" y="5121288"/>
              <a:ext cx="76200"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04" name="Rectangle 120"/>
            <p:cNvSpPr>
              <a:spLocks noChangeArrowheads="1"/>
            </p:cNvSpPr>
            <p:nvPr/>
          </p:nvSpPr>
          <p:spPr bwMode="auto">
            <a:xfrm>
              <a:off x="1368428" y="5121288"/>
              <a:ext cx="76200" cy="166688"/>
            </a:xfrm>
            <a:prstGeom prst="rect">
              <a:avLst/>
            </a:prstGeom>
            <a:solidFill>
              <a:srgbClr val="7EA80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05" name="Freeform 121"/>
            <p:cNvSpPr/>
            <p:nvPr/>
          </p:nvSpPr>
          <p:spPr bwMode="auto">
            <a:xfrm>
              <a:off x="1427166" y="4770450"/>
              <a:ext cx="563564" cy="1330328"/>
            </a:xfrm>
            <a:custGeom>
              <a:gdLst>
                <a:gd fmla="*/ 355 w 355" name="T0"/>
                <a:gd fmla="*/ 838 h 838" name="T1"/>
                <a:gd fmla="*/ 0 w 355" name="T2"/>
                <a:gd fmla="*/ 838 h 838" name="T3"/>
                <a:gd fmla="*/ 0 w 355" name="T4"/>
                <a:gd fmla="*/ 131 h 838" name="T5"/>
                <a:gd fmla="*/ 72 w 355" name="T6"/>
                <a:gd fmla="*/ 0 h 838" name="T7"/>
                <a:gd fmla="*/ 279 w 355" name="T8"/>
                <a:gd fmla="*/ 0 h 838" name="T9"/>
                <a:gd fmla="*/ 355 w 355" name="T10"/>
                <a:gd fmla="*/ 131 h 838" name="T11"/>
                <a:gd fmla="*/ 355 w 355" name="T12"/>
                <a:gd fmla="*/ 838 h 838" name="T13"/>
              </a:gdLst>
              <a:cxnLst>
                <a:cxn ang="0">
                  <a:pos x="T0" y="T1"/>
                </a:cxn>
                <a:cxn ang="0">
                  <a:pos x="T2" y="T3"/>
                </a:cxn>
                <a:cxn ang="0">
                  <a:pos x="T4" y="T5"/>
                </a:cxn>
                <a:cxn ang="0">
                  <a:pos x="T6" y="T7"/>
                </a:cxn>
                <a:cxn ang="0">
                  <a:pos x="T8" y="T9"/>
                </a:cxn>
                <a:cxn ang="0">
                  <a:pos x="T10" y="T11"/>
                </a:cxn>
                <a:cxn ang="0">
                  <a:pos x="T12" y="T13"/>
                </a:cxn>
              </a:cxnLst>
              <a:rect b="b" l="0" r="r" t="0"/>
              <a:pathLst>
                <a:path h="838" w="355">
                  <a:moveTo>
                    <a:pt x="355" y="838"/>
                  </a:moveTo>
                  <a:lnTo>
                    <a:pt x="0" y="838"/>
                  </a:lnTo>
                  <a:lnTo>
                    <a:pt x="0" y="131"/>
                  </a:lnTo>
                  <a:lnTo>
                    <a:pt x="72" y="0"/>
                  </a:lnTo>
                  <a:lnTo>
                    <a:pt x="279" y="0"/>
                  </a:lnTo>
                  <a:lnTo>
                    <a:pt x="355" y="131"/>
                  </a:lnTo>
                  <a:lnTo>
                    <a:pt x="355" y="838"/>
                  </a:lnTo>
                  <a:close/>
                </a:path>
              </a:pathLst>
            </a:custGeom>
            <a:solidFill>
              <a:srgbClr val="00486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06" name="Rectangle 122"/>
            <p:cNvSpPr>
              <a:spLocks noChangeArrowheads="1"/>
            </p:cNvSpPr>
            <p:nvPr/>
          </p:nvSpPr>
          <p:spPr bwMode="auto">
            <a:xfrm>
              <a:off x="1552579" y="4983175"/>
              <a:ext cx="76200" cy="166688"/>
            </a:xfrm>
            <a:prstGeom prst="rect">
              <a:avLst/>
            </a:prstGeom>
            <a:solidFill>
              <a:srgbClr val="00273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07" name="Rectangle 123"/>
            <p:cNvSpPr>
              <a:spLocks noChangeArrowheads="1"/>
            </p:cNvSpPr>
            <p:nvPr/>
          </p:nvSpPr>
          <p:spPr bwMode="auto">
            <a:xfrm>
              <a:off x="1670054" y="4983175"/>
              <a:ext cx="76200" cy="166688"/>
            </a:xfrm>
            <a:prstGeom prst="rect">
              <a:avLst/>
            </a:prstGeom>
            <a:solidFill>
              <a:srgbClr val="00273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08" name="Rectangle 124"/>
            <p:cNvSpPr>
              <a:spLocks noChangeArrowheads="1"/>
            </p:cNvSpPr>
            <p:nvPr/>
          </p:nvSpPr>
          <p:spPr bwMode="auto">
            <a:xfrm>
              <a:off x="1787529" y="4983175"/>
              <a:ext cx="74613" cy="166688"/>
            </a:xfrm>
            <a:prstGeom prst="rect">
              <a:avLst/>
            </a:prstGeom>
            <a:solidFill>
              <a:srgbClr val="00273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09" name="Rectangle 125"/>
            <p:cNvSpPr>
              <a:spLocks noChangeArrowheads="1"/>
            </p:cNvSpPr>
            <p:nvPr/>
          </p:nvSpPr>
          <p:spPr bwMode="auto">
            <a:xfrm>
              <a:off x="1552579" y="5192726"/>
              <a:ext cx="76200" cy="166688"/>
            </a:xfrm>
            <a:prstGeom prst="rect">
              <a:avLst/>
            </a:prstGeom>
            <a:solidFill>
              <a:srgbClr val="00273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10" name="Rectangle 126"/>
            <p:cNvSpPr>
              <a:spLocks noChangeArrowheads="1"/>
            </p:cNvSpPr>
            <p:nvPr/>
          </p:nvSpPr>
          <p:spPr bwMode="auto">
            <a:xfrm>
              <a:off x="1670054" y="5192726"/>
              <a:ext cx="76200" cy="166688"/>
            </a:xfrm>
            <a:prstGeom prst="rect">
              <a:avLst/>
            </a:prstGeom>
            <a:solidFill>
              <a:srgbClr val="00273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11" name="Rectangle 127"/>
            <p:cNvSpPr>
              <a:spLocks noChangeArrowheads="1"/>
            </p:cNvSpPr>
            <p:nvPr/>
          </p:nvSpPr>
          <p:spPr bwMode="auto">
            <a:xfrm>
              <a:off x="1787529" y="5192726"/>
              <a:ext cx="74613" cy="166688"/>
            </a:xfrm>
            <a:prstGeom prst="rect">
              <a:avLst/>
            </a:prstGeom>
            <a:solidFill>
              <a:srgbClr val="00273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12" name="Rectangle 128"/>
            <p:cNvSpPr>
              <a:spLocks noChangeArrowheads="1"/>
            </p:cNvSpPr>
            <p:nvPr/>
          </p:nvSpPr>
          <p:spPr bwMode="auto">
            <a:xfrm>
              <a:off x="1552579" y="5402276"/>
              <a:ext cx="76200" cy="165100"/>
            </a:xfrm>
            <a:prstGeom prst="rect">
              <a:avLst/>
            </a:prstGeom>
            <a:solidFill>
              <a:srgbClr val="00273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13" name="Rectangle 129"/>
            <p:cNvSpPr>
              <a:spLocks noChangeArrowheads="1"/>
            </p:cNvSpPr>
            <p:nvPr/>
          </p:nvSpPr>
          <p:spPr bwMode="auto">
            <a:xfrm>
              <a:off x="1670054" y="5402276"/>
              <a:ext cx="76200" cy="165100"/>
            </a:xfrm>
            <a:prstGeom prst="rect">
              <a:avLst/>
            </a:prstGeom>
            <a:solidFill>
              <a:srgbClr val="00273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14" name="Rectangle 130"/>
            <p:cNvSpPr>
              <a:spLocks noChangeArrowheads="1"/>
            </p:cNvSpPr>
            <p:nvPr/>
          </p:nvSpPr>
          <p:spPr bwMode="auto">
            <a:xfrm>
              <a:off x="1787529" y="5402276"/>
              <a:ext cx="74613" cy="165100"/>
            </a:xfrm>
            <a:prstGeom prst="rect">
              <a:avLst/>
            </a:prstGeom>
            <a:solidFill>
              <a:srgbClr val="00273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15" name="Freeform 131"/>
            <p:cNvSpPr/>
            <p:nvPr/>
          </p:nvSpPr>
          <p:spPr bwMode="auto">
            <a:xfrm>
              <a:off x="3116270" y="4902213"/>
              <a:ext cx="563564" cy="1198565"/>
            </a:xfrm>
            <a:custGeom>
              <a:gdLst>
                <a:gd fmla="*/ 355 w 355" name="T0"/>
                <a:gd fmla="*/ 755 h 755" name="T1"/>
                <a:gd fmla="*/ 0 w 355" name="T2"/>
                <a:gd fmla="*/ 755 h 755" name="T3"/>
                <a:gd fmla="*/ 0 w 355" name="T4"/>
                <a:gd fmla="*/ 240 h 755" name="T5"/>
                <a:gd fmla="*/ 177 w 355" name="T6"/>
                <a:gd fmla="*/ 0 h 755" name="T7"/>
                <a:gd fmla="*/ 355 w 355" name="T8"/>
                <a:gd fmla="*/ 240 h 755" name="T9"/>
                <a:gd fmla="*/ 355 w 355" name="T10"/>
                <a:gd fmla="*/ 755 h 755" name="T11"/>
              </a:gdLst>
              <a:cxnLst>
                <a:cxn ang="0">
                  <a:pos x="T0" y="T1"/>
                </a:cxn>
                <a:cxn ang="0">
                  <a:pos x="T2" y="T3"/>
                </a:cxn>
                <a:cxn ang="0">
                  <a:pos x="T4" y="T5"/>
                </a:cxn>
                <a:cxn ang="0">
                  <a:pos x="T6" y="T7"/>
                </a:cxn>
                <a:cxn ang="0">
                  <a:pos x="T8" y="T9"/>
                </a:cxn>
                <a:cxn ang="0">
                  <a:pos x="T10" y="T11"/>
                </a:cxn>
              </a:cxnLst>
              <a:rect b="b" l="0" r="r" t="0"/>
              <a:pathLst>
                <a:path h="755" w="355">
                  <a:moveTo>
                    <a:pt x="355" y="755"/>
                  </a:moveTo>
                  <a:lnTo>
                    <a:pt x="0" y="755"/>
                  </a:lnTo>
                  <a:lnTo>
                    <a:pt x="0" y="240"/>
                  </a:lnTo>
                  <a:lnTo>
                    <a:pt x="177" y="0"/>
                  </a:lnTo>
                  <a:lnTo>
                    <a:pt x="355" y="240"/>
                  </a:lnTo>
                  <a:lnTo>
                    <a:pt x="355" y="755"/>
                  </a:lnTo>
                  <a:close/>
                </a:path>
              </a:pathLst>
            </a:custGeom>
            <a:solidFill>
              <a:srgbClr val="FFA03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16" name="Rectangle 132"/>
            <p:cNvSpPr>
              <a:spLocks noChangeArrowheads="1"/>
            </p:cNvSpPr>
            <p:nvPr/>
          </p:nvSpPr>
          <p:spPr bwMode="auto">
            <a:xfrm>
              <a:off x="3192470" y="5662627"/>
              <a:ext cx="409576" cy="214313"/>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17" name="Freeform 133"/>
            <p:cNvSpPr/>
            <p:nvPr/>
          </p:nvSpPr>
          <p:spPr bwMode="auto">
            <a:xfrm>
              <a:off x="3144845" y="5551502"/>
              <a:ext cx="506414" cy="147638"/>
            </a:xfrm>
            <a:custGeom>
              <a:gdLst>
                <a:gd fmla="*/ 490 w 491" name="T0"/>
                <a:gd fmla="*/ 118 h 144" name="T1"/>
                <a:gd fmla="*/ 462 w 491" name="T2"/>
                <a:gd fmla="*/ 0 h 144" name="T3"/>
                <a:gd fmla="*/ 299 w 491" name="T4"/>
                <a:gd fmla="*/ 0 h 144" name="T5"/>
                <a:gd fmla="*/ 198 w 491" name="T6"/>
                <a:gd fmla="*/ 0 h 144" name="T7"/>
                <a:gd fmla="*/ 29 w 491" name="T8"/>
                <a:gd fmla="*/ 0 h 144" name="T9"/>
                <a:gd fmla="*/ 1 w 491" name="T10"/>
                <a:gd fmla="*/ 118 h 144" name="T11"/>
                <a:gd fmla="*/ 0 w 491" name="T12"/>
                <a:gd fmla="*/ 125 h 144" name="T13"/>
                <a:gd fmla="*/ 19 w 491" name="T14"/>
                <a:gd fmla="*/ 144 h 144" name="T15"/>
                <a:gd fmla="*/ 38 w 491" name="T16"/>
                <a:gd fmla="*/ 125 h 144" name="T17"/>
                <a:gd fmla="*/ 56 w 491" name="T18"/>
                <a:gd fmla="*/ 144 h 144" name="T19"/>
                <a:gd fmla="*/ 75 w 491" name="T20"/>
                <a:gd fmla="*/ 125 h 144" name="T21"/>
                <a:gd fmla="*/ 94 w 491" name="T22"/>
                <a:gd fmla="*/ 144 h 144" name="T23"/>
                <a:gd fmla="*/ 113 w 491" name="T24"/>
                <a:gd fmla="*/ 125 h 144" name="T25"/>
                <a:gd fmla="*/ 132 w 491" name="T26"/>
                <a:gd fmla="*/ 144 h 144" name="T27"/>
                <a:gd fmla="*/ 151 w 491" name="T28"/>
                <a:gd fmla="*/ 125 h 144" name="T29"/>
                <a:gd fmla="*/ 170 w 491" name="T30"/>
                <a:gd fmla="*/ 144 h 144" name="T31"/>
                <a:gd fmla="*/ 189 w 491" name="T32"/>
                <a:gd fmla="*/ 125 h 144" name="T33"/>
                <a:gd fmla="*/ 208 w 491" name="T34"/>
                <a:gd fmla="*/ 144 h 144" name="T35"/>
                <a:gd fmla="*/ 227 w 491" name="T36"/>
                <a:gd fmla="*/ 125 h 144" name="T37"/>
                <a:gd fmla="*/ 245 w 491" name="T38"/>
                <a:gd fmla="*/ 144 h 144" name="T39"/>
                <a:gd fmla="*/ 264 w 491" name="T40"/>
                <a:gd fmla="*/ 125 h 144" name="T41"/>
                <a:gd fmla="*/ 283 w 491" name="T42"/>
                <a:gd fmla="*/ 144 h 144" name="T43"/>
                <a:gd fmla="*/ 302 w 491" name="T44"/>
                <a:gd fmla="*/ 125 h 144" name="T45"/>
                <a:gd fmla="*/ 321 w 491" name="T46"/>
                <a:gd fmla="*/ 144 h 144" name="T47"/>
                <a:gd fmla="*/ 340 w 491" name="T48"/>
                <a:gd fmla="*/ 125 h 144" name="T49"/>
                <a:gd fmla="*/ 359 w 491" name="T50"/>
                <a:gd fmla="*/ 144 h 144" name="T51"/>
                <a:gd fmla="*/ 378 w 491" name="T52"/>
                <a:gd fmla="*/ 125 h 144" name="T53"/>
                <a:gd fmla="*/ 397 w 491" name="T54"/>
                <a:gd fmla="*/ 144 h 144" name="T55"/>
                <a:gd fmla="*/ 416 w 491" name="T56"/>
                <a:gd fmla="*/ 125 h 144" name="T57"/>
                <a:gd fmla="*/ 435 w 491" name="T58"/>
                <a:gd fmla="*/ 144 h 144" name="T59"/>
                <a:gd fmla="*/ 453 w 491" name="T60"/>
                <a:gd fmla="*/ 125 h 144" name="T61"/>
                <a:gd fmla="*/ 472 w 491" name="T62"/>
                <a:gd fmla="*/ 144 h 144" name="T63"/>
                <a:gd fmla="*/ 491 w 491" name="T64"/>
                <a:gd fmla="*/ 125 h 144" name="T65"/>
                <a:gd fmla="*/ 490 w 491" name="T66"/>
                <a:gd fmla="*/ 118 h 144"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44" w="491">
                  <a:moveTo>
                    <a:pt x="490" y="118"/>
                  </a:moveTo>
                  <a:cubicBezTo>
                    <a:pt x="462" y="0"/>
                    <a:pt x="462" y="0"/>
                    <a:pt x="462" y="0"/>
                  </a:cubicBezTo>
                  <a:cubicBezTo>
                    <a:pt x="299" y="0"/>
                    <a:pt x="299" y="0"/>
                    <a:pt x="299" y="0"/>
                  </a:cubicBezTo>
                  <a:cubicBezTo>
                    <a:pt x="198" y="0"/>
                    <a:pt x="198" y="0"/>
                    <a:pt x="198" y="0"/>
                  </a:cubicBezTo>
                  <a:cubicBezTo>
                    <a:pt x="29" y="0"/>
                    <a:pt x="29" y="0"/>
                    <a:pt x="29" y="0"/>
                  </a:cubicBezTo>
                  <a:cubicBezTo>
                    <a:pt x="1" y="118"/>
                    <a:pt x="1" y="118"/>
                    <a:pt x="1" y="118"/>
                  </a:cubicBezTo>
                  <a:cubicBezTo>
                    <a:pt x="0" y="120"/>
                    <a:pt x="0" y="123"/>
                    <a:pt x="0" y="125"/>
                  </a:cubicBezTo>
                  <a:cubicBezTo>
                    <a:pt x="0" y="135"/>
                    <a:pt x="8" y="144"/>
                    <a:pt x="19" y="144"/>
                  </a:cubicBezTo>
                  <a:cubicBezTo>
                    <a:pt x="29" y="144"/>
                    <a:pt x="38" y="135"/>
                    <a:pt x="38" y="125"/>
                  </a:cubicBezTo>
                  <a:cubicBezTo>
                    <a:pt x="38" y="135"/>
                    <a:pt x="46" y="144"/>
                    <a:pt x="56" y="144"/>
                  </a:cubicBezTo>
                  <a:cubicBezTo>
                    <a:pt x="67" y="144"/>
                    <a:pt x="75" y="135"/>
                    <a:pt x="75" y="125"/>
                  </a:cubicBezTo>
                  <a:cubicBezTo>
                    <a:pt x="75" y="135"/>
                    <a:pt x="84" y="144"/>
                    <a:pt x="94" y="144"/>
                  </a:cubicBezTo>
                  <a:cubicBezTo>
                    <a:pt x="105" y="144"/>
                    <a:pt x="113" y="135"/>
                    <a:pt x="113" y="125"/>
                  </a:cubicBezTo>
                  <a:cubicBezTo>
                    <a:pt x="113" y="135"/>
                    <a:pt x="122" y="144"/>
                    <a:pt x="132" y="144"/>
                  </a:cubicBezTo>
                  <a:cubicBezTo>
                    <a:pt x="143" y="144"/>
                    <a:pt x="151" y="135"/>
                    <a:pt x="151" y="125"/>
                  </a:cubicBezTo>
                  <a:cubicBezTo>
                    <a:pt x="151" y="135"/>
                    <a:pt x="159" y="144"/>
                    <a:pt x="170" y="144"/>
                  </a:cubicBezTo>
                  <a:cubicBezTo>
                    <a:pt x="180" y="144"/>
                    <a:pt x="189" y="135"/>
                    <a:pt x="189" y="125"/>
                  </a:cubicBezTo>
                  <a:cubicBezTo>
                    <a:pt x="189" y="135"/>
                    <a:pt x="197" y="144"/>
                    <a:pt x="208" y="144"/>
                  </a:cubicBezTo>
                  <a:cubicBezTo>
                    <a:pt x="218" y="144"/>
                    <a:pt x="227" y="135"/>
                    <a:pt x="227" y="125"/>
                  </a:cubicBezTo>
                  <a:cubicBezTo>
                    <a:pt x="227" y="135"/>
                    <a:pt x="235" y="144"/>
                    <a:pt x="245" y="144"/>
                  </a:cubicBezTo>
                  <a:cubicBezTo>
                    <a:pt x="256" y="144"/>
                    <a:pt x="264" y="135"/>
                    <a:pt x="264" y="125"/>
                  </a:cubicBezTo>
                  <a:cubicBezTo>
                    <a:pt x="264" y="135"/>
                    <a:pt x="273" y="144"/>
                    <a:pt x="283" y="144"/>
                  </a:cubicBezTo>
                  <a:cubicBezTo>
                    <a:pt x="294" y="144"/>
                    <a:pt x="302" y="135"/>
                    <a:pt x="302" y="125"/>
                  </a:cubicBezTo>
                  <a:cubicBezTo>
                    <a:pt x="302" y="135"/>
                    <a:pt x="311" y="144"/>
                    <a:pt x="321" y="144"/>
                  </a:cubicBezTo>
                  <a:cubicBezTo>
                    <a:pt x="332" y="144"/>
                    <a:pt x="340" y="135"/>
                    <a:pt x="340" y="125"/>
                  </a:cubicBezTo>
                  <a:cubicBezTo>
                    <a:pt x="340" y="135"/>
                    <a:pt x="348" y="144"/>
                    <a:pt x="359" y="144"/>
                  </a:cubicBezTo>
                  <a:cubicBezTo>
                    <a:pt x="369" y="144"/>
                    <a:pt x="378" y="135"/>
                    <a:pt x="378" y="125"/>
                  </a:cubicBezTo>
                  <a:cubicBezTo>
                    <a:pt x="378" y="135"/>
                    <a:pt x="386" y="144"/>
                    <a:pt x="397" y="144"/>
                  </a:cubicBezTo>
                  <a:cubicBezTo>
                    <a:pt x="407" y="144"/>
                    <a:pt x="416" y="135"/>
                    <a:pt x="416" y="125"/>
                  </a:cubicBezTo>
                  <a:cubicBezTo>
                    <a:pt x="416" y="135"/>
                    <a:pt x="424" y="144"/>
                    <a:pt x="435" y="144"/>
                  </a:cubicBezTo>
                  <a:cubicBezTo>
                    <a:pt x="445" y="144"/>
                    <a:pt x="453" y="135"/>
                    <a:pt x="453" y="125"/>
                  </a:cubicBezTo>
                  <a:cubicBezTo>
                    <a:pt x="453" y="135"/>
                    <a:pt x="462" y="144"/>
                    <a:pt x="472" y="144"/>
                  </a:cubicBezTo>
                  <a:cubicBezTo>
                    <a:pt x="483" y="144"/>
                    <a:pt x="491" y="135"/>
                    <a:pt x="491" y="125"/>
                  </a:cubicBezTo>
                  <a:cubicBezTo>
                    <a:pt x="491" y="123"/>
                    <a:pt x="491" y="120"/>
                    <a:pt x="490" y="118"/>
                  </a:cubicBezTo>
                  <a:close/>
                </a:path>
              </a:pathLst>
            </a:custGeom>
            <a:solidFill>
              <a:srgbClr val="FCD07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18" name="Rectangle 134"/>
            <p:cNvSpPr>
              <a:spLocks noChangeArrowheads="1"/>
            </p:cNvSpPr>
            <p:nvPr/>
          </p:nvSpPr>
          <p:spPr bwMode="auto">
            <a:xfrm>
              <a:off x="3195645" y="5316551"/>
              <a:ext cx="65088" cy="149225"/>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19" name="Rectangle 135"/>
            <p:cNvSpPr>
              <a:spLocks noChangeArrowheads="1"/>
            </p:cNvSpPr>
            <p:nvPr/>
          </p:nvSpPr>
          <p:spPr bwMode="auto">
            <a:xfrm>
              <a:off x="3300420" y="5316551"/>
              <a:ext cx="65088" cy="149225"/>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20" name="Rectangle 136"/>
            <p:cNvSpPr>
              <a:spLocks noChangeArrowheads="1"/>
            </p:cNvSpPr>
            <p:nvPr/>
          </p:nvSpPr>
          <p:spPr bwMode="auto">
            <a:xfrm>
              <a:off x="3405196" y="5316551"/>
              <a:ext cx="65088" cy="149225"/>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21" name="Rectangle 137"/>
            <p:cNvSpPr>
              <a:spLocks noChangeArrowheads="1"/>
            </p:cNvSpPr>
            <p:nvPr/>
          </p:nvSpPr>
          <p:spPr bwMode="auto">
            <a:xfrm>
              <a:off x="3509971" y="5316551"/>
              <a:ext cx="65088" cy="149225"/>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22" name="Freeform 138"/>
            <p:cNvSpPr/>
            <p:nvPr/>
          </p:nvSpPr>
          <p:spPr bwMode="auto">
            <a:xfrm>
              <a:off x="2552706" y="4906975"/>
              <a:ext cx="563564" cy="1069977"/>
            </a:xfrm>
            <a:custGeom>
              <a:gdLst>
                <a:gd fmla="*/ 355 w 355" name="T0"/>
                <a:gd fmla="*/ 674 h 674" name="T1"/>
                <a:gd fmla="*/ 0 w 355" name="T2"/>
                <a:gd fmla="*/ 674 h 674" name="T3"/>
                <a:gd fmla="*/ 0 w 355" name="T4"/>
                <a:gd fmla="*/ 241 h 674" name="T5"/>
                <a:gd fmla="*/ 177 w 355" name="T6"/>
                <a:gd fmla="*/ 0 h 674" name="T7"/>
                <a:gd fmla="*/ 355 w 355" name="T8"/>
                <a:gd fmla="*/ 241 h 674" name="T9"/>
                <a:gd fmla="*/ 355 w 355" name="T10"/>
                <a:gd fmla="*/ 674 h 674" name="T11"/>
              </a:gdLst>
              <a:cxnLst>
                <a:cxn ang="0">
                  <a:pos x="T0" y="T1"/>
                </a:cxn>
                <a:cxn ang="0">
                  <a:pos x="T2" y="T3"/>
                </a:cxn>
                <a:cxn ang="0">
                  <a:pos x="T4" y="T5"/>
                </a:cxn>
                <a:cxn ang="0">
                  <a:pos x="T6" y="T7"/>
                </a:cxn>
                <a:cxn ang="0">
                  <a:pos x="T8" y="T9"/>
                </a:cxn>
                <a:cxn ang="0">
                  <a:pos x="T10" y="T11"/>
                </a:cxn>
              </a:cxnLst>
              <a:rect b="b" l="0" r="r" t="0"/>
              <a:pathLst>
                <a:path h="674" w="355">
                  <a:moveTo>
                    <a:pt x="355" y="674"/>
                  </a:moveTo>
                  <a:lnTo>
                    <a:pt x="0" y="674"/>
                  </a:lnTo>
                  <a:lnTo>
                    <a:pt x="0" y="241"/>
                  </a:lnTo>
                  <a:lnTo>
                    <a:pt x="177" y="0"/>
                  </a:lnTo>
                  <a:lnTo>
                    <a:pt x="355" y="241"/>
                  </a:lnTo>
                  <a:lnTo>
                    <a:pt x="355" y="674"/>
                  </a:lnTo>
                  <a:close/>
                </a:path>
              </a:pathLst>
            </a:custGeom>
            <a:solidFill>
              <a:srgbClr val="AFC01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23" name="Freeform 139"/>
            <p:cNvSpPr/>
            <p:nvPr/>
          </p:nvSpPr>
          <p:spPr bwMode="auto">
            <a:xfrm>
              <a:off x="2624144" y="5337189"/>
              <a:ext cx="84138" cy="173038"/>
            </a:xfrm>
            <a:custGeom>
              <a:gdLst>
                <a:gd fmla="*/ 81 w 81" name="T0"/>
                <a:gd fmla="*/ 41 h 168" name="T1"/>
                <a:gd fmla="*/ 81 w 81" name="T2"/>
                <a:gd fmla="*/ 40 h 168" name="T3"/>
                <a:gd fmla="*/ 41 w 81" name="T4"/>
                <a:gd fmla="*/ 0 h 168" name="T5"/>
                <a:gd fmla="*/ 0 w 81" name="T6"/>
                <a:gd fmla="*/ 40 h 168" name="T7"/>
                <a:gd fmla="*/ 1 w 81" name="T8"/>
                <a:gd fmla="*/ 41 h 168" name="T9"/>
                <a:gd fmla="*/ 0 w 81" name="T10"/>
                <a:gd fmla="*/ 41 h 168" name="T11"/>
                <a:gd fmla="*/ 0 w 81" name="T12"/>
                <a:gd fmla="*/ 168 h 168" name="T13"/>
                <a:gd fmla="*/ 81 w 81" name="T14"/>
                <a:gd fmla="*/ 168 h 168" name="T15"/>
                <a:gd fmla="*/ 81 w 81" name="T16"/>
                <a:gd fmla="*/ 41 h 16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8" w="81">
                  <a:moveTo>
                    <a:pt x="81" y="41"/>
                  </a:moveTo>
                  <a:cubicBezTo>
                    <a:pt x="81" y="40"/>
                    <a:pt x="81" y="40"/>
                    <a:pt x="81" y="40"/>
                  </a:cubicBezTo>
                  <a:cubicBezTo>
                    <a:pt x="81" y="18"/>
                    <a:pt x="63" y="0"/>
                    <a:pt x="41" y="0"/>
                  </a:cubicBezTo>
                  <a:cubicBezTo>
                    <a:pt x="18" y="0"/>
                    <a:pt x="0" y="18"/>
                    <a:pt x="0" y="40"/>
                  </a:cubicBezTo>
                  <a:cubicBezTo>
                    <a:pt x="0" y="40"/>
                    <a:pt x="1" y="40"/>
                    <a:pt x="1" y="41"/>
                  </a:cubicBezTo>
                  <a:cubicBezTo>
                    <a:pt x="0" y="41"/>
                    <a:pt x="0" y="41"/>
                    <a:pt x="0" y="41"/>
                  </a:cubicBezTo>
                  <a:cubicBezTo>
                    <a:pt x="0" y="168"/>
                    <a:pt x="0" y="168"/>
                    <a:pt x="0" y="168"/>
                  </a:cubicBezTo>
                  <a:cubicBezTo>
                    <a:pt x="81" y="168"/>
                    <a:pt x="81" y="168"/>
                    <a:pt x="81" y="168"/>
                  </a:cubicBezTo>
                  <a:cubicBezTo>
                    <a:pt x="81" y="41"/>
                    <a:pt x="81" y="41"/>
                    <a:pt x="81" y="41"/>
                  </a:cubicBezTo>
                  <a:close/>
                </a:path>
              </a:pathLst>
            </a:custGeom>
            <a:solidFill>
              <a:srgbClr val="7EA8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24" name="Freeform 140"/>
            <p:cNvSpPr/>
            <p:nvPr/>
          </p:nvSpPr>
          <p:spPr bwMode="auto">
            <a:xfrm>
              <a:off x="2736856" y="5337189"/>
              <a:ext cx="82550" cy="173038"/>
            </a:xfrm>
            <a:custGeom>
              <a:gdLst>
                <a:gd fmla="*/ 80 w 80" name="T0"/>
                <a:gd fmla="*/ 41 h 168" name="T1"/>
                <a:gd fmla="*/ 80 w 80" name="T2"/>
                <a:gd fmla="*/ 40 h 168" name="T3"/>
                <a:gd fmla="*/ 40 w 80" name="T4"/>
                <a:gd fmla="*/ 0 h 168" name="T5"/>
                <a:gd fmla="*/ 0 w 80" name="T6"/>
                <a:gd fmla="*/ 40 h 168" name="T7"/>
                <a:gd fmla="*/ 0 w 80" name="T8"/>
                <a:gd fmla="*/ 41 h 168" name="T9"/>
                <a:gd fmla="*/ 0 w 80" name="T10"/>
                <a:gd fmla="*/ 41 h 168" name="T11"/>
                <a:gd fmla="*/ 0 w 80" name="T12"/>
                <a:gd fmla="*/ 168 h 168" name="T13"/>
                <a:gd fmla="*/ 80 w 80" name="T14"/>
                <a:gd fmla="*/ 168 h 168" name="T15"/>
                <a:gd fmla="*/ 80 w 80" name="T16"/>
                <a:gd fmla="*/ 41 h 16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8" w="80">
                  <a:moveTo>
                    <a:pt x="80" y="41"/>
                  </a:moveTo>
                  <a:cubicBezTo>
                    <a:pt x="80" y="40"/>
                    <a:pt x="80" y="40"/>
                    <a:pt x="80" y="40"/>
                  </a:cubicBezTo>
                  <a:cubicBezTo>
                    <a:pt x="80" y="18"/>
                    <a:pt x="62" y="0"/>
                    <a:pt x="40" y="0"/>
                  </a:cubicBezTo>
                  <a:cubicBezTo>
                    <a:pt x="17" y="0"/>
                    <a:pt x="0" y="18"/>
                    <a:pt x="0" y="40"/>
                  </a:cubicBezTo>
                  <a:cubicBezTo>
                    <a:pt x="0" y="40"/>
                    <a:pt x="0" y="40"/>
                    <a:pt x="0" y="41"/>
                  </a:cubicBezTo>
                  <a:cubicBezTo>
                    <a:pt x="0" y="41"/>
                    <a:pt x="0" y="41"/>
                    <a:pt x="0" y="41"/>
                  </a:cubicBezTo>
                  <a:cubicBezTo>
                    <a:pt x="0" y="168"/>
                    <a:pt x="0" y="168"/>
                    <a:pt x="0" y="168"/>
                  </a:cubicBezTo>
                  <a:cubicBezTo>
                    <a:pt x="80" y="168"/>
                    <a:pt x="80" y="168"/>
                    <a:pt x="80" y="168"/>
                  </a:cubicBezTo>
                  <a:cubicBezTo>
                    <a:pt x="80" y="41"/>
                    <a:pt x="80" y="41"/>
                    <a:pt x="80" y="41"/>
                  </a:cubicBezTo>
                  <a:close/>
                </a:path>
              </a:pathLst>
            </a:custGeom>
            <a:solidFill>
              <a:srgbClr val="7EA8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25" name="Freeform 141"/>
            <p:cNvSpPr/>
            <p:nvPr/>
          </p:nvSpPr>
          <p:spPr bwMode="auto">
            <a:xfrm>
              <a:off x="2849569" y="5337189"/>
              <a:ext cx="82550" cy="173038"/>
            </a:xfrm>
            <a:custGeom>
              <a:gdLst>
                <a:gd fmla="*/ 80 w 80" name="T0"/>
                <a:gd fmla="*/ 41 h 168" name="T1"/>
                <a:gd fmla="*/ 80 w 80" name="T2"/>
                <a:gd fmla="*/ 40 h 168" name="T3"/>
                <a:gd fmla="*/ 40 w 80" name="T4"/>
                <a:gd fmla="*/ 0 h 168" name="T5"/>
                <a:gd fmla="*/ 0 w 80" name="T6"/>
                <a:gd fmla="*/ 40 h 168" name="T7"/>
                <a:gd fmla="*/ 0 w 80" name="T8"/>
                <a:gd fmla="*/ 41 h 168" name="T9"/>
                <a:gd fmla="*/ 0 w 80" name="T10"/>
                <a:gd fmla="*/ 41 h 168" name="T11"/>
                <a:gd fmla="*/ 0 w 80" name="T12"/>
                <a:gd fmla="*/ 168 h 168" name="T13"/>
                <a:gd fmla="*/ 80 w 80" name="T14"/>
                <a:gd fmla="*/ 168 h 168" name="T15"/>
                <a:gd fmla="*/ 80 w 80" name="T16"/>
                <a:gd fmla="*/ 41 h 16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8" w="80">
                  <a:moveTo>
                    <a:pt x="80" y="41"/>
                  </a:moveTo>
                  <a:cubicBezTo>
                    <a:pt x="80" y="40"/>
                    <a:pt x="80" y="40"/>
                    <a:pt x="80" y="40"/>
                  </a:cubicBezTo>
                  <a:cubicBezTo>
                    <a:pt x="80" y="18"/>
                    <a:pt x="62" y="0"/>
                    <a:pt x="40" y="0"/>
                  </a:cubicBezTo>
                  <a:cubicBezTo>
                    <a:pt x="18" y="0"/>
                    <a:pt x="0" y="18"/>
                    <a:pt x="0" y="40"/>
                  </a:cubicBezTo>
                  <a:cubicBezTo>
                    <a:pt x="0" y="40"/>
                    <a:pt x="0" y="40"/>
                    <a:pt x="0" y="41"/>
                  </a:cubicBezTo>
                  <a:cubicBezTo>
                    <a:pt x="0" y="41"/>
                    <a:pt x="0" y="41"/>
                    <a:pt x="0" y="41"/>
                  </a:cubicBezTo>
                  <a:cubicBezTo>
                    <a:pt x="0" y="168"/>
                    <a:pt x="0" y="168"/>
                    <a:pt x="0" y="168"/>
                  </a:cubicBezTo>
                  <a:cubicBezTo>
                    <a:pt x="80" y="168"/>
                    <a:pt x="80" y="168"/>
                    <a:pt x="80" y="168"/>
                  </a:cubicBezTo>
                  <a:cubicBezTo>
                    <a:pt x="80" y="41"/>
                    <a:pt x="80" y="41"/>
                    <a:pt x="80" y="41"/>
                  </a:cubicBezTo>
                  <a:close/>
                </a:path>
              </a:pathLst>
            </a:custGeom>
            <a:solidFill>
              <a:srgbClr val="7EA8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26" name="Freeform 142"/>
            <p:cNvSpPr/>
            <p:nvPr/>
          </p:nvSpPr>
          <p:spPr bwMode="auto">
            <a:xfrm>
              <a:off x="2962282" y="5337189"/>
              <a:ext cx="82550" cy="173038"/>
            </a:xfrm>
            <a:custGeom>
              <a:gdLst>
                <a:gd fmla="*/ 80 w 80" name="T0"/>
                <a:gd fmla="*/ 41 h 168" name="T1"/>
                <a:gd fmla="*/ 80 w 80" name="T2"/>
                <a:gd fmla="*/ 40 h 168" name="T3"/>
                <a:gd fmla="*/ 40 w 80" name="T4"/>
                <a:gd fmla="*/ 0 h 168" name="T5"/>
                <a:gd fmla="*/ 0 w 80" name="T6"/>
                <a:gd fmla="*/ 40 h 168" name="T7"/>
                <a:gd fmla="*/ 0 w 80" name="T8"/>
                <a:gd fmla="*/ 41 h 168" name="T9"/>
                <a:gd fmla="*/ 0 w 80" name="T10"/>
                <a:gd fmla="*/ 41 h 168" name="T11"/>
                <a:gd fmla="*/ 0 w 80" name="T12"/>
                <a:gd fmla="*/ 168 h 168" name="T13"/>
                <a:gd fmla="*/ 80 w 80" name="T14"/>
                <a:gd fmla="*/ 168 h 168" name="T15"/>
                <a:gd fmla="*/ 80 w 80" name="T16"/>
                <a:gd fmla="*/ 41 h 16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8" w="80">
                  <a:moveTo>
                    <a:pt x="80" y="41"/>
                  </a:moveTo>
                  <a:cubicBezTo>
                    <a:pt x="80" y="40"/>
                    <a:pt x="80" y="40"/>
                    <a:pt x="80" y="40"/>
                  </a:cubicBezTo>
                  <a:cubicBezTo>
                    <a:pt x="80" y="18"/>
                    <a:pt x="62" y="0"/>
                    <a:pt x="40" y="0"/>
                  </a:cubicBezTo>
                  <a:cubicBezTo>
                    <a:pt x="18" y="0"/>
                    <a:pt x="0" y="18"/>
                    <a:pt x="0" y="40"/>
                  </a:cubicBezTo>
                  <a:cubicBezTo>
                    <a:pt x="0" y="40"/>
                    <a:pt x="0" y="40"/>
                    <a:pt x="0" y="41"/>
                  </a:cubicBezTo>
                  <a:cubicBezTo>
                    <a:pt x="0" y="41"/>
                    <a:pt x="0" y="41"/>
                    <a:pt x="0" y="41"/>
                  </a:cubicBezTo>
                  <a:cubicBezTo>
                    <a:pt x="0" y="168"/>
                    <a:pt x="0" y="168"/>
                    <a:pt x="0" y="168"/>
                  </a:cubicBezTo>
                  <a:cubicBezTo>
                    <a:pt x="80" y="168"/>
                    <a:pt x="80" y="168"/>
                    <a:pt x="80" y="168"/>
                  </a:cubicBezTo>
                  <a:cubicBezTo>
                    <a:pt x="80" y="41"/>
                    <a:pt x="80" y="41"/>
                    <a:pt x="80" y="41"/>
                  </a:cubicBezTo>
                  <a:close/>
                </a:path>
              </a:pathLst>
            </a:custGeom>
            <a:solidFill>
              <a:srgbClr val="7EA8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27" name="Freeform 143"/>
            <p:cNvSpPr/>
            <p:nvPr/>
          </p:nvSpPr>
          <p:spPr bwMode="auto">
            <a:xfrm>
              <a:off x="2624144" y="5549914"/>
              <a:ext cx="84138" cy="173038"/>
            </a:xfrm>
            <a:custGeom>
              <a:gdLst>
                <a:gd fmla="*/ 81 w 81" name="T0"/>
                <a:gd fmla="*/ 41 h 168" name="T1"/>
                <a:gd fmla="*/ 81 w 81" name="T2"/>
                <a:gd fmla="*/ 40 h 168" name="T3"/>
                <a:gd fmla="*/ 41 w 81" name="T4"/>
                <a:gd fmla="*/ 0 h 168" name="T5"/>
                <a:gd fmla="*/ 0 w 81" name="T6"/>
                <a:gd fmla="*/ 40 h 168" name="T7"/>
                <a:gd fmla="*/ 1 w 81" name="T8"/>
                <a:gd fmla="*/ 41 h 168" name="T9"/>
                <a:gd fmla="*/ 0 w 81" name="T10"/>
                <a:gd fmla="*/ 41 h 168" name="T11"/>
                <a:gd fmla="*/ 0 w 81" name="T12"/>
                <a:gd fmla="*/ 168 h 168" name="T13"/>
                <a:gd fmla="*/ 81 w 81" name="T14"/>
                <a:gd fmla="*/ 168 h 168" name="T15"/>
                <a:gd fmla="*/ 81 w 81" name="T16"/>
                <a:gd fmla="*/ 41 h 16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8" w="81">
                  <a:moveTo>
                    <a:pt x="81" y="41"/>
                  </a:moveTo>
                  <a:cubicBezTo>
                    <a:pt x="81" y="40"/>
                    <a:pt x="81" y="40"/>
                    <a:pt x="81" y="40"/>
                  </a:cubicBezTo>
                  <a:cubicBezTo>
                    <a:pt x="81" y="18"/>
                    <a:pt x="63" y="0"/>
                    <a:pt x="41" y="0"/>
                  </a:cubicBezTo>
                  <a:cubicBezTo>
                    <a:pt x="18" y="0"/>
                    <a:pt x="0" y="18"/>
                    <a:pt x="0" y="40"/>
                  </a:cubicBezTo>
                  <a:cubicBezTo>
                    <a:pt x="0" y="40"/>
                    <a:pt x="1" y="40"/>
                    <a:pt x="1" y="41"/>
                  </a:cubicBezTo>
                  <a:cubicBezTo>
                    <a:pt x="0" y="41"/>
                    <a:pt x="0" y="41"/>
                    <a:pt x="0" y="41"/>
                  </a:cubicBezTo>
                  <a:cubicBezTo>
                    <a:pt x="0" y="168"/>
                    <a:pt x="0" y="168"/>
                    <a:pt x="0" y="168"/>
                  </a:cubicBezTo>
                  <a:cubicBezTo>
                    <a:pt x="81" y="168"/>
                    <a:pt x="81" y="168"/>
                    <a:pt x="81" y="168"/>
                  </a:cubicBezTo>
                  <a:cubicBezTo>
                    <a:pt x="81" y="41"/>
                    <a:pt x="81" y="41"/>
                    <a:pt x="81" y="41"/>
                  </a:cubicBezTo>
                  <a:close/>
                </a:path>
              </a:pathLst>
            </a:custGeom>
            <a:solidFill>
              <a:srgbClr val="7EA8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28" name="Freeform 144"/>
            <p:cNvSpPr/>
            <p:nvPr/>
          </p:nvSpPr>
          <p:spPr bwMode="auto">
            <a:xfrm>
              <a:off x="2736856" y="5549914"/>
              <a:ext cx="82550" cy="173038"/>
            </a:xfrm>
            <a:custGeom>
              <a:gdLst>
                <a:gd fmla="*/ 80 w 80" name="T0"/>
                <a:gd fmla="*/ 41 h 168" name="T1"/>
                <a:gd fmla="*/ 80 w 80" name="T2"/>
                <a:gd fmla="*/ 40 h 168" name="T3"/>
                <a:gd fmla="*/ 40 w 80" name="T4"/>
                <a:gd fmla="*/ 0 h 168" name="T5"/>
                <a:gd fmla="*/ 0 w 80" name="T6"/>
                <a:gd fmla="*/ 40 h 168" name="T7"/>
                <a:gd fmla="*/ 0 w 80" name="T8"/>
                <a:gd fmla="*/ 41 h 168" name="T9"/>
                <a:gd fmla="*/ 0 w 80" name="T10"/>
                <a:gd fmla="*/ 41 h 168" name="T11"/>
                <a:gd fmla="*/ 0 w 80" name="T12"/>
                <a:gd fmla="*/ 168 h 168" name="T13"/>
                <a:gd fmla="*/ 80 w 80" name="T14"/>
                <a:gd fmla="*/ 168 h 168" name="T15"/>
                <a:gd fmla="*/ 80 w 80" name="T16"/>
                <a:gd fmla="*/ 41 h 16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8" w="80">
                  <a:moveTo>
                    <a:pt x="80" y="41"/>
                  </a:moveTo>
                  <a:cubicBezTo>
                    <a:pt x="80" y="40"/>
                    <a:pt x="80" y="40"/>
                    <a:pt x="80" y="40"/>
                  </a:cubicBezTo>
                  <a:cubicBezTo>
                    <a:pt x="80" y="18"/>
                    <a:pt x="62" y="0"/>
                    <a:pt x="40" y="0"/>
                  </a:cubicBezTo>
                  <a:cubicBezTo>
                    <a:pt x="17" y="0"/>
                    <a:pt x="0" y="18"/>
                    <a:pt x="0" y="40"/>
                  </a:cubicBezTo>
                  <a:cubicBezTo>
                    <a:pt x="0" y="40"/>
                    <a:pt x="0" y="40"/>
                    <a:pt x="0" y="41"/>
                  </a:cubicBezTo>
                  <a:cubicBezTo>
                    <a:pt x="0" y="41"/>
                    <a:pt x="0" y="41"/>
                    <a:pt x="0" y="41"/>
                  </a:cubicBezTo>
                  <a:cubicBezTo>
                    <a:pt x="0" y="168"/>
                    <a:pt x="0" y="168"/>
                    <a:pt x="0" y="168"/>
                  </a:cubicBezTo>
                  <a:cubicBezTo>
                    <a:pt x="80" y="168"/>
                    <a:pt x="80" y="168"/>
                    <a:pt x="80" y="168"/>
                  </a:cubicBezTo>
                  <a:cubicBezTo>
                    <a:pt x="80" y="41"/>
                    <a:pt x="80" y="41"/>
                    <a:pt x="80" y="41"/>
                  </a:cubicBezTo>
                  <a:close/>
                </a:path>
              </a:pathLst>
            </a:custGeom>
            <a:solidFill>
              <a:srgbClr val="7EA8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29" name="Freeform 145"/>
            <p:cNvSpPr/>
            <p:nvPr/>
          </p:nvSpPr>
          <p:spPr bwMode="auto">
            <a:xfrm>
              <a:off x="2849569" y="5549914"/>
              <a:ext cx="82550" cy="173038"/>
            </a:xfrm>
            <a:custGeom>
              <a:gdLst>
                <a:gd fmla="*/ 80 w 80" name="T0"/>
                <a:gd fmla="*/ 41 h 168" name="T1"/>
                <a:gd fmla="*/ 80 w 80" name="T2"/>
                <a:gd fmla="*/ 40 h 168" name="T3"/>
                <a:gd fmla="*/ 40 w 80" name="T4"/>
                <a:gd fmla="*/ 0 h 168" name="T5"/>
                <a:gd fmla="*/ 0 w 80" name="T6"/>
                <a:gd fmla="*/ 40 h 168" name="T7"/>
                <a:gd fmla="*/ 0 w 80" name="T8"/>
                <a:gd fmla="*/ 41 h 168" name="T9"/>
                <a:gd fmla="*/ 0 w 80" name="T10"/>
                <a:gd fmla="*/ 41 h 168" name="T11"/>
                <a:gd fmla="*/ 0 w 80" name="T12"/>
                <a:gd fmla="*/ 168 h 168" name="T13"/>
                <a:gd fmla="*/ 80 w 80" name="T14"/>
                <a:gd fmla="*/ 168 h 168" name="T15"/>
                <a:gd fmla="*/ 80 w 80" name="T16"/>
                <a:gd fmla="*/ 41 h 16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8" w="80">
                  <a:moveTo>
                    <a:pt x="80" y="41"/>
                  </a:moveTo>
                  <a:cubicBezTo>
                    <a:pt x="80" y="40"/>
                    <a:pt x="80" y="40"/>
                    <a:pt x="80" y="40"/>
                  </a:cubicBezTo>
                  <a:cubicBezTo>
                    <a:pt x="80" y="18"/>
                    <a:pt x="62" y="0"/>
                    <a:pt x="40" y="0"/>
                  </a:cubicBezTo>
                  <a:cubicBezTo>
                    <a:pt x="18" y="0"/>
                    <a:pt x="0" y="18"/>
                    <a:pt x="0" y="40"/>
                  </a:cubicBezTo>
                  <a:cubicBezTo>
                    <a:pt x="0" y="40"/>
                    <a:pt x="0" y="40"/>
                    <a:pt x="0" y="41"/>
                  </a:cubicBezTo>
                  <a:cubicBezTo>
                    <a:pt x="0" y="41"/>
                    <a:pt x="0" y="41"/>
                    <a:pt x="0" y="41"/>
                  </a:cubicBezTo>
                  <a:cubicBezTo>
                    <a:pt x="0" y="168"/>
                    <a:pt x="0" y="168"/>
                    <a:pt x="0" y="168"/>
                  </a:cubicBezTo>
                  <a:cubicBezTo>
                    <a:pt x="80" y="168"/>
                    <a:pt x="80" y="168"/>
                    <a:pt x="80" y="168"/>
                  </a:cubicBezTo>
                  <a:cubicBezTo>
                    <a:pt x="80" y="41"/>
                    <a:pt x="80" y="41"/>
                    <a:pt x="80" y="41"/>
                  </a:cubicBezTo>
                  <a:close/>
                </a:path>
              </a:pathLst>
            </a:custGeom>
            <a:solidFill>
              <a:srgbClr val="7EA8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30" name="Freeform 146"/>
            <p:cNvSpPr/>
            <p:nvPr/>
          </p:nvSpPr>
          <p:spPr bwMode="auto">
            <a:xfrm>
              <a:off x="2962282" y="5549914"/>
              <a:ext cx="82550" cy="173038"/>
            </a:xfrm>
            <a:custGeom>
              <a:gdLst>
                <a:gd fmla="*/ 80 w 80" name="T0"/>
                <a:gd fmla="*/ 41 h 168" name="T1"/>
                <a:gd fmla="*/ 80 w 80" name="T2"/>
                <a:gd fmla="*/ 40 h 168" name="T3"/>
                <a:gd fmla="*/ 40 w 80" name="T4"/>
                <a:gd fmla="*/ 0 h 168" name="T5"/>
                <a:gd fmla="*/ 0 w 80" name="T6"/>
                <a:gd fmla="*/ 40 h 168" name="T7"/>
                <a:gd fmla="*/ 0 w 80" name="T8"/>
                <a:gd fmla="*/ 41 h 168" name="T9"/>
                <a:gd fmla="*/ 0 w 80" name="T10"/>
                <a:gd fmla="*/ 41 h 168" name="T11"/>
                <a:gd fmla="*/ 0 w 80" name="T12"/>
                <a:gd fmla="*/ 168 h 168" name="T13"/>
                <a:gd fmla="*/ 80 w 80" name="T14"/>
                <a:gd fmla="*/ 168 h 168" name="T15"/>
                <a:gd fmla="*/ 80 w 80" name="T16"/>
                <a:gd fmla="*/ 41 h 16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8" w="80">
                  <a:moveTo>
                    <a:pt x="80" y="41"/>
                  </a:moveTo>
                  <a:cubicBezTo>
                    <a:pt x="80" y="40"/>
                    <a:pt x="80" y="40"/>
                    <a:pt x="80" y="40"/>
                  </a:cubicBezTo>
                  <a:cubicBezTo>
                    <a:pt x="80" y="18"/>
                    <a:pt x="62" y="0"/>
                    <a:pt x="40" y="0"/>
                  </a:cubicBezTo>
                  <a:cubicBezTo>
                    <a:pt x="18" y="0"/>
                    <a:pt x="0" y="18"/>
                    <a:pt x="0" y="40"/>
                  </a:cubicBezTo>
                  <a:cubicBezTo>
                    <a:pt x="0" y="40"/>
                    <a:pt x="0" y="40"/>
                    <a:pt x="0" y="41"/>
                  </a:cubicBezTo>
                  <a:cubicBezTo>
                    <a:pt x="0" y="41"/>
                    <a:pt x="0" y="41"/>
                    <a:pt x="0" y="41"/>
                  </a:cubicBezTo>
                  <a:cubicBezTo>
                    <a:pt x="0" y="168"/>
                    <a:pt x="0" y="168"/>
                    <a:pt x="0" y="168"/>
                  </a:cubicBezTo>
                  <a:cubicBezTo>
                    <a:pt x="80" y="168"/>
                    <a:pt x="80" y="168"/>
                    <a:pt x="80" y="168"/>
                  </a:cubicBezTo>
                  <a:cubicBezTo>
                    <a:pt x="80" y="41"/>
                    <a:pt x="80" y="41"/>
                    <a:pt x="80" y="41"/>
                  </a:cubicBezTo>
                  <a:close/>
                </a:path>
              </a:pathLst>
            </a:custGeom>
            <a:solidFill>
              <a:srgbClr val="7EA8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31" name="Freeform 147"/>
            <p:cNvSpPr/>
            <p:nvPr/>
          </p:nvSpPr>
          <p:spPr bwMode="auto">
            <a:xfrm>
              <a:off x="4241810" y="5159388"/>
              <a:ext cx="563564" cy="979490"/>
            </a:xfrm>
            <a:custGeom>
              <a:gdLst>
                <a:gd fmla="*/ 355 w 355" name="T0"/>
                <a:gd fmla="*/ 617 h 617" name="T1"/>
                <a:gd fmla="*/ 0 w 355" name="T2"/>
                <a:gd fmla="*/ 617 h 617" name="T3"/>
                <a:gd fmla="*/ 0 w 355" name="T4"/>
                <a:gd fmla="*/ 96 h 617" name="T5"/>
                <a:gd fmla="*/ 73 w 355" name="T6"/>
                <a:gd fmla="*/ 0 h 617" name="T7"/>
                <a:gd fmla="*/ 280 w 355" name="T8"/>
                <a:gd fmla="*/ 0 h 617" name="T9"/>
                <a:gd fmla="*/ 355 w 355" name="T10"/>
                <a:gd fmla="*/ 96 h 617" name="T11"/>
                <a:gd fmla="*/ 355 w 355" name="T12"/>
                <a:gd fmla="*/ 617 h 617" name="T13"/>
              </a:gdLst>
              <a:cxnLst>
                <a:cxn ang="0">
                  <a:pos x="T0" y="T1"/>
                </a:cxn>
                <a:cxn ang="0">
                  <a:pos x="T2" y="T3"/>
                </a:cxn>
                <a:cxn ang="0">
                  <a:pos x="T4" y="T5"/>
                </a:cxn>
                <a:cxn ang="0">
                  <a:pos x="T6" y="T7"/>
                </a:cxn>
                <a:cxn ang="0">
                  <a:pos x="T8" y="T9"/>
                </a:cxn>
                <a:cxn ang="0">
                  <a:pos x="T10" y="T11"/>
                </a:cxn>
                <a:cxn ang="0">
                  <a:pos x="T12" y="T13"/>
                </a:cxn>
              </a:cxnLst>
              <a:rect b="b" l="0" r="r" t="0"/>
              <a:pathLst>
                <a:path h="617" w="355">
                  <a:moveTo>
                    <a:pt x="355" y="617"/>
                  </a:moveTo>
                  <a:lnTo>
                    <a:pt x="0" y="617"/>
                  </a:lnTo>
                  <a:lnTo>
                    <a:pt x="0" y="96"/>
                  </a:lnTo>
                  <a:lnTo>
                    <a:pt x="73" y="0"/>
                  </a:lnTo>
                  <a:lnTo>
                    <a:pt x="280" y="0"/>
                  </a:lnTo>
                  <a:lnTo>
                    <a:pt x="355" y="96"/>
                  </a:lnTo>
                  <a:lnTo>
                    <a:pt x="355" y="617"/>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332" name="Rectangle 148"/>
            <p:cNvSpPr>
              <a:spLocks noChangeArrowheads="1"/>
            </p:cNvSpPr>
            <p:nvPr/>
          </p:nvSpPr>
          <p:spPr bwMode="auto">
            <a:xfrm>
              <a:off x="4371985" y="5356239"/>
              <a:ext cx="304801" cy="139700"/>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33" name="Rectangle 149"/>
            <p:cNvSpPr>
              <a:spLocks noChangeArrowheads="1"/>
            </p:cNvSpPr>
            <p:nvPr/>
          </p:nvSpPr>
          <p:spPr bwMode="auto">
            <a:xfrm>
              <a:off x="4371985" y="5568964"/>
              <a:ext cx="304801" cy="141288"/>
            </a:xfrm>
            <a:prstGeom prst="rect">
              <a:avLst/>
            </a:prstGeom>
            <a:solidFill>
              <a:srgbClr val="00BEC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34" name="Rectangle 150"/>
            <p:cNvSpPr>
              <a:spLocks noChangeArrowheads="1"/>
            </p:cNvSpPr>
            <p:nvPr/>
          </p:nvSpPr>
          <p:spPr bwMode="auto">
            <a:xfrm>
              <a:off x="1990730" y="5033975"/>
              <a:ext cx="561976" cy="1066802"/>
            </a:xfrm>
            <a:prstGeom prst="rect">
              <a:avLst/>
            </a:prstGeom>
            <a:solidFill>
              <a:srgbClr val="FFA033"/>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35" name="Rectangle 151"/>
            <p:cNvSpPr>
              <a:spLocks noChangeArrowheads="1"/>
            </p:cNvSpPr>
            <p:nvPr/>
          </p:nvSpPr>
          <p:spPr bwMode="auto">
            <a:xfrm>
              <a:off x="2082805" y="5159388"/>
              <a:ext cx="112713" cy="57150"/>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36" name="Rectangle 152"/>
            <p:cNvSpPr>
              <a:spLocks noChangeArrowheads="1"/>
            </p:cNvSpPr>
            <p:nvPr/>
          </p:nvSpPr>
          <p:spPr bwMode="auto">
            <a:xfrm>
              <a:off x="2214568" y="5159388"/>
              <a:ext cx="114300" cy="57150"/>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37" name="Rectangle 153"/>
            <p:cNvSpPr>
              <a:spLocks noChangeArrowheads="1"/>
            </p:cNvSpPr>
            <p:nvPr/>
          </p:nvSpPr>
          <p:spPr bwMode="auto">
            <a:xfrm>
              <a:off x="2347918" y="5159388"/>
              <a:ext cx="112713" cy="57150"/>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38" name="Rectangle 154"/>
            <p:cNvSpPr>
              <a:spLocks noChangeArrowheads="1"/>
            </p:cNvSpPr>
            <p:nvPr/>
          </p:nvSpPr>
          <p:spPr bwMode="auto">
            <a:xfrm>
              <a:off x="2082805" y="5260988"/>
              <a:ext cx="112713" cy="57150"/>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39" name="Rectangle 155"/>
            <p:cNvSpPr>
              <a:spLocks noChangeArrowheads="1"/>
            </p:cNvSpPr>
            <p:nvPr/>
          </p:nvSpPr>
          <p:spPr bwMode="auto">
            <a:xfrm>
              <a:off x="2214568" y="5260988"/>
              <a:ext cx="114300" cy="57150"/>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40" name="Rectangle 156"/>
            <p:cNvSpPr>
              <a:spLocks noChangeArrowheads="1"/>
            </p:cNvSpPr>
            <p:nvPr/>
          </p:nvSpPr>
          <p:spPr bwMode="auto">
            <a:xfrm>
              <a:off x="2347918" y="5260988"/>
              <a:ext cx="112713" cy="57150"/>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41" name="Rectangle 157"/>
            <p:cNvSpPr>
              <a:spLocks noChangeArrowheads="1"/>
            </p:cNvSpPr>
            <p:nvPr/>
          </p:nvSpPr>
          <p:spPr bwMode="auto">
            <a:xfrm>
              <a:off x="2082805" y="5364176"/>
              <a:ext cx="112713" cy="55563"/>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42" name="Rectangle 158"/>
            <p:cNvSpPr>
              <a:spLocks noChangeArrowheads="1"/>
            </p:cNvSpPr>
            <p:nvPr/>
          </p:nvSpPr>
          <p:spPr bwMode="auto">
            <a:xfrm>
              <a:off x="2214568" y="5364176"/>
              <a:ext cx="114300" cy="55563"/>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43" name="Rectangle 159"/>
            <p:cNvSpPr>
              <a:spLocks noChangeArrowheads="1"/>
            </p:cNvSpPr>
            <p:nvPr/>
          </p:nvSpPr>
          <p:spPr bwMode="auto">
            <a:xfrm>
              <a:off x="2347918" y="5364176"/>
              <a:ext cx="112713" cy="55563"/>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44" name="Rectangle 160"/>
            <p:cNvSpPr>
              <a:spLocks noChangeArrowheads="1"/>
            </p:cNvSpPr>
            <p:nvPr/>
          </p:nvSpPr>
          <p:spPr bwMode="auto">
            <a:xfrm>
              <a:off x="2082805" y="5464189"/>
              <a:ext cx="112713" cy="55563"/>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45" name="Rectangle 161"/>
            <p:cNvSpPr>
              <a:spLocks noChangeArrowheads="1"/>
            </p:cNvSpPr>
            <p:nvPr/>
          </p:nvSpPr>
          <p:spPr bwMode="auto">
            <a:xfrm>
              <a:off x="2214568" y="5464189"/>
              <a:ext cx="114300" cy="55563"/>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46" name="Rectangle 162"/>
            <p:cNvSpPr>
              <a:spLocks noChangeArrowheads="1"/>
            </p:cNvSpPr>
            <p:nvPr/>
          </p:nvSpPr>
          <p:spPr bwMode="auto">
            <a:xfrm>
              <a:off x="2347918" y="5464189"/>
              <a:ext cx="112713" cy="55563"/>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47" name="Rectangle 163"/>
            <p:cNvSpPr>
              <a:spLocks noChangeArrowheads="1"/>
            </p:cNvSpPr>
            <p:nvPr/>
          </p:nvSpPr>
          <p:spPr bwMode="auto">
            <a:xfrm>
              <a:off x="2082805" y="5565789"/>
              <a:ext cx="112713" cy="55563"/>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48" name="Rectangle 164"/>
            <p:cNvSpPr>
              <a:spLocks noChangeArrowheads="1"/>
            </p:cNvSpPr>
            <p:nvPr/>
          </p:nvSpPr>
          <p:spPr bwMode="auto">
            <a:xfrm>
              <a:off x="2214568" y="5565789"/>
              <a:ext cx="114300" cy="55563"/>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49" name="Rectangle 165"/>
            <p:cNvSpPr>
              <a:spLocks noChangeArrowheads="1"/>
            </p:cNvSpPr>
            <p:nvPr/>
          </p:nvSpPr>
          <p:spPr bwMode="auto">
            <a:xfrm>
              <a:off x="2347918" y="5565789"/>
              <a:ext cx="112713" cy="55563"/>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50" name="Rectangle 166"/>
            <p:cNvSpPr>
              <a:spLocks noChangeArrowheads="1"/>
            </p:cNvSpPr>
            <p:nvPr/>
          </p:nvSpPr>
          <p:spPr bwMode="auto">
            <a:xfrm>
              <a:off x="2082805" y="5667389"/>
              <a:ext cx="112713" cy="55563"/>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51" name="Rectangle 167"/>
            <p:cNvSpPr>
              <a:spLocks noChangeArrowheads="1"/>
            </p:cNvSpPr>
            <p:nvPr/>
          </p:nvSpPr>
          <p:spPr bwMode="auto">
            <a:xfrm>
              <a:off x="2214568" y="5667389"/>
              <a:ext cx="114300" cy="55563"/>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52" name="Rectangle 168"/>
            <p:cNvSpPr>
              <a:spLocks noChangeArrowheads="1"/>
            </p:cNvSpPr>
            <p:nvPr/>
          </p:nvSpPr>
          <p:spPr bwMode="auto">
            <a:xfrm>
              <a:off x="2347918" y="5667389"/>
              <a:ext cx="112713" cy="55563"/>
            </a:xfrm>
            <a:prstGeom prst="rect">
              <a:avLst/>
            </a:prstGeom>
            <a:solidFill>
              <a:srgbClr val="FCD07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53" name="Freeform 169"/>
            <p:cNvSpPr/>
            <p:nvPr/>
          </p:nvSpPr>
          <p:spPr bwMode="auto">
            <a:xfrm>
              <a:off x="863602" y="5030800"/>
              <a:ext cx="563564" cy="1069977"/>
            </a:xfrm>
            <a:custGeom>
              <a:gdLst>
                <a:gd fmla="*/ 355 w 355" name="T0"/>
                <a:gd fmla="*/ 674 h 674" name="T1"/>
                <a:gd fmla="*/ 0 w 355" name="T2"/>
                <a:gd fmla="*/ 674 h 674" name="T3"/>
                <a:gd fmla="*/ 0 w 355" name="T4"/>
                <a:gd fmla="*/ 240 h 674" name="T5"/>
                <a:gd fmla="*/ 177 w 355" name="T6"/>
                <a:gd fmla="*/ 0 h 674" name="T7"/>
                <a:gd fmla="*/ 355 w 355" name="T8"/>
                <a:gd fmla="*/ 240 h 674" name="T9"/>
                <a:gd fmla="*/ 355 w 355" name="T10"/>
                <a:gd fmla="*/ 674 h 674" name="T11"/>
              </a:gdLst>
              <a:cxnLst>
                <a:cxn ang="0">
                  <a:pos x="T0" y="T1"/>
                </a:cxn>
                <a:cxn ang="0">
                  <a:pos x="T2" y="T3"/>
                </a:cxn>
                <a:cxn ang="0">
                  <a:pos x="T4" y="T5"/>
                </a:cxn>
                <a:cxn ang="0">
                  <a:pos x="T6" y="T7"/>
                </a:cxn>
                <a:cxn ang="0">
                  <a:pos x="T8" y="T9"/>
                </a:cxn>
                <a:cxn ang="0">
                  <a:pos x="T10" y="T11"/>
                </a:cxn>
              </a:cxnLst>
              <a:rect b="b" l="0" r="r" t="0"/>
              <a:pathLst>
                <a:path h="674" w="355">
                  <a:moveTo>
                    <a:pt x="355" y="674"/>
                  </a:moveTo>
                  <a:lnTo>
                    <a:pt x="0" y="674"/>
                  </a:lnTo>
                  <a:lnTo>
                    <a:pt x="0" y="240"/>
                  </a:lnTo>
                  <a:lnTo>
                    <a:pt x="177" y="0"/>
                  </a:lnTo>
                  <a:lnTo>
                    <a:pt x="355" y="240"/>
                  </a:lnTo>
                  <a:lnTo>
                    <a:pt x="355" y="674"/>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54" name="Rectangle 170"/>
            <p:cNvSpPr>
              <a:spLocks noChangeArrowheads="1"/>
            </p:cNvSpPr>
            <p:nvPr/>
          </p:nvSpPr>
          <p:spPr bwMode="auto">
            <a:xfrm>
              <a:off x="1038227" y="5318139"/>
              <a:ext cx="74613" cy="166688"/>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55" name="Rectangle 171"/>
            <p:cNvSpPr>
              <a:spLocks noChangeArrowheads="1"/>
            </p:cNvSpPr>
            <p:nvPr/>
          </p:nvSpPr>
          <p:spPr bwMode="auto">
            <a:xfrm>
              <a:off x="1155703" y="5318139"/>
              <a:ext cx="74613" cy="166688"/>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56" name="Rectangle 172"/>
            <p:cNvSpPr>
              <a:spLocks noChangeArrowheads="1"/>
            </p:cNvSpPr>
            <p:nvPr/>
          </p:nvSpPr>
          <p:spPr bwMode="auto">
            <a:xfrm>
              <a:off x="1038227" y="5538802"/>
              <a:ext cx="74613" cy="166688"/>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57" name="Rectangle 173"/>
            <p:cNvSpPr>
              <a:spLocks noChangeArrowheads="1"/>
            </p:cNvSpPr>
            <p:nvPr/>
          </p:nvSpPr>
          <p:spPr bwMode="auto">
            <a:xfrm>
              <a:off x="1155703" y="5538802"/>
              <a:ext cx="74613" cy="166688"/>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58" name="Rectangle 174"/>
            <p:cNvSpPr>
              <a:spLocks noChangeArrowheads="1"/>
            </p:cNvSpPr>
            <p:nvPr/>
          </p:nvSpPr>
          <p:spPr bwMode="auto">
            <a:xfrm>
              <a:off x="3679834" y="5221301"/>
              <a:ext cx="561976" cy="879477"/>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59" name="Rectangle 175"/>
            <p:cNvSpPr>
              <a:spLocks noChangeArrowheads="1"/>
            </p:cNvSpPr>
            <p:nvPr/>
          </p:nvSpPr>
          <p:spPr bwMode="auto">
            <a:xfrm>
              <a:off x="3730634" y="5108588"/>
              <a:ext cx="430214" cy="225426"/>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60" name="Rectangle 176"/>
            <p:cNvSpPr>
              <a:spLocks noChangeArrowheads="1"/>
            </p:cNvSpPr>
            <p:nvPr/>
          </p:nvSpPr>
          <p:spPr bwMode="auto">
            <a:xfrm>
              <a:off x="3783021" y="5010163"/>
              <a:ext cx="327026" cy="17303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61" name="Rectangle 177"/>
            <p:cNvSpPr>
              <a:spLocks noChangeArrowheads="1"/>
            </p:cNvSpPr>
            <p:nvPr/>
          </p:nvSpPr>
          <p:spPr bwMode="auto">
            <a:xfrm>
              <a:off x="3775084" y="5286389"/>
              <a:ext cx="55563" cy="131763"/>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62" name="Rectangle 178"/>
            <p:cNvSpPr>
              <a:spLocks noChangeArrowheads="1"/>
            </p:cNvSpPr>
            <p:nvPr/>
          </p:nvSpPr>
          <p:spPr bwMode="auto">
            <a:xfrm>
              <a:off x="3879859" y="5286389"/>
              <a:ext cx="57150" cy="131763"/>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63" name="Rectangle 179"/>
            <p:cNvSpPr>
              <a:spLocks noChangeArrowheads="1"/>
            </p:cNvSpPr>
            <p:nvPr/>
          </p:nvSpPr>
          <p:spPr bwMode="auto">
            <a:xfrm>
              <a:off x="3984634" y="5286389"/>
              <a:ext cx="55563" cy="131763"/>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64" name="Rectangle 180"/>
            <p:cNvSpPr>
              <a:spLocks noChangeArrowheads="1"/>
            </p:cNvSpPr>
            <p:nvPr/>
          </p:nvSpPr>
          <p:spPr bwMode="auto">
            <a:xfrm>
              <a:off x="4089410" y="5286389"/>
              <a:ext cx="57150" cy="131763"/>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65" name="Rectangle 181"/>
            <p:cNvSpPr>
              <a:spLocks noChangeArrowheads="1"/>
            </p:cNvSpPr>
            <p:nvPr/>
          </p:nvSpPr>
          <p:spPr bwMode="auto">
            <a:xfrm>
              <a:off x="3775084" y="5467364"/>
              <a:ext cx="55563" cy="131763"/>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66" name="Rectangle 182"/>
            <p:cNvSpPr>
              <a:spLocks noChangeArrowheads="1"/>
            </p:cNvSpPr>
            <p:nvPr/>
          </p:nvSpPr>
          <p:spPr bwMode="auto">
            <a:xfrm>
              <a:off x="3879859" y="5467364"/>
              <a:ext cx="57150" cy="131763"/>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67" name="Rectangle 183"/>
            <p:cNvSpPr>
              <a:spLocks noChangeArrowheads="1"/>
            </p:cNvSpPr>
            <p:nvPr/>
          </p:nvSpPr>
          <p:spPr bwMode="auto">
            <a:xfrm>
              <a:off x="3984634" y="5467364"/>
              <a:ext cx="55563" cy="131763"/>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68" name="Rectangle 184"/>
            <p:cNvSpPr>
              <a:spLocks noChangeArrowheads="1"/>
            </p:cNvSpPr>
            <p:nvPr/>
          </p:nvSpPr>
          <p:spPr bwMode="auto">
            <a:xfrm>
              <a:off x="4089410" y="5467364"/>
              <a:ext cx="57150" cy="131763"/>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69" name="Rectangle 185"/>
            <p:cNvSpPr>
              <a:spLocks noChangeArrowheads="1"/>
            </p:cNvSpPr>
            <p:nvPr/>
          </p:nvSpPr>
          <p:spPr bwMode="auto">
            <a:xfrm>
              <a:off x="3775084" y="5649927"/>
              <a:ext cx="55563" cy="1301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70" name="Rectangle 186"/>
            <p:cNvSpPr>
              <a:spLocks noChangeArrowheads="1"/>
            </p:cNvSpPr>
            <p:nvPr/>
          </p:nvSpPr>
          <p:spPr bwMode="auto">
            <a:xfrm>
              <a:off x="3879859" y="5649927"/>
              <a:ext cx="57150" cy="1301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71" name="Rectangle 187"/>
            <p:cNvSpPr>
              <a:spLocks noChangeArrowheads="1"/>
            </p:cNvSpPr>
            <p:nvPr/>
          </p:nvSpPr>
          <p:spPr bwMode="auto">
            <a:xfrm>
              <a:off x="3984634" y="5649927"/>
              <a:ext cx="55563" cy="1301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72" name="Rectangle 188"/>
            <p:cNvSpPr>
              <a:spLocks noChangeArrowheads="1"/>
            </p:cNvSpPr>
            <p:nvPr/>
          </p:nvSpPr>
          <p:spPr bwMode="auto">
            <a:xfrm>
              <a:off x="4089410" y="5649927"/>
              <a:ext cx="57150" cy="130175"/>
            </a:xfrm>
            <a:prstGeom prst="rect">
              <a:avLst/>
            </a:prstGeom>
            <a:solidFill>
              <a:srgbClr val="DCDC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73" name="Freeform 189"/>
            <p:cNvSpPr/>
            <p:nvPr/>
          </p:nvSpPr>
          <p:spPr bwMode="auto">
            <a:xfrm>
              <a:off x="4805374" y="4924438"/>
              <a:ext cx="563564" cy="1068390"/>
            </a:xfrm>
            <a:custGeom>
              <a:gdLst>
                <a:gd fmla="*/ 355 w 355" name="T0"/>
                <a:gd fmla="*/ 673 h 673" name="T1"/>
                <a:gd fmla="*/ 0 w 355" name="T2"/>
                <a:gd fmla="*/ 673 h 673" name="T3"/>
                <a:gd fmla="*/ 0 w 355" name="T4"/>
                <a:gd fmla="*/ 239 h 673" name="T5"/>
                <a:gd fmla="*/ 178 w 355" name="T6"/>
                <a:gd fmla="*/ 0 h 673" name="T7"/>
                <a:gd fmla="*/ 355 w 355" name="T8"/>
                <a:gd fmla="*/ 239 h 673" name="T9"/>
                <a:gd fmla="*/ 355 w 355" name="T10"/>
                <a:gd fmla="*/ 673 h 673" name="T11"/>
              </a:gdLst>
              <a:cxnLst>
                <a:cxn ang="0">
                  <a:pos x="T0" y="T1"/>
                </a:cxn>
                <a:cxn ang="0">
                  <a:pos x="T2" y="T3"/>
                </a:cxn>
                <a:cxn ang="0">
                  <a:pos x="T4" y="T5"/>
                </a:cxn>
                <a:cxn ang="0">
                  <a:pos x="T6" y="T7"/>
                </a:cxn>
                <a:cxn ang="0">
                  <a:pos x="T8" y="T9"/>
                </a:cxn>
                <a:cxn ang="0">
                  <a:pos x="T10" y="T11"/>
                </a:cxn>
              </a:cxnLst>
              <a:rect b="b" l="0" r="r" t="0"/>
              <a:pathLst>
                <a:path h="673" w="355">
                  <a:moveTo>
                    <a:pt x="355" y="673"/>
                  </a:moveTo>
                  <a:lnTo>
                    <a:pt x="0" y="673"/>
                  </a:lnTo>
                  <a:lnTo>
                    <a:pt x="0" y="239"/>
                  </a:lnTo>
                  <a:lnTo>
                    <a:pt x="178" y="0"/>
                  </a:lnTo>
                  <a:lnTo>
                    <a:pt x="355" y="239"/>
                  </a:lnTo>
                  <a:lnTo>
                    <a:pt x="355" y="673"/>
                  </a:lnTo>
                  <a:close/>
                </a:path>
              </a:pathLst>
            </a:custGeom>
            <a:solidFill>
              <a:srgbClr val="00486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74" name="Oval 190"/>
            <p:cNvSpPr>
              <a:spLocks noChangeArrowheads="1"/>
            </p:cNvSpPr>
            <p:nvPr/>
          </p:nvSpPr>
          <p:spPr bwMode="auto">
            <a:xfrm>
              <a:off x="4919674" y="5287976"/>
              <a:ext cx="136525" cy="136525"/>
            </a:xfrm>
            <a:prstGeom prst="ellipse">
              <a:avLst/>
            </a:prstGeom>
            <a:solidFill>
              <a:srgbClr val="0027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75" name="Oval 191"/>
            <p:cNvSpPr>
              <a:spLocks noChangeArrowheads="1"/>
            </p:cNvSpPr>
            <p:nvPr/>
          </p:nvSpPr>
          <p:spPr bwMode="auto">
            <a:xfrm>
              <a:off x="5118112" y="5287976"/>
              <a:ext cx="136525" cy="136525"/>
            </a:xfrm>
            <a:prstGeom prst="ellipse">
              <a:avLst/>
            </a:prstGeom>
            <a:solidFill>
              <a:srgbClr val="0027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76" name="Oval 192"/>
            <p:cNvSpPr>
              <a:spLocks noChangeArrowheads="1"/>
            </p:cNvSpPr>
            <p:nvPr/>
          </p:nvSpPr>
          <p:spPr bwMode="auto">
            <a:xfrm>
              <a:off x="4919674" y="5481651"/>
              <a:ext cx="136525" cy="136525"/>
            </a:xfrm>
            <a:prstGeom prst="ellipse">
              <a:avLst/>
            </a:prstGeom>
            <a:solidFill>
              <a:srgbClr val="0027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77" name="Oval 193"/>
            <p:cNvSpPr>
              <a:spLocks noChangeArrowheads="1"/>
            </p:cNvSpPr>
            <p:nvPr/>
          </p:nvSpPr>
          <p:spPr bwMode="auto">
            <a:xfrm>
              <a:off x="5118112" y="5481651"/>
              <a:ext cx="136525" cy="136525"/>
            </a:xfrm>
            <a:prstGeom prst="ellipse">
              <a:avLst/>
            </a:prstGeom>
            <a:solidFill>
              <a:srgbClr val="0027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78" name="Oval 194"/>
            <p:cNvSpPr>
              <a:spLocks noChangeArrowheads="1"/>
            </p:cNvSpPr>
            <p:nvPr/>
          </p:nvSpPr>
          <p:spPr bwMode="auto">
            <a:xfrm>
              <a:off x="4919674" y="5675327"/>
              <a:ext cx="136525" cy="136525"/>
            </a:xfrm>
            <a:prstGeom prst="ellipse">
              <a:avLst/>
            </a:prstGeom>
            <a:solidFill>
              <a:srgbClr val="0027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79" name="Oval 195"/>
            <p:cNvSpPr>
              <a:spLocks noChangeArrowheads="1"/>
            </p:cNvSpPr>
            <p:nvPr/>
          </p:nvSpPr>
          <p:spPr bwMode="auto">
            <a:xfrm>
              <a:off x="5118112" y="5675327"/>
              <a:ext cx="136525" cy="136525"/>
            </a:xfrm>
            <a:prstGeom prst="ellipse">
              <a:avLst/>
            </a:prstGeom>
            <a:solidFill>
              <a:srgbClr val="0027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80" name="Rectangle 196"/>
            <p:cNvSpPr>
              <a:spLocks noChangeArrowheads="1"/>
            </p:cNvSpPr>
            <p:nvPr/>
          </p:nvSpPr>
          <p:spPr bwMode="auto">
            <a:xfrm>
              <a:off x="5883289" y="5300676"/>
              <a:ext cx="1096965" cy="663577"/>
            </a:xfrm>
            <a:prstGeom prst="rect">
              <a:avLst/>
            </a:prstGeom>
            <a:solidFill>
              <a:srgbClr val="F7E3B7"/>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81" name="Rectangle 197"/>
            <p:cNvSpPr>
              <a:spLocks noChangeArrowheads="1"/>
            </p:cNvSpPr>
            <p:nvPr/>
          </p:nvSpPr>
          <p:spPr bwMode="auto">
            <a:xfrm>
              <a:off x="6807216" y="5815027"/>
              <a:ext cx="133350"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82" name="Rectangle 198"/>
            <p:cNvSpPr>
              <a:spLocks noChangeArrowheads="1"/>
            </p:cNvSpPr>
            <p:nvPr/>
          </p:nvSpPr>
          <p:spPr bwMode="auto">
            <a:xfrm>
              <a:off x="6629416" y="5815027"/>
              <a:ext cx="134938"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83" name="Rectangle 199"/>
            <p:cNvSpPr>
              <a:spLocks noChangeArrowheads="1"/>
            </p:cNvSpPr>
            <p:nvPr/>
          </p:nvSpPr>
          <p:spPr bwMode="auto">
            <a:xfrm>
              <a:off x="6453203" y="5815027"/>
              <a:ext cx="133350"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84" name="Rectangle 200"/>
            <p:cNvSpPr>
              <a:spLocks noChangeArrowheads="1"/>
            </p:cNvSpPr>
            <p:nvPr/>
          </p:nvSpPr>
          <p:spPr bwMode="auto">
            <a:xfrm>
              <a:off x="6807216" y="5724540"/>
              <a:ext cx="133350"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85" name="Rectangle 201"/>
            <p:cNvSpPr>
              <a:spLocks noChangeArrowheads="1"/>
            </p:cNvSpPr>
            <p:nvPr/>
          </p:nvSpPr>
          <p:spPr bwMode="auto">
            <a:xfrm>
              <a:off x="6629416" y="5724540"/>
              <a:ext cx="134938"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86" name="Rectangle 202"/>
            <p:cNvSpPr>
              <a:spLocks noChangeArrowheads="1"/>
            </p:cNvSpPr>
            <p:nvPr/>
          </p:nvSpPr>
          <p:spPr bwMode="auto">
            <a:xfrm>
              <a:off x="6453203" y="5724540"/>
              <a:ext cx="133350"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87" name="Rectangle 203"/>
            <p:cNvSpPr>
              <a:spLocks noChangeArrowheads="1"/>
            </p:cNvSpPr>
            <p:nvPr/>
          </p:nvSpPr>
          <p:spPr bwMode="auto">
            <a:xfrm>
              <a:off x="6807216" y="5634052"/>
              <a:ext cx="133350"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88" name="Rectangle 204"/>
            <p:cNvSpPr>
              <a:spLocks noChangeArrowheads="1"/>
            </p:cNvSpPr>
            <p:nvPr/>
          </p:nvSpPr>
          <p:spPr bwMode="auto">
            <a:xfrm>
              <a:off x="6629416" y="5634052"/>
              <a:ext cx="134938"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9" name="Rectangle 206"/>
            <p:cNvSpPr>
              <a:spLocks noChangeArrowheads="1"/>
            </p:cNvSpPr>
            <p:nvPr/>
          </p:nvSpPr>
          <p:spPr bwMode="auto">
            <a:xfrm>
              <a:off x="6453203" y="5634052"/>
              <a:ext cx="133350"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90" name="Rectangle 207"/>
            <p:cNvSpPr>
              <a:spLocks noChangeArrowheads="1"/>
            </p:cNvSpPr>
            <p:nvPr/>
          </p:nvSpPr>
          <p:spPr bwMode="auto">
            <a:xfrm>
              <a:off x="6276990" y="5815027"/>
              <a:ext cx="133350"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91" name="Rectangle 208"/>
            <p:cNvSpPr>
              <a:spLocks noChangeArrowheads="1"/>
            </p:cNvSpPr>
            <p:nvPr/>
          </p:nvSpPr>
          <p:spPr bwMode="auto">
            <a:xfrm>
              <a:off x="6276990" y="5724539"/>
              <a:ext cx="133350"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92" name="Rectangle 209"/>
            <p:cNvSpPr>
              <a:spLocks noChangeArrowheads="1"/>
            </p:cNvSpPr>
            <p:nvPr/>
          </p:nvSpPr>
          <p:spPr bwMode="auto">
            <a:xfrm>
              <a:off x="6276990" y="5634052"/>
              <a:ext cx="133350"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93" name="Rectangle 210"/>
            <p:cNvSpPr>
              <a:spLocks noChangeArrowheads="1"/>
            </p:cNvSpPr>
            <p:nvPr/>
          </p:nvSpPr>
          <p:spPr bwMode="auto">
            <a:xfrm>
              <a:off x="6099190" y="5815027"/>
              <a:ext cx="134938"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94" name="Rectangle 211"/>
            <p:cNvSpPr>
              <a:spLocks noChangeArrowheads="1"/>
            </p:cNvSpPr>
            <p:nvPr/>
          </p:nvSpPr>
          <p:spPr bwMode="auto">
            <a:xfrm>
              <a:off x="6099190" y="5724539"/>
              <a:ext cx="134938"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95" name="Rectangle 212"/>
            <p:cNvSpPr>
              <a:spLocks noChangeArrowheads="1"/>
            </p:cNvSpPr>
            <p:nvPr/>
          </p:nvSpPr>
          <p:spPr bwMode="auto">
            <a:xfrm>
              <a:off x="6099190" y="5634052"/>
              <a:ext cx="134938"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96" name="Rectangle 213"/>
            <p:cNvSpPr>
              <a:spLocks noChangeArrowheads="1"/>
            </p:cNvSpPr>
            <p:nvPr/>
          </p:nvSpPr>
          <p:spPr bwMode="auto">
            <a:xfrm>
              <a:off x="5922977" y="5815027"/>
              <a:ext cx="134938"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97" name="Rectangle 214"/>
            <p:cNvSpPr>
              <a:spLocks noChangeArrowheads="1"/>
            </p:cNvSpPr>
            <p:nvPr/>
          </p:nvSpPr>
          <p:spPr bwMode="auto">
            <a:xfrm>
              <a:off x="5922977" y="5724539"/>
              <a:ext cx="134938"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98" name="Rectangle 215"/>
            <p:cNvSpPr>
              <a:spLocks noChangeArrowheads="1"/>
            </p:cNvSpPr>
            <p:nvPr/>
          </p:nvSpPr>
          <p:spPr bwMode="auto">
            <a:xfrm>
              <a:off x="5922977" y="5634052"/>
              <a:ext cx="134938" cy="619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99" name="Rectangle 216"/>
            <p:cNvSpPr>
              <a:spLocks noChangeArrowheads="1"/>
            </p:cNvSpPr>
            <p:nvPr/>
          </p:nvSpPr>
          <p:spPr bwMode="auto">
            <a:xfrm>
              <a:off x="6807217" y="5545151"/>
              <a:ext cx="133350"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0" name="Rectangle 217"/>
            <p:cNvSpPr>
              <a:spLocks noChangeArrowheads="1"/>
            </p:cNvSpPr>
            <p:nvPr/>
          </p:nvSpPr>
          <p:spPr bwMode="auto">
            <a:xfrm>
              <a:off x="6629416" y="5545151"/>
              <a:ext cx="134938"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1" name="Rectangle 218"/>
            <p:cNvSpPr>
              <a:spLocks noChangeArrowheads="1"/>
            </p:cNvSpPr>
            <p:nvPr/>
          </p:nvSpPr>
          <p:spPr bwMode="auto">
            <a:xfrm>
              <a:off x="6453203" y="5545151"/>
              <a:ext cx="133350"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2" name="Rectangle 219"/>
            <p:cNvSpPr>
              <a:spLocks noChangeArrowheads="1"/>
            </p:cNvSpPr>
            <p:nvPr/>
          </p:nvSpPr>
          <p:spPr bwMode="auto">
            <a:xfrm>
              <a:off x="6807217" y="5454664"/>
              <a:ext cx="133350"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3" name="Rectangle 220"/>
            <p:cNvSpPr>
              <a:spLocks noChangeArrowheads="1"/>
            </p:cNvSpPr>
            <p:nvPr/>
          </p:nvSpPr>
          <p:spPr bwMode="auto">
            <a:xfrm>
              <a:off x="6629416" y="5454664"/>
              <a:ext cx="134938"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4" name="Rectangle 221"/>
            <p:cNvSpPr>
              <a:spLocks noChangeArrowheads="1"/>
            </p:cNvSpPr>
            <p:nvPr/>
          </p:nvSpPr>
          <p:spPr bwMode="auto">
            <a:xfrm>
              <a:off x="6453203" y="5454664"/>
              <a:ext cx="133350"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5" name="Rectangle 222"/>
            <p:cNvSpPr>
              <a:spLocks noChangeArrowheads="1"/>
            </p:cNvSpPr>
            <p:nvPr/>
          </p:nvSpPr>
          <p:spPr bwMode="auto">
            <a:xfrm>
              <a:off x="6807217" y="5364176"/>
              <a:ext cx="133350"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6" name="Rectangle 223"/>
            <p:cNvSpPr>
              <a:spLocks noChangeArrowheads="1"/>
            </p:cNvSpPr>
            <p:nvPr/>
          </p:nvSpPr>
          <p:spPr bwMode="auto">
            <a:xfrm>
              <a:off x="6629416" y="5364176"/>
              <a:ext cx="134938"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7" name="Rectangle 224"/>
            <p:cNvSpPr>
              <a:spLocks noChangeArrowheads="1"/>
            </p:cNvSpPr>
            <p:nvPr/>
          </p:nvSpPr>
          <p:spPr bwMode="auto">
            <a:xfrm>
              <a:off x="6453203" y="5364176"/>
              <a:ext cx="133350"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8" name="Rectangle 225"/>
            <p:cNvSpPr>
              <a:spLocks noChangeArrowheads="1"/>
            </p:cNvSpPr>
            <p:nvPr/>
          </p:nvSpPr>
          <p:spPr bwMode="auto">
            <a:xfrm>
              <a:off x="6276990" y="5545151"/>
              <a:ext cx="133350"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9" name="Rectangle 226"/>
            <p:cNvSpPr>
              <a:spLocks noChangeArrowheads="1"/>
            </p:cNvSpPr>
            <p:nvPr/>
          </p:nvSpPr>
          <p:spPr bwMode="auto">
            <a:xfrm>
              <a:off x="6276990" y="5454664"/>
              <a:ext cx="133350"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0" name="Rectangle 227"/>
            <p:cNvSpPr>
              <a:spLocks noChangeArrowheads="1"/>
            </p:cNvSpPr>
            <p:nvPr/>
          </p:nvSpPr>
          <p:spPr bwMode="auto">
            <a:xfrm>
              <a:off x="6276990" y="5364176"/>
              <a:ext cx="133350"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1" name="Rectangle 228"/>
            <p:cNvSpPr>
              <a:spLocks noChangeArrowheads="1"/>
            </p:cNvSpPr>
            <p:nvPr/>
          </p:nvSpPr>
          <p:spPr bwMode="auto">
            <a:xfrm>
              <a:off x="6099190" y="5545151"/>
              <a:ext cx="134938"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2" name="Rectangle 229"/>
            <p:cNvSpPr>
              <a:spLocks noChangeArrowheads="1"/>
            </p:cNvSpPr>
            <p:nvPr/>
          </p:nvSpPr>
          <p:spPr bwMode="auto">
            <a:xfrm>
              <a:off x="6099190" y="5454664"/>
              <a:ext cx="134938"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3" name="Rectangle 230"/>
            <p:cNvSpPr>
              <a:spLocks noChangeArrowheads="1"/>
            </p:cNvSpPr>
            <p:nvPr/>
          </p:nvSpPr>
          <p:spPr bwMode="auto">
            <a:xfrm>
              <a:off x="6099190" y="5364176"/>
              <a:ext cx="134938"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4" name="Rectangle 231"/>
            <p:cNvSpPr>
              <a:spLocks noChangeArrowheads="1"/>
            </p:cNvSpPr>
            <p:nvPr/>
          </p:nvSpPr>
          <p:spPr bwMode="auto">
            <a:xfrm>
              <a:off x="5922977" y="5545151"/>
              <a:ext cx="134938"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5" name="Rectangle 232"/>
            <p:cNvSpPr>
              <a:spLocks noChangeArrowheads="1"/>
            </p:cNvSpPr>
            <p:nvPr/>
          </p:nvSpPr>
          <p:spPr bwMode="auto">
            <a:xfrm>
              <a:off x="5922977" y="5454664"/>
              <a:ext cx="134938"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6" name="Rectangle 233"/>
            <p:cNvSpPr>
              <a:spLocks noChangeArrowheads="1"/>
            </p:cNvSpPr>
            <p:nvPr/>
          </p:nvSpPr>
          <p:spPr bwMode="auto">
            <a:xfrm>
              <a:off x="5922977" y="5364176"/>
              <a:ext cx="134938" cy="60325"/>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7" name="Rectangle 234"/>
            <p:cNvSpPr>
              <a:spLocks noChangeArrowheads="1"/>
            </p:cNvSpPr>
            <p:nvPr/>
          </p:nvSpPr>
          <p:spPr bwMode="auto">
            <a:xfrm>
              <a:off x="6175390" y="5902340"/>
              <a:ext cx="514351" cy="61913"/>
            </a:xfrm>
            <a:prstGeom prst="rect">
              <a:avLst/>
            </a:prstGeom>
            <a:solidFill>
              <a:srgbClr val="FFA58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8" name="Rectangle 235"/>
            <p:cNvSpPr>
              <a:spLocks noChangeArrowheads="1"/>
            </p:cNvSpPr>
            <p:nvPr/>
          </p:nvSpPr>
          <p:spPr bwMode="auto">
            <a:xfrm>
              <a:off x="5883289" y="5227651"/>
              <a:ext cx="1096965" cy="73025"/>
            </a:xfrm>
            <a:prstGeom prst="rect">
              <a:avLst/>
            </a:prstGeom>
            <a:solidFill>
              <a:srgbClr val="E6CB9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9" name="Rectangle 236"/>
            <p:cNvSpPr>
              <a:spLocks noChangeArrowheads="1"/>
            </p:cNvSpPr>
            <p:nvPr/>
          </p:nvSpPr>
          <p:spPr bwMode="auto">
            <a:xfrm>
              <a:off x="6980254" y="4878400"/>
              <a:ext cx="606426" cy="1085853"/>
            </a:xfrm>
            <a:prstGeom prst="rect">
              <a:avLst/>
            </a:prstGeom>
            <a:solidFill>
              <a:srgbClr val="5FBA6B"/>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20" name="Rectangle 237"/>
            <p:cNvSpPr>
              <a:spLocks noChangeArrowheads="1"/>
            </p:cNvSpPr>
            <p:nvPr/>
          </p:nvSpPr>
          <p:spPr bwMode="auto">
            <a:xfrm>
              <a:off x="7466031" y="5719777"/>
              <a:ext cx="63500"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21" name="Rectangle 238"/>
            <p:cNvSpPr>
              <a:spLocks noChangeArrowheads="1"/>
            </p:cNvSpPr>
            <p:nvPr/>
          </p:nvSpPr>
          <p:spPr bwMode="auto">
            <a:xfrm>
              <a:off x="7380305" y="5719777"/>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22" name="Rectangle 239"/>
            <p:cNvSpPr>
              <a:spLocks noChangeArrowheads="1"/>
            </p:cNvSpPr>
            <p:nvPr/>
          </p:nvSpPr>
          <p:spPr bwMode="auto">
            <a:xfrm>
              <a:off x="7294580" y="5719777"/>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23" name="Rectangle 240"/>
            <p:cNvSpPr>
              <a:spLocks noChangeArrowheads="1"/>
            </p:cNvSpPr>
            <p:nvPr/>
          </p:nvSpPr>
          <p:spPr bwMode="auto">
            <a:xfrm>
              <a:off x="7466031" y="5570551"/>
              <a:ext cx="63500" cy="1016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24" name="Rectangle 241"/>
            <p:cNvSpPr>
              <a:spLocks noChangeArrowheads="1"/>
            </p:cNvSpPr>
            <p:nvPr/>
          </p:nvSpPr>
          <p:spPr bwMode="auto">
            <a:xfrm>
              <a:off x="7380305" y="5570551"/>
              <a:ext cx="65088" cy="1016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25" name="Rectangle 242"/>
            <p:cNvSpPr>
              <a:spLocks noChangeArrowheads="1"/>
            </p:cNvSpPr>
            <p:nvPr/>
          </p:nvSpPr>
          <p:spPr bwMode="auto">
            <a:xfrm>
              <a:off x="7294580" y="5570551"/>
              <a:ext cx="65088" cy="1016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26" name="Rectangle 243"/>
            <p:cNvSpPr>
              <a:spLocks noChangeArrowheads="1"/>
            </p:cNvSpPr>
            <p:nvPr/>
          </p:nvSpPr>
          <p:spPr bwMode="auto">
            <a:xfrm>
              <a:off x="7466031" y="5422914"/>
              <a:ext cx="63500"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27" name="Rectangle 244"/>
            <p:cNvSpPr>
              <a:spLocks noChangeArrowheads="1"/>
            </p:cNvSpPr>
            <p:nvPr/>
          </p:nvSpPr>
          <p:spPr bwMode="auto">
            <a:xfrm>
              <a:off x="7380305" y="5422914"/>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28" name="Rectangle 245"/>
            <p:cNvSpPr>
              <a:spLocks noChangeArrowheads="1"/>
            </p:cNvSpPr>
            <p:nvPr/>
          </p:nvSpPr>
          <p:spPr bwMode="auto">
            <a:xfrm>
              <a:off x="7294580" y="5422914"/>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29" name="Rectangle 246"/>
            <p:cNvSpPr>
              <a:spLocks noChangeArrowheads="1"/>
            </p:cNvSpPr>
            <p:nvPr/>
          </p:nvSpPr>
          <p:spPr bwMode="auto">
            <a:xfrm>
              <a:off x="7208855" y="5719777"/>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0" name="Rectangle 247"/>
            <p:cNvSpPr>
              <a:spLocks noChangeArrowheads="1"/>
            </p:cNvSpPr>
            <p:nvPr/>
          </p:nvSpPr>
          <p:spPr bwMode="auto">
            <a:xfrm>
              <a:off x="7208855" y="5570551"/>
              <a:ext cx="65088" cy="1016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1" name="Rectangle 248"/>
            <p:cNvSpPr>
              <a:spLocks noChangeArrowheads="1"/>
            </p:cNvSpPr>
            <p:nvPr/>
          </p:nvSpPr>
          <p:spPr bwMode="auto">
            <a:xfrm>
              <a:off x="7208855" y="5422914"/>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2" name="Rectangle 249"/>
            <p:cNvSpPr>
              <a:spLocks noChangeArrowheads="1"/>
            </p:cNvSpPr>
            <p:nvPr/>
          </p:nvSpPr>
          <p:spPr bwMode="auto">
            <a:xfrm>
              <a:off x="7123130" y="5719777"/>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3" name="Rectangle 250"/>
            <p:cNvSpPr>
              <a:spLocks noChangeArrowheads="1"/>
            </p:cNvSpPr>
            <p:nvPr/>
          </p:nvSpPr>
          <p:spPr bwMode="auto">
            <a:xfrm>
              <a:off x="7123130" y="5570551"/>
              <a:ext cx="65088" cy="1016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4" name="Rectangle 251"/>
            <p:cNvSpPr>
              <a:spLocks noChangeArrowheads="1"/>
            </p:cNvSpPr>
            <p:nvPr/>
          </p:nvSpPr>
          <p:spPr bwMode="auto">
            <a:xfrm>
              <a:off x="7123130" y="5422914"/>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5" name="Rectangle 252"/>
            <p:cNvSpPr>
              <a:spLocks noChangeArrowheads="1"/>
            </p:cNvSpPr>
            <p:nvPr/>
          </p:nvSpPr>
          <p:spPr bwMode="auto">
            <a:xfrm>
              <a:off x="7037405" y="5719777"/>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6" name="Rectangle 253"/>
            <p:cNvSpPr>
              <a:spLocks noChangeArrowheads="1"/>
            </p:cNvSpPr>
            <p:nvPr/>
          </p:nvSpPr>
          <p:spPr bwMode="auto">
            <a:xfrm>
              <a:off x="7037405" y="5570551"/>
              <a:ext cx="65088" cy="1016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7" name="Rectangle 254"/>
            <p:cNvSpPr>
              <a:spLocks noChangeArrowheads="1"/>
            </p:cNvSpPr>
            <p:nvPr/>
          </p:nvSpPr>
          <p:spPr bwMode="auto">
            <a:xfrm>
              <a:off x="7037405" y="5422914"/>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8" name="Rectangle 255"/>
            <p:cNvSpPr>
              <a:spLocks noChangeArrowheads="1"/>
            </p:cNvSpPr>
            <p:nvPr/>
          </p:nvSpPr>
          <p:spPr bwMode="auto">
            <a:xfrm>
              <a:off x="7466031" y="5275276"/>
              <a:ext cx="63500"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9" name="Rectangle 256"/>
            <p:cNvSpPr>
              <a:spLocks noChangeArrowheads="1"/>
            </p:cNvSpPr>
            <p:nvPr/>
          </p:nvSpPr>
          <p:spPr bwMode="auto">
            <a:xfrm>
              <a:off x="7380305" y="5275276"/>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40" name="Rectangle 257"/>
            <p:cNvSpPr>
              <a:spLocks noChangeArrowheads="1"/>
            </p:cNvSpPr>
            <p:nvPr/>
          </p:nvSpPr>
          <p:spPr bwMode="auto">
            <a:xfrm>
              <a:off x="7294580" y="5275276"/>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41" name="Rectangle 258"/>
            <p:cNvSpPr>
              <a:spLocks noChangeArrowheads="1"/>
            </p:cNvSpPr>
            <p:nvPr/>
          </p:nvSpPr>
          <p:spPr bwMode="auto">
            <a:xfrm>
              <a:off x="7466031" y="5124463"/>
              <a:ext cx="63500" cy="1016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42" name="Rectangle 259"/>
            <p:cNvSpPr>
              <a:spLocks noChangeArrowheads="1"/>
            </p:cNvSpPr>
            <p:nvPr/>
          </p:nvSpPr>
          <p:spPr bwMode="auto">
            <a:xfrm>
              <a:off x="7380305" y="5124463"/>
              <a:ext cx="65088" cy="1016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43" name="Rectangle 260"/>
            <p:cNvSpPr>
              <a:spLocks noChangeArrowheads="1"/>
            </p:cNvSpPr>
            <p:nvPr/>
          </p:nvSpPr>
          <p:spPr bwMode="auto">
            <a:xfrm>
              <a:off x="7294580" y="5124463"/>
              <a:ext cx="65088" cy="1016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44" name="Rectangle 261"/>
            <p:cNvSpPr>
              <a:spLocks noChangeArrowheads="1"/>
            </p:cNvSpPr>
            <p:nvPr/>
          </p:nvSpPr>
          <p:spPr bwMode="auto">
            <a:xfrm>
              <a:off x="7466031" y="4976825"/>
              <a:ext cx="63500"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45" name="Rectangle 262"/>
            <p:cNvSpPr>
              <a:spLocks noChangeArrowheads="1"/>
            </p:cNvSpPr>
            <p:nvPr/>
          </p:nvSpPr>
          <p:spPr bwMode="auto">
            <a:xfrm>
              <a:off x="7380305" y="4976825"/>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46" name="Rectangle 263"/>
            <p:cNvSpPr>
              <a:spLocks noChangeArrowheads="1"/>
            </p:cNvSpPr>
            <p:nvPr/>
          </p:nvSpPr>
          <p:spPr bwMode="auto">
            <a:xfrm>
              <a:off x="7294580" y="4976825"/>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47" name="Rectangle 264"/>
            <p:cNvSpPr>
              <a:spLocks noChangeArrowheads="1"/>
            </p:cNvSpPr>
            <p:nvPr/>
          </p:nvSpPr>
          <p:spPr bwMode="auto">
            <a:xfrm>
              <a:off x="7208855" y="5275276"/>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48" name="Rectangle 265"/>
            <p:cNvSpPr>
              <a:spLocks noChangeArrowheads="1"/>
            </p:cNvSpPr>
            <p:nvPr/>
          </p:nvSpPr>
          <p:spPr bwMode="auto">
            <a:xfrm>
              <a:off x="7208855" y="5124463"/>
              <a:ext cx="65088" cy="1016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49" name="Rectangle 266"/>
            <p:cNvSpPr>
              <a:spLocks noChangeArrowheads="1"/>
            </p:cNvSpPr>
            <p:nvPr/>
          </p:nvSpPr>
          <p:spPr bwMode="auto">
            <a:xfrm>
              <a:off x="7208855" y="4976825"/>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0" name="Rectangle 267"/>
            <p:cNvSpPr>
              <a:spLocks noChangeArrowheads="1"/>
            </p:cNvSpPr>
            <p:nvPr/>
          </p:nvSpPr>
          <p:spPr bwMode="auto">
            <a:xfrm>
              <a:off x="7123130" y="5275276"/>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1" name="Rectangle 268"/>
            <p:cNvSpPr>
              <a:spLocks noChangeArrowheads="1"/>
            </p:cNvSpPr>
            <p:nvPr/>
          </p:nvSpPr>
          <p:spPr bwMode="auto">
            <a:xfrm>
              <a:off x="7123130" y="5124463"/>
              <a:ext cx="65088" cy="1016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2" name="Rectangle 269"/>
            <p:cNvSpPr>
              <a:spLocks noChangeArrowheads="1"/>
            </p:cNvSpPr>
            <p:nvPr/>
          </p:nvSpPr>
          <p:spPr bwMode="auto">
            <a:xfrm>
              <a:off x="7123130" y="4976825"/>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3" name="Rectangle 270"/>
            <p:cNvSpPr>
              <a:spLocks noChangeArrowheads="1"/>
            </p:cNvSpPr>
            <p:nvPr/>
          </p:nvSpPr>
          <p:spPr bwMode="auto">
            <a:xfrm>
              <a:off x="7037405" y="5275276"/>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4" name="Rectangle 271"/>
            <p:cNvSpPr>
              <a:spLocks noChangeArrowheads="1"/>
            </p:cNvSpPr>
            <p:nvPr/>
          </p:nvSpPr>
          <p:spPr bwMode="auto">
            <a:xfrm>
              <a:off x="7037405" y="5124463"/>
              <a:ext cx="65088" cy="1016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5" name="Rectangle 272"/>
            <p:cNvSpPr>
              <a:spLocks noChangeArrowheads="1"/>
            </p:cNvSpPr>
            <p:nvPr/>
          </p:nvSpPr>
          <p:spPr bwMode="auto">
            <a:xfrm>
              <a:off x="7037405" y="4976825"/>
              <a:ext cx="65088" cy="10001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6" name="Rectangle 273"/>
            <p:cNvSpPr>
              <a:spLocks noChangeArrowheads="1"/>
            </p:cNvSpPr>
            <p:nvPr/>
          </p:nvSpPr>
          <p:spPr bwMode="auto">
            <a:xfrm>
              <a:off x="7159642" y="5862652"/>
              <a:ext cx="249238" cy="101600"/>
            </a:xfrm>
            <a:prstGeom prst="rect">
              <a:avLst/>
            </a:prstGeom>
            <a:solidFill>
              <a:srgbClr val="2C823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7" name="Rectangle 274"/>
            <p:cNvSpPr>
              <a:spLocks noChangeArrowheads="1"/>
            </p:cNvSpPr>
            <p:nvPr/>
          </p:nvSpPr>
          <p:spPr bwMode="auto">
            <a:xfrm>
              <a:off x="6945329" y="4814899"/>
              <a:ext cx="677864" cy="63500"/>
            </a:xfrm>
            <a:prstGeom prst="rect">
              <a:avLst/>
            </a:prstGeom>
            <a:solidFill>
              <a:srgbClr val="2C823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8" name="Rectangle 275"/>
            <p:cNvSpPr>
              <a:spLocks noChangeArrowheads="1"/>
            </p:cNvSpPr>
            <p:nvPr/>
          </p:nvSpPr>
          <p:spPr bwMode="auto">
            <a:xfrm>
              <a:off x="5588014" y="5126050"/>
              <a:ext cx="379413" cy="95250"/>
            </a:xfrm>
            <a:prstGeom prst="rect">
              <a:avLst/>
            </a:prstGeom>
            <a:solidFill>
              <a:srgbClr val="216E2B"/>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9" name="Rectangle 276"/>
            <p:cNvSpPr>
              <a:spLocks noChangeArrowheads="1"/>
            </p:cNvSpPr>
            <p:nvPr/>
          </p:nvSpPr>
          <p:spPr bwMode="auto">
            <a:xfrm>
              <a:off x="5699139" y="5056200"/>
              <a:ext cx="155575" cy="88900"/>
            </a:xfrm>
            <a:prstGeom prst="rect">
              <a:avLst/>
            </a:prstGeom>
            <a:solidFill>
              <a:srgbClr val="216E2B"/>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0" name="Rectangle 277"/>
            <p:cNvSpPr>
              <a:spLocks noChangeArrowheads="1"/>
            </p:cNvSpPr>
            <p:nvPr/>
          </p:nvSpPr>
          <p:spPr bwMode="auto">
            <a:xfrm>
              <a:off x="5554676" y="5210188"/>
              <a:ext cx="444501" cy="752477"/>
            </a:xfrm>
            <a:prstGeom prst="rect">
              <a:avLst/>
            </a:prstGeom>
            <a:solidFill>
              <a:srgbClr val="2C823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1" name="Freeform 278"/>
            <p:cNvSpPr/>
            <p:nvPr/>
          </p:nvSpPr>
          <p:spPr bwMode="auto">
            <a:xfrm flipH="1">
              <a:off x="5981715" y="5962665"/>
              <a:ext cx="0" cy="0"/>
            </a:xfrm>
            <a:custGeom>
              <a:cxnLst>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lose/>
                </a:path>
              </a:pathLst>
            </a:custGeom>
            <a:solidFill>
              <a:srgbClr val="8F99A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2" name="Freeform 279"/>
            <p:cNvSpPr/>
            <p:nvPr/>
          </p:nvSpPr>
          <p:spPr bwMode="auto">
            <a:xfrm flipH="1">
              <a:off x="5634051" y="5962665"/>
              <a:ext cx="0" cy="0"/>
            </a:xfrm>
            <a:custGeom>
              <a:gdLst>
                <a:gd fmla="*/ 0 w 1" name="T0"/>
                <a:gd fmla="*/ 0 w 1" name="T1"/>
                <a:gd fmla="*/ 1 w 1" name="T2"/>
                <a:gd fmla="*/ 0 w 1" name="T3"/>
              </a:gdLst>
              <a:cxnLst>
                <a:cxn ang="0">
                  <a:pos x="T0" y="0"/>
                </a:cxn>
                <a:cxn ang="0">
                  <a:pos x="T1" y="0"/>
                </a:cxn>
                <a:cxn ang="0">
                  <a:pos x="T2" y="0"/>
                </a:cxn>
                <a:cxn ang="0">
                  <a:pos x="T3" y="0"/>
                </a:cxn>
              </a:cxnLst>
              <a:rect b="b" l="0" r="r" t="0"/>
              <a:pathLst>
                <a:path w="1">
                  <a:moveTo>
                    <a:pt x="0" y="0"/>
                  </a:moveTo>
                  <a:cubicBezTo>
                    <a:pt x="0" y="0"/>
                    <a:pt x="0" y="0"/>
                    <a:pt x="0" y="0"/>
                  </a:cubicBezTo>
                  <a:cubicBezTo>
                    <a:pt x="1" y="0"/>
                    <a:pt x="1" y="0"/>
                    <a:pt x="1" y="0"/>
                  </a:cubicBezTo>
                  <a:cubicBezTo>
                    <a:pt x="1" y="0"/>
                    <a:pt x="1" y="0"/>
                    <a:pt x="0" y="0"/>
                  </a:cubicBezTo>
                  <a:close/>
                </a:path>
              </a:pathLst>
            </a:custGeom>
            <a:solidFill>
              <a:srgbClr val="8F99A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3" name="Rectangle 280"/>
            <p:cNvSpPr>
              <a:spLocks noChangeArrowheads="1"/>
            </p:cNvSpPr>
            <p:nvPr/>
          </p:nvSpPr>
          <p:spPr bwMode="auto">
            <a:xfrm>
              <a:off x="5657864" y="5840427"/>
              <a:ext cx="239713" cy="123825"/>
            </a:xfrm>
            <a:prstGeom prst="rect">
              <a:avLst/>
            </a:prstGeom>
            <a:solidFill>
              <a:srgbClr val="216E2B"/>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4" name="Rectangle 281"/>
            <p:cNvSpPr>
              <a:spLocks noChangeArrowheads="1"/>
            </p:cNvSpPr>
            <p:nvPr/>
          </p:nvSpPr>
          <p:spPr bwMode="auto">
            <a:xfrm>
              <a:off x="5591189" y="5746764"/>
              <a:ext cx="101600"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5" name="Rectangle 282"/>
            <p:cNvSpPr>
              <a:spLocks noChangeArrowheads="1"/>
            </p:cNvSpPr>
            <p:nvPr/>
          </p:nvSpPr>
          <p:spPr bwMode="auto">
            <a:xfrm>
              <a:off x="5726126" y="5746764"/>
              <a:ext cx="103188"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6" name="Rectangle 283"/>
            <p:cNvSpPr>
              <a:spLocks noChangeArrowheads="1"/>
            </p:cNvSpPr>
            <p:nvPr/>
          </p:nvSpPr>
          <p:spPr bwMode="auto">
            <a:xfrm>
              <a:off x="5861064" y="5746764"/>
              <a:ext cx="103188"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7" name="Rectangle 284"/>
            <p:cNvSpPr>
              <a:spLocks noChangeArrowheads="1"/>
            </p:cNvSpPr>
            <p:nvPr/>
          </p:nvSpPr>
          <p:spPr bwMode="auto">
            <a:xfrm>
              <a:off x="5591189" y="5649927"/>
              <a:ext cx="101600"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8" name="Rectangle 285"/>
            <p:cNvSpPr>
              <a:spLocks noChangeArrowheads="1"/>
            </p:cNvSpPr>
            <p:nvPr/>
          </p:nvSpPr>
          <p:spPr bwMode="auto">
            <a:xfrm>
              <a:off x="5726126" y="5649927"/>
              <a:ext cx="103188"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9" name="Rectangle 286"/>
            <p:cNvSpPr>
              <a:spLocks noChangeArrowheads="1"/>
            </p:cNvSpPr>
            <p:nvPr/>
          </p:nvSpPr>
          <p:spPr bwMode="auto">
            <a:xfrm>
              <a:off x="5861064" y="5649927"/>
              <a:ext cx="103188"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0" name="Rectangle 287"/>
            <p:cNvSpPr>
              <a:spLocks noChangeArrowheads="1"/>
            </p:cNvSpPr>
            <p:nvPr/>
          </p:nvSpPr>
          <p:spPr bwMode="auto">
            <a:xfrm>
              <a:off x="5591189" y="5553089"/>
              <a:ext cx="101600"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1" name="Rectangle 288"/>
            <p:cNvSpPr>
              <a:spLocks noChangeArrowheads="1"/>
            </p:cNvSpPr>
            <p:nvPr/>
          </p:nvSpPr>
          <p:spPr bwMode="auto">
            <a:xfrm>
              <a:off x="5726126" y="5553089"/>
              <a:ext cx="103188"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2" name="Rectangle 289"/>
            <p:cNvSpPr>
              <a:spLocks noChangeArrowheads="1"/>
            </p:cNvSpPr>
            <p:nvPr/>
          </p:nvSpPr>
          <p:spPr bwMode="auto">
            <a:xfrm>
              <a:off x="5861064" y="5553089"/>
              <a:ext cx="103188"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3" name="Rectangle 290"/>
            <p:cNvSpPr>
              <a:spLocks noChangeArrowheads="1"/>
            </p:cNvSpPr>
            <p:nvPr/>
          </p:nvSpPr>
          <p:spPr bwMode="auto">
            <a:xfrm>
              <a:off x="5591189" y="5456251"/>
              <a:ext cx="101600"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4" name="Rectangle 291"/>
            <p:cNvSpPr>
              <a:spLocks noChangeArrowheads="1"/>
            </p:cNvSpPr>
            <p:nvPr/>
          </p:nvSpPr>
          <p:spPr bwMode="auto">
            <a:xfrm>
              <a:off x="5726126" y="5456251"/>
              <a:ext cx="103188"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5" name="Rectangle 292"/>
            <p:cNvSpPr>
              <a:spLocks noChangeArrowheads="1"/>
            </p:cNvSpPr>
            <p:nvPr/>
          </p:nvSpPr>
          <p:spPr bwMode="auto">
            <a:xfrm>
              <a:off x="5861064" y="5456251"/>
              <a:ext cx="103188"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6" name="Rectangle 293"/>
            <p:cNvSpPr>
              <a:spLocks noChangeArrowheads="1"/>
            </p:cNvSpPr>
            <p:nvPr/>
          </p:nvSpPr>
          <p:spPr bwMode="auto">
            <a:xfrm>
              <a:off x="5591189" y="5359413"/>
              <a:ext cx="101600"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7" name="Rectangle 294"/>
            <p:cNvSpPr>
              <a:spLocks noChangeArrowheads="1"/>
            </p:cNvSpPr>
            <p:nvPr/>
          </p:nvSpPr>
          <p:spPr bwMode="auto">
            <a:xfrm>
              <a:off x="5726126" y="5359413"/>
              <a:ext cx="103188"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8" name="Rectangle 295"/>
            <p:cNvSpPr>
              <a:spLocks noChangeArrowheads="1"/>
            </p:cNvSpPr>
            <p:nvPr/>
          </p:nvSpPr>
          <p:spPr bwMode="auto">
            <a:xfrm>
              <a:off x="5861064" y="5359413"/>
              <a:ext cx="103188"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9" name="Rectangle 296"/>
            <p:cNvSpPr>
              <a:spLocks noChangeArrowheads="1"/>
            </p:cNvSpPr>
            <p:nvPr/>
          </p:nvSpPr>
          <p:spPr bwMode="auto">
            <a:xfrm>
              <a:off x="5591189" y="5262576"/>
              <a:ext cx="101600"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0" name="Rectangle 297"/>
            <p:cNvSpPr>
              <a:spLocks noChangeArrowheads="1"/>
            </p:cNvSpPr>
            <p:nvPr/>
          </p:nvSpPr>
          <p:spPr bwMode="auto">
            <a:xfrm>
              <a:off x="5726126" y="5262576"/>
              <a:ext cx="103188"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1" name="Rectangle 298"/>
            <p:cNvSpPr>
              <a:spLocks noChangeArrowheads="1"/>
            </p:cNvSpPr>
            <p:nvPr/>
          </p:nvSpPr>
          <p:spPr bwMode="auto">
            <a:xfrm>
              <a:off x="5861064" y="5262576"/>
              <a:ext cx="103188" cy="650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2" name="Rectangle 299"/>
            <p:cNvSpPr>
              <a:spLocks noChangeArrowheads="1"/>
            </p:cNvSpPr>
            <p:nvPr/>
          </p:nvSpPr>
          <p:spPr bwMode="auto">
            <a:xfrm>
              <a:off x="5621351" y="5145100"/>
              <a:ext cx="90488" cy="4445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3" name="Rectangle 300"/>
            <p:cNvSpPr>
              <a:spLocks noChangeArrowheads="1"/>
            </p:cNvSpPr>
            <p:nvPr/>
          </p:nvSpPr>
          <p:spPr bwMode="auto">
            <a:xfrm>
              <a:off x="5732476" y="5145100"/>
              <a:ext cx="90488" cy="4445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4" name="Rectangle 301"/>
            <p:cNvSpPr>
              <a:spLocks noChangeArrowheads="1"/>
            </p:cNvSpPr>
            <p:nvPr/>
          </p:nvSpPr>
          <p:spPr bwMode="auto">
            <a:xfrm>
              <a:off x="5843602" y="5145100"/>
              <a:ext cx="88900" cy="4445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5" name="Rectangle 302"/>
            <p:cNvSpPr>
              <a:spLocks noChangeArrowheads="1"/>
            </p:cNvSpPr>
            <p:nvPr/>
          </p:nvSpPr>
          <p:spPr bwMode="auto">
            <a:xfrm>
              <a:off x="5732476" y="5080013"/>
              <a:ext cx="90488" cy="4603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6" name="Rectangle 303"/>
            <p:cNvSpPr>
              <a:spLocks noChangeArrowheads="1"/>
            </p:cNvSpPr>
            <p:nvPr/>
          </p:nvSpPr>
          <p:spPr bwMode="auto">
            <a:xfrm>
              <a:off x="6238890" y="5330838"/>
              <a:ext cx="350838" cy="633414"/>
            </a:xfrm>
            <a:prstGeom prst="rect">
              <a:avLst/>
            </a:prstGeom>
            <a:solidFill>
              <a:srgbClr val="ED7B5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7" name="Freeform 304"/>
            <p:cNvSpPr/>
            <p:nvPr/>
          </p:nvSpPr>
          <p:spPr bwMode="auto">
            <a:xfrm>
              <a:off x="6238890" y="5175263"/>
              <a:ext cx="350838" cy="155575"/>
            </a:xfrm>
            <a:custGeom>
              <a:gdLst>
                <a:gd fmla="*/ 56 w 341" name="T0"/>
                <a:gd fmla="*/ 81 h 151" name="T1"/>
                <a:gd fmla="*/ 170 w 341" name="T2"/>
                <a:gd fmla="*/ 0 h 151" name="T3"/>
                <a:gd fmla="*/ 285 w 341" name="T4"/>
                <a:gd fmla="*/ 81 h 151" name="T5"/>
                <a:gd fmla="*/ 341 w 341" name="T6"/>
                <a:gd fmla="*/ 81 h 151" name="T7"/>
                <a:gd fmla="*/ 341 w 341" name="T8"/>
                <a:gd fmla="*/ 151 h 151" name="T9"/>
                <a:gd fmla="*/ 0 w 341" name="T10"/>
                <a:gd fmla="*/ 151 h 151" name="T11"/>
                <a:gd fmla="*/ 0 w 341" name="T12"/>
                <a:gd fmla="*/ 81 h 151" name="T13"/>
                <a:gd fmla="*/ 56 w 341" name="T14"/>
                <a:gd fmla="*/ 81 h 15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1" w="341">
                  <a:moveTo>
                    <a:pt x="56" y="81"/>
                  </a:moveTo>
                  <a:cubicBezTo>
                    <a:pt x="72" y="34"/>
                    <a:pt x="117" y="0"/>
                    <a:pt x="170" y="0"/>
                  </a:cubicBezTo>
                  <a:cubicBezTo>
                    <a:pt x="224" y="0"/>
                    <a:pt x="269" y="34"/>
                    <a:pt x="285" y="81"/>
                  </a:cubicBezTo>
                  <a:cubicBezTo>
                    <a:pt x="341" y="81"/>
                    <a:pt x="341" y="81"/>
                    <a:pt x="341" y="81"/>
                  </a:cubicBezTo>
                  <a:cubicBezTo>
                    <a:pt x="341" y="151"/>
                    <a:pt x="341" y="151"/>
                    <a:pt x="341" y="151"/>
                  </a:cubicBezTo>
                  <a:cubicBezTo>
                    <a:pt x="0" y="151"/>
                    <a:pt x="0" y="151"/>
                    <a:pt x="0" y="151"/>
                  </a:cubicBezTo>
                  <a:cubicBezTo>
                    <a:pt x="0" y="81"/>
                    <a:pt x="0" y="81"/>
                    <a:pt x="0" y="81"/>
                  </a:cubicBezTo>
                  <a:lnTo>
                    <a:pt x="56" y="81"/>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8" name="Freeform 305"/>
            <p:cNvSpPr/>
            <p:nvPr/>
          </p:nvSpPr>
          <p:spPr bwMode="auto">
            <a:xfrm>
              <a:off x="6319853" y="5203838"/>
              <a:ext cx="188913" cy="93663"/>
            </a:xfrm>
            <a:custGeom>
              <a:gdLst>
                <a:gd fmla="*/ 0 w 183" name="T0"/>
                <a:gd fmla="*/ 91 h 91" name="T1"/>
                <a:gd fmla="*/ 91 w 183" name="T2"/>
                <a:gd fmla="*/ 0 h 91" name="T3"/>
                <a:gd fmla="*/ 183 w 183" name="T4"/>
                <a:gd fmla="*/ 91 h 91" name="T5"/>
                <a:gd fmla="*/ 0 w 183" name="T6"/>
                <a:gd fmla="*/ 91 h 91" name="T7"/>
              </a:gdLst>
              <a:cxnLst>
                <a:cxn ang="0">
                  <a:pos x="T0" y="T1"/>
                </a:cxn>
                <a:cxn ang="0">
                  <a:pos x="T2" y="T3"/>
                </a:cxn>
                <a:cxn ang="0">
                  <a:pos x="T4" y="T5"/>
                </a:cxn>
                <a:cxn ang="0">
                  <a:pos x="T6" y="T7"/>
                </a:cxn>
              </a:cxnLst>
              <a:rect b="b" l="0" r="r" t="0"/>
              <a:pathLst>
                <a:path h="91" w="183">
                  <a:moveTo>
                    <a:pt x="0" y="91"/>
                  </a:moveTo>
                  <a:cubicBezTo>
                    <a:pt x="0" y="41"/>
                    <a:pt x="41" y="0"/>
                    <a:pt x="91" y="0"/>
                  </a:cubicBezTo>
                  <a:cubicBezTo>
                    <a:pt x="142" y="0"/>
                    <a:pt x="183" y="41"/>
                    <a:pt x="183" y="91"/>
                  </a:cubicBezTo>
                  <a:lnTo>
                    <a:pt x="0" y="91"/>
                  </a:lnTo>
                  <a:close/>
                </a:path>
              </a:pathLst>
            </a:custGeom>
            <a:solidFill>
              <a:srgbClr val="ABD2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9" name="Rectangle 306"/>
            <p:cNvSpPr>
              <a:spLocks noChangeArrowheads="1"/>
            </p:cNvSpPr>
            <p:nvPr/>
          </p:nvSpPr>
          <p:spPr bwMode="auto">
            <a:xfrm>
              <a:off x="6343665" y="5856302"/>
              <a:ext cx="142875" cy="107950"/>
            </a:xfrm>
            <a:prstGeom prst="rect">
              <a:avLst/>
            </a:prstGeom>
            <a:solidFill>
              <a:srgbClr val="73432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0" name="Rectangle 307"/>
            <p:cNvSpPr>
              <a:spLocks noChangeArrowheads="1"/>
            </p:cNvSpPr>
            <p:nvPr/>
          </p:nvSpPr>
          <p:spPr bwMode="auto">
            <a:xfrm>
              <a:off x="6272228" y="5773752"/>
              <a:ext cx="123825" cy="5715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1" name="Rectangle 308"/>
            <p:cNvSpPr>
              <a:spLocks noChangeArrowheads="1"/>
            </p:cNvSpPr>
            <p:nvPr/>
          </p:nvSpPr>
          <p:spPr bwMode="auto">
            <a:xfrm>
              <a:off x="6442091" y="5773752"/>
              <a:ext cx="123825" cy="5715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2" name="Rectangle 309"/>
            <p:cNvSpPr>
              <a:spLocks noChangeArrowheads="1"/>
            </p:cNvSpPr>
            <p:nvPr/>
          </p:nvSpPr>
          <p:spPr bwMode="auto">
            <a:xfrm>
              <a:off x="6272228" y="5688027"/>
              <a:ext cx="123825" cy="5873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3" name="Rectangle 310"/>
            <p:cNvSpPr>
              <a:spLocks noChangeArrowheads="1"/>
            </p:cNvSpPr>
            <p:nvPr/>
          </p:nvSpPr>
          <p:spPr bwMode="auto">
            <a:xfrm>
              <a:off x="6442091" y="5688027"/>
              <a:ext cx="123825" cy="5873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4" name="Rectangle 311"/>
            <p:cNvSpPr>
              <a:spLocks noChangeArrowheads="1"/>
            </p:cNvSpPr>
            <p:nvPr/>
          </p:nvSpPr>
          <p:spPr bwMode="auto">
            <a:xfrm>
              <a:off x="6272228" y="5603889"/>
              <a:ext cx="123825" cy="5715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5" name="Rectangle 312"/>
            <p:cNvSpPr>
              <a:spLocks noChangeArrowheads="1"/>
            </p:cNvSpPr>
            <p:nvPr/>
          </p:nvSpPr>
          <p:spPr bwMode="auto">
            <a:xfrm>
              <a:off x="6442091" y="5603889"/>
              <a:ext cx="123825" cy="5715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6" name="Rectangle 313"/>
            <p:cNvSpPr>
              <a:spLocks noChangeArrowheads="1"/>
            </p:cNvSpPr>
            <p:nvPr/>
          </p:nvSpPr>
          <p:spPr bwMode="auto">
            <a:xfrm>
              <a:off x="6272228" y="5519751"/>
              <a:ext cx="123825" cy="5556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7" name="Rectangle 314"/>
            <p:cNvSpPr>
              <a:spLocks noChangeArrowheads="1"/>
            </p:cNvSpPr>
            <p:nvPr/>
          </p:nvSpPr>
          <p:spPr bwMode="auto">
            <a:xfrm>
              <a:off x="6442091" y="5519751"/>
              <a:ext cx="123825" cy="55563"/>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8" name="Rectangle 315"/>
            <p:cNvSpPr>
              <a:spLocks noChangeArrowheads="1"/>
            </p:cNvSpPr>
            <p:nvPr/>
          </p:nvSpPr>
          <p:spPr bwMode="auto">
            <a:xfrm>
              <a:off x="6272228" y="5434026"/>
              <a:ext cx="123825" cy="5715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9" name="Rectangle 316"/>
            <p:cNvSpPr>
              <a:spLocks noChangeArrowheads="1"/>
            </p:cNvSpPr>
            <p:nvPr/>
          </p:nvSpPr>
          <p:spPr bwMode="auto">
            <a:xfrm>
              <a:off x="6442091" y="5434026"/>
              <a:ext cx="123825" cy="5715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0" name="Rectangle 317"/>
            <p:cNvSpPr>
              <a:spLocks noChangeArrowheads="1"/>
            </p:cNvSpPr>
            <p:nvPr/>
          </p:nvSpPr>
          <p:spPr bwMode="auto">
            <a:xfrm>
              <a:off x="6272228" y="5348301"/>
              <a:ext cx="123825" cy="5715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1" name="Rectangle 318"/>
            <p:cNvSpPr>
              <a:spLocks noChangeArrowheads="1"/>
            </p:cNvSpPr>
            <p:nvPr/>
          </p:nvSpPr>
          <p:spPr bwMode="auto">
            <a:xfrm>
              <a:off x="6442091" y="5348301"/>
              <a:ext cx="123825" cy="5715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2" name="Rectangle 319"/>
            <p:cNvSpPr>
              <a:spLocks noChangeArrowheads="1"/>
            </p:cNvSpPr>
            <p:nvPr/>
          </p:nvSpPr>
          <p:spPr bwMode="auto">
            <a:xfrm>
              <a:off x="6821504" y="5041913"/>
              <a:ext cx="393701" cy="106363"/>
            </a:xfrm>
            <a:prstGeom prst="rect">
              <a:avLst/>
            </a:prstGeom>
            <a:solidFill>
              <a:srgbClr val="9E844D"/>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3" name="Rectangle 320"/>
            <p:cNvSpPr>
              <a:spLocks noChangeArrowheads="1"/>
            </p:cNvSpPr>
            <p:nvPr/>
          </p:nvSpPr>
          <p:spPr bwMode="auto">
            <a:xfrm>
              <a:off x="6788166" y="5135575"/>
              <a:ext cx="461964" cy="827090"/>
            </a:xfrm>
            <a:prstGeom prst="rect">
              <a:avLst/>
            </a:prstGeom>
            <a:solidFill>
              <a:srgbClr val="C7AC7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4" name="Freeform 321"/>
            <p:cNvSpPr/>
            <p:nvPr/>
          </p:nvSpPr>
          <p:spPr bwMode="auto">
            <a:xfrm flipH="1">
              <a:off x="7232668" y="5962665"/>
              <a:ext cx="0" cy="0"/>
            </a:xfrm>
            <a:custGeom>
              <a:cxnLst>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lose/>
                </a:path>
              </a:pathLst>
            </a:custGeom>
            <a:solidFill>
              <a:srgbClr val="8F99A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5" name="Freeform 322"/>
            <p:cNvSpPr/>
            <p:nvPr/>
          </p:nvSpPr>
          <p:spPr bwMode="auto">
            <a:xfrm flipH="1">
              <a:off x="6870717" y="5962665"/>
              <a:ext cx="0" cy="0"/>
            </a:xfrm>
            <a:custGeom>
              <a:cxnLst>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lose/>
                </a:path>
              </a:pathLst>
            </a:custGeom>
            <a:solidFill>
              <a:srgbClr val="8F99A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6" name="Rectangle 323"/>
            <p:cNvSpPr>
              <a:spLocks noChangeArrowheads="1"/>
            </p:cNvSpPr>
            <p:nvPr/>
          </p:nvSpPr>
          <p:spPr bwMode="auto">
            <a:xfrm>
              <a:off x="6894529" y="5856302"/>
              <a:ext cx="250826" cy="107950"/>
            </a:xfrm>
            <a:prstGeom prst="rect">
              <a:avLst/>
            </a:prstGeom>
            <a:solidFill>
              <a:srgbClr val="9E844D"/>
            </a:solidFill>
            <a:ln cap="flat" w="1588">
              <a:solidFill>
                <a:srgbClr val="C7AC71"/>
              </a:solidFill>
              <a:prstDash val="solid"/>
              <a:miter lim="800000"/>
            </a:ln>
          </p:spPr>
          <p:txBody>
            <a:bodyPr anchor="t" anchorCtr="0" bIns="45720" compatLnSpc="1" lIns="91440" numCol="1" rIns="91440" tIns="45720" vert="horz" wrap="square">
              <a:prstTxWarp prst="textNoShape">
                <a:avLst/>
              </a:prstTxWarp>
            </a:bodyPr>
            <a:lstStyle/>
            <a:p>
              <a:endParaRPr altLang="en-US" lang="zh-CN"/>
            </a:p>
          </p:txBody>
        </p:sp>
        <p:sp>
          <p:nvSpPr>
            <p:cNvPr id="1107" name="Rectangle 324"/>
            <p:cNvSpPr>
              <a:spLocks noChangeArrowheads="1"/>
            </p:cNvSpPr>
            <p:nvPr/>
          </p:nvSpPr>
          <p:spPr bwMode="auto">
            <a:xfrm>
              <a:off x="6824679" y="5740414"/>
              <a:ext cx="106363"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8" name="Rectangle 325"/>
            <p:cNvSpPr>
              <a:spLocks noChangeArrowheads="1"/>
            </p:cNvSpPr>
            <p:nvPr/>
          </p:nvSpPr>
          <p:spPr bwMode="auto">
            <a:xfrm>
              <a:off x="6965967" y="5740414"/>
              <a:ext cx="106363"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9" name="Rectangle 326"/>
            <p:cNvSpPr>
              <a:spLocks noChangeArrowheads="1"/>
            </p:cNvSpPr>
            <p:nvPr/>
          </p:nvSpPr>
          <p:spPr bwMode="auto">
            <a:xfrm>
              <a:off x="7107255" y="5740414"/>
              <a:ext cx="106363"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0" name="Rectangle 327"/>
            <p:cNvSpPr>
              <a:spLocks noChangeArrowheads="1"/>
            </p:cNvSpPr>
            <p:nvPr/>
          </p:nvSpPr>
          <p:spPr bwMode="auto">
            <a:xfrm>
              <a:off x="6824679" y="5608652"/>
              <a:ext cx="106363"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1" name="Rectangle 328"/>
            <p:cNvSpPr>
              <a:spLocks noChangeArrowheads="1"/>
            </p:cNvSpPr>
            <p:nvPr/>
          </p:nvSpPr>
          <p:spPr bwMode="auto">
            <a:xfrm>
              <a:off x="6965967" y="5608652"/>
              <a:ext cx="106363"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2" name="Rectangle 329"/>
            <p:cNvSpPr>
              <a:spLocks noChangeArrowheads="1"/>
            </p:cNvSpPr>
            <p:nvPr/>
          </p:nvSpPr>
          <p:spPr bwMode="auto">
            <a:xfrm>
              <a:off x="7107255" y="5608652"/>
              <a:ext cx="106363"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3" name="Rectangle 330"/>
            <p:cNvSpPr>
              <a:spLocks noChangeArrowheads="1"/>
            </p:cNvSpPr>
            <p:nvPr/>
          </p:nvSpPr>
          <p:spPr bwMode="auto">
            <a:xfrm>
              <a:off x="6824679" y="5475301"/>
              <a:ext cx="106363"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4" name="Rectangle 331"/>
            <p:cNvSpPr>
              <a:spLocks noChangeArrowheads="1"/>
            </p:cNvSpPr>
            <p:nvPr/>
          </p:nvSpPr>
          <p:spPr bwMode="auto">
            <a:xfrm>
              <a:off x="7107255" y="5475301"/>
              <a:ext cx="106363"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5" name="Rectangle 332"/>
            <p:cNvSpPr>
              <a:spLocks noChangeArrowheads="1"/>
            </p:cNvSpPr>
            <p:nvPr/>
          </p:nvSpPr>
          <p:spPr bwMode="auto">
            <a:xfrm>
              <a:off x="6824679" y="5343538"/>
              <a:ext cx="106363" cy="889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6" name="Rectangle 333"/>
            <p:cNvSpPr>
              <a:spLocks noChangeArrowheads="1"/>
            </p:cNvSpPr>
            <p:nvPr/>
          </p:nvSpPr>
          <p:spPr bwMode="auto">
            <a:xfrm>
              <a:off x="6965967" y="5343538"/>
              <a:ext cx="106363" cy="222251"/>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7" name="Rectangle 334"/>
            <p:cNvSpPr>
              <a:spLocks noChangeArrowheads="1"/>
            </p:cNvSpPr>
            <p:nvPr/>
          </p:nvSpPr>
          <p:spPr bwMode="auto">
            <a:xfrm>
              <a:off x="7107255" y="5343538"/>
              <a:ext cx="106363" cy="889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8" name="Rectangle 335"/>
            <p:cNvSpPr>
              <a:spLocks noChangeArrowheads="1"/>
            </p:cNvSpPr>
            <p:nvPr/>
          </p:nvSpPr>
          <p:spPr bwMode="auto">
            <a:xfrm>
              <a:off x="6824679" y="5210188"/>
              <a:ext cx="106363"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9" name="Rectangle 336"/>
            <p:cNvSpPr>
              <a:spLocks noChangeArrowheads="1"/>
            </p:cNvSpPr>
            <p:nvPr/>
          </p:nvSpPr>
          <p:spPr bwMode="auto">
            <a:xfrm>
              <a:off x="6965967" y="5210188"/>
              <a:ext cx="106363"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0" name="Rectangle 337"/>
            <p:cNvSpPr>
              <a:spLocks noChangeArrowheads="1"/>
            </p:cNvSpPr>
            <p:nvPr/>
          </p:nvSpPr>
          <p:spPr bwMode="auto">
            <a:xfrm>
              <a:off x="7107255" y="5210188"/>
              <a:ext cx="106363"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1" name="Rectangle 338"/>
            <p:cNvSpPr>
              <a:spLocks noChangeArrowheads="1"/>
            </p:cNvSpPr>
            <p:nvPr/>
          </p:nvSpPr>
          <p:spPr bwMode="auto">
            <a:xfrm>
              <a:off x="6856429" y="5062550"/>
              <a:ext cx="95250" cy="508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2" name="Rectangle 339"/>
            <p:cNvSpPr>
              <a:spLocks noChangeArrowheads="1"/>
            </p:cNvSpPr>
            <p:nvPr/>
          </p:nvSpPr>
          <p:spPr bwMode="auto">
            <a:xfrm>
              <a:off x="6972317" y="5062550"/>
              <a:ext cx="93663" cy="508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3" name="Rectangle 340"/>
            <p:cNvSpPr>
              <a:spLocks noChangeArrowheads="1"/>
            </p:cNvSpPr>
            <p:nvPr/>
          </p:nvSpPr>
          <p:spPr bwMode="auto">
            <a:xfrm>
              <a:off x="7086617" y="5062550"/>
              <a:ext cx="95250" cy="50800"/>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4" name="Rectangle 341"/>
            <p:cNvSpPr>
              <a:spLocks noChangeArrowheads="1"/>
            </p:cNvSpPr>
            <p:nvPr/>
          </p:nvSpPr>
          <p:spPr bwMode="auto">
            <a:xfrm>
              <a:off x="7443806" y="5387988"/>
              <a:ext cx="855665" cy="576264"/>
            </a:xfrm>
            <a:prstGeom prst="rect">
              <a:avLst/>
            </a:prstGeom>
            <a:solidFill>
              <a:srgbClr val="ED7B5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5" name="Rectangle 342"/>
            <p:cNvSpPr>
              <a:spLocks noChangeArrowheads="1"/>
            </p:cNvSpPr>
            <p:nvPr/>
          </p:nvSpPr>
          <p:spPr bwMode="auto">
            <a:xfrm>
              <a:off x="7726381" y="5856302"/>
              <a:ext cx="250826" cy="107950"/>
            </a:xfrm>
            <a:prstGeom prst="rect">
              <a:avLst/>
            </a:prstGeom>
            <a:solidFill>
              <a:srgbClr val="73432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6" name="Rectangle 343"/>
            <p:cNvSpPr>
              <a:spLocks noChangeArrowheads="1"/>
            </p:cNvSpPr>
            <p:nvPr/>
          </p:nvSpPr>
          <p:spPr bwMode="auto">
            <a:xfrm>
              <a:off x="7504131" y="5740414"/>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7" name="Rectangle 344"/>
            <p:cNvSpPr>
              <a:spLocks noChangeArrowheads="1"/>
            </p:cNvSpPr>
            <p:nvPr/>
          </p:nvSpPr>
          <p:spPr bwMode="auto">
            <a:xfrm>
              <a:off x="7632718" y="5740414"/>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8" name="Rectangle 345"/>
            <p:cNvSpPr>
              <a:spLocks noChangeArrowheads="1"/>
            </p:cNvSpPr>
            <p:nvPr/>
          </p:nvSpPr>
          <p:spPr bwMode="auto">
            <a:xfrm>
              <a:off x="7759719" y="5740414"/>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9" name="Rectangle 346"/>
            <p:cNvSpPr>
              <a:spLocks noChangeArrowheads="1"/>
            </p:cNvSpPr>
            <p:nvPr/>
          </p:nvSpPr>
          <p:spPr bwMode="auto">
            <a:xfrm>
              <a:off x="7504131" y="5608652"/>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0" name="Rectangle 347"/>
            <p:cNvSpPr>
              <a:spLocks noChangeArrowheads="1"/>
            </p:cNvSpPr>
            <p:nvPr/>
          </p:nvSpPr>
          <p:spPr bwMode="auto">
            <a:xfrm>
              <a:off x="7632718" y="5608652"/>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1" name="Rectangle 348"/>
            <p:cNvSpPr>
              <a:spLocks noChangeArrowheads="1"/>
            </p:cNvSpPr>
            <p:nvPr/>
          </p:nvSpPr>
          <p:spPr bwMode="auto">
            <a:xfrm>
              <a:off x="7759719" y="5608652"/>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2" name="Rectangle 349"/>
            <p:cNvSpPr>
              <a:spLocks noChangeArrowheads="1"/>
            </p:cNvSpPr>
            <p:nvPr/>
          </p:nvSpPr>
          <p:spPr bwMode="auto">
            <a:xfrm>
              <a:off x="7504131" y="5475301"/>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3" name="Rectangle 350"/>
            <p:cNvSpPr>
              <a:spLocks noChangeArrowheads="1"/>
            </p:cNvSpPr>
            <p:nvPr/>
          </p:nvSpPr>
          <p:spPr bwMode="auto">
            <a:xfrm>
              <a:off x="7632718" y="5475301"/>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4" name="Rectangle 351"/>
            <p:cNvSpPr>
              <a:spLocks noChangeArrowheads="1"/>
            </p:cNvSpPr>
            <p:nvPr/>
          </p:nvSpPr>
          <p:spPr bwMode="auto">
            <a:xfrm>
              <a:off x="7759719" y="5475301"/>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5" name="Rectangle 352"/>
            <p:cNvSpPr>
              <a:spLocks noChangeArrowheads="1"/>
            </p:cNvSpPr>
            <p:nvPr/>
          </p:nvSpPr>
          <p:spPr bwMode="auto">
            <a:xfrm>
              <a:off x="7886719" y="5740414"/>
              <a:ext cx="98425"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6" name="Rectangle 353"/>
            <p:cNvSpPr>
              <a:spLocks noChangeArrowheads="1"/>
            </p:cNvSpPr>
            <p:nvPr/>
          </p:nvSpPr>
          <p:spPr bwMode="auto">
            <a:xfrm>
              <a:off x="7886719" y="5608652"/>
              <a:ext cx="98425"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7" name="Rectangle 354"/>
            <p:cNvSpPr>
              <a:spLocks noChangeArrowheads="1"/>
            </p:cNvSpPr>
            <p:nvPr/>
          </p:nvSpPr>
          <p:spPr bwMode="auto">
            <a:xfrm>
              <a:off x="7886719" y="5475301"/>
              <a:ext cx="98425"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8" name="Rectangle 355"/>
            <p:cNvSpPr>
              <a:spLocks noChangeArrowheads="1"/>
            </p:cNvSpPr>
            <p:nvPr/>
          </p:nvSpPr>
          <p:spPr bwMode="auto">
            <a:xfrm>
              <a:off x="8015307" y="5740414"/>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9" name="Rectangle 356"/>
            <p:cNvSpPr>
              <a:spLocks noChangeArrowheads="1"/>
            </p:cNvSpPr>
            <p:nvPr/>
          </p:nvSpPr>
          <p:spPr bwMode="auto">
            <a:xfrm>
              <a:off x="8015307" y="5608652"/>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40" name="Rectangle 357"/>
            <p:cNvSpPr>
              <a:spLocks noChangeArrowheads="1"/>
            </p:cNvSpPr>
            <p:nvPr/>
          </p:nvSpPr>
          <p:spPr bwMode="auto">
            <a:xfrm>
              <a:off x="8015307" y="5475301"/>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41" name="Rectangle 358"/>
            <p:cNvSpPr>
              <a:spLocks noChangeArrowheads="1"/>
            </p:cNvSpPr>
            <p:nvPr/>
          </p:nvSpPr>
          <p:spPr bwMode="auto">
            <a:xfrm>
              <a:off x="8142307" y="5740414"/>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42" name="Rectangle 359"/>
            <p:cNvSpPr>
              <a:spLocks noChangeArrowheads="1"/>
            </p:cNvSpPr>
            <p:nvPr/>
          </p:nvSpPr>
          <p:spPr bwMode="auto">
            <a:xfrm>
              <a:off x="8142307" y="5608652"/>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43" name="Rectangle 360"/>
            <p:cNvSpPr>
              <a:spLocks noChangeArrowheads="1"/>
            </p:cNvSpPr>
            <p:nvPr/>
          </p:nvSpPr>
          <p:spPr bwMode="auto">
            <a:xfrm>
              <a:off x="8142307" y="5475301"/>
              <a:ext cx="96838" cy="90488"/>
            </a:xfrm>
            <a:prstGeom prst="rect">
              <a:avLst/>
            </a:prstGeom>
            <a:solidFill>
              <a:srgbClr val="E8F3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44" name="Rectangle 361"/>
            <p:cNvSpPr>
              <a:spLocks noChangeArrowheads="1"/>
            </p:cNvSpPr>
            <p:nvPr/>
          </p:nvSpPr>
          <p:spPr bwMode="auto">
            <a:xfrm>
              <a:off x="7443806" y="5300676"/>
              <a:ext cx="855665" cy="87313"/>
            </a:xfrm>
            <a:prstGeom prst="rect">
              <a:avLst/>
            </a:prstGeom>
            <a:solidFill>
              <a:srgbClr val="734325"/>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45" name="Freeform 362"/>
            <p:cNvSpPr/>
            <p:nvPr/>
          </p:nvSpPr>
          <p:spPr bwMode="auto">
            <a:xfrm>
              <a:off x="7443806" y="5135575"/>
              <a:ext cx="236538" cy="252413"/>
            </a:xfrm>
            <a:custGeom>
              <a:gdLst>
                <a:gd fmla="*/ 0 w 149" name="T0"/>
                <a:gd fmla="*/ 0 h 159" name="T1"/>
                <a:gd fmla="*/ 149 w 149" name="T2"/>
                <a:gd fmla="*/ 62 h 159" name="T3"/>
                <a:gd fmla="*/ 149 w 149" name="T4"/>
                <a:gd fmla="*/ 159 h 159" name="T5"/>
                <a:gd fmla="*/ 0 w 149" name="T6"/>
                <a:gd fmla="*/ 159 h 159" name="T7"/>
                <a:gd fmla="*/ 0 w 149" name="T8"/>
                <a:gd fmla="*/ 0 h 159" name="T9"/>
              </a:gdLst>
              <a:cxnLst>
                <a:cxn ang="0">
                  <a:pos x="T0" y="T1"/>
                </a:cxn>
                <a:cxn ang="0">
                  <a:pos x="T2" y="T3"/>
                </a:cxn>
                <a:cxn ang="0">
                  <a:pos x="T4" y="T5"/>
                </a:cxn>
                <a:cxn ang="0">
                  <a:pos x="T6" y="T7"/>
                </a:cxn>
                <a:cxn ang="0">
                  <a:pos x="T8" y="T9"/>
                </a:cxn>
              </a:cxnLst>
              <a:rect b="b" l="0" r="r" t="0"/>
              <a:pathLst>
                <a:path h="159" w="149">
                  <a:moveTo>
                    <a:pt x="0" y="0"/>
                  </a:moveTo>
                  <a:lnTo>
                    <a:pt x="149" y="62"/>
                  </a:lnTo>
                  <a:lnTo>
                    <a:pt x="149" y="159"/>
                  </a:lnTo>
                  <a:lnTo>
                    <a:pt x="0" y="159"/>
                  </a:lnTo>
                  <a:lnTo>
                    <a:pt x="0" y="0"/>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46" name="Freeform 363"/>
            <p:cNvSpPr/>
            <p:nvPr/>
          </p:nvSpPr>
          <p:spPr bwMode="auto">
            <a:xfrm>
              <a:off x="7504131" y="5203838"/>
              <a:ext cx="134938" cy="96838"/>
            </a:xfrm>
            <a:custGeom>
              <a:gdLst>
                <a:gd fmla="*/ 0 w 85" name="T0"/>
                <a:gd fmla="*/ 0 h 61" name="T1"/>
                <a:gd fmla="*/ 85 w 85" name="T2"/>
                <a:gd fmla="*/ 36 h 61" name="T3"/>
                <a:gd fmla="*/ 85 w 85" name="T4"/>
                <a:gd fmla="*/ 61 h 61" name="T5"/>
                <a:gd fmla="*/ 0 w 85" name="T6"/>
                <a:gd fmla="*/ 61 h 61" name="T7"/>
                <a:gd fmla="*/ 0 w 85" name="T8"/>
                <a:gd fmla="*/ 0 h 61" name="T9"/>
              </a:gdLst>
              <a:cxnLst>
                <a:cxn ang="0">
                  <a:pos x="T0" y="T1"/>
                </a:cxn>
                <a:cxn ang="0">
                  <a:pos x="T2" y="T3"/>
                </a:cxn>
                <a:cxn ang="0">
                  <a:pos x="T4" y="T5"/>
                </a:cxn>
                <a:cxn ang="0">
                  <a:pos x="T6" y="T7"/>
                </a:cxn>
                <a:cxn ang="0">
                  <a:pos x="T8" y="T9"/>
                </a:cxn>
              </a:cxnLst>
              <a:rect b="b" l="0" r="r" t="0"/>
              <a:pathLst>
                <a:path h="61" w="85">
                  <a:moveTo>
                    <a:pt x="0" y="0"/>
                  </a:moveTo>
                  <a:lnTo>
                    <a:pt x="85" y="36"/>
                  </a:lnTo>
                  <a:lnTo>
                    <a:pt x="85" y="61"/>
                  </a:lnTo>
                  <a:lnTo>
                    <a:pt x="0" y="61"/>
                  </a:lnTo>
                  <a:lnTo>
                    <a:pt x="0" y="0"/>
                  </a:lnTo>
                  <a:close/>
                </a:path>
              </a:pathLst>
            </a:custGeom>
            <a:solidFill>
              <a:srgbClr val="E8F3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47" name="Freeform 364"/>
            <p:cNvSpPr/>
            <p:nvPr/>
          </p:nvSpPr>
          <p:spPr bwMode="auto">
            <a:xfrm>
              <a:off x="6102365" y="5842018"/>
              <a:ext cx="33338" cy="128588"/>
            </a:xfrm>
            <a:custGeom>
              <a:gdLst>
                <a:gd fmla="*/ 0 w 33" name="T0"/>
                <a:gd fmla="*/ 0 h 125" name="T1"/>
                <a:gd fmla="*/ 33 w 33" name="T2"/>
                <a:gd fmla="*/ 0 h 125" name="T3"/>
                <a:gd fmla="*/ 33 w 33" name="T4"/>
                <a:gd fmla="*/ 116 h 125" name="T5"/>
                <a:gd fmla="*/ 0 w 33" name="T6"/>
                <a:gd fmla="*/ 116 h 125" name="T7"/>
                <a:gd fmla="*/ 0 w 33" name="T8"/>
                <a:gd fmla="*/ 0 h 125" name="T9"/>
              </a:gdLst>
              <a:cxnLst>
                <a:cxn ang="0">
                  <a:pos x="T0" y="T1"/>
                </a:cxn>
                <a:cxn ang="0">
                  <a:pos x="T2" y="T3"/>
                </a:cxn>
                <a:cxn ang="0">
                  <a:pos x="T4" y="T5"/>
                </a:cxn>
                <a:cxn ang="0">
                  <a:pos x="T6" y="T7"/>
                </a:cxn>
                <a:cxn ang="0">
                  <a:pos x="T8" y="T9"/>
                </a:cxn>
              </a:cxnLst>
              <a:rect b="b" l="0" r="r" t="0"/>
              <a:pathLst>
                <a:path h="125" w="33">
                  <a:moveTo>
                    <a:pt x="0" y="0"/>
                  </a:moveTo>
                  <a:cubicBezTo>
                    <a:pt x="33" y="0"/>
                    <a:pt x="33" y="0"/>
                    <a:pt x="33" y="0"/>
                  </a:cubicBezTo>
                  <a:cubicBezTo>
                    <a:pt x="33" y="116"/>
                    <a:pt x="33" y="116"/>
                    <a:pt x="33" y="116"/>
                  </a:cubicBezTo>
                  <a:cubicBezTo>
                    <a:pt x="21" y="124"/>
                    <a:pt x="10" y="125"/>
                    <a:pt x="0" y="116"/>
                  </a:cubicBezTo>
                  <a:lnTo>
                    <a:pt x="0" y="0"/>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48" name="Freeform 365"/>
            <p:cNvSpPr/>
            <p:nvPr/>
          </p:nvSpPr>
          <p:spPr bwMode="auto">
            <a:xfrm>
              <a:off x="6119827" y="5842018"/>
              <a:ext cx="15875" cy="125413"/>
            </a:xfrm>
            <a:custGeom>
              <a:gdLst>
                <a:gd fmla="*/ 0 w 16" name="T0"/>
                <a:gd fmla="*/ 0 h 122" name="T1"/>
                <a:gd fmla="*/ 16 w 16" name="T2"/>
                <a:gd fmla="*/ 0 h 122" name="T3"/>
                <a:gd fmla="*/ 16 w 16" name="T4"/>
                <a:gd fmla="*/ 116 h 122" name="T5"/>
                <a:gd fmla="*/ 0 w 16" name="T6"/>
                <a:gd fmla="*/ 122 h 122" name="T7"/>
                <a:gd fmla="*/ 0 w 16" name="T8"/>
                <a:gd fmla="*/ 0 h 122" name="T9"/>
              </a:gdLst>
              <a:cxnLst>
                <a:cxn ang="0">
                  <a:pos x="T0" y="T1"/>
                </a:cxn>
                <a:cxn ang="0">
                  <a:pos x="T2" y="T3"/>
                </a:cxn>
                <a:cxn ang="0">
                  <a:pos x="T4" y="T5"/>
                </a:cxn>
                <a:cxn ang="0">
                  <a:pos x="T6" y="T7"/>
                </a:cxn>
                <a:cxn ang="0">
                  <a:pos x="T8" y="T9"/>
                </a:cxn>
              </a:cxnLst>
              <a:rect b="b" l="0" r="r" t="0"/>
              <a:pathLst>
                <a:path h="122" w="16">
                  <a:moveTo>
                    <a:pt x="0" y="0"/>
                  </a:moveTo>
                  <a:cubicBezTo>
                    <a:pt x="16" y="0"/>
                    <a:pt x="16" y="0"/>
                    <a:pt x="16" y="0"/>
                  </a:cubicBezTo>
                  <a:cubicBezTo>
                    <a:pt x="16" y="116"/>
                    <a:pt x="16" y="116"/>
                    <a:pt x="16" y="116"/>
                  </a:cubicBezTo>
                  <a:cubicBezTo>
                    <a:pt x="10" y="120"/>
                    <a:pt x="5" y="122"/>
                    <a:pt x="0" y="122"/>
                  </a:cubicBezTo>
                  <a:lnTo>
                    <a:pt x="0" y="0"/>
                  </a:lnTo>
                  <a:close/>
                </a:path>
              </a:pathLst>
            </a:custGeom>
            <a:solidFill>
              <a:srgbClr val="8C5D3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49" name="Oval 366"/>
            <p:cNvSpPr>
              <a:spLocks noChangeArrowheads="1"/>
            </p:cNvSpPr>
            <p:nvPr/>
          </p:nvSpPr>
          <p:spPr bwMode="auto">
            <a:xfrm>
              <a:off x="5999177" y="5635639"/>
              <a:ext cx="239713" cy="252413"/>
            </a:xfrm>
            <a:prstGeom prst="ellipse">
              <a:avLst/>
            </a:prstGeom>
            <a:solidFill>
              <a:srgbClr val="99CF3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50" name="Freeform 367"/>
            <p:cNvSpPr/>
            <p:nvPr/>
          </p:nvSpPr>
          <p:spPr bwMode="auto">
            <a:xfrm>
              <a:off x="6080140" y="5635639"/>
              <a:ext cx="158750" cy="252413"/>
            </a:xfrm>
            <a:custGeom>
              <a:gdLst>
                <a:gd fmla="*/ 41 w 154" name="T0"/>
                <a:gd fmla="*/ 0 h 244" name="T1"/>
                <a:gd fmla="*/ 154 w 154" name="T2"/>
                <a:gd fmla="*/ 122 h 244" name="T3"/>
                <a:gd fmla="*/ 38 w 154" name="T4"/>
                <a:gd fmla="*/ 244 h 244" name="T5"/>
                <a:gd fmla="*/ 38 w 154" name="T6"/>
                <a:gd fmla="*/ 0 h 244" name="T7"/>
                <a:gd fmla="*/ 41 w 154" name="T8"/>
                <a:gd fmla="*/ 0 h 244" name="T9"/>
              </a:gdLst>
              <a:cxnLst>
                <a:cxn ang="0">
                  <a:pos x="T0" y="T1"/>
                </a:cxn>
                <a:cxn ang="0">
                  <a:pos x="T2" y="T3"/>
                </a:cxn>
                <a:cxn ang="0">
                  <a:pos x="T4" y="T5"/>
                </a:cxn>
                <a:cxn ang="0">
                  <a:pos x="T6" y="T7"/>
                </a:cxn>
                <a:cxn ang="0">
                  <a:pos x="T8" y="T9"/>
                </a:cxn>
              </a:cxnLst>
              <a:rect b="b" l="0" r="r" t="0"/>
              <a:pathLst>
                <a:path h="244" w="154">
                  <a:moveTo>
                    <a:pt x="41" y="0"/>
                  </a:moveTo>
                  <a:cubicBezTo>
                    <a:pt x="104" y="2"/>
                    <a:pt x="154" y="56"/>
                    <a:pt x="154" y="122"/>
                  </a:cubicBezTo>
                  <a:cubicBezTo>
                    <a:pt x="154" y="189"/>
                    <a:pt x="102" y="244"/>
                    <a:pt x="38" y="244"/>
                  </a:cubicBezTo>
                  <a:cubicBezTo>
                    <a:pt x="4" y="197"/>
                    <a:pt x="0" y="54"/>
                    <a:pt x="38" y="0"/>
                  </a:cubicBezTo>
                  <a:cubicBezTo>
                    <a:pt x="39" y="0"/>
                    <a:pt x="40" y="0"/>
                    <a:pt x="41" y="0"/>
                  </a:cubicBez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51" name="Freeform 368"/>
            <p:cNvSpPr/>
            <p:nvPr/>
          </p:nvSpPr>
          <p:spPr bwMode="auto">
            <a:xfrm>
              <a:off x="7329505" y="5897577"/>
              <a:ext cx="33338" cy="71438"/>
            </a:xfrm>
            <a:custGeom>
              <a:gdLst>
                <a:gd fmla="*/ 0 w 32" name="T0"/>
                <a:gd fmla="*/ 0 h 70" name="T1"/>
                <a:gd fmla="*/ 32 w 32" name="T2"/>
                <a:gd fmla="*/ 0 h 70" name="T3"/>
                <a:gd fmla="*/ 32 w 32" name="T4"/>
                <a:gd fmla="*/ 65 h 70" name="T5"/>
                <a:gd fmla="*/ 0 w 32" name="T6"/>
                <a:gd fmla="*/ 65 h 70" name="T7"/>
                <a:gd fmla="*/ 0 w 32" name="T8"/>
                <a:gd fmla="*/ 0 h 70" name="T9"/>
              </a:gdLst>
              <a:cxnLst>
                <a:cxn ang="0">
                  <a:pos x="T0" y="T1"/>
                </a:cxn>
                <a:cxn ang="0">
                  <a:pos x="T2" y="T3"/>
                </a:cxn>
                <a:cxn ang="0">
                  <a:pos x="T4" y="T5"/>
                </a:cxn>
                <a:cxn ang="0">
                  <a:pos x="T6" y="T7"/>
                </a:cxn>
                <a:cxn ang="0">
                  <a:pos x="T8" y="T9"/>
                </a:cxn>
              </a:cxnLst>
              <a:rect b="b" l="0" r="r" t="0"/>
              <a:pathLst>
                <a:path h="70" w="32">
                  <a:moveTo>
                    <a:pt x="0" y="0"/>
                  </a:moveTo>
                  <a:cubicBezTo>
                    <a:pt x="32" y="0"/>
                    <a:pt x="32" y="0"/>
                    <a:pt x="32" y="0"/>
                  </a:cubicBezTo>
                  <a:cubicBezTo>
                    <a:pt x="32" y="65"/>
                    <a:pt x="32" y="65"/>
                    <a:pt x="32" y="65"/>
                  </a:cubicBezTo>
                  <a:cubicBezTo>
                    <a:pt x="21" y="69"/>
                    <a:pt x="10" y="70"/>
                    <a:pt x="0" y="65"/>
                  </a:cubicBezTo>
                  <a:lnTo>
                    <a:pt x="0" y="0"/>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52" name="Freeform 369"/>
            <p:cNvSpPr/>
            <p:nvPr/>
          </p:nvSpPr>
          <p:spPr bwMode="auto">
            <a:xfrm>
              <a:off x="7346968" y="5897577"/>
              <a:ext cx="15875" cy="69850"/>
            </a:xfrm>
            <a:custGeom>
              <a:gdLst>
                <a:gd fmla="*/ 0 w 16" name="T0"/>
                <a:gd fmla="*/ 0 h 68" name="T1"/>
                <a:gd fmla="*/ 16 w 16" name="T2"/>
                <a:gd fmla="*/ 0 h 68" name="T3"/>
                <a:gd fmla="*/ 16 w 16" name="T4"/>
                <a:gd fmla="*/ 65 h 68" name="T5"/>
                <a:gd fmla="*/ 0 w 16" name="T6"/>
                <a:gd fmla="*/ 68 h 68" name="T7"/>
                <a:gd fmla="*/ 0 w 16" name="T8"/>
                <a:gd fmla="*/ 0 h 68" name="T9"/>
              </a:gdLst>
              <a:cxnLst>
                <a:cxn ang="0">
                  <a:pos x="T0" y="T1"/>
                </a:cxn>
                <a:cxn ang="0">
                  <a:pos x="T2" y="T3"/>
                </a:cxn>
                <a:cxn ang="0">
                  <a:pos x="T4" y="T5"/>
                </a:cxn>
                <a:cxn ang="0">
                  <a:pos x="T6" y="T7"/>
                </a:cxn>
                <a:cxn ang="0">
                  <a:pos x="T8" y="T9"/>
                </a:cxn>
              </a:cxnLst>
              <a:rect b="b" l="0" r="r" t="0"/>
              <a:pathLst>
                <a:path h="68" w="16">
                  <a:moveTo>
                    <a:pt x="0" y="0"/>
                  </a:moveTo>
                  <a:cubicBezTo>
                    <a:pt x="16" y="0"/>
                    <a:pt x="16" y="0"/>
                    <a:pt x="16" y="0"/>
                  </a:cubicBezTo>
                  <a:cubicBezTo>
                    <a:pt x="16" y="65"/>
                    <a:pt x="16" y="65"/>
                    <a:pt x="16" y="65"/>
                  </a:cubicBezTo>
                  <a:cubicBezTo>
                    <a:pt x="11" y="67"/>
                    <a:pt x="6" y="68"/>
                    <a:pt x="0" y="68"/>
                  </a:cubicBezTo>
                  <a:lnTo>
                    <a:pt x="0" y="0"/>
                  </a:lnTo>
                  <a:close/>
                </a:path>
              </a:pathLst>
            </a:custGeom>
            <a:solidFill>
              <a:srgbClr val="8C5D3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53" name="Freeform 370"/>
            <p:cNvSpPr/>
            <p:nvPr/>
          </p:nvSpPr>
          <p:spPr bwMode="auto">
            <a:xfrm>
              <a:off x="7250130" y="5567376"/>
              <a:ext cx="193675" cy="355601"/>
            </a:xfrm>
            <a:custGeom>
              <a:gdLst>
                <a:gd fmla="*/ 94 w 188" name="T0"/>
                <a:gd fmla="*/ 0 h 345" name="T1"/>
                <a:gd fmla="*/ 188 w 188" name="T2"/>
                <a:gd fmla="*/ 323 h 345" name="T3"/>
                <a:gd fmla="*/ 0 w 188" name="T4"/>
                <a:gd fmla="*/ 323 h 345" name="T5"/>
                <a:gd fmla="*/ 94 w 188" name="T6"/>
                <a:gd fmla="*/ 0 h 345" name="T7"/>
              </a:gdLst>
              <a:cxnLst>
                <a:cxn ang="0">
                  <a:pos x="T0" y="T1"/>
                </a:cxn>
                <a:cxn ang="0">
                  <a:pos x="T2" y="T3"/>
                </a:cxn>
                <a:cxn ang="0">
                  <a:pos x="T4" y="T5"/>
                </a:cxn>
                <a:cxn ang="0">
                  <a:pos x="T6" y="T7"/>
                </a:cxn>
              </a:cxnLst>
              <a:rect b="b" l="0" r="r" t="0"/>
              <a:pathLst>
                <a:path h="345" w="188">
                  <a:moveTo>
                    <a:pt x="94" y="0"/>
                  </a:moveTo>
                  <a:cubicBezTo>
                    <a:pt x="154" y="95"/>
                    <a:pt x="188" y="201"/>
                    <a:pt x="188" y="323"/>
                  </a:cubicBezTo>
                  <a:cubicBezTo>
                    <a:pt x="127" y="343"/>
                    <a:pt x="64" y="345"/>
                    <a:pt x="0" y="323"/>
                  </a:cubicBezTo>
                  <a:cubicBezTo>
                    <a:pt x="6" y="215"/>
                    <a:pt x="42" y="107"/>
                    <a:pt x="94" y="0"/>
                  </a:cubicBezTo>
                  <a:close/>
                </a:path>
              </a:pathLst>
            </a:custGeom>
            <a:solidFill>
              <a:srgbClr val="99CF3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54" name="Freeform 371"/>
            <p:cNvSpPr/>
            <p:nvPr/>
          </p:nvSpPr>
          <p:spPr bwMode="auto">
            <a:xfrm>
              <a:off x="7337443" y="5567376"/>
              <a:ext cx="106363" cy="347663"/>
            </a:xfrm>
            <a:custGeom>
              <a:gdLst>
                <a:gd fmla="*/ 9 w 103" name="T0"/>
                <a:gd fmla="*/ 0 h 338" name="T1"/>
                <a:gd fmla="*/ 103 w 103" name="T2"/>
                <a:gd fmla="*/ 323 h 338" name="T3"/>
                <a:gd fmla="*/ 9 w 103" name="T4"/>
                <a:gd fmla="*/ 338 h 338" name="T5"/>
                <a:gd fmla="*/ 9 w 103" name="T6"/>
                <a:gd fmla="*/ 0 h 338" name="T7"/>
              </a:gdLst>
              <a:cxnLst>
                <a:cxn ang="0">
                  <a:pos x="T0" y="T1"/>
                </a:cxn>
                <a:cxn ang="0">
                  <a:pos x="T2" y="T3"/>
                </a:cxn>
                <a:cxn ang="0">
                  <a:pos x="T4" y="T5"/>
                </a:cxn>
                <a:cxn ang="0">
                  <a:pos x="T6" y="T7"/>
                </a:cxn>
              </a:cxnLst>
              <a:rect b="b" l="0" r="r" t="0"/>
              <a:pathLst>
                <a:path h="338" w="103">
                  <a:moveTo>
                    <a:pt x="9" y="0"/>
                  </a:moveTo>
                  <a:cubicBezTo>
                    <a:pt x="69" y="95"/>
                    <a:pt x="103" y="201"/>
                    <a:pt x="103" y="323"/>
                  </a:cubicBezTo>
                  <a:cubicBezTo>
                    <a:pt x="72" y="333"/>
                    <a:pt x="41" y="338"/>
                    <a:pt x="9" y="338"/>
                  </a:cubicBezTo>
                  <a:cubicBezTo>
                    <a:pt x="2" y="297"/>
                    <a:pt x="0" y="95"/>
                    <a:pt x="9" y="0"/>
                  </a:cubicBez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55" name="Oval 372"/>
            <p:cNvSpPr>
              <a:spLocks noChangeArrowheads="1"/>
            </p:cNvSpPr>
            <p:nvPr/>
          </p:nvSpPr>
          <p:spPr bwMode="auto">
            <a:xfrm>
              <a:off x="7683519" y="4459299"/>
              <a:ext cx="249238" cy="180975"/>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56" name="Oval 373"/>
            <p:cNvSpPr>
              <a:spLocks noChangeArrowheads="1"/>
            </p:cNvSpPr>
            <p:nvPr/>
          </p:nvSpPr>
          <p:spPr bwMode="auto">
            <a:xfrm>
              <a:off x="7588268" y="4545024"/>
              <a:ext cx="192088" cy="138113"/>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57" name="Oval 374"/>
            <p:cNvSpPr>
              <a:spLocks noChangeArrowheads="1"/>
            </p:cNvSpPr>
            <p:nvPr/>
          </p:nvSpPr>
          <p:spPr bwMode="auto">
            <a:xfrm>
              <a:off x="7867669" y="4529149"/>
              <a:ext cx="169863" cy="122238"/>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58" name="Oval 375"/>
            <p:cNvSpPr>
              <a:spLocks noChangeArrowheads="1"/>
            </p:cNvSpPr>
            <p:nvPr/>
          </p:nvSpPr>
          <p:spPr bwMode="auto">
            <a:xfrm>
              <a:off x="7718444" y="4572011"/>
              <a:ext cx="222251" cy="161925"/>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59" name="Freeform 376"/>
            <p:cNvSpPr/>
            <p:nvPr/>
          </p:nvSpPr>
          <p:spPr bwMode="auto">
            <a:xfrm>
              <a:off x="749302" y="5953140"/>
              <a:ext cx="10439425" cy="223838"/>
            </a:xfrm>
            <a:custGeom>
              <a:gdLst>
                <a:gd fmla="*/ 0 w 10128" name="T0"/>
                <a:gd fmla="*/ 0 h 217" name="T1"/>
                <a:gd fmla="*/ 10128 w 10128" name="T2"/>
                <a:gd fmla="*/ 0 h 217" name="T3"/>
                <a:gd fmla="*/ 10128 w 10128" name="T4"/>
                <a:gd fmla="*/ 217 h 217" name="T5"/>
                <a:gd fmla="*/ 0 w 10128" name="T6"/>
                <a:gd fmla="*/ 217 h 217" name="T7"/>
                <a:gd fmla="*/ 0 w 10128" name="T8"/>
                <a:gd fmla="*/ 0 h 217" name="T9"/>
              </a:gdLst>
              <a:cxnLst>
                <a:cxn ang="0">
                  <a:pos x="T0" y="T1"/>
                </a:cxn>
                <a:cxn ang="0">
                  <a:pos x="T2" y="T3"/>
                </a:cxn>
                <a:cxn ang="0">
                  <a:pos x="T4" y="T5"/>
                </a:cxn>
                <a:cxn ang="0">
                  <a:pos x="T6" y="T7"/>
                </a:cxn>
                <a:cxn ang="0">
                  <a:pos x="T8" y="T9"/>
                </a:cxn>
              </a:cxnLst>
              <a:rect b="b" l="0" r="r" t="0"/>
              <a:pathLst>
                <a:path h="216" w="10128">
                  <a:moveTo>
                    <a:pt x="0" y="0"/>
                  </a:moveTo>
                  <a:cubicBezTo>
                    <a:pt x="3376" y="0"/>
                    <a:pt x="6752" y="0"/>
                    <a:pt x="10128" y="0"/>
                  </a:cubicBezTo>
                  <a:cubicBezTo>
                    <a:pt x="10128" y="217"/>
                    <a:pt x="10128" y="217"/>
                    <a:pt x="10128" y="217"/>
                  </a:cubicBezTo>
                  <a:cubicBezTo>
                    <a:pt x="0" y="217"/>
                    <a:pt x="0" y="217"/>
                    <a:pt x="0" y="217"/>
                  </a:cubicBezTo>
                  <a:lnTo>
                    <a:pt x="0" y="0"/>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160" name="Freeform 377"/>
            <p:cNvSpPr/>
            <p:nvPr/>
          </p:nvSpPr>
          <p:spPr bwMode="auto">
            <a:xfrm>
              <a:off x="9239272" y="4921262"/>
              <a:ext cx="1887542" cy="1031878"/>
            </a:xfrm>
            <a:custGeom>
              <a:gdLst>
                <a:gd fmla="*/ 1189 w 1189" name="T0"/>
                <a:gd fmla="*/ 650 h 650" name="T1"/>
                <a:gd fmla="*/ 735 w 1189" name="T2"/>
                <a:gd fmla="*/ 2 h 650" name="T3"/>
                <a:gd fmla="*/ 531 w 1189" name="T4"/>
                <a:gd fmla="*/ 19 h 650" name="T5"/>
                <a:gd fmla="*/ 456 w 1189" name="T6"/>
                <a:gd fmla="*/ 0 h 650" name="T7"/>
                <a:gd fmla="*/ 0 w 1189" name="T8"/>
                <a:gd fmla="*/ 650 h 650" name="T9"/>
                <a:gd fmla="*/ 1189 w 1189" name="T10"/>
                <a:gd fmla="*/ 650 h 650" name="T11"/>
              </a:gdLst>
              <a:cxnLst>
                <a:cxn ang="0">
                  <a:pos x="T0" y="T1"/>
                </a:cxn>
                <a:cxn ang="0">
                  <a:pos x="T2" y="T3"/>
                </a:cxn>
                <a:cxn ang="0">
                  <a:pos x="T4" y="T5"/>
                </a:cxn>
                <a:cxn ang="0">
                  <a:pos x="T6" y="T7"/>
                </a:cxn>
                <a:cxn ang="0">
                  <a:pos x="T8" y="T9"/>
                </a:cxn>
                <a:cxn ang="0">
                  <a:pos x="T10" y="T11"/>
                </a:cxn>
              </a:cxnLst>
              <a:rect b="b" l="0" r="r" t="0"/>
              <a:pathLst>
                <a:path h="650" w="1189">
                  <a:moveTo>
                    <a:pt x="1189" y="650"/>
                  </a:moveTo>
                  <a:lnTo>
                    <a:pt x="735" y="2"/>
                  </a:lnTo>
                  <a:lnTo>
                    <a:pt x="531" y="19"/>
                  </a:lnTo>
                  <a:lnTo>
                    <a:pt x="456" y="0"/>
                  </a:lnTo>
                  <a:lnTo>
                    <a:pt x="0" y="650"/>
                  </a:lnTo>
                  <a:lnTo>
                    <a:pt x="1189" y="650"/>
                  </a:lnTo>
                  <a:close/>
                </a:path>
              </a:pathLst>
            </a:custGeom>
            <a:solidFill>
              <a:srgbClr val="818A8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61" name="Freeform 378"/>
            <p:cNvSpPr/>
            <p:nvPr/>
          </p:nvSpPr>
          <p:spPr bwMode="auto">
            <a:xfrm>
              <a:off x="9239272" y="4921262"/>
              <a:ext cx="842965" cy="1031878"/>
            </a:xfrm>
            <a:custGeom>
              <a:gdLst>
                <a:gd fmla="*/ 347 w 531" name="T0"/>
                <a:gd fmla="*/ 650 h 650" name="T1"/>
                <a:gd fmla="*/ 531 w 531" name="T2"/>
                <a:gd fmla="*/ 19 h 650" name="T3"/>
                <a:gd fmla="*/ 456 w 531" name="T4"/>
                <a:gd fmla="*/ 0 h 650" name="T5"/>
                <a:gd fmla="*/ 0 w 531" name="T6"/>
                <a:gd fmla="*/ 650 h 650" name="T7"/>
                <a:gd fmla="*/ 347 w 531" name="T8"/>
                <a:gd fmla="*/ 650 h 650" name="T9"/>
              </a:gdLst>
              <a:cxnLst>
                <a:cxn ang="0">
                  <a:pos x="T0" y="T1"/>
                </a:cxn>
                <a:cxn ang="0">
                  <a:pos x="T2" y="T3"/>
                </a:cxn>
                <a:cxn ang="0">
                  <a:pos x="T4" y="T5"/>
                </a:cxn>
                <a:cxn ang="0">
                  <a:pos x="T6" y="T7"/>
                </a:cxn>
                <a:cxn ang="0">
                  <a:pos x="T8" y="T9"/>
                </a:cxn>
              </a:cxnLst>
              <a:rect b="b" l="0" r="r" t="0"/>
              <a:pathLst>
                <a:path h="650" w="531">
                  <a:moveTo>
                    <a:pt x="347" y="650"/>
                  </a:moveTo>
                  <a:lnTo>
                    <a:pt x="531" y="19"/>
                  </a:lnTo>
                  <a:lnTo>
                    <a:pt x="456" y="0"/>
                  </a:lnTo>
                  <a:lnTo>
                    <a:pt x="0" y="650"/>
                  </a:lnTo>
                  <a:lnTo>
                    <a:pt x="347" y="650"/>
                  </a:lnTo>
                  <a:close/>
                </a:path>
              </a:pathLst>
            </a:custGeom>
            <a:solidFill>
              <a:srgbClr val="97A1A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62" name="Freeform 379"/>
            <p:cNvSpPr/>
            <p:nvPr/>
          </p:nvSpPr>
          <p:spPr bwMode="auto">
            <a:xfrm>
              <a:off x="10082237" y="4605349"/>
              <a:ext cx="323851" cy="346076"/>
            </a:xfrm>
            <a:custGeom>
              <a:gdLst>
                <a:gd fmla="*/ 0 w 204" name="T0"/>
                <a:gd fmla="*/ 218 h 218" name="T1"/>
                <a:gd fmla="*/ 204 w 204" name="T2"/>
                <a:gd fmla="*/ 201 h 218" name="T3"/>
                <a:gd fmla="*/ 64 w 204" name="T4"/>
                <a:gd fmla="*/ 0 h 218" name="T5"/>
                <a:gd fmla="*/ 0 w 204" name="T6"/>
                <a:gd fmla="*/ 218 h 218" name="T7"/>
              </a:gdLst>
              <a:cxnLst>
                <a:cxn ang="0">
                  <a:pos x="T0" y="T1"/>
                </a:cxn>
                <a:cxn ang="0">
                  <a:pos x="T2" y="T3"/>
                </a:cxn>
                <a:cxn ang="0">
                  <a:pos x="T4" y="T5"/>
                </a:cxn>
                <a:cxn ang="0">
                  <a:pos x="T6" y="T7"/>
                </a:cxn>
              </a:cxnLst>
              <a:rect b="b" l="0" r="r" t="0"/>
              <a:pathLst>
                <a:path h="218" w="204">
                  <a:moveTo>
                    <a:pt x="0" y="218"/>
                  </a:moveTo>
                  <a:lnTo>
                    <a:pt x="204" y="201"/>
                  </a:lnTo>
                  <a:lnTo>
                    <a:pt x="64" y="0"/>
                  </a:lnTo>
                  <a:lnTo>
                    <a:pt x="0" y="218"/>
                  </a:lnTo>
                  <a:close/>
                </a:path>
              </a:pathLst>
            </a:custGeom>
            <a:solidFill>
              <a:srgbClr val="CCD3D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63" name="Freeform 380"/>
            <p:cNvSpPr/>
            <p:nvPr/>
          </p:nvSpPr>
          <p:spPr bwMode="auto">
            <a:xfrm>
              <a:off x="9963174" y="4605349"/>
              <a:ext cx="220663" cy="346076"/>
            </a:xfrm>
            <a:custGeom>
              <a:gdLst>
                <a:gd fmla="*/ 139 w 139" name="T0"/>
                <a:gd fmla="*/ 0 h 218" name="T1"/>
                <a:gd fmla="*/ 0 w 139" name="T2"/>
                <a:gd fmla="*/ 199 h 218" name="T3"/>
                <a:gd fmla="*/ 75 w 139" name="T4"/>
                <a:gd fmla="*/ 218 h 218" name="T5"/>
                <a:gd fmla="*/ 139 w 139" name="T6"/>
                <a:gd fmla="*/ 0 h 218" name="T7"/>
              </a:gdLst>
              <a:cxnLst>
                <a:cxn ang="0">
                  <a:pos x="T0" y="T1"/>
                </a:cxn>
                <a:cxn ang="0">
                  <a:pos x="T2" y="T3"/>
                </a:cxn>
                <a:cxn ang="0">
                  <a:pos x="T4" y="T5"/>
                </a:cxn>
                <a:cxn ang="0">
                  <a:pos x="T6" y="T7"/>
                </a:cxn>
              </a:cxnLst>
              <a:rect b="b" l="0" r="r" t="0"/>
              <a:pathLst>
                <a:path h="218" w="139">
                  <a:moveTo>
                    <a:pt x="139" y="0"/>
                  </a:moveTo>
                  <a:lnTo>
                    <a:pt x="0" y="199"/>
                  </a:lnTo>
                  <a:lnTo>
                    <a:pt x="75" y="218"/>
                  </a:lnTo>
                  <a:lnTo>
                    <a:pt x="139"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64" name="Freeform 381"/>
            <p:cNvSpPr/>
            <p:nvPr/>
          </p:nvSpPr>
          <p:spPr bwMode="auto">
            <a:xfrm>
              <a:off x="8191520" y="4649799"/>
              <a:ext cx="1860554" cy="1303341"/>
            </a:xfrm>
            <a:custGeom>
              <a:gdLst>
                <a:gd fmla="*/ 1172 w 1172" name="T0"/>
                <a:gd fmla="*/ 821 h 821" name="T1"/>
                <a:gd fmla="*/ 724 w 1172" name="T2"/>
                <a:gd fmla="*/ 3 h 821" name="T3"/>
                <a:gd fmla="*/ 524 w 1172" name="T4"/>
                <a:gd fmla="*/ 24 h 821" name="T5"/>
                <a:gd fmla="*/ 449 w 1172" name="T6"/>
                <a:gd fmla="*/ 0 h 821" name="T7"/>
                <a:gd fmla="*/ 0 w 1172" name="T8"/>
                <a:gd fmla="*/ 821 h 821" name="T9"/>
                <a:gd fmla="*/ 1172 w 1172" name="T10"/>
                <a:gd fmla="*/ 821 h 821" name="T11"/>
              </a:gdLst>
              <a:cxnLst>
                <a:cxn ang="0">
                  <a:pos x="T0" y="T1"/>
                </a:cxn>
                <a:cxn ang="0">
                  <a:pos x="T2" y="T3"/>
                </a:cxn>
                <a:cxn ang="0">
                  <a:pos x="T4" y="T5"/>
                </a:cxn>
                <a:cxn ang="0">
                  <a:pos x="T6" y="T7"/>
                </a:cxn>
                <a:cxn ang="0">
                  <a:pos x="T8" y="T9"/>
                </a:cxn>
                <a:cxn ang="0">
                  <a:pos x="T10" y="T11"/>
                </a:cxn>
              </a:cxnLst>
              <a:rect b="b" l="0" r="r" t="0"/>
              <a:pathLst>
                <a:path h="821" w="1172">
                  <a:moveTo>
                    <a:pt x="1172" y="821"/>
                  </a:moveTo>
                  <a:lnTo>
                    <a:pt x="724" y="3"/>
                  </a:lnTo>
                  <a:lnTo>
                    <a:pt x="524" y="24"/>
                  </a:lnTo>
                  <a:lnTo>
                    <a:pt x="449" y="0"/>
                  </a:lnTo>
                  <a:lnTo>
                    <a:pt x="0" y="821"/>
                  </a:lnTo>
                  <a:lnTo>
                    <a:pt x="1172" y="821"/>
                  </a:lnTo>
                  <a:close/>
                </a:path>
              </a:pathLst>
            </a:custGeom>
            <a:solidFill>
              <a:srgbClr val="818A8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65" name="Freeform 382"/>
            <p:cNvSpPr/>
            <p:nvPr/>
          </p:nvSpPr>
          <p:spPr bwMode="auto">
            <a:xfrm>
              <a:off x="8191520" y="4649799"/>
              <a:ext cx="831852" cy="1303341"/>
            </a:xfrm>
            <a:custGeom>
              <a:gdLst>
                <a:gd fmla="*/ 342 w 524" name="T0"/>
                <a:gd fmla="*/ 821 h 821" name="T1"/>
                <a:gd fmla="*/ 524 w 524" name="T2"/>
                <a:gd fmla="*/ 24 h 821" name="T3"/>
                <a:gd fmla="*/ 449 w 524" name="T4"/>
                <a:gd fmla="*/ 0 h 821" name="T5"/>
                <a:gd fmla="*/ 0 w 524" name="T6"/>
                <a:gd fmla="*/ 821 h 821" name="T7"/>
                <a:gd fmla="*/ 342 w 524" name="T8"/>
                <a:gd fmla="*/ 821 h 821" name="T9"/>
              </a:gdLst>
              <a:cxnLst>
                <a:cxn ang="0">
                  <a:pos x="T0" y="T1"/>
                </a:cxn>
                <a:cxn ang="0">
                  <a:pos x="T2" y="T3"/>
                </a:cxn>
                <a:cxn ang="0">
                  <a:pos x="T4" y="T5"/>
                </a:cxn>
                <a:cxn ang="0">
                  <a:pos x="T6" y="T7"/>
                </a:cxn>
                <a:cxn ang="0">
                  <a:pos x="T8" y="T9"/>
                </a:cxn>
              </a:cxnLst>
              <a:rect b="b" l="0" r="r" t="0"/>
              <a:pathLst>
                <a:path h="821" w="524">
                  <a:moveTo>
                    <a:pt x="342" y="821"/>
                  </a:moveTo>
                  <a:lnTo>
                    <a:pt x="524" y="24"/>
                  </a:lnTo>
                  <a:lnTo>
                    <a:pt x="449" y="0"/>
                  </a:lnTo>
                  <a:lnTo>
                    <a:pt x="0" y="821"/>
                  </a:lnTo>
                  <a:lnTo>
                    <a:pt x="342" y="821"/>
                  </a:lnTo>
                  <a:close/>
                </a:path>
              </a:pathLst>
            </a:custGeom>
            <a:solidFill>
              <a:srgbClr val="97A1A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66" name="Freeform 383"/>
            <p:cNvSpPr/>
            <p:nvPr/>
          </p:nvSpPr>
          <p:spPr bwMode="auto">
            <a:xfrm>
              <a:off x="9023372" y="4252923"/>
              <a:ext cx="317501" cy="434976"/>
            </a:xfrm>
            <a:custGeom>
              <a:gdLst>
                <a:gd fmla="*/ 0 w 200" name="T0"/>
                <a:gd fmla="*/ 274 h 274" name="T1"/>
                <a:gd fmla="*/ 200 w 200" name="T2"/>
                <a:gd fmla="*/ 253 h 274" name="T3"/>
                <a:gd fmla="*/ 62 w 200" name="T4"/>
                <a:gd fmla="*/ 0 h 274" name="T5"/>
                <a:gd fmla="*/ 0 w 200" name="T6"/>
                <a:gd fmla="*/ 274 h 274" name="T7"/>
              </a:gdLst>
              <a:cxnLst>
                <a:cxn ang="0">
                  <a:pos x="T0" y="T1"/>
                </a:cxn>
                <a:cxn ang="0">
                  <a:pos x="T2" y="T3"/>
                </a:cxn>
                <a:cxn ang="0">
                  <a:pos x="T4" y="T5"/>
                </a:cxn>
                <a:cxn ang="0">
                  <a:pos x="T6" y="T7"/>
                </a:cxn>
              </a:cxnLst>
              <a:rect b="b" l="0" r="r" t="0"/>
              <a:pathLst>
                <a:path h="274" w="200">
                  <a:moveTo>
                    <a:pt x="0" y="274"/>
                  </a:moveTo>
                  <a:lnTo>
                    <a:pt x="200" y="253"/>
                  </a:lnTo>
                  <a:lnTo>
                    <a:pt x="62" y="0"/>
                  </a:lnTo>
                  <a:lnTo>
                    <a:pt x="0" y="274"/>
                  </a:lnTo>
                  <a:close/>
                </a:path>
              </a:pathLst>
            </a:custGeom>
            <a:solidFill>
              <a:srgbClr val="CCD3D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67" name="Freeform 384"/>
            <p:cNvSpPr/>
            <p:nvPr/>
          </p:nvSpPr>
          <p:spPr bwMode="auto">
            <a:xfrm>
              <a:off x="8904309" y="4252923"/>
              <a:ext cx="217488" cy="434976"/>
            </a:xfrm>
            <a:custGeom>
              <a:gdLst>
                <a:gd fmla="*/ 137 w 137" name="T0"/>
                <a:gd fmla="*/ 0 h 274" name="T1"/>
                <a:gd fmla="*/ 0 w 137" name="T2"/>
                <a:gd fmla="*/ 250 h 274" name="T3"/>
                <a:gd fmla="*/ 75 w 137" name="T4"/>
                <a:gd fmla="*/ 274 h 274" name="T5"/>
                <a:gd fmla="*/ 137 w 137" name="T6"/>
                <a:gd fmla="*/ 0 h 274" name="T7"/>
              </a:gdLst>
              <a:cxnLst>
                <a:cxn ang="0">
                  <a:pos x="T0" y="T1"/>
                </a:cxn>
                <a:cxn ang="0">
                  <a:pos x="T2" y="T3"/>
                </a:cxn>
                <a:cxn ang="0">
                  <a:pos x="T4" y="T5"/>
                </a:cxn>
                <a:cxn ang="0">
                  <a:pos x="T6" y="T7"/>
                </a:cxn>
              </a:cxnLst>
              <a:rect b="b" l="0" r="r" t="0"/>
              <a:pathLst>
                <a:path h="274" w="137">
                  <a:moveTo>
                    <a:pt x="137" y="0"/>
                  </a:moveTo>
                  <a:lnTo>
                    <a:pt x="0" y="250"/>
                  </a:lnTo>
                  <a:lnTo>
                    <a:pt x="75" y="274"/>
                  </a:lnTo>
                  <a:lnTo>
                    <a:pt x="137"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68" name="Freeform 385"/>
            <p:cNvSpPr/>
            <p:nvPr/>
          </p:nvSpPr>
          <p:spPr bwMode="auto">
            <a:xfrm>
              <a:off x="8813821" y="5365763"/>
              <a:ext cx="2038355" cy="587377"/>
            </a:xfrm>
            <a:custGeom>
              <a:gdLst>
                <a:gd fmla="*/ 988 w 1977" name="T0"/>
                <a:gd fmla="*/ 0 h 569" name="T1"/>
                <a:gd fmla="*/ 0 w 1977" name="T2"/>
                <a:gd fmla="*/ 569 h 569" name="T3"/>
                <a:gd fmla="*/ 1977 w 1977" name="T4"/>
                <a:gd fmla="*/ 569 h 569" name="T5"/>
                <a:gd fmla="*/ 988 w 1977" name="T6"/>
                <a:gd fmla="*/ 0 h 569" name="T7"/>
              </a:gdLst>
              <a:cxnLst>
                <a:cxn ang="0">
                  <a:pos x="T0" y="T1"/>
                </a:cxn>
                <a:cxn ang="0">
                  <a:pos x="T2" y="T3"/>
                </a:cxn>
                <a:cxn ang="0">
                  <a:pos x="T4" y="T5"/>
                </a:cxn>
                <a:cxn ang="0">
                  <a:pos x="T6" y="T7"/>
                </a:cxn>
              </a:cxnLst>
              <a:rect b="b" l="0" r="r" t="0"/>
              <a:pathLst>
                <a:path h="569" w="1977">
                  <a:moveTo>
                    <a:pt x="988" y="0"/>
                  </a:moveTo>
                  <a:cubicBezTo>
                    <a:pt x="526" y="0"/>
                    <a:pt x="135" y="239"/>
                    <a:pt x="0" y="569"/>
                  </a:cubicBezTo>
                  <a:cubicBezTo>
                    <a:pt x="1977" y="569"/>
                    <a:pt x="1977" y="569"/>
                    <a:pt x="1977" y="569"/>
                  </a:cubicBezTo>
                  <a:cubicBezTo>
                    <a:pt x="1842" y="239"/>
                    <a:pt x="1451" y="0"/>
                    <a:pt x="988" y="0"/>
                  </a:cubicBezTo>
                  <a:close/>
                </a:path>
              </a:pathLst>
            </a:custGeom>
            <a:solidFill>
              <a:srgbClr val="216E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69" name="Freeform 386"/>
            <p:cNvSpPr/>
            <p:nvPr/>
          </p:nvSpPr>
          <p:spPr bwMode="auto">
            <a:xfrm>
              <a:off x="8813821" y="5365763"/>
              <a:ext cx="1179515" cy="587377"/>
            </a:xfrm>
            <a:custGeom>
              <a:gdLst>
                <a:gd fmla="*/ 975 w 1144" name="T0"/>
                <a:gd fmla="*/ 0 h 568" name="T1"/>
                <a:gd fmla="*/ 0 w 1144" name="T2"/>
                <a:gd fmla="*/ 568 h 568" name="T3"/>
                <a:gd fmla="*/ 959 w 1144" name="T4"/>
                <a:gd fmla="*/ 568 h 568" name="T5"/>
                <a:gd fmla="*/ 975 w 1144" name="T6"/>
                <a:gd fmla="*/ 0 h 568" name="T7"/>
              </a:gdLst>
              <a:cxnLst>
                <a:cxn ang="0">
                  <a:pos x="T0" y="T1"/>
                </a:cxn>
                <a:cxn ang="0">
                  <a:pos x="T2" y="T3"/>
                </a:cxn>
                <a:cxn ang="0">
                  <a:pos x="T4" y="T5"/>
                </a:cxn>
                <a:cxn ang="0">
                  <a:pos x="T6" y="T7"/>
                </a:cxn>
              </a:cxnLst>
              <a:rect b="b" l="0" r="r" t="0"/>
              <a:pathLst>
                <a:path h="568" w="1144">
                  <a:moveTo>
                    <a:pt x="975" y="0"/>
                  </a:moveTo>
                  <a:cubicBezTo>
                    <a:pt x="519" y="4"/>
                    <a:pt x="133" y="241"/>
                    <a:pt x="0" y="568"/>
                  </a:cubicBezTo>
                  <a:cubicBezTo>
                    <a:pt x="959" y="568"/>
                    <a:pt x="959" y="568"/>
                    <a:pt x="959" y="568"/>
                  </a:cubicBezTo>
                  <a:cubicBezTo>
                    <a:pt x="1113" y="292"/>
                    <a:pt x="1144" y="66"/>
                    <a:pt x="975" y="0"/>
                  </a:cubicBezTo>
                  <a:close/>
                </a:path>
              </a:pathLst>
            </a:custGeom>
            <a:solidFill>
              <a:srgbClr val="2C82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70" name="Freeform 387"/>
            <p:cNvSpPr/>
            <p:nvPr/>
          </p:nvSpPr>
          <p:spPr bwMode="auto">
            <a:xfrm>
              <a:off x="9591698" y="5692789"/>
              <a:ext cx="1597029" cy="260351"/>
            </a:xfrm>
            <a:custGeom>
              <a:gdLst>
                <a:gd fmla="*/ 774 w 1549" name="T0"/>
                <a:gd fmla="*/ 0 h 251" name="T1"/>
                <a:gd fmla="*/ 0 w 1549" name="T2"/>
                <a:gd fmla="*/ 251 h 251" name="T3"/>
                <a:gd fmla="*/ 1549 w 1549" name="T4"/>
                <a:gd fmla="*/ 251 h 251" name="T5"/>
                <a:gd fmla="*/ 774 w 1549" name="T6"/>
                <a:gd fmla="*/ 0 h 251" name="T7"/>
              </a:gdLst>
              <a:cxnLst>
                <a:cxn ang="0">
                  <a:pos x="T0" y="T1"/>
                </a:cxn>
                <a:cxn ang="0">
                  <a:pos x="T2" y="T3"/>
                </a:cxn>
                <a:cxn ang="0">
                  <a:pos x="T4" y="T5"/>
                </a:cxn>
                <a:cxn ang="0">
                  <a:pos x="T6" y="T7"/>
                </a:cxn>
              </a:cxnLst>
              <a:rect b="b" l="0" r="r" t="0"/>
              <a:pathLst>
                <a:path h="251" w="1549">
                  <a:moveTo>
                    <a:pt x="774" y="0"/>
                  </a:moveTo>
                  <a:cubicBezTo>
                    <a:pt x="413" y="0"/>
                    <a:pt x="107" y="105"/>
                    <a:pt x="0" y="251"/>
                  </a:cubicBezTo>
                  <a:cubicBezTo>
                    <a:pt x="1549" y="251"/>
                    <a:pt x="1549" y="251"/>
                    <a:pt x="1549" y="251"/>
                  </a:cubicBezTo>
                  <a:cubicBezTo>
                    <a:pt x="1442" y="105"/>
                    <a:pt x="1136" y="0"/>
                    <a:pt x="774" y="0"/>
                  </a:cubicBezTo>
                  <a:close/>
                </a:path>
              </a:pathLst>
            </a:custGeom>
            <a:solidFill>
              <a:srgbClr val="3A9E4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71" name="Freeform 388"/>
            <p:cNvSpPr/>
            <p:nvPr/>
          </p:nvSpPr>
          <p:spPr bwMode="auto">
            <a:xfrm>
              <a:off x="9591698" y="5692789"/>
              <a:ext cx="1001715" cy="260351"/>
            </a:xfrm>
            <a:custGeom>
              <a:gdLst>
                <a:gd fmla="*/ 774 w 972" name="T0"/>
                <a:gd fmla="*/ 0 h 251" name="T1"/>
                <a:gd fmla="*/ 0 w 972" name="T2"/>
                <a:gd fmla="*/ 251 h 251" name="T3"/>
                <a:gd fmla="*/ 970 w 972" name="T4"/>
                <a:gd fmla="*/ 251 h 251" name="T5"/>
                <a:gd fmla="*/ 774 w 972" name="T6"/>
                <a:gd fmla="*/ 0 h 251" name="T7"/>
              </a:gdLst>
              <a:cxnLst>
                <a:cxn ang="0">
                  <a:pos x="T0" y="T1"/>
                </a:cxn>
                <a:cxn ang="0">
                  <a:pos x="T2" y="T3"/>
                </a:cxn>
                <a:cxn ang="0">
                  <a:pos x="T4" y="T5"/>
                </a:cxn>
                <a:cxn ang="0">
                  <a:pos x="T6" y="T7"/>
                </a:cxn>
              </a:cxnLst>
              <a:rect b="b" l="0" r="r" t="0"/>
              <a:pathLst>
                <a:path h="251" w="972">
                  <a:moveTo>
                    <a:pt x="774" y="0"/>
                  </a:moveTo>
                  <a:cubicBezTo>
                    <a:pt x="413" y="0"/>
                    <a:pt x="107" y="105"/>
                    <a:pt x="0" y="251"/>
                  </a:cubicBezTo>
                  <a:cubicBezTo>
                    <a:pt x="970" y="251"/>
                    <a:pt x="970" y="251"/>
                    <a:pt x="970" y="251"/>
                  </a:cubicBezTo>
                  <a:cubicBezTo>
                    <a:pt x="972" y="126"/>
                    <a:pt x="899" y="45"/>
                    <a:pt x="774" y="0"/>
                  </a:cubicBezTo>
                  <a:close/>
                </a:path>
              </a:pathLst>
            </a:custGeom>
            <a:solidFill>
              <a:srgbClr val="5FBA6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72" name="Freeform 389"/>
            <p:cNvSpPr/>
            <p:nvPr/>
          </p:nvSpPr>
          <p:spPr bwMode="auto">
            <a:xfrm>
              <a:off x="8212157" y="5562614"/>
              <a:ext cx="1730379" cy="390526"/>
            </a:xfrm>
            <a:custGeom>
              <a:gdLst>
                <a:gd fmla="*/ 840 w 1679" name="T0"/>
                <a:gd fmla="*/ 0 h 378" name="T1"/>
                <a:gd fmla="*/ 0 w 1679" name="T2"/>
                <a:gd fmla="*/ 378 h 378" name="T3"/>
                <a:gd fmla="*/ 1679 w 1679" name="T4"/>
                <a:gd fmla="*/ 378 h 378" name="T5"/>
                <a:gd fmla="*/ 840 w 1679" name="T6"/>
                <a:gd fmla="*/ 0 h 378" name="T7"/>
              </a:gdLst>
              <a:cxnLst>
                <a:cxn ang="0">
                  <a:pos x="T0" y="T1"/>
                </a:cxn>
                <a:cxn ang="0">
                  <a:pos x="T2" y="T3"/>
                </a:cxn>
                <a:cxn ang="0">
                  <a:pos x="T4" y="T5"/>
                </a:cxn>
                <a:cxn ang="0">
                  <a:pos x="T6" y="T7"/>
                </a:cxn>
              </a:cxnLst>
              <a:rect b="b" l="0" r="r" t="0"/>
              <a:pathLst>
                <a:path h="378" w="1679">
                  <a:moveTo>
                    <a:pt x="840" y="0"/>
                  </a:moveTo>
                  <a:cubicBezTo>
                    <a:pt x="448" y="0"/>
                    <a:pt x="116" y="159"/>
                    <a:pt x="0" y="378"/>
                  </a:cubicBezTo>
                  <a:cubicBezTo>
                    <a:pt x="1679" y="378"/>
                    <a:pt x="1679" y="378"/>
                    <a:pt x="1679" y="378"/>
                  </a:cubicBezTo>
                  <a:cubicBezTo>
                    <a:pt x="1563" y="159"/>
                    <a:pt x="1231" y="0"/>
                    <a:pt x="840" y="0"/>
                  </a:cubicBezTo>
                  <a:close/>
                </a:path>
              </a:pathLst>
            </a:custGeom>
            <a:solidFill>
              <a:srgbClr val="3A9E4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73" name="Freeform 390"/>
            <p:cNvSpPr/>
            <p:nvPr/>
          </p:nvSpPr>
          <p:spPr bwMode="auto">
            <a:xfrm>
              <a:off x="8212157" y="5562614"/>
              <a:ext cx="1085853" cy="390526"/>
            </a:xfrm>
            <a:custGeom>
              <a:gdLst>
                <a:gd fmla="*/ 840 w 1054" name="T0"/>
                <a:gd fmla="*/ 0 h 378" name="T1"/>
                <a:gd fmla="*/ 0 w 1054" name="T2"/>
                <a:gd fmla="*/ 378 h 378" name="T3"/>
                <a:gd fmla="*/ 1052 w 1054" name="T4"/>
                <a:gd fmla="*/ 378 h 378" name="T5"/>
                <a:gd fmla="*/ 840 w 1054" name="T6"/>
                <a:gd fmla="*/ 0 h 378" name="T7"/>
              </a:gdLst>
              <a:cxnLst>
                <a:cxn ang="0">
                  <a:pos x="T0" y="T1"/>
                </a:cxn>
                <a:cxn ang="0">
                  <a:pos x="T2" y="T3"/>
                </a:cxn>
                <a:cxn ang="0">
                  <a:pos x="T4" y="T5"/>
                </a:cxn>
                <a:cxn ang="0">
                  <a:pos x="T6" y="T7"/>
                </a:cxn>
              </a:cxnLst>
              <a:rect b="b" l="0" r="r" t="0"/>
              <a:pathLst>
                <a:path h="378" w="1054">
                  <a:moveTo>
                    <a:pt x="840" y="0"/>
                  </a:moveTo>
                  <a:cubicBezTo>
                    <a:pt x="448" y="0"/>
                    <a:pt x="116" y="159"/>
                    <a:pt x="0" y="378"/>
                  </a:cubicBezTo>
                  <a:cubicBezTo>
                    <a:pt x="1052" y="378"/>
                    <a:pt x="1052" y="378"/>
                    <a:pt x="1052" y="378"/>
                  </a:cubicBezTo>
                  <a:cubicBezTo>
                    <a:pt x="1054" y="190"/>
                    <a:pt x="975" y="67"/>
                    <a:pt x="840" y="0"/>
                  </a:cubicBezTo>
                  <a:close/>
                </a:path>
              </a:pathLst>
            </a:custGeom>
            <a:solidFill>
              <a:srgbClr val="5FBA6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74" name="Freeform 391"/>
            <p:cNvSpPr/>
            <p:nvPr/>
          </p:nvSpPr>
          <p:spPr bwMode="auto">
            <a:xfrm>
              <a:off x="9182122" y="5573726"/>
              <a:ext cx="26988" cy="106363"/>
            </a:xfrm>
            <a:custGeom>
              <a:gdLst>
                <a:gd fmla="*/ 0 w 27" name="T0"/>
                <a:gd fmla="*/ 0 h 103" name="T1"/>
                <a:gd fmla="*/ 27 w 27" name="T2"/>
                <a:gd fmla="*/ 0 h 103" name="T3"/>
                <a:gd fmla="*/ 27 w 27" name="T4"/>
                <a:gd fmla="*/ 96 h 103" name="T5"/>
                <a:gd fmla="*/ 0 w 27" name="T6"/>
                <a:gd fmla="*/ 96 h 103" name="T7"/>
                <a:gd fmla="*/ 0 w 27" name="T8"/>
                <a:gd fmla="*/ 0 h 103" name="T9"/>
              </a:gdLst>
              <a:cxnLst>
                <a:cxn ang="0">
                  <a:pos x="T0" y="T1"/>
                </a:cxn>
                <a:cxn ang="0">
                  <a:pos x="T2" y="T3"/>
                </a:cxn>
                <a:cxn ang="0">
                  <a:pos x="T4" y="T5"/>
                </a:cxn>
                <a:cxn ang="0">
                  <a:pos x="T6" y="T7"/>
                </a:cxn>
                <a:cxn ang="0">
                  <a:pos x="T8" y="T9"/>
                </a:cxn>
              </a:cxnLst>
              <a:rect b="b" l="0" r="r" t="0"/>
              <a:pathLst>
                <a:path h="103" w="27">
                  <a:moveTo>
                    <a:pt x="0" y="0"/>
                  </a:moveTo>
                  <a:cubicBezTo>
                    <a:pt x="27" y="0"/>
                    <a:pt x="27" y="0"/>
                    <a:pt x="27" y="0"/>
                  </a:cubicBezTo>
                  <a:cubicBezTo>
                    <a:pt x="27" y="96"/>
                    <a:pt x="27" y="96"/>
                    <a:pt x="27" y="96"/>
                  </a:cubicBezTo>
                  <a:cubicBezTo>
                    <a:pt x="18" y="102"/>
                    <a:pt x="9" y="103"/>
                    <a:pt x="0" y="96"/>
                  </a:cubicBezTo>
                  <a:lnTo>
                    <a:pt x="0" y="0"/>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75" name="Freeform 392"/>
            <p:cNvSpPr/>
            <p:nvPr/>
          </p:nvSpPr>
          <p:spPr bwMode="auto">
            <a:xfrm>
              <a:off x="9196410" y="5573726"/>
              <a:ext cx="12700" cy="104775"/>
            </a:xfrm>
            <a:custGeom>
              <a:gdLst>
                <a:gd fmla="*/ 0 w 13" name="T0"/>
                <a:gd fmla="*/ 0 h 101" name="T1"/>
                <a:gd fmla="*/ 13 w 13" name="T2"/>
                <a:gd fmla="*/ 0 h 101" name="T3"/>
                <a:gd fmla="*/ 13 w 13" name="T4"/>
                <a:gd fmla="*/ 96 h 101" name="T5"/>
                <a:gd fmla="*/ 0 w 13" name="T6"/>
                <a:gd fmla="*/ 101 h 101" name="T7"/>
                <a:gd fmla="*/ 0 w 13" name="T8"/>
                <a:gd fmla="*/ 0 h 101" name="T9"/>
              </a:gdLst>
              <a:cxnLst>
                <a:cxn ang="0">
                  <a:pos x="T0" y="T1"/>
                </a:cxn>
                <a:cxn ang="0">
                  <a:pos x="T2" y="T3"/>
                </a:cxn>
                <a:cxn ang="0">
                  <a:pos x="T4" y="T5"/>
                </a:cxn>
                <a:cxn ang="0">
                  <a:pos x="T6" y="T7"/>
                </a:cxn>
                <a:cxn ang="0">
                  <a:pos x="T8" y="T9"/>
                </a:cxn>
              </a:cxnLst>
              <a:rect b="b" l="0" r="r" t="0"/>
              <a:pathLst>
                <a:path h="100" w="13">
                  <a:moveTo>
                    <a:pt x="0" y="0"/>
                  </a:moveTo>
                  <a:cubicBezTo>
                    <a:pt x="13" y="0"/>
                    <a:pt x="13" y="0"/>
                    <a:pt x="13" y="0"/>
                  </a:cubicBezTo>
                  <a:cubicBezTo>
                    <a:pt x="13" y="96"/>
                    <a:pt x="13" y="96"/>
                    <a:pt x="13" y="96"/>
                  </a:cubicBezTo>
                  <a:cubicBezTo>
                    <a:pt x="9" y="99"/>
                    <a:pt x="4" y="101"/>
                    <a:pt x="0" y="101"/>
                  </a:cubicBezTo>
                  <a:lnTo>
                    <a:pt x="0" y="0"/>
                  </a:lnTo>
                  <a:close/>
                </a:path>
              </a:pathLst>
            </a:custGeom>
            <a:solidFill>
              <a:srgbClr val="8C5D3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76" name="Oval 393"/>
            <p:cNvSpPr>
              <a:spLocks noChangeArrowheads="1"/>
            </p:cNvSpPr>
            <p:nvPr/>
          </p:nvSpPr>
          <p:spPr bwMode="auto">
            <a:xfrm>
              <a:off x="9117035" y="5356238"/>
              <a:ext cx="158750" cy="255588"/>
            </a:xfrm>
            <a:prstGeom prst="ellipse">
              <a:avLst/>
            </a:prstGeom>
            <a:solidFill>
              <a:srgbClr val="99CF3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77" name="Freeform 394"/>
            <p:cNvSpPr/>
            <p:nvPr/>
          </p:nvSpPr>
          <p:spPr bwMode="auto">
            <a:xfrm>
              <a:off x="9169422" y="5356238"/>
              <a:ext cx="106363" cy="255588"/>
            </a:xfrm>
            <a:custGeom>
              <a:gdLst>
                <a:gd fmla="*/ 27 w 102" name="T0"/>
                <a:gd fmla="*/ 0 h 248" name="T1"/>
                <a:gd fmla="*/ 102 w 102" name="T2"/>
                <a:gd fmla="*/ 124 h 248" name="T3"/>
                <a:gd fmla="*/ 25 w 102" name="T4"/>
                <a:gd fmla="*/ 248 h 248" name="T5"/>
                <a:gd fmla="*/ 25 w 102" name="T6"/>
                <a:gd fmla="*/ 0 h 248" name="T7"/>
                <a:gd fmla="*/ 27 w 102" name="T8"/>
                <a:gd fmla="*/ 0 h 248" name="T9"/>
              </a:gdLst>
              <a:cxnLst>
                <a:cxn ang="0">
                  <a:pos x="T0" y="T1"/>
                </a:cxn>
                <a:cxn ang="0">
                  <a:pos x="T2" y="T3"/>
                </a:cxn>
                <a:cxn ang="0">
                  <a:pos x="T4" y="T5"/>
                </a:cxn>
                <a:cxn ang="0">
                  <a:pos x="T6" y="T7"/>
                </a:cxn>
                <a:cxn ang="0">
                  <a:pos x="T8" y="T9"/>
                </a:cxn>
              </a:cxnLst>
              <a:rect b="b" l="0" r="r" t="0"/>
              <a:pathLst>
                <a:path h="248" w="102">
                  <a:moveTo>
                    <a:pt x="27" y="0"/>
                  </a:moveTo>
                  <a:cubicBezTo>
                    <a:pt x="68" y="2"/>
                    <a:pt x="102" y="57"/>
                    <a:pt x="102" y="124"/>
                  </a:cubicBezTo>
                  <a:cubicBezTo>
                    <a:pt x="102" y="192"/>
                    <a:pt x="67" y="248"/>
                    <a:pt x="25" y="248"/>
                  </a:cubicBezTo>
                  <a:cubicBezTo>
                    <a:pt x="2" y="200"/>
                    <a:pt x="0" y="55"/>
                    <a:pt x="25" y="0"/>
                  </a:cubicBezTo>
                  <a:cubicBezTo>
                    <a:pt x="26" y="0"/>
                    <a:pt x="26" y="0"/>
                    <a:pt x="27" y="0"/>
                  </a:cubicBez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78" name="Freeform 395"/>
            <p:cNvSpPr/>
            <p:nvPr/>
          </p:nvSpPr>
          <p:spPr bwMode="auto">
            <a:xfrm>
              <a:off x="9445648" y="5421326"/>
              <a:ext cx="15875" cy="63500"/>
            </a:xfrm>
            <a:custGeom>
              <a:gdLst>
                <a:gd fmla="*/ 0 w 16" name="T0"/>
                <a:gd fmla="*/ 0 h 61" name="T1"/>
                <a:gd fmla="*/ 16 w 16" name="T2"/>
                <a:gd fmla="*/ 0 h 61" name="T3"/>
                <a:gd fmla="*/ 16 w 16" name="T4"/>
                <a:gd fmla="*/ 57 h 61" name="T5"/>
                <a:gd fmla="*/ 0 w 16" name="T6"/>
                <a:gd fmla="*/ 57 h 61" name="T7"/>
                <a:gd fmla="*/ 0 w 16" name="T8"/>
                <a:gd fmla="*/ 0 h 61" name="T9"/>
              </a:gdLst>
              <a:cxnLst>
                <a:cxn ang="0">
                  <a:pos x="T0" y="T1"/>
                </a:cxn>
                <a:cxn ang="0">
                  <a:pos x="T2" y="T3"/>
                </a:cxn>
                <a:cxn ang="0">
                  <a:pos x="T4" y="T5"/>
                </a:cxn>
                <a:cxn ang="0">
                  <a:pos x="T6" y="T7"/>
                </a:cxn>
                <a:cxn ang="0">
                  <a:pos x="T8" y="T9"/>
                </a:cxn>
              </a:cxnLst>
              <a:rect b="b" l="0" r="r" t="0"/>
              <a:pathLst>
                <a:path h="61" w="16">
                  <a:moveTo>
                    <a:pt x="0" y="0"/>
                  </a:moveTo>
                  <a:cubicBezTo>
                    <a:pt x="16" y="0"/>
                    <a:pt x="16" y="0"/>
                    <a:pt x="16" y="0"/>
                  </a:cubicBezTo>
                  <a:cubicBezTo>
                    <a:pt x="16" y="57"/>
                    <a:pt x="16" y="57"/>
                    <a:pt x="16" y="57"/>
                  </a:cubicBezTo>
                  <a:cubicBezTo>
                    <a:pt x="11" y="61"/>
                    <a:pt x="5" y="61"/>
                    <a:pt x="0" y="57"/>
                  </a:cubicBezTo>
                  <a:lnTo>
                    <a:pt x="0" y="0"/>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79" name="Freeform 396"/>
            <p:cNvSpPr/>
            <p:nvPr/>
          </p:nvSpPr>
          <p:spPr bwMode="auto">
            <a:xfrm>
              <a:off x="9453585" y="5421326"/>
              <a:ext cx="7938" cy="61913"/>
            </a:xfrm>
            <a:custGeom>
              <a:gdLst>
                <a:gd fmla="*/ 0 w 8" name="T0"/>
                <a:gd fmla="*/ 0 h 60" name="T1"/>
                <a:gd fmla="*/ 8 w 8" name="T2"/>
                <a:gd fmla="*/ 0 h 60" name="T3"/>
                <a:gd fmla="*/ 8 w 8" name="T4"/>
                <a:gd fmla="*/ 57 h 60" name="T5"/>
                <a:gd fmla="*/ 0 w 8" name="T6"/>
                <a:gd fmla="*/ 60 h 60" name="T7"/>
                <a:gd fmla="*/ 0 w 8" name="T8"/>
                <a:gd fmla="*/ 0 h 60" name="T9"/>
              </a:gdLst>
              <a:cxnLst>
                <a:cxn ang="0">
                  <a:pos x="T0" y="T1"/>
                </a:cxn>
                <a:cxn ang="0">
                  <a:pos x="T2" y="T3"/>
                </a:cxn>
                <a:cxn ang="0">
                  <a:pos x="T4" y="T5"/>
                </a:cxn>
                <a:cxn ang="0">
                  <a:pos x="T6" y="T7"/>
                </a:cxn>
                <a:cxn ang="0">
                  <a:pos x="T8" y="T9"/>
                </a:cxn>
              </a:cxnLst>
              <a:rect b="b" l="0" r="r" t="0"/>
              <a:pathLst>
                <a:path h="60" w="8">
                  <a:moveTo>
                    <a:pt x="0" y="0"/>
                  </a:moveTo>
                  <a:cubicBezTo>
                    <a:pt x="8" y="0"/>
                    <a:pt x="8" y="0"/>
                    <a:pt x="8" y="0"/>
                  </a:cubicBezTo>
                  <a:cubicBezTo>
                    <a:pt x="8" y="57"/>
                    <a:pt x="8" y="57"/>
                    <a:pt x="8" y="57"/>
                  </a:cubicBezTo>
                  <a:cubicBezTo>
                    <a:pt x="5" y="59"/>
                    <a:pt x="3" y="60"/>
                    <a:pt x="0" y="60"/>
                  </a:cubicBezTo>
                  <a:lnTo>
                    <a:pt x="0" y="0"/>
                  </a:lnTo>
                  <a:close/>
                </a:path>
              </a:pathLst>
            </a:custGeom>
            <a:solidFill>
              <a:srgbClr val="8C5D3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0" name="Oval 397"/>
            <p:cNvSpPr>
              <a:spLocks noChangeArrowheads="1"/>
            </p:cNvSpPr>
            <p:nvPr/>
          </p:nvSpPr>
          <p:spPr bwMode="auto">
            <a:xfrm>
              <a:off x="9405960" y="5291151"/>
              <a:ext cx="95250" cy="152400"/>
            </a:xfrm>
            <a:prstGeom prst="ellipse">
              <a:avLst/>
            </a:prstGeom>
            <a:solidFill>
              <a:srgbClr val="99CF3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1" name="Freeform 398"/>
            <p:cNvSpPr/>
            <p:nvPr/>
          </p:nvSpPr>
          <p:spPr bwMode="auto">
            <a:xfrm>
              <a:off x="9437710" y="5291151"/>
              <a:ext cx="63500" cy="152400"/>
            </a:xfrm>
            <a:custGeom>
              <a:gdLst>
                <a:gd fmla="*/ 16 w 61" name="T0"/>
                <a:gd fmla="*/ 0 h 148" name="T1"/>
                <a:gd fmla="*/ 61 w 61" name="T2"/>
                <a:gd fmla="*/ 74 h 148" name="T3"/>
                <a:gd fmla="*/ 15 w 61" name="T4"/>
                <a:gd fmla="*/ 148 h 148" name="T5"/>
                <a:gd fmla="*/ 15 w 61" name="T6"/>
                <a:gd fmla="*/ 0 h 148" name="T7"/>
                <a:gd fmla="*/ 16 w 61" name="T8"/>
                <a:gd fmla="*/ 0 h 148" name="T9"/>
              </a:gdLst>
              <a:cxnLst>
                <a:cxn ang="0">
                  <a:pos x="T0" y="T1"/>
                </a:cxn>
                <a:cxn ang="0">
                  <a:pos x="T2" y="T3"/>
                </a:cxn>
                <a:cxn ang="0">
                  <a:pos x="T4" y="T5"/>
                </a:cxn>
                <a:cxn ang="0">
                  <a:pos x="T6" y="T7"/>
                </a:cxn>
                <a:cxn ang="0">
                  <a:pos x="T8" y="T9"/>
                </a:cxn>
              </a:cxnLst>
              <a:rect b="b" l="0" r="r" t="0"/>
              <a:pathLst>
                <a:path h="148" w="61">
                  <a:moveTo>
                    <a:pt x="16" y="0"/>
                  </a:moveTo>
                  <a:cubicBezTo>
                    <a:pt x="41" y="1"/>
                    <a:pt x="61" y="33"/>
                    <a:pt x="61" y="74"/>
                  </a:cubicBezTo>
                  <a:cubicBezTo>
                    <a:pt x="61" y="114"/>
                    <a:pt x="41" y="148"/>
                    <a:pt x="15" y="148"/>
                  </a:cubicBezTo>
                  <a:cubicBezTo>
                    <a:pt x="2" y="119"/>
                    <a:pt x="0" y="32"/>
                    <a:pt x="15" y="0"/>
                  </a:cubicBezTo>
                  <a:cubicBezTo>
                    <a:pt x="16" y="0"/>
                    <a:pt x="16" y="0"/>
                    <a:pt x="16" y="0"/>
                  </a:cubicBez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2" name="Freeform 399"/>
            <p:cNvSpPr/>
            <p:nvPr/>
          </p:nvSpPr>
          <p:spPr bwMode="auto">
            <a:xfrm>
              <a:off x="10595001" y="5688027"/>
              <a:ext cx="38100" cy="79375"/>
            </a:xfrm>
            <a:custGeom>
              <a:gdLst>
                <a:gd fmla="*/ 0 w 36" name="T0"/>
                <a:gd fmla="*/ 0 h 77" name="T1"/>
                <a:gd fmla="*/ 36 w 36" name="T2"/>
                <a:gd fmla="*/ 0 h 77" name="T3"/>
                <a:gd fmla="*/ 36 w 36" name="T4"/>
                <a:gd fmla="*/ 71 h 77" name="T5"/>
                <a:gd fmla="*/ 0 w 36" name="T6"/>
                <a:gd fmla="*/ 71 h 77" name="T7"/>
                <a:gd fmla="*/ 0 w 36" name="T8"/>
                <a:gd fmla="*/ 0 h 77" name="T9"/>
              </a:gdLst>
              <a:cxnLst>
                <a:cxn ang="0">
                  <a:pos x="T0" y="T1"/>
                </a:cxn>
                <a:cxn ang="0">
                  <a:pos x="T2" y="T3"/>
                </a:cxn>
                <a:cxn ang="0">
                  <a:pos x="T4" y="T5"/>
                </a:cxn>
                <a:cxn ang="0">
                  <a:pos x="T6" y="T7"/>
                </a:cxn>
                <a:cxn ang="0">
                  <a:pos x="T8" y="T9"/>
                </a:cxn>
              </a:cxnLst>
              <a:rect b="b" l="0" r="r" t="0"/>
              <a:pathLst>
                <a:path h="77" w="36">
                  <a:moveTo>
                    <a:pt x="0" y="0"/>
                  </a:moveTo>
                  <a:cubicBezTo>
                    <a:pt x="36" y="0"/>
                    <a:pt x="36" y="0"/>
                    <a:pt x="36" y="0"/>
                  </a:cubicBezTo>
                  <a:cubicBezTo>
                    <a:pt x="36" y="71"/>
                    <a:pt x="36" y="71"/>
                    <a:pt x="36" y="71"/>
                  </a:cubicBezTo>
                  <a:cubicBezTo>
                    <a:pt x="23" y="77"/>
                    <a:pt x="11" y="77"/>
                    <a:pt x="0" y="71"/>
                  </a:cubicBezTo>
                  <a:lnTo>
                    <a:pt x="0" y="0"/>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3" name="Freeform 400"/>
            <p:cNvSpPr/>
            <p:nvPr/>
          </p:nvSpPr>
          <p:spPr bwMode="auto">
            <a:xfrm>
              <a:off x="10614051" y="5688027"/>
              <a:ext cx="19050" cy="77788"/>
            </a:xfrm>
            <a:custGeom>
              <a:gdLst>
                <a:gd fmla="*/ 0 w 18" name="T0"/>
                <a:gd fmla="*/ 0 h 75" name="T1"/>
                <a:gd fmla="*/ 18 w 18" name="T2"/>
                <a:gd fmla="*/ 0 h 75" name="T3"/>
                <a:gd fmla="*/ 18 w 18" name="T4"/>
                <a:gd fmla="*/ 71 h 75" name="T5"/>
                <a:gd fmla="*/ 0 w 18" name="T6"/>
                <a:gd fmla="*/ 75 h 75" name="T7"/>
                <a:gd fmla="*/ 0 w 18" name="T8"/>
                <a:gd fmla="*/ 0 h 75" name="T9"/>
              </a:gdLst>
              <a:cxnLst>
                <a:cxn ang="0">
                  <a:pos x="T0" y="T1"/>
                </a:cxn>
                <a:cxn ang="0">
                  <a:pos x="T2" y="T3"/>
                </a:cxn>
                <a:cxn ang="0">
                  <a:pos x="T4" y="T5"/>
                </a:cxn>
                <a:cxn ang="0">
                  <a:pos x="T6" y="T7"/>
                </a:cxn>
                <a:cxn ang="0">
                  <a:pos x="T8" y="T9"/>
                </a:cxn>
              </a:cxnLst>
              <a:rect b="b" l="0" r="r" t="0"/>
              <a:pathLst>
                <a:path h="75" w="18">
                  <a:moveTo>
                    <a:pt x="0" y="0"/>
                  </a:moveTo>
                  <a:cubicBezTo>
                    <a:pt x="18" y="0"/>
                    <a:pt x="18" y="0"/>
                    <a:pt x="18" y="0"/>
                  </a:cubicBezTo>
                  <a:cubicBezTo>
                    <a:pt x="18" y="71"/>
                    <a:pt x="18" y="71"/>
                    <a:pt x="18" y="71"/>
                  </a:cubicBezTo>
                  <a:cubicBezTo>
                    <a:pt x="11" y="74"/>
                    <a:pt x="5" y="75"/>
                    <a:pt x="0" y="75"/>
                  </a:cubicBezTo>
                  <a:lnTo>
                    <a:pt x="0" y="0"/>
                  </a:lnTo>
                  <a:close/>
                </a:path>
              </a:pathLst>
            </a:custGeom>
            <a:solidFill>
              <a:srgbClr val="8C5D3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4" name="Freeform 401"/>
            <p:cNvSpPr/>
            <p:nvPr/>
          </p:nvSpPr>
          <p:spPr bwMode="auto">
            <a:xfrm>
              <a:off x="10506100" y="5324488"/>
              <a:ext cx="214313" cy="392114"/>
            </a:xfrm>
            <a:custGeom>
              <a:gdLst>
                <a:gd fmla="*/ 104 w 207" name="T0"/>
                <a:gd fmla="*/ 0 h 380" name="T1"/>
                <a:gd fmla="*/ 207 w 207" name="T2"/>
                <a:gd fmla="*/ 357 h 380" name="T3"/>
                <a:gd fmla="*/ 0 w 207" name="T4"/>
                <a:gd fmla="*/ 357 h 380" name="T5"/>
                <a:gd fmla="*/ 104 w 207" name="T6"/>
                <a:gd fmla="*/ 0 h 380" name="T7"/>
              </a:gdLst>
              <a:cxnLst>
                <a:cxn ang="0">
                  <a:pos x="T0" y="T1"/>
                </a:cxn>
                <a:cxn ang="0">
                  <a:pos x="T2" y="T3"/>
                </a:cxn>
                <a:cxn ang="0">
                  <a:pos x="T4" y="T5"/>
                </a:cxn>
                <a:cxn ang="0">
                  <a:pos x="T6" y="T7"/>
                </a:cxn>
              </a:cxnLst>
              <a:rect b="b" l="0" r="r" t="0"/>
              <a:pathLst>
                <a:path h="380" w="206">
                  <a:moveTo>
                    <a:pt x="104" y="0"/>
                  </a:moveTo>
                  <a:cubicBezTo>
                    <a:pt x="170" y="105"/>
                    <a:pt x="207" y="222"/>
                    <a:pt x="207" y="357"/>
                  </a:cubicBezTo>
                  <a:cubicBezTo>
                    <a:pt x="140" y="378"/>
                    <a:pt x="71" y="380"/>
                    <a:pt x="0" y="357"/>
                  </a:cubicBezTo>
                  <a:cubicBezTo>
                    <a:pt x="7" y="238"/>
                    <a:pt x="46" y="119"/>
                    <a:pt x="104" y="0"/>
                  </a:cubicBezTo>
                  <a:close/>
                </a:path>
              </a:pathLst>
            </a:custGeom>
            <a:solidFill>
              <a:srgbClr val="99CF3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5" name="Freeform 402"/>
            <p:cNvSpPr/>
            <p:nvPr/>
          </p:nvSpPr>
          <p:spPr bwMode="auto">
            <a:xfrm>
              <a:off x="10602938" y="5324488"/>
              <a:ext cx="117475" cy="385764"/>
            </a:xfrm>
            <a:custGeom>
              <a:gdLst>
                <a:gd fmla="*/ 11 w 114" name="T0"/>
                <a:gd fmla="*/ 0 h 374" name="T1"/>
                <a:gd fmla="*/ 114 w 114" name="T2"/>
                <a:gd fmla="*/ 357 h 374" name="T3"/>
                <a:gd fmla="*/ 11 w 114" name="T4"/>
                <a:gd fmla="*/ 374 h 374" name="T5"/>
                <a:gd fmla="*/ 11 w 114" name="T6"/>
                <a:gd fmla="*/ 0 h 374" name="T7"/>
              </a:gdLst>
              <a:cxnLst>
                <a:cxn ang="0">
                  <a:pos x="T0" y="T1"/>
                </a:cxn>
                <a:cxn ang="0">
                  <a:pos x="T2" y="T3"/>
                </a:cxn>
                <a:cxn ang="0">
                  <a:pos x="T4" y="T5"/>
                </a:cxn>
                <a:cxn ang="0">
                  <a:pos x="T6" y="T7"/>
                </a:cxn>
              </a:cxnLst>
              <a:rect b="b" l="0" r="r" t="0"/>
              <a:pathLst>
                <a:path h="374" w="114">
                  <a:moveTo>
                    <a:pt x="11" y="0"/>
                  </a:moveTo>
                  <a:cubicBezTo>
                    <a:pt x="77" y="105"/>
                    <a:pt x="114" y="222"/>
                    <a:pt x="114" y="357"/>
                  </a:cubicBezTo>
                  <a:cubicBezTo>
                    <a:pt x="80" y="367"/>
                    <a:pt x="45" y="373"/>
                    <a:pt x="11" y="374"/>
                  </a:cubicBezTo>
                  <a:cubicBezTo>
                    <a:pt x="2" y="328"/>
                    <a:pt x="0" y="105"/>
                    <a:pt x="11" y="0"/>
                  </a:cubicBez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6" name="Freeform 403"/>
            <p:cNvSpPr/>
            <p:nvPr/>
          </p:nvSpPr>
          <p:spPr bwMode="auto">
            <a:xfrm>
              <a:off x="9698061" y="5576901"/>
              <a:ext cx="26988" cy="57150"/>
            </a:xfrm>
            <a:custGeom>
              <a:gdLst>
                <a:gd fmla="*/ 0 w 26" name="T0"/>
                <a:gd fmla="*/ 0 h 55" name="T1"/>
                <a:gd fmla="*/ 26 w 26" name="T2"/>
                <a:gd fmla="*/ 0 h 55" name="T3"/>
                <a:gd fmla="*/ 26 w 26" name="T4"/>
                <a:gd fmla="*/ 51 h 55" name="T5"/>
                <a:gd fmla="*/ 0 w 26" name="T6"/>
                <a:gd fmla="*/ 51 h 55" name="T7"/>
                <a:gd fmla="*/ 0 w 26" name="T8"/>
                <a:gd fmla="*/ 0 h 55" name="T9"/>
              </a:gdLst>
              <a:cxnLst>
                <a:cxn ang="0">
                  <a:pos x="T0" y="T1"/>
                </a:cxn>
                <a:cxn ang="0">
                  <a:pos x="T2" y="T3"/>
                </a:cxn>
                <a:cxn ang="0">
                  <a:pos x="T4" y="T5"/>
                </a:cxn>
                <a:cxn ang="0">
                  <a:pos x="T6" y="T7"/>
                </a:cxn>
                <a:cxn ang="0">
                  <a:pos x="T8" y="T9"/>
                </a:cxn>
              </a:cxnLst>
              <a:rect b="b" l="0" r="r" t="0"/>
              <a:pathLst>
                <a:path h="55" w="26">
                  <a:moveTo>
                    <a:pt x="0" y="0"/>
                  </a:moveTo>
                  <a:cubicBezTo>
                    <a:pt x="26" y="0"/>
                    <a:pt x="26" y="0"/>
                    <a:pt x="26" y="0"/>
                  </a:cubicBezTo>
                  <a:cubicBezTo>
                    <a:pt x="26" y="51"/>
                    <a:pt x="26" y="51"/>
                    <a:pt x="26" y="51"/>
                  </a:cubicBezTo>
                  <a:cubicBezTo>
                    <a:pt x="17" y="55"/>
                    <a:pt x="8" y="55"/>
                    <a:pt x="0" y="51"/>
                  </a:cubicBezTo>
                  <a:lnTo>
                    <a:pt x="0" y="0"/>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7" name="Freeform 404"/>
            <p:cNvSpPr/>
            <p:nvPr/>
          </p:nvSpPr>
          <p:spPr bwMode="auto">
            <a:xfrm>
              <a:off x="9712348" y="5576901"/>
              <a:ext cx="12700" cy="55563"/>
            </a:xfrm>
            <a:custGeom>
              <a:gdLst>
                <a:gd fmla="*/ 0 w 13" name="T0"/>
                <a:gd fmla="*/ 0 h 54" name="T1"/>
                <a:gd fmla="*/ 13 w 13" name="T2"/>
                <a:gd fmla="*/ 0 h 54" name="T3"/>
                <a:gd fmla="*/ 13 w 13" name="T4"/>
                <a:gd fmla="*/ 51 h 54" name="T5"/>
                <a:gd fmla="*/ 0 w 13" name="T6"/>
                <a:gd fmla="*/ 54 h 54" name="T7"/>
                <a:gd fmla="*/ 0 w 13" name="T8"/>
                <a:gd fmla="*/ 0 h 54" name="T9"/>
              </a:gdLst>
              <a:cxnLst>
                <a:cxn ang="0">
                  <a:pos x="T0" y="T1"/>
                </a:cxn>
                <a:cxn ang="0">
                  <a:pos x="T2" y="T3"/>
                </a:cxn>
                <a:cxn ang="0">
                  <a:pos x="T4" y="T5"/>
                </a:cxn>
                <a:cxn ang="0">
                  <a:pos x="T6" y="T7"/>
                </a:cxn>
                <a:cxn ang="0">
                  <a:pos x="T8" y="T9"/>
                </a:cxn>
              </a:cxnLst>
              <a:rect b="b" l="0" r="r" t="0"/>
              <a:pathLst>
                <a:path h="54" w="13">
                  <a:moveTo>
                    <a:pt x="0" y="0"/>
                  </a:moveTo>
                  <a:cubicBezTo>
                    <a:pt x="13" y="0"/>
                    <a:pt x="13" y="0"/>
                    <a:pt x="13" y="0"/>
                  </a:cubicBezTo>
                  <a:cubicBezTo>
                    <a:pt x="13" y="51"/>
                    <a:pt x="13" y="51"/>
                    <a:pt x="13" y="51"/>
                  </a:cubicBezTo>
                  <a:cubicBezTo>
                    <a:pt x="8" y="53"/>
                    <a:pt x="4" y="54"/>
                    <a:pt x="0" y="54"/>
                  </a:cubicBezTo>
                  <a:lnTo>
                    <a:pt x="0" y="0"/>
                  </a:lnTo>
                  <a:close/>
                </a:path>
              </a:pathLst>
            </a:custGeom>
            <a:solidFill>
              <a:srgbClr val="8C5D3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8" name="Freeform 405"/>
            <p:cNvSpPr/>
            <p:nvPr/>
          </p:nvSpPr>
          <p:spPr bwMode="auto">
            <a:xfrm>
              <a:off x="9636148" y="5316551"/>
              <a:ext cx="152400" cy="280988"/>
            </a:xfrm>
            <a:custGeom>
              <a:gdLst>
                <a:gd fmla="*/ 74 w 148" name="T0"/>
                <a:gd fmla="*/ 0 h 273" name="T1"/>
                <a:gd fmla="*/ 148 w 148" name="T2"/>
                <a:gd fmla="*/ 256 h 273" name="T3"/>
                <a:gd fmla="*/ 0 w 148" name="T4"/>
                <a:gd fmla="*/ 256 h 273" name="T5"/>
                <a:gd fmla="*/ 74 w 148" name="T6"/>
                <a:gd fmla="*/ 0 h 273" name="T7"/>
              </a:gdLst>
              <a:cxnLst>
                <a:cxn ang="0">
                  <a:pos x="T0" y="T1"/>
                </a:cxn>
                <a:cxn ang="0">
                  <a:pos x="T2" y="T3"/>
                </a:cxn>
                <a:cxn ang="0">
                  <a:pos x="T4" y="T5"/>
                </a:cxn>
                <a:cxn ang="0">
                  <a:pos x="T6" y="T7"/>
                </a:cxn>
              </a:cxnLst>
              <a:rect b="b" l="0" r="r" t="0"/>
              <a:pathLst>
                <a:path h="273" w="148">
                  <a:moveTo>
                    <a:pt x="74" y="0"/>
                  </a:moveTo>
                  <a:cubicBezTo>
                    <a:pt x="121" y="75"/>
                    <a:pt x="148" y="160"/>
                    <a:pt x="148" y="256"/>
                  </a:cubicBezTo>
                  <a:cubicBezTo>
                    <a:pt x="99" y="271"/>
                    <a:pt x="50" y="273"/>
                    <a:pt x="0" y="256"/>
                  </a:cubicBezTo>
                  <a:cubicBezTo>
                    <a:pt x="4" y="170"/>
                    <a:pt x="33" y="85"/>
                    <a:pt x="74" y="0"/>
                  </a:cubicBezTo>
                  <a:close/>
                </a:path>
              </a:pathLst>
            </a:custGeom>
            <a:solidFill>
              <a:srgbClr val="99CF3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95" name="Freeform 407"/>
            <p:cNvSpPr/>
            <p:nvPr/>
          </p:nvSpPr>
          <p:spPr bwMode="auto">
            <a:xfrm>
              <a:off x="9704411" y="5316551"/>
              <a:ext cx="84138" cy="276226"/>
            </a:xfrm>
            <a:custGeom>
              <a:gdLst>
                <a:gd fmla="*/ 8 w 82" name="T0"/>
                <a:gd fmla="*/ 0 h 268" name="T1"/>
                <a:gd fmla="*/ 82 w 82" name="T2"/>
                <a:gd fmla="*/ 256 h 268" name="T3"/>
                <a:gd fmla="*/ 8 w 82" name="T4"/>
                <a:gd fmla="*/ 268 h 268" name="T5"/>
                <a:gd fmla="*/ 8 w 82" name="T6"/>
                <a:gd fmla="*/ 0 h 268" name="T7"/>
              </a:gdLst>
              <a:cxnLst>
                <a:cxn ang="0">
                  <a:pos x="T0" y="T1"/>
                </a:cxn>
                <a:cxn ang="0">
                  <a:pos x="T2" y="T3"/>
                </a:cxn>
                <a:cxn ang="0">
                  <a:pos x="T4" y="T5"/>
                </a:cxn>
                <a:cxn ang="0">
                  <a:pos x="T6" y="T7"/>
                </a:cxn>
              </a:cxnLst>
              <a:rect b="b" l="0" r="r" t="0"/>
              <a:pathLst>
                <a:path h="268" w="82">
                  <a:moveTo>
                    <a:pt x="8" y="0"/>
                  </a:moveTo>
                  <a:cubicBezTo>
                    <a:pt x="55" y="75"/>
                    <a:pt x="82" y="160"/>
                    <a:pt x="82" y="256"/>
                  </a:cubicBezTo>
                  <a:cubicBezTo>
                    <a:pt x="57" y="263"/>
                    <a:pt x="33" y="268"/>
                    <a:pt x="8" y="268"/>
                  </a:cubicBezTo>
                  <a:cubicBezTo>
                    <a:pt x="2" y="235"/>
                    <a:pt x="0" y="75"/>
                    <a:pt x="8" y="0"/>
                  </a:cubicBez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96" name="Freeform 408"/>
            <p:cNvSpPr/>
            <p:nvPr/>
          </p:nvSpPr>
          <p:spPr bwMode="auto">
            <a:xfrm>
              <a:off x="9853636" y="5395926"/>
              <a:ext cx="19050" cy="41275"/>
            </a:xfrm>
            <a:custGeom>
              <a:gdLst>
                <a:gd fmla="*/ 0 w 18" name="T0"/>
                <a:gd fmla="*/ 0 h 40" name="T1"/>
                <a:gd fmla="*/ 18 w 18" name="T2"/>
                <a:gd fmla="*/ 0 h 40" name="T3"/>
                <a:gd fmla="*/ 18 w 18" name="T4"/>
                <a:gd fmla="*/ 37 h 40" name="T5"/>
                <a:gd fmla="*/ 0 w 18" name="T6"/>
                <a:gd fmla="*/ 37 h 40" name="T7"/>
                <a:gd fmla="*/ 0 w 18" name="T8"/>
                <a:gd fmla="*/ 0 h 40" name="T9"/>
              </a:gdLst>
              <a:cxnLst>
                <a:cxn ang="0">
                  <a:pos x="T0" y="T1"/>
                </a:cxn>
                <a:cxn ang="0">
                  <a:pos x="T2" y="T3"/>
                </a:cxn>
                <a:cxn ang="0">
                  <a:pos x="T4" y="T5"/>
                </a:cxn>
                <a:cxn ang="0">
                  <a:pos x="T6" y="T7"/>
                </a:cxn>
                <a:cxn ang="0">
                  <a:pos x="T8" y="T9"/>
                </a:cxn>
              </a:cxnLst>
              <a:rect b="b" l="0" r="r" t="0"/>
              <a:pathLst>
                <a:path h="40" w="18">
                  <a:moveTo>
                    <a:pt x="0" y="0"/>
                  </a:moveTo>
                  <a:cubicBezTo>
                    <a:pt x="18" y="0"/>
                    <a:pt x="18" y="0"/>
                    <a:pt x="18" y="0"/>
                  </a:cubicBezTo>
                  <a:cubicBezTo>
                    <a:pt x="18" y="37"/>
                    <a:pt x="18" y="37"/>
                    <a:pt x="18" y="37"/>
                  </a:cubicBezTo>
                  <a:cubicBezTo>
                    <a:pt x="12" y="39"/>
                    <a:pt x="6" y="40"/>
                    <a:pt x="0" y="37"/>
                  </a:cubicBezTo>
                  <a:lnTo>
                    <a:pt x="0" y="0"/>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97" name="Freeform 409"/>
            <p:cNvSpPr/>
            <p:nvPr/>
          </p:nvSpPr>
          <p:spPr bwMode="auto">
            <a:xfrm>
              <a:off x="9863161" y="5395926"/>
              <a:ext cx="9525" cy="39688"/>
            </a:xfrm>
            <a:custGeom>
              <a:gdLst>
                <a:gd fmla="*/ 0 w 9" name="T0"/>
                <a:gd fmla="*/ 0 h 39" name="T1"/>
                <a:gd fmla="*/ 9 w 9" name="T2"/>
                <a:gd fmla="*/ 0 h 39" name="T3"/>
                <a:gd fmla="*/ 9 w 9" name="T4"/>
                <a:gd fmla="*/ 37 h 39" name="T5"/>
                <a:gd fmla="*/ 0 w 9" name="T6"/>
                <a:gd fmla="*/ 39 h 39" name="T7"/>
                <a:gd fmla="*/ 0 w 9" name="T8"/>
                <a:gd fmla="*/ 0 h 39" name="T9"/>
              </a:gdLst>
              <a:cxnLst>
                <a:cxn ang="0">
                  <a:pos x="T0" y="T1"/>
                </a:cxn>
                <a:cxn ang="0">
                  <a:pos x="T2" y="T3"/>
                </a:cxn>
                <a:cxn ang="0">
                  <a:pos x="T4" y="T5"/>
                </a:cxn>
                <a:cxn ang="0">
                  <a:pos x="T6" y="T7"/>
                </a:cxn>
                <a:cxn ang="0">
                  <a:pos x="T8" y="T9"/>
                </a:cxn>
              </a:cxnLst>
              <a:rect b="b" l="0" r="r" t="0"/>
              <a:pathLst>
                <a:path h="39" w="9">
                  <a:moveTo>
                    <a:pt x="0" y="0"/>
                  </a:moveTo>
                  <a:cubicBezTo>
                    <a:pt x="9" y="0"/>
                    <a:pt x="9" y="0"/>
                    <a:pt x="9" y="0"/>
                  </a:cubicBezTo>
                  <a:cubicBezTo>
                    <a:pt x="9" y="37"/>
                    <a:pt x="9" y="37"/>
                    <a:pt x="9" y="37"/>
                  </a:cubicBezTo>
                  <a:cubicBezTo>
                    <a:pt x="6" y="38"/>
                    <a:pt x="3" y="39"/>
                    <a:pt x="0" y="39"/>
                  </a:cubicBezTo>
                  <a:lnTo>
                    <a:pt x="0" y="0"/>
                  </a:lnTo>
                  <a:close/>
                </a:path>
              </a:pathLst>
            </a:custGeom>
            <a:solidFill>
              <a:srgbClr val="8C5D3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98" name="Freeform 410"/>
            <p:cNvSpPr/>
            <p:nvPr/>
          </p:nvSpPr>
          <p:spPr bwMode="auto">
            <a:xfrm>
              <a:off x="9809186" y="5208601"/>
              <a:ext cx="109538" cy="201813"/>
            </a:xfrm>
            <a:custGeom>
              <a:gdLst>
                <a:gd fmla="*/ 53 w 106" name="T0"/>
                <a:gd fmla="*/ 0 h 195" name="T1"/>
                <a:gd fmla="*/ 106 w 106" name="T2"/>
                <a:gd fmla="*/ 183 h 195" name="T3"/>
                <a:gd fmla="*/ 0 w 106" name="T4"/>
                <a:gd fmla="*/ 183 h 195" name="T5"/>
                <a:gd fmla="*/ 53 w 106" name="T6"/>
                <a:gd fmla="*/ 0 h 195" name="T7"/>
              </a:gdLst>
              <a:cxnLst>
                <a:cxn ang="0">
                  <a:pos x="T0" y="T1"/>
                </a:cxn>
                <a:cxn ang="0">
                  <a:pos x="T2" y="T3"/>
                </a:cxn>
                <a:cxn ang="0">
                  <a:pos x="T4" y="T5"/>
                </a:cxn>
                <a:cxn ang="0">
                  <a:pos x="T6" y="T7"/>
                </a:cxn>
              </a:cxnLst>
              <a:rect b="b" l="0" r="r" t="0"/>
              <a:pathLst>
                <a:path h="195" w="105">
                  <a:moveTo>
                    <a:pt x="53" y="0"/>
                  </a:moveTo>
                  <a:cubicBezTo>
                    <a:pt x="87" y="54"/>
                    <a:pt x="106" y="114"/>
                    <a:pt x="106" y="183"/>
                  </a:cubicBezTo>
                  <a:cubicBezTo>
                    <a:pt x="72" y="194"/>
                    <a:pt x="36" y="195"/>
                    <a:pt x="0" y="183"/>
                  </a:cubicBezTo>
                  <a:cubicBezTo>
                    <a:pt x="3" y="122"/>
                    <a:pt x="24" y="61"/>
                    <a:pt x="53" y="0"/>
                  </a:cubicBezTo>
                  <a:close/>
                </a:path>
              </a:pathLst>
            </a:custGeom>
            <a:solidFill>
              <a:srgbClr val="99CF3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99" name="Freeform 411"/>
            <p:cNvSpPr/>
            <p:nvPr/>
          </p:nvSpPr>
          <p:spPr bwMode="auto">
            <a:xfrm>
              <a:off x="9858399" y="5208601"/>
              <a:ext cx="60325" cy="198438"/>
            </a:xfrm>
            <a:custGeom>
              <a:gdLst>
                <a:gd fmla="*/ 5 w 58" name="T0"/>
                <a:gd fmla="*/ 0 h 192" name="T1"/>
                <a:gd fmla="*/ 58 w 58" name="T2"/>
                <a:gd fmla="*/ 183 h 192" name="T3"/>
                <a:gd fmla="*/ 5 w 58" name="T4"/>
                <a:gd fmla="*/ 192 h 192" name="T5"/>
                <a:gd fmla="*/ 5 w 58" name="T6"/>
                <a:gd fmla="*/ 0 h 192" name="T7"/>
              </a:gdLst>
              <a:cxnLst>
                <a:cxn ang="0">
                  <a:pos x="T0" y="T1"/>
                </a:cxn>
                <a:cxn ang="0">
                  <a:pos x="T2" y="T3"/>
                </a:cxn>
                <a:cxn ang="0">
                  <a:pos x="T4" y="T5"/>
                </a:cxn>
                <a:cxn ang="0">
                  <a:pos x="T6" y="T7"/>
                </a:cxn>
              </a:cxnLst>
              <a:rect b="b" l="0" r="r" t="0"/>
              <a:pathLst>
                <a:path h="192" w="57">
                  <a:moveTo>
                    <a:pt x="5" y="0"/>
                  </a:moveTo>
                  <a:cubicBezTo>
                    <a:pt x="39" y="54"/>
                    <a:pt x="58" y="114"/>
                    <a:pt x="58" y="183"/>
                  </a:cubicBezTo>
                  <a:cubicBezTo>
                    <a:pt x="41" y="189"/>
                    <a:pt x="23" y="192"/>
                    <a:pt x="5" y="192"/>
                  </a:cubicBezTo>
                  <a:cubicBezTo>
                    <a:pt x="1" y="168"/>
                    <a:pt x="0" y="54"/>
                    <a:pt x="5" y="0"/>
                  </a:cubicBez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0" name="Freeform 412"/>
            <p:cNvSpPr/>
            <p:nvPr/>
          </p:nvSpPr>
          <p:spPr bwMode="auto">
            <a:xfrm>
              <a:off x="10374338" y="5781690"/>
              <a:ext cx="47625" cy="182563"/>
            </a:xfrm>
            <a:custGeom>
              <a:gdLst>
                <a:gd fmla="*/ 0 w 46" name="T0"/>
                <a:gd fmla="*/ 0 h 176" name="T1"/>
                <a:gd fmla="*/ 46 w 46" name="T2"/>
                <a:gd fmla="*/ 0 h 176" name="T3"/>
                <a:gd fmla="*/ 46 w 46" name="T4"/>
                <a:gd fmla="*/ 163 h 176" name="T5"/>
                <a:gd fmla="*/ 0 w 46" name="T6"/>
                <a:gd fmla="*/ 163 h 176" name="T7"/>
                <a:gd fmla="*/ 0 w 46" name="T8"/>
                <a:gd fmla="*/ 0 h 176" name="T9"/>
              </a:gdLst>
              <a:cxnLst>
                <a:cxn ang="0">
                  <a:pos x="T0" y="T1"/>
                </a:cxn>
                <a:cxn ang="0">
                  <a:pos x="T2" y="T3"/>
                </a:cxn>
                <a:cxn ang="0">
                  <a:pos x="T4" y="T5"/>
                </a:cxn>
                <a:cxn ang="0">
                  <a:pos x="T6" y="T7"/>
                </a:cxn>
                <a:cxn ang="0">
                  <a:pos x="T8" y="T9"/>
                </a:cxn>
              </a:cxnLst>
              <a:rect b="b" l="0" r="r" t="0"/>
              <a:pathLst>
                <a:path h="176" w="46">
                  <a:moveTo>
                    <a:pt x="0" y="0"/>
                  </a:moveTo>
                  <a:cubicBezTo>
                    <a:pt x="46" y="0"/>
                    <a:pt x="46" y="0"/>
                    <a:pt x="46" y="0"/>
                  </a:cubicBezTo>
                  <a:cubicBezTo>
                    <a:pt x="46" y="163"/>
                    <a:pt x="46" y="163"/>
                    <a:pt x="46" y="163"/>
                  </a:cubicBezTo>
                  <a:cubicBezTo>
                    <a:pt x="29" y="175"/>
                    <a:pt x="14" y="176"/>
                    <a:pt x="0" y="163"/>
                  </a:cubicBezTo>
                  <a:lnTo>
                    <a:pt x="0" y="0"/>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1" name="Freeform 413"/>
            <p:cNvSpPr/>
            <p:nvPr/>
          </p:nvSpPr>
          <p:spPr bwMode="auto">
            <a:xfrm>
              <a:off x="10398150" y="5781690"/>
              <a:ext cx="23813" cy="177800"/>
            </a:xfrm>
            <a:custGeom>
              <a:gdLst>
                <a:gd fmla="*/ 0 w 23" name="T0"/>
                <a:gd fmla="*/ 0 h 172" name="T1"/>
                <a:gd fmla="*/ 23 w 23" name="T2"/>
                <a:gd fmla="*/ 0 h 172" name="T3"/>
                <a:gd fmla="*/ 23 w 23" name="T4"/>
                <a:gd fmla="*/ 163 h 172" name="T5"/>
                <a:gd fmla="*/ 0 w 23" name="T6"/>
                <a:gd fmla="*/ 172 h 172" name="T7"/>
                <a:gd fmla="*/ 0 w 23" name="T8"/>
                <a:gd fmla="*/ 0 h 172" name="T9"/>
              </a:gdLst>
              <a:cxnLst>
                <a:cxn ang="0">
                  <a:pos x="T0" y="T1"/>
                </a:cxn>
                <a:cxn ang="0">
                  <a:pos x="T2" y="T3"/>
                </a:cxn>
                <a:cxn ang="0">
                  <a:pos x="T4" y="T5"/>
                </a:cxn>
                <a:cxn ang="0">
                  <a:pos x="T6" y="T7"/>
                </a:cxn>
                <a:cxn ang="0">
                  <a:pos x="T8" y="T9"/>
                </a:cxn>
              </a:cxnLst>
              <a:rect b="b" l="0" r="r" t="0"/>
              <a:pathLst>
                <a:path h="172" w="23">
                  <a:moveTo>
                    <a:pt x="0" y="0"/>
                  </a:moveTo>
                  <a:cubicBezTo>
                    <a:pt x="23" y="0"/>
                    <a:pt x="23" y="0"/>
                    <a:pt x="23" y="0"/>
                  </a:cubicBezTo>
                  <a:cubicBezTo>
                    <a:pt x="23" y="163"/>
                    <a:pt x="23" y="163"/>
                    <a:pt x="23" y="163"/>
                  </a:cubicBezTo>
                  <a:cubicBezTo>
                    <a:pt x="15" y="169"/>
                    <a:pt x="7" y="172"/>
                    <a:pt x="0" y="172"/>
                  </a:cubicBezTo>
                  <a:lnTo>
                    <a:pt x="0" y="0"/>
                  </a:lnTo>
                  <a:close/>
                </a:path>
              </a:pathLst>
            </a:custGeom>
            <a:solidFill>
              <a:srgbClr val="8C5D3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2" name="Oval 414"/>
            <p:cNvSpPr>
              <a:spLocks noChangeArrowheads="1"/>
            </p:cNvSpPr>
            <p:nvPr/>
          </p:nvSpPr>
          <p:spPr bwMode="auto">
            <a:xfrm>
              <a:off x="10229875" y="5491176"/>
              <a:ext cx="336551" cy="355601"/>
            </a:xfrm>
            <a:prstGeom prst="ellipse">
              <a:avLst/>
            </a:prstGeom>
            <a:solidFill>
              <a:srgbClr val="99CF3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3" name="Freeform 415"/>
            <p:cNvSpPr/>
            <p:nvPr/>
          </p:nvSpPr>
          <p:spPr bwMode="auto">
            <a:xfrm>
              <a:off x="10342587" y="5491176"/>
              <a:ext cx="223838" cy="355601"/>
            </a:xfrm>
            <a:custGeom>
              <a:gdLst>
                <a:gd fmla="*/ 58 w 217" name="T0"/>
                <a:gd fmla="*/ 1 h 344" name="T1"/>
                <a:gd fmla="*/ 217 w 217" name="T2"/>
                <a:gd fmla="*/ 172 h 344" name="T3"/>
                <a:gd fmla="*/ 54 w 217" name="T4"/>
                <a:gd fmla="*/ 344 h 344" name="T5"/>
                <a:gd fmla="*/ 54 w 217" name="T6"/>
                <a:gd fmla="*/ 0 h 344" name="T7"/>
                <a:gd fmla="*/ 58 w 217" name="T8"/>
                <a:gd fmla="*/ 1 h 344" name="T9"/>
              </a:gdLst>
              <a:cxnLst>
                <a:cxn ang="0">
                  <a:pos x="T0" y="T1"/>
                </a:cxn>
                <a:cxn ang="0">
                  <a:pos x="T2" y="T3"/>
                </a:cxn>
                <a:cxn ang="0">
                  <a:pos x="T4" y="T5"/>
                </a:cxn>
                <a:cxn ang="0">
                  <a:pos x="T6" y="T7"/>
                </a:cxn>
                <a:cxn ang="0">
                  <a:pos x="T8" y="T9"/>
                </a:cxn>
              </a:cxnLst>
              <a:rect b="b" l="0" r="r" t="0"/>
              <a:pathLst>
                <a:path h="344" w="216">
                  <a:moveTo>
                    <a:pt x="58" y="1"/>
                  </a:moveTo>
                  <a:cubicBezTo>
                    <a:pt x="146" y="3"/>
                    <a:pt x="217" y="79"/>
                    <a:pt x="217" y="172"/>
                  </a:cubicBezTo>
                  <a:cubicBezTo>
                    <a:pt x="217" y="267"/>
                    <a:pt x="144" y="344"/>
                    <a:pt x="54" y="344"/>
                  </a:cubicBezTo>
                  <a:cubicBezTo>
                    <a:pt x="6" y="278"/>
                    <a:pt x="0" y="76"/>
                    <a:pt x="54" y="0"/>
                  </a:cubicBezTo>
                  <a:cubicBezTo>
                    <a:pt x="55" y="0"/>
                    <a:pt x="57" y="0"/>
                    <a:pt x="58" y="1"/>
                  </a:cubicBez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4" name="Freeform 416"/>
            <p:cNvSpPr/>
            <p:nvPr/>
          </p:nvSpPr>
          <p:spPr bwMode="auto">
            <a:xfrm>
              <a:off x="10123512" y="5440376"/>
              <a:ext cx="25400" cy="96838"/>
            </a:xfrm>
            <a:custGeom>
              <a:gdLst>
                <a:gd fmla="*/ 0 w 25" name="T0"/>
                <a:gd fmla="*/ 0 h 94" name="T1"/>
                <a:gd fmla="*/ 25 w 25" name="T2"/>
                <a:gd fmla="*/ 0 h 94" name="T3"/>
                <a:gd fmla="*/ 25 w 25" name="T4"/>
                <a:gd fmla="*/ 87 h 94" name="T5"/>
                <a:gd fmla="*/ 0 w 25" name="T6"/>
                <a:gd fmla="*/ 87 h 94" name="T7"/>
                <a:gd fmla="*/ 0 w 25" name="T8"/>
                <a:gd fmla="*/ 0 h 94" name="T9"/>
              </a:gdLst>
              <a:cxnLst>
                <a:cxn ang="0">
                  <a:pos x="T0" y="T1"/>
                </a:cxn>
                <a:cxn ang="0">
                  <a:pos x="T2" y="T3"/>
                </a:cxn>
                <a:cxn ang="0">
                  <a:pos x="T4" y="T5"/>
                </a:cxn>
                <a:cxn ang="0">
                  <a:pos x="T6" y="T7"/>
                </a:cxn>
                <a:cxn ang="0">
                  <a:pos x="T8" y="T9"/>
                </a:cxn>
              </a:cxnLst>
              <a:rect b="b" l="0" r="r" t="0"/>
              <a:pathLst>
                <a:path h="94" w="25">
                  <a:moveTo>
                    <a:pt x="0" y="0"/>
                  </a:moveTo>
                  <a:cubicBezTo>
                    <a:pt x="25" y="0"/>
                    <a:pt x="25" y="0"/>
                    <a:pt x="25" y="0"/>
                  </a:cubicBezTo>
                  <a:cubicBezTo>
                    <a:pt x="25" y="87"/>
                    <a:pt x="25" y="87"/>
                    <a:pt x="25" y="87"/>
                  </a:cubicBezTo>
                  <a:cubicBezTo>
                    <a:pt x="16" y="94"/>
                    <a:pt x="8" y="94"/>
                    <a:pt x="0" y="87"/>
                  </a:cubicBezTo>
                  <a:lnTo>
                    <a:pt x="0" y="0"/>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5" name="Freeform 417"/>
            <p:cNvSpPr/>
            <p:nvPr/>
          </p:nvSpPr>
          <p:spPr bwMode="auto">
            <a:xfrm>
              <a:off x="10136212" y="5440376"/>
              <a:ext cx="12700" cy="95250"/>
            </a:xfrm>
            <a:custGeom>
              <a:gdLst>
                <a:gd fmla="*/ 0 w 13" name="T0"/>
                <a:gd fmla="*/ 0 h 92" name="T1"/>
                <a:gd fmla="*/ 13 w 13" name="T2"/>
                <a:gd fmla="*/ 0 h 92" name="T3"/>
                <a:gd fmla="*/ 13 w 13" name="T4"/>
                <a:gd fmla="*/ 87 h 92" name="T5"/>
                <a:gd fmla="*/ 0 w 13" name="T6"/>
                <a:gd fmla="*/ 92 h 92" name="T7"/>
                <a:gd fmla="*/ 0 w 13" name="T8"/>
                <a:gd fmla="*/ 0 h 92" name="T9"/>
              </a:gdLst>
              <a:cxnLst>
                <a:cxn ang="0">
                  <a:pos x="T0" y="T1"/>
                </a:cxn>
                <a:cxn ang="0">
                  <a:pos x="T2" y="T3"/>
                </a:cxn>
                <a:cxn ang="0">
                  <a:pos x="T4" y="T5"/>
                </a:cxn>
                <a:cxn ang="0">
                  <a:pos x="T6" y="T7"/>
                </a:cxn>
                <a:cxn ang="0">
                  <a:pos x="T8" y="T9"/>
                </a:cxn>
              </a:cxnLst>
              <a:rect b="b" l="0" r="r" t="0"/>
              <a:pathLst>
                <a:path h="92" w="13">
                  <a:moveTo>
                    <a:pt x="0" y="0"/>
                  </a:moveTo>
                  <a:cubicBezTo>
                    <a:pt x="13" y="0"/>
                    <a:pt x="13" y="0"/>
                    <a:pt x="13" y="0"/>
                  </a:cubicBezTo>
                  <a:cubicBezTo>
                    <a:pt x="13" y="87"/>
                    <a:pt x="13" y="87"/>
                    <a:pt x="13" y="87"/>
                  </a:cubicBezTo>
                  <a:cubicBezTo>
                    <a:pt x="9" y="90"/>
                    <a:pt x="4" y="92"/>
                    <a:pt x="0" y="92"/>
                  </a:cubicBezTo>
                  <a:lnTo>
                    <a:pt x="0" y="0"/>
                  </a:lnTo>
                  <a:close/>
                </a:path>
              </a:pathLst>
            </a:custGeom>
            <a:solidFill>
              <a:srgbClr val="8C5D3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6" name="Oval 418"/>
            <p:cNvSpPr>
              <a:spLocks noChangeArrowheads="1"/>
            </p:cNvSpPr>
            <p:nvPr/>
          </p:nvSpPr>
          <p:spPr bwMode="auto">
            <a:xfrm>
              <a:off x="10045724" y="5286388"/>
              <a:ext cx="180975" cy="188913"/>
            </a:xfrm>
            <a:prstGeom prst="ellipse">
              <a:avLst/>
            </a:prstGeom>
            <a:solidFill>
              <a:srgbClr val="99CF3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7" name="Freeform 419"/>
            <p:cNvSpPr/>
            <p:nvPr/>
          </p:nvSpPr>
          <p:spPr bwMode="auto">
            <a:xfrm>
              <a:off x="10107637" y="5286388"/>
              <a:ext cx="119063" cy="188913"/>
            </a:xfrm>
            <a:custGeom>
              <a:gdLst>
                <a:gd fmla="*/ 31 w 116" name="T0"/>
                <a:gd fmla="*/ 0 h 182" name="T1"/>
                <a:gd fmla="*/ 116 w 116" name="T2"/>
                <a:gd fmla="*/ 91 h 182" name="T3"/>
                <a:gd fmla="*/ 28 w 116" name="T4"/>
                <a:gd fmla="*/ 182 h 182" name="T5"/>
                <a:gd fmla="*/ 28 w 116" name="T6"/>
                <a:gd fmla="*/ 0 h 182" name="T7"/>
                <a:gd fmla="*/ 31 w 116" name="T8"/>
                <a:gd fmla="*/ 0 h 182" name="T9"/>
              </a:gdLst>
              <a:cxnLst>
                <a:cxn ang="0">
                  <a:pos x="T0" y="T1"/>
                </a:cxn>
                <a:cxn ang="0">
                  <a:pos x="T2" y="T3"/>
                </a:cxn>
                <a:cxn ang="0">
                  <a:pos x="T4" y="T5"/>
                </a:cxn>
                <a:cxn ang="0">
                  <a:pos x="T6" y="T7"/>
                </a:cxn>
                <a:cxn ang="0">
                  <a:pos x="T8" y="T9"/>
                </a:cxn>
              </a:cxnLst>
              <a:rect b="b" l="0" r="r" t="0"/>
              <a:pathLst>
                <a:path h="182" w="115">
                  <a:moveTo>
                    <a:pt x="31" y="0"/>
                  </a:moveTo>
                  <a:cubicBezTo>
                    <a:pt x="78" y="1"/>
                    <a:pt x="116" y="41"/>
                    <a:pt x="116" y="91"/>
                  </a:cubicBezTo>
                  <a:cubicBezTo>
                    <a:pt x="116" y="141"/>
                    <a:pt x="77" y="182"/>
                    <a:pt x="28" y="182"/>
                  </a:cubicBezTo>
                  <a:cubicBezTo>
                    <a:pt x="3" y="147"/>
                    <a:pt x="0" y="40"/>
                    <a:pt x="28" y="0"/>
                  </a:cubicBezTo>
                  <a:cubicBezTo>
                    <a:pt x="29" y="0"/>
                    <a:pt x="30" y="0"/>
                    <a:pt x="31" y="0"/>
                  </a:cubicBez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8" name="Freeform 420"/>
            <p:cNvSpPr/>
            <p:nvPr/>
          </p:nvSpPr>
          <p:spPr bwMode="auto">
            <a:xfrm>
              <a:off x="9293247" y="5684852"/>
              <a:ext cx="28575" cy="55563"/>
            </a:xfrm>
            <a:custGeom>
              <a:gdLst>
                <a:gd fmla="*/ 28 w 29" name="T0"/>
                <a:gd fmla="*/ 2 h 53" name="T1"/>
                <a:gd fmla="*/ 17 w 29" name="T2"/>
                <a:gd fmla="*/ 0 h 53" name="T3"/>
                <a:gd fmla="*/ 2 w 29" name="T4"/>
                <a:gd fmla="*/ 10 h 53" name="T5"/>
                <a:gd fmla="*/ 0 w 29" name="T6"/>
                <a:gd fmla="*/ 20 h 53" name="T7"/>
                <a:gd fmla="*/ 2 w 29" name="T8"/>
                <a:gd fmla="*/ 41 h 53" name="T9"/>
                <a:gd fmla="*/ 0 w 29" name="T10"/>
                <a:gd fmla="*/ 51 h 53" name="T11"/>
                <a:gd fmla="*/ 0 w 29" name="T12"/>
                <a:gd fmla="*/ 53 h 53" name="T13"/>
                <a:gd fmla="*/ 2 w 29" name="T14"/>
                <a:gd fmla="*/ 52 h 53" name="T15"/>
                <a:gd fmla="*/ 5 w 29" name="T16"/>
                <a:gd fmla="*/ 41 h 53" name="T17"/>
                <a:gd fmla="*/ 2 w 29" name="T18"/>
                <a:gd fmla="*/ 20 h 53" name="T19"/>
                <a:gd fmla="*/ 4 w 29" name="T20"/>
                <a:gd fmla="*/ 11 h 53" name="T21"/>
                <a:gd fmla="*/ 17 w 29" name="T22"/>
                <a:gd fmla="*/ 3 h 53" name="T23"/>
                <a:gd fmla="*/ 24 w 29" name="T24"/>
                <a:gd fmla="*/ 4 h 53" name="T25"/>
                <a:gd fmla="*/ 27 w 29" name="T26"/>
                <a:gd fmla="*/ 4 h 53" name="T27"/>
                <a:gd fmla="*/ 29 w 29" name="T28"/>
                <a:gd fmla="*/ 4 h 53" name="T29"/>
                <a:gd fmla="*/ 28 w 29" name="T30"/>
                <a:gd fmla="*/ 2 h 53"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52" w="28">
                  <a:moveTo>
                    <a:pt x="28" y="2"/>
                  </a:moveTo>
                  <a:cubicBezTo>
                    <a:pt x="28" y="2"/>
                    <a:pt x="23" y="0"/>
                    <a:pt x="17" y="0"/>
                  </a:cubicBezTo>
                  <a:cubicBezTo>
                    <a:pt x="12" y="0"/>
                    <a:pt x="5" y="2"/>
                    <a:pt x="2" y="10"/>
                  </a:cubicBezTo>
                  <a:cubicBezTo>
                    <a:pt x="0" y="13"/>
                    <a:pt x="0" y="17"/>
                    <a:pt x="0" y="20"/>
                  </a:cubicBezTo>
                  <a:cubicBezTo>
                    <a:pt x="0" y="27"/>
                    <a:pt x="2" y="34"/>
                    <a:pt x="2" y="41"/>
                  </a:cubicBezTo>
                  <a:cubicBezTo>
                    <a:pt x="2" y="44"/>
                    <a:pt x="1" y="48"/>
                    <a:pt x="0" y="51"/>
                  </a:cubicBezTo>
                  <a:cubicBezTo>
                    <a:pt x="0" y="53"/>
                    <a:pt x="0" y="53"/>
                    <a:pt x="0" y="53"/>
                  </a:cubicBezTo>
                  <a:cubicBezTo>
                    <a:pt x="2" y="52"/>
                    <a:pt x="2" y="52"/>
                    <a:pt x="2" y="52"/>
                  </a:cubicBezTo>
                  <a:cubicBezTo>
                    <a:pt x="4" y="48"/>
                    <a:pt x="5" y="44"/>
                    <a:pt x="5" y="41"/>
                  </a:cubicBezTo>
                  <a:cubicBezTo>
                    <a:pt x="5" y="33"/>
                    <a:pt x="2" y="27"/>
                    <a:pt x="2" y="20"/>
                  </a:cubicBezTo>
                  <a:cubicBezTo>
                    <a:pt x="2" y="17"/>
                    <a:pt x="3" y="14"/>
                    <a:pt x="4" y="11"/>
                  </a:cubicBezTo>
                  <a:cubicBezTo>
                    <a:pt x="7" y="4"/>
                    <a:pt x="12" y="3"/>
                    <a:pt x="17" y="3"/>
                  </a:cubicBezTo>
                  <a:cubicBezTo>
                    <a:pt x="20" y="3"/>
                    <a:pt x="22" y="3"/>
                    <a:pt x="24" y="4"/>
                  </a:cubicBezTo>
                  <a:cubicBezTo>
                    <a:pt x="26" y="4"/>
                    <a:pt x="27" y="4"/>
                    <a:pt x="27" y="4"/>
                  </a:cubicBezTo>
                  <a:cubicBezTo>
                    <a:pt x="29" y="4"/>
                    <a:pt x="29" y="4"/>
                    <a:pt x="29" y="4"/>
                  </a:cubicBezTo>
                  <a:lnTo>
                    <a:pt x="28" y="2"/>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9" name="Freeform 421"/>
            <p:cNvSpPr/>
            <p:nvPr/>
          </p:nvSpPr>
          <p:spPr bwMode="auto">
            <a:xfrm>
              <a:off x="9363098" y="5729302"/>
              <a:ext cx="12700" cy="52388"/>
            </a:xfrm>
            <a:custGeom>
              <a:gdLst>
                <a:gd fmla="*/ 13 w 13" name="T0"/>
                <a:gd fmla="*/ 43 h 51" name="T1"/>
                <a:gd fmla="*/ 7 w 13" name="T2"/>
                <a:gd fmla="*/ 51 h 51" name="T3"/>
                <a:gd fmla="*/ 0 w 13" name="T4"/>
                <a:gd fmla="*/ 43 h 51" name="T5"/>
                <a:gd fmla="*/ 0 w 13" name="T6"/>
                <a:gd fmla="*/ 7 h 51" name="T7"/>
                <a:gd fmla="*/ 7 w 13" name="T8"/>
                <a:gd fmla="*/ 0 h 51" name="T9"/>
                <a:gd fmla="*/ 13 w 13" name="T10"/>
                <a:gd fmla="*/ 7 h 51" name="T11"/>
                <a:gd fmla="*/ 13 w 13" name="T12"/>
                <a:gd fmla="*/ 43 h 51" name="T13"/>
              </a:gdLst>
              <a:cxnLst>
                <a:cxn ang="0">
                  <a:pos x="T0" y="T1"/>
                </a:cxn>
                <a:cxn ang="0">
                  <a:pos x="T2" y="T3"/>
                </a:cxn>
                <a:cxn ang="0">
                  <a:pos x="T4" y="T5"/>
                </a:cxn>
                <a:cxn ang="0">
                  <a:pos x="T6" y="T7"/>
                </a:cxn>
                <a:cxn ang="0">
                  <a:pos x="T8" y="T9"/>
                </a:cxn>
                <a:cxn ang="0">
                  <a:pos x="T10" y="T11"/>
                </a:cxn>
                <a:cxn ang="0">
                  <a:pos x="T12" y="T13"/>
                </a:cxn>
              </a:cxnLst>
              <a:rect b="b" l="0" r="r" t="0"/>
              <a:pathLst>
                <a:path h="51" w="13">
                  <a:moveTo>
                    <a:pt x="13" y="43"/>
                  </a:moveTo>
                  <a:cubicBezTo>
                    <a:pt x="13" y="48"/>
                    <a:pt x="10" y="51"/>
                    <a:pt x="7" y="51"/>
                  </a:cubicBezTo>
                  <a:cubicBezTo>
                    <a:pt x="3" y="51"/>
                    <a:pt x="0" y="48"/>
                    <a:pt x="0" y="43"/>
                  </a:cubicBezTo>
                  <a:cubicBezTo>
                    <a:pt x="0" y="7"/>
                    <a:pt x="0" y="7"/>
                    <a:pt x="0" y="7"/>
                  </a:cubicBezTo>
                  <a:cubicBezTo>
                    <a:pt x="0" y="3"/>
                    <a:pt x="3" y="0"/>
                    <a:pt x="7" y="0"/>
                  </a:cubicBezTo>
                  <a:cubicBezTo>
                    <a:pt x="10" y="0"/>
                    <a:pt x="13" y="3"/>
                    <a:pt x="13" y="7"/>
                  </a:cubicBezTo>
                  <a:lnTo>
                    <a:pt x="13" y="43"/>
                  </a:lnTo>
                  <a:close/>
                </a:path>
              </a:pathLst>
            </a:custGeom>
            <a:solidFill>
              <a:srgbClr val="E3E3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0" name="Freeform 422"/>
            <p:cNvSpPr/>
            <p:nvPr/>
          </p:nvSpPr>
          <p:spPr bwMode="auto">
            <a:xfrm>
              <a:off x="9393260" y="5729302"/>
              <a:ext cx="11113" cy="52388"/>
            </a:xfrm>
            <a:custGeom>
              <a:gdLst>
                <a:gd fmla="*/ 12 w 12" name="T0"/>
                <a:gd fmla="*/ 43 h 51" name="T1"/>
                <a:gd fmla="*/ 6 w 12" name="T2"/>
                <a:gd fmla="*/ 51 h 51" name="T3"/>
                <a:gd fmla="*/ 0 w 12" name="T4"/>
                <a:gd fmla="*/ 43 h 51" name="T5"/>
                <a:gd fmla="*/ 0 w 12" name="T6"/>
                <a:gd fmla="*/ 7 h 51" name="T7"/>
                <a:gd fmla="*/ 6 w 12" name="T8"/>
                <a:gd fmla="*/ 0 h 51" name="T9"/>
                <a:gd fmla="*/ 12 w 12" name="T10"/>
                <a:gd fmla="*/ 7 h 51" name="T11"/>
                <a:gd fmla="*/ 12 w 12" name="T12"/>
                <a:gd fmla="*/ 43 h 51" name="T13"/>
              </a:gdLst>
              <a:cxnLst>
                <a:cxn ang="0">
                  <a:pos x="T0" y="T1"/>
                </a:cxn>
                <a:cxn ang="0">
                  <a:pos x="T2" y="T3"/>
                </a:cxn>
                <a:cxn ang="0">
                  <a:pos x="T4" y="T5"/>
                </a:cxn>
                <a:cxn ang="0">
                  <a:pos x="T6" y="T7"/>
                </a:cxn>
                <a:cxn ang="0">
                  <a:pos x="T8" y="T9"/>
                </a:cxn>
                <a:cxn ang="0">
                  <a:pos x="T10" y="T11"/>
                </a:cxn>
                <a:cxn ang="0">
                  <a:pos x="T12" y="T13"/>
                </a:cxn>
              </a:cxnLst>
              <a:rect b="b" l="0" r="r" t="0"/>
              <a:pathLst>
                <a:path h="51" w="12">
                  <a:moveTo>
                    <a:pt x="12" y="43"/>
                  </a:moveTo>
                  <a:cubicBezTo>
                    <a:pt x="12" y="48"/>
                    <a:pt x="9" y="51"/>
                    <a:pt x="6" y="51"/>
                  </a:cubicBezTo>
                  <a:cubicBezTo>
                    <a:pt x="3" y="51"/>
                    <a:pt x="0" y="48"/>
                    <a:pt x="0" y="43"/>
                  </a:cubicBezTo>
                  <a:cubicBezTo>
                    <a:pt x="0" y="7"/>
                    <a:pt x="0" y="7"/>
                    <a:pt x="0" y="7"/>
                  </a:cubicBezTo>
                  <a:cubicBezTo>
                    <a:pt x="0" y="3"/>
                    <a:pt x="3" y="0"/>
                    <a:pt x="6" y="0"/>
                  </a:cubicBezTo>
                  <a:cubicBezTo>
                    <a:pt x="9" y="0"/>
                    <a:pt x="12" y="3"/>
                    <a:pt x="12" y="7"/>
                  </a:cubicBezTo>
                  <a:lnTo>
                    <a:pt x="12" y="43"/>
                  </a:lnTo>
                  <a:close/>
                </a:path>
              </a:pathLst>
            </a:custGeom>
            <a:solidFill>
              <a:srgbClr val="E3E3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1" name="Freeform 423"/>
            <p:cNvSpPr/>
            <p:nvPr/>
          </p:nvSpPr>
          <p:spPr bwMode="auto">
            <a:xfrm>
              <a:off x="9331348" y="5713427"/>
              <a:ext cx="55563" cy="57150"/>
            </a:xfrm>
            <a:custGeom>
              <a:gdLst>
                <a:gd fmla="*/ 54 w 54" name="T0"/>
                <a:gd fmla="*/ 26 h 54" name="T1"/>
                <a:gd fmla="*/ 27 w 54" name="T2"/>
                <a:gd fmla="*/ 54 h 54" name="T3"/>
                <a:gd fmla="*/ 0 w 54" name="T4"/>
                <a:gd fmla="*/ 27 h 54" name="T5"/>
                <a:gd fmla="*/ 27 w 54" name="T6"/>
                <a:gd fmla="*/ 0 h 54" name="T7"/>
                <a:gd fmla="*/ 54 w 54" name="T8"/>
                <a:gd fmla="*/ 26 h 54" name="T9"/>
              </a:gdLst>
              <a:cxnLst>
                <a:cxn ang="0">
                  <a:pos x="T0" y="T1"/>
                </a:cxn>
                <a:cxn ang="0">
                  <a:pos x="T2" y="T3"/>
                </a:cxn>
                <a:cxn ang="0">
                  <a:pos x="T4" y="T5"/>
                </a:cxn>
                <a:cxn ang="0">
                  <a:pos x="T6" y="T7"/>
                </a:cxn>
                <a:cxn ang="0">
                  <a:pos x="T8" y="T9"/>
                </a:cxn>
              </a:cxnLst>
              <a:rect b="b" l="0" r="r" t="0"/>
              <a:pathLst>
                <a:path h="54" w="54">
                  <a:moveTo>
                    <a:pt x="54" y="26"/>
                  </a:moveTo>
                  <a:cubicBezTo>
                    <a:pt x="54" y="41"/>
                    <a:pt x="42" y="54"/>
                    <a:pt x="27" y="54"/>
                  </a:cubicBezTo>
                  <a:cubicBezTo>
                    <a:pt x="12" y="53"/>
                    <a:pt x="0" y="41"/>
                    <a:pt x="0" y="27"/>
                  </a:cubicBezTo>
                  <a:cubicBezTo>
                    <a:pt x="0" y="12"/>
                    <a:pt x="12" y="0"/>
                    <a:pt x="27" y="0"/>
                  </a:cubicBezTo>
                  <a:cubicBezTo>
                    <a:pt x="42" y="0"/>
                    <a:pt x="54" y="12"/>
                    <a:pt x="54" y="26"/>
                  </a:cubicBezTo>
                  <a:close/>
                </a:path>
              </a:pathLst>
            </a:custGeom>
            <a:solidFill>
              <a:srgbClr val="FFD3C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2" name="Freeform 424"/>
            <p:cNvSpPr/>
            <p:nvPr/>
          </p:nvSpPr>
          <p:spPr bwMode="auto">
            <a:xfrm>
              <a:off x="9367860" y="5761052"/>
              <a:ext cx="4763" cy="9525"/>
            </a:xfrm>
            <a:custGeom>
              <a:gdLst>
                <a:gd fmla="*/ 5 w 5" name="T0"/>
                <a:gd fmla="*/ 7 h 9" name="T1"/>
                <a:gd fmla="*/ 3 w 5" name="T2"/>
                <a:gd fmla="*/ 9 h 9" name="T3"/>
                <a:gd fmla="*/ 0 w 5" name="T4"/>
                <a:gd fmla="*/ 7 h 9" name="T5"/>
                <a:gd fmla="*/ 0 w 5" name="T6"/>
                <a:gd fmla="*/ 3 h 9" name="T7"/>
                <a:gd fmla="*/ 3 w 5" name="T8"/>
                <a:gd fmla="*/ 0 h 9" name="T9"/>
                <a:gd fmla="*/ 5 w 5" name="T10"/>
                <a:gd fmla="*/ 3 h 9" name="T11"/>
                <a:gd fmla="*/ 5 w 5" name="T12"/>
                <a:gd fmla="*/ 7 h 9" name="T13"/>
              </a:gdLst>
              <a:cxnLst>
                <a:cxn ang="0">
                  <a:pos x="T0" y="T1"/>
                </a:cxn>
                <a:cxn ang="0">
                  <a:pos x="T2" y="T3"/>
                </a:cxn>
                <a:cxn ang="0">
                  <a:pos x="T4" y="T5"/>
                </a:cxn>
                <a:cxn ang="0">
                  <a:pos x="T6" y="T7"/>
                </a:cxn>
                <a:cxn ang="0">
                  <a:pos x="T8" y="T9"/>
                </a:cxn>
                <a:cxn ang="0">
                  <a:pos x="T10" y="T11"/>
                </a:cxn>
                <a:cxn ang="0">
                  <a:pos x="T12" y="T13"/>
                </a:cxn>
              </a:cxnLst>
              <a:rect b="b" l="0" r="r" t="0"/>
              <a:pathLst>
                <a:path h="9" w="5">
                  <a:moveTo>
                    <a:pt x="5" y="7"/>
                  </a:moveTo>
                  <a:cubicBezTo>
                    <a:pt x="5" y="8"/>
                    <a:pt x="4" y="9"/>
                    <a:pt x="3" y="9"/>
                  </a:cubicBezTo>
                  <a:cubicBezTo>
                    <a:pt x="1" y="9"/>
                    <a:pt x="0" y="8"/>
                    <a:pt x="0" y="7"/>
                  </a:cubicBezTo>
                  <a:cubicBezTo>
                    <a:pt x="0" y="3"/>
                    <a:pt x="0" y="3"/>
                    <a:pt x="0" y="3"/>
                  </a:cubicBezTo>
                  <a:cubicBezTo>
                    <a:pt x="0" y="1"/>
                    <a:pt x="1" y="0"/>
                    <a:pt x="3" y="0"/>
                  </a:cubicBezTo>
                  <a:cubicBezTo>
                    <a:pt x="4" y="0"/>
                    <a:pt x="5" y="1"/>
                    <a:pt x="5" y="3"/>
                  </a:cubicBezTo>
                  <a:lnTo>
                    <a:pt x="5" y="7"/>
                  </a:lnTo>
                  <a:close/>
                </a:path>
              </a:pathLst>
            </a:custGeom>
            <a:solidFill>
              <a:srgbClr val="FFD3C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3" name="Freeform 425"/>
            <p:cNvSpPr/>
            <p:nvPr/>
          </p:nvSpPr>
          <p:spPr bwMode="auto">
            <a:xfrm>
              <a:off x="9355160" y="5764227"/>
              <a:ext cx="6350" cy="9525"/>
            </a:xfrm>
            <a:custGeom>
              <a:gdLst>
                <a:gd fmla="*/ 5 w 5" name="T0"/>
                <a:gd fmla="*/ 6 h 9" name="T1"/>
                <a:gd fmla="*/ 2 w 5" name="T2"/>
                <a:gd fmla="*/ 9 h 9" name="T3"/>
                <a:gd fmla="*/ 0 w 5" name="T4"/>
                <a:gd fmla="*/ 6 h 9" name="T5"/>
                <a:gd fmla="*/ 0 w 5" name="T6"/>
                <a:gd fmla="*/ 2 h 9" name="T7"/>
                <a:gd fmla="*/ 2 w 5" name="T8"/>
                <a:gd fmla="*/ 0 h 9" name="T9"/>
                <a:gd fmla="*/ 5 w 5" name="T10"/>
                <a:gd fmla="*/ 2 h 9" name="T11"/>
                <a:gd fmla="*/ 5 w 5" name="T12"/>
                <a:gd fmla="*/ 6 h 9" name="T13"/>
              </a:gdLst>
              <a:cxnLst>
                <a:cxn ang="0">
                  <a:pos x="T0" y="T1"/>
                </a:cxn>
                <a:cxn ang="0">
                  <a:pos x="T2" y="T3"/>
                </a:cxn>
                <a:cxn ang="0">
                  <a:pos x="T4" y="T5"/>
                </a:cxn>
                <a:cxn ang="0">
                  <a:pos x="T6" y="T7"/>
                </a:cxn>
                <a:cxn ang="0">
                  <a:pos x="T8" y="T9"/>
                </a:cxn>
                <a:cxn ang="0">
                  <a:pos x="T10" y="T11"/>
                </a:cxn>
                <a:cxn ang="0">
                  <a:pos x="T12" y="T13"/>
                </a:cxn>
              </a:cxnLst>
              <a:rect b="b" l="0" r="r" t="0"/>
              <a:pathLst>
                <a:path h="9" w="5">
                  <a:moveTo>
                    <a:pt x="5" y="6"/>
                  </a:moveTo>
                  <a:cubicBezTo>
                    <a:pt x="5" y="8"/>
                    <a:pt x="4" y="9"/>
                    <a:pt x="2" y="9"/>
                  </a:cubicBezTo>
                  <a:cubicBezTo>
                    <a:pt x="1" y="9"/>
                    <a:pt x="0" y="8"/>
                    <a:pt x="0" y="6"/>
                  </a:cubicBezTo>
                  <a:cubicBezTo>
                    <a:pt x="0" y="2"/>
                    <a:pt x="0" y="2"/>
                    <a:pt x="0" y="2"/>
                  </a:cubicBezTo>
                  <a:cubicBezTo>
                    <a:pt x="0" y="1"/>
                    <a:pt x="1" y="0"/>
                    <a:pt x="2" y="0"/>
                  </a:cubicBezTo>
                  <a:cubicBezTo>
                    <a:pt x="4" y="0"/>
                    <a:pt x="5" y="1"/>
                    <a:pt x="5" y="2"/>
                  </a:cubicBezTo>
                  <a:lnTo>
                    <a:pt x="5" y="6"/>
                  </a:lnTo>
                  <a:close/>
                </a:path>
              </a:pathLst>
            </a:custGeom>
            <a:solidFill>
              <a:srgbClr val="FFD3C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4" name="Freeform 426"/>
            <p:cNvSpPr/>
            <p:nvPr/>
          </p:nvSpPr>
          <p:spPr bwMode="auto">
            <a:xfrm>
              <a:off x="9421835" y="5735652"/>
              <a:ext cx="14288" cy="53975"/>
            </a:xfrm>
            <a:custGeom>
              <a:gdLst>
                <a:gd fmla="*/ 13 w 13" name="T0"/>
                <a:gd fmla="*/ 44 h 52" name="T1"/>
                <a:gd fmla="*/ 6 w 13" name="T2"/>
                <a:gd fmla="*/ 52 h 52" name="T3"/>
                <a:gd fmla="*/ 0 w 13" name="T4"/>
                <a:gd fmla="*/ 44 h 52" name="T5"/>
                <a:gd fmla="*/ 0 w 13" name="T6"/>
                <a:gd fmla="*/ 8 h 52" name="T7"/>
                <a:gd fmla="*/ 6 w 13" name="T8"/>
                <a:gd fmla="*/ 0 h 52" name="T9"/>
                <a:gd fmla="*/ 13 w 13" name="T10"/>
                <a:gd fmla="*/ 8 h 52" name="T11"/>
                <a:gd fmla="*/ 13 w 13" name="T12"/>
                <a:gd fmla="*/ 44 h 52" name="T13"/>
              </a:gdLst>
              <a:cxnLst>
                <a:cxn ang="0">
                  <a:pos x="T0" y="T1"/>
                </a:cxn>
                <a:cxn ang="0">
                  <a:pos x="T2" y="T3"/>
                </a:cxn>
                <a:cxn ang="0">
                  <a:pos x="T4" y="T5"/>
                </a:cxn>
                <a:cxn ang="0">
                  <a:pos x="T6" y="T7"/>
                </a:cxn>
                <a:cxn ang="0">
                  <a:pos x="T8" y="T9"/>
                </a:cxn>
                <a:cxn ang="0">
                  <a:pos x="T10" y="T11"/>
                </a:cxn>
                <a:cxn ang="0">
                  <a:pos x="T12" y="T13"/>
                </a:cxn>
              </a:cxnLst>
              <a:rect b="b" l="0" r="r" t="0"/>
              <a:pathLst>
                <a:path h="52" w="13">
                  <a:moveTo>
                    <a:pt x="13" y="44"/>
                  </a:moveTo>
                  <a:cubicBezTo>
                    <a:pt x="13" y="48"/>
                    <a:pt x="10" y="52"/>
                    <a:pt x="6" y="52"/>
                  </a:cubicBezTo>
                  <a:cubicBezTo>
                    <a:pt x="3" y="52"/>
                    <a:pt x="0" y="48"/>
                    <a:pt x="0" y="44"/>
                  </a:cubicBezTo>
                  <a:cubicBezTo>
                    <a:pt x="0" y="8"/>
                    <a:pt x="0" y="8"/>
                    <a:pt x="0" y="8"/>
                  </a:cubicBezTo>
                  <a:cubicBezTo>
                    <a:pt x="0" y="4"/>
                    <a:pt x="3" y="0"/>
                    <a:pt x="6" y="0"/>
                  </a:cubicBezTo>
                  <a:cubicBezTo>
                    <a:pt x="10" y="0"/>
                    <a:pt x="13" y="4"/>
                    <a:pt x="13" y="8"/>
                  </a:cubicBezTo>
                  <a:lnTo>
                    <a:pt x="13" y="44"/>
                  </a:lnTo>
                  <a:close/>
                </a:path>
              </a:pathLst>
            </a:custGeom>
            <a:solidFill>
              <a:srgbClr val="FEFEF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5" name="Freeform 427"/>
            <p:cNvSpPr/>
            <p:nvPr/>
          </p:nvSpPr>
          <p:spPr bwMode="auto">
            <a:xfrm>
              <a:off x="9336110" y="5735652"/>
              <a:ext cx="12700" cy="53975"/>
            </a:xfrm>
            <a:custGeom>
              <a:gdLst>
                <a:gd fmla="*/ 13 w 13" name="T0"/>
                <a:gd fmla="*/ 44 h 52" name="T1"/>
                <a:gd fmla="*/ 7 w 13" name="T2"/>
                <a:gd fmla="*/ 52 h 52" name="T3"/>
                <a:gd fmla="*/ 0 w 13" name="T4"/>
                <a:gd fmla="*/ 44 h 52" name="T5"/>
                <a:gd fmla="*/ 0 w 13" name="T6"/>
                <a:gd fmla="*/ 8 h 52" name="T7"/>
                <a:gd fmla="*/ 7 w 13" name="T8"/>
                <a:gd fmla="*/ 0 h 52" name="T9"/>
                <a:gd fmla="*/ 13 w 13" name="T10"/>
                <a:gd fmla="*/ 8 h 52" name="T11"/>
                <a:gd fmla="*/ 13 w 13" name="T12"/>
                <a:gd fmla="*/ 44 h 52" name="T13"/>
              </a:gdLst>
              <a:cxnLst>
                <a:cxn ang="0">
                  <a:pos x="T0" y="T1"/>
                </a:cxn>
                <a:cxn ang="0">
                  <a:pos x="T2" y="T3"/>
                </a:cxn>
                <a:cxn ang="0">
                  <a:pos x="T4" y="T5"/>
                </a:cxn>
                <a:cxn ang="0">
                  <a:pos x="T6" y="T7"/>
                </a:cxn>
                <a:cxn ang="0">
                  <a:pos x="T8" y="T9"/>
                </a:cxn>
                <a:cxn ang="0">
                  <a:pos x="T10" y="T11"/>
                </a:cxn>
                <a:cxn ang="0">
                  <a:pos x="T12" y="T13"/>
                </a:cxn>
              </a:cxnLst>
              <a:rect b="b" l="0" r="r" t="0"/>
              <a:pathLst>
                <a:path h="52" w="13">
                  <a:moveTo>
                    <a:pt x="13" y="44"/>
                  </a:moveTo>
                  <a:cubicBezTo>
                    <a:pt x="13" y="48"/>
                    <a:pt x="10" y="52"/>
                    <a:pt x="7" y="52"/>
                  </a:cubicBezTo>
                  <a:cubicBezTo>
                    <a:pt x="3" y="52"/>
                    <a:pt x="0" y="48"/>
                    <a:pt x="0" y="44"/>
                  </a:cubicBezTo>
                  <a:cubicBezTo>
                    <a:pt x="0" y="8"/>
                    <a:pt x="0" y="8"/>
                    <a:pt x="0" y="8"/>
                  </a:cubicBezTo>
                  <a:cubicBezTo>
                    <a:pt x="0" y="4"/>
                    <a:pt x="3" y="0"/>
                    <a:pt x="7" y="0"/>
                  </a:cubicBezTo>
                  <a:cubicBezTo>
                    <a:pt x="10" y="0"/>
                    <a:pt x="13" y="4"/>
                    <a:pt x="13" y="8"/>
                  </a:cubicBezTo>
                  <a:lnTo>
                    <a:pt x="13" y="44"/>
                  </a:lnTo>
                  <a:close/>
                </a:path>
              </a:pathLst>
            </a:custGeom>
            <a:solidFill>
              <a:srgbClr val="FEFEF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6" name="Freeform 428"/>
            <p:cNvSpPr/>
            <p:nvPr/>
          </p:nvSpPr>
          <p:spPr bwMode="auto">
            <a:xfrm>
              <a:off x="9313885" y="5665802"/>
              <a:ext cx="141288" cy="87313"/>
            </a:xfrm>
            <a:custGeom>
              <a:gdLst>
                <a:gd fmla="*/ 137 w 137" name="T0"/>
                <a:gd fmla="*/ 43 h 85" name="T1"/>
                <a:gd fmla="*/ 91 w 137" name="T2"/>
                <a:gd fmla="*/ 85 h 85" name="T3"/>
                <a:gd fmla="*/ 46 w 137" name="T4"/>
                <a:gd fmla="*/ 85 h 85" name="T5"/>
                <a:gd fmla="*/ 0 w 137" name="T6"/>
                <a:gd fmla="*/ 43 h 85" name="T7"/>
                <a:gd fmla="*/ 46 w 137" name="T8"/>
                <a:gd fmla="*/ 0 h 85" name="T9"/>
                <a:gd fmla="*/ 91 w 137" name="T10"/>
                <a:gd fmla="*/ 0 h 85" name="T11"/>
                <a:gd fmla="*/ 137 w 137" name="T12"/>
                <a:gd fmla="*/ 43 h 85" name="T13"/>
              </a:gdLst>
              <a:cxnLst>
                <a:cxn ang="0">
                  <a:pos x="T0" y="T1"/>
                </a:cxn>
                <a:cxn ang="0">
                  <a:pos x="T2" y="T3"/>
                </a:cxn>
                <a:cxn ang="0">
                  <a:pos x="T4" y="T5"/>
                </a:cxn>
                <a:cxn ang="0">
                  <a:pos x="T6" y="T7"/>
                </a:cxn>
                <a:cxn ang="0">
                  <a:pos x="T8" y="T9"/>
                </a:cxn>
                <a:cxn ang="0">
                  <a:pos x="T10" y="T11"/>
                </a:cxn>
                <a:cxn ang="0">
                  <a:pos x="T12" y="T13"/>
                </a:cxn>
              </a:cxnLst>
              <a:rect b="b" l="0" r="r" t="0"/>
              <a:pathLst>
                <a:path h="85" w="137">
                  <a:moveTo>
                    <a:pt x="137" y="43"/>
                  </a:moveTo>
                  <a:cubicBezTo>
                    <a:pt x="137" y="66"/>
                    <a:pt x="116" y="85"/>
                    <a:pt x="91" y="85"/>
                  </a:cubicBezTo>
                  <a:cubicBezTo>
                    <a:pt x="46" y="85"/>
                    <a:pt x="46" y="85"/>
                    <a:pt x="46" y="85"/>
                  </a:cubicBezTo>
                  <a:cubicBezTo>
                    <a:pt x="20" y="85"/>
                    <a:pt x="0" y="66"/>
                    <a:pt x="0" y="43"/>
                  </a:cubicBezTo>
                  <a:cubicBezTo>
                    <a:pt x="0" y="19"/>
                    <a:pt x="20" y="0"/>
                    <a:pt x="46" y="0"/>
                  </a:cubicBezTo>
                  <a:cubicBezTo>
                    <a:pt x="91" y="0"/>
                    <a:pt x="91" y="0"/>
                    <a:pt x="91" y="0"/>
                  </a:cubicBezTo>
                  <a:cubicBezTo>
                    <a:pt x="116" y="0"/>
                    <a:pt x="137" y="19"/>
                    <a:pt x="137" y="43"/>
                  </a:cubicBezTo>
                  <a:close/>
                </a:path>
              </a:pathLst>
            </a:custGeom>
            <a:solidFill>
              <a:srgbClr val="FEFEF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7" name="Freeform 429"/>
            <p:cNvSpPr/>
            <p:nvPr/>
          </p:nvSpPr>
          <p:spPr bwMode="auto">
            <a:xfrm>
              <a:off x="9339285" y="5665802"/>
              <a:ext cx="74613" cy="39688"/>
            </a:xfrm>
            <a:custGeom>
              <a:gdLst>
                <a:gd fmla="*/ 8 w 72" name="T0"/>
                <a:gd fmla="*/ 1 h 39" name="T1"/>
                <a:gd fmla="*/ 6 w 72" name="T2"/>
                <a:gd fmla="*/ 27 h 39" name="T3"/>
                <a:gd fmla="*/ 36 w 72" name="T4"/>
                <a:gd fmla="*/ 29 h 39" name="T5"/>
                <a:gd fmla="*/ 54 w 72" name="T6"/>
                <a:gd fmla="*/ 31 h 39" name="T7"/>
                <a:gd fmla="*/ 69 w 72" name="T8"/>
                <a:gd fmla="*/ 19 h 39" name="T9"/>
                <a:gd fmla="*/ 68 w 72" name="T10"/>
                <a:gd fmla="*/ 0 h 39" name="T11"/>
                <a:gd fmla="*/ 66 w 72" name="T12"/>
                <a:gd fmla="*/ 0 h 39" name="T13"/>
                <a:gd fmla="*/ 21 w 72" name="T14"/>
                <a:gd fmla="*/ 0 h 39" name="T15"/>
                <a:gd fmla="*/ 8 w 72" name="T16"/>
                <a:gd fmla="*/ 1 h 3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9" w="72">
                  <a:moveTo>
                    <a:pt x="8" y="1"/>
                  </a:moveTo>
                  <a:cubicBezTo>
                    <a:pt x="5" y="10"/>
                    <a:pt x="0" y="19"/>
                    <a:pt x="6" y="27"/>
                  </a:cubicBezTo>
                  <a:cubicBezTo>
                    <a:pt x="14" y="39"/>
                    <a:pt x="25" y="27"/>
                    <a:pt x="36" y="29"/>
                  </a:cubicBezTo>
                  <a:cubicBezTo>
                    <a:pt x="44" y="30"/>
                    <a:pt x="46" y="34"/>
                    <a:pt x="54" y="31"/>
                  </a:cubicBezTo>
                  <a:cubicBezTo>
                    <a:pt x="60" y="29"/>
                    <a:pt x="67" y="23"/>
                    <a:pt x="69" y="19"/>
                  </a:cubicBezTo>
                  <a:cubicBezTo>
                    <a:pt x="71" y="14"/>
                    <a:pt x="72" y="5"/>
                    <a:pt x="68" y="0"/>
                  </a:cubicBezTo>
                  <a:cubicBezTo>
                    <a:pt x="67" y="0"/>
                    <a:pt x="67" y="0"/>
                    <a:pt x="66" y="0"/>
                  </a:cubicBezTo>
                  <a:cubicBezTo>
                    <a:pt x="21" y="0"/>
                    <a:pt x="21" y="0"/>
                    <a:pt x="21" y="0"/>
                  </a:cubicBezTo>
                  <a:cubicBezTo>
                    <a:pt x="16" y="0"/>
                    <a:pt x="12" y="0"/>
                    <a:pt x="8" y="1"/>
                  </a:cubicBez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8" name="Freeform 430"/>
            <p:cNvSpPr/>
            <p:nvPr/>
          </p:nvSpPr>
          <p:spPr bwMode="auto">
            <a:xfrm>
              <a:off x="9317060" y="5718189"/>
              <a:ext cx="47625" cy="34925"/>
            </a:xfrm>
            <a:custGeom>
              <a:gdLst>
                <a:gd fmla="*/ 45 w 47" name="T0"/>
                <a:gd fmla="*/ 34 h 34" name="T1"/>
                <a:gd fmla="*/ 35 w 47" name="T2"/>
                <a:gd fmla="*/ 18 h 34" name="T3"/>
                <a:gd fmla="*/ 32 w 47" name="T4"/>
                <a:gd fmla="*/ 6 h 34" name="T5"/>
                <a:gd fmla="*/ 16 w 47" name="T6"/>
                <a:gd fmla="*/ 1 h 34" name="T7"/>
                <a:gd fmla="*/ 0 w 47" name="T8"/>
                <a:gd fmla="*/ 8 h 34" name="T9"/>
                <a:gd fmla="*/ 43 w 47" name="T10"/>
                <a:gd fmla="*/ 34 h 34" name="T11"/>
                <a:gd fmla="*/ 45 w 47" name="T12"/>
                <a:gd fmla="*/ 34 h 34" name="T13"/>
              </a:gdLst>
              <a:cxnLst>
                <a:cxn ang="0">
                  <a:pos x="T0" y="T1"/>
                </a:cxn>
                <a:cxn ang="0">
                  <a:pos x="T2" y="T3"/>
                </a:cxn>
                <a:cxn ang="0">
                  <a:pos x="T4" y="T5"/>
                </a:cxn>
                <a:cxn ang="0">
                  <a:pos x="T6" y="T7"/>
                </a:cxn>
                <a:cxn ang="0">
                  <a:pos x="T8" y="T9"/>
                </a:cxn>
                <a:cxn ang="0">
                  <a:pos x="T10" y="T11"/>
                </a:cxn>
                <a:cxn ang="0">
                  <a:pos x="T12" y="T13"/>
                </a:cxn>
              </a:cxnLst>
              <a:rect b="b" l="0" r="r" t="0"/>
              <a:pathLst>
                <a:path h="34" w="47">
                  <a:moveTo>
                    <a:pt x="45" y="34"/>
                  </a:moveTo>
                  <a:cubicBezTo>
                    <a:pt x="47" y="28"/>
                    <a:pt x="37" y="25"/>
                    <a:pt x="35" y="18"/>
                  </a:cubicBezTo>
                  <a:cubicBezTo>
                    <a:pt x="34" y="12"/>
                    <a:pt x="37" y="10"/>
                    <a:pt x="32" y="6"/>
                  </a:cubicBezTo>
                  <a:cubicBezTo>
                    <a:pt x="28" y="3"/>
                    <a:pt x="21" y="0"/>
                    <a:pt x="16" y="1"/>
                  </a:cubicBezTo>
                  <a:cubicBezTo>
                    <a:pt x="12" y="1"/>
                    <a:pt x="5" y="4"/>
                    <a:pt x="0" y="8"/>
                  </a:cubicBezTo>
                  <a:cubicBezTo>
                    <a:pt x="7" y="24"/>
                    <a:pt x="24" y="34"/>
                    <a:pt x="43" y="34"/>
                  </a:cubicBezTo>
                  <a:lnTo>
                    <a:pt x="45" y="34"/>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9" name="Freeform 431"/>
            <p:cNvSpPr/>
            <p:nvPr/>
          </p:nvSpPr>
          <p:spPr bwMode="auto">
            <a:xfrm>
              <a:off x="9383735" y="5713427"/>
              <a:ext cx="60325" cy="39688"/>
            </a:xfrm>
            <a:custGeom>
              <a:gdLst>
                <a:gd fmla="*/ 9 w 58" name="T0"/>
                <a:gd fmla="*/ 39 h 39" name="T1"/>
                <a:gd fmla="*/ 9 w 58" name="T2"/>
                <a:gd fmla="*/ 14 h 39" name="T3"/>
                <a:gd fmla="*/ 25 w 58" name="T4"/>
                <a:gd fmla="*/ 8 h 39" name="T5"/>
                <a:gd fmla="*/ 39 w 58" name="T6"/>
                <a:gd fmla="*/ 1 h 39" name="T7"/>
                <a:gd fmla="*/ 57 w 58" name="T8"/>
                <a:gd fmla="*/ 18 h 39" name="T9"/>
                <a:gd fmla="*/ 58 w 58" name="T10"/>
                <a:gd fmla="*/ 23 h 39" name="T11"/>
                <a:gd fmla="*/ 22 w 58" name="T12"/>
                <a:gd fmla="*/ 39 h 39" name="T13"/>
                <a:gd fmla="*/ 9 w 58" name="T14"/>
                <a:gd fmla="*/ 39 h 3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9" w="57">
                  <a:moveTo>
                    <a:pt x="9" y="39"/>
                  </a:moveTo>
                  <a:cubicBezTo>
                    <a:pt x="3" y="32"/>
                    <a:pt x="0" y="19"/>
                    <a:pt x="9" y="14"/>
                  </a:cubicBezTo>
                  <a:cubicBezTo>
                    <a:pt x="19" y="10"/>
                    <a:pt x="20" y="20"/>
                    <a:pt x="25" y="8"/>
                  </a:cubicBezTo>
                  <a:cubicBezTo>
                    <a:pt x="27" y="4"/>
                    <a:pt x="33" y="0"/>
                    <a:pt x="39" y="1"/>
                  </a:cubicBezTo>
                  <a:cubicBezTo>
                    <a:pt x="48" y="2"/>
                    <a:pt x="51" y="6"/>
                    <a:pt x="57" y="18"/>
                  </a:cubicBezTo>
                  <a:cubicBezTo>
                    <a:pt x="58" y="20"/>
                    <a:pt x="58" y="22"/>
                    <a:pt x="58" y="23"/>
                  </a:cubicBezTo>
                  <a:cubicBezTo>
                    <a:pt x="49" y="33"/>
                    <a:pt x="36" y="39"/>
                    <a:pt x="22" y="39"/>
                  </a:cubicBezTo>
                  <a:lnTo>
                    <a:pt x="9" y="39"/>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0" name="Freeform 432"/>
            <p:cNvSpPr/>
            <p:nvPr/>
          </p:nvSpPr>
          <p:spPr bwMode="auto">
            <a:xfrm>
              <a:off x="9472635" y="5649927"/>
              <a:ext cx="26988" cy="30163"/>
            </a:xfrm>
            <a:custGeom>
              <a:gdLst>
                <a:gd fmla="*/ 0 w 26" name="T0"/>
                <a:gd fmla="*/ 22 h 29" name="T1"/>
                <a:gd fmla="*/ 13 w 26" name="T2"/>
                <a:gd fmla="*/ 0 h 29" name="T3"/>
                <a:gd fmla="*/ 6 w 26" name="T4"/>
                <a:gd fmla="*/ 29 h 29" name="T5"/>
                <a:gd fmla="*/ 0 w 26" name="T6"/>
                <a:gd fmla="*/ 22 h 29" name="T7"/>
              </a:gdLst>
              <a:cxnLst>
                <a:cxn ang="0">
                  <a:pos x="T0" y="T1"/>
                </a:cxn>
                <a:cxn ang="0">
                  <a:pos x="T2" y="T3"/>
                </a:cxn>
                <a:cxn ang="0">
                  <a:pos x="T4" y="T5"/>
                </a:cxn>
                <a:cxn ang="0">
                  <a:pos x="T6" y="T7"/>
                </a:cxn>
              </a:cxnLst>
              <a:rect b="b" l="0" r="r" t="0"/>
              <a:pathLst>
                <a:path h="28" w="26">
                  <a:moveTo>
                    <a:pt x="0" y="22"/>
                  </a:moveTo>
                  <a:cubicBezTo>
                    <a:pt x="0" y="22"/>
                    <a:pt x="17" y="18"/>
                    <a:pt x="13" y="0"/>
                  </a:cubicBezTo>
                  <a:cubicBezTo>
                    <a:pt x="13" y="0"/>
                    <a:pt x="26" y="22"/>
                    <a:pt x="6" y="29"/>
                  </a:cubicBezTo>
                  <a:lnTo>
                    <a:pt x="0" y="22"/>
                  </a:lnTo>
                  <a:close/>
                </a:path>
              </a:pathLst>
            </a:custGeom>
            <a:solidFill>
              <a:srgbClr val="E3E3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1" name="Freeform 433"/>
            <p:cNvSpPr/>
            <p:nvPr/>
          </p:nvSpPr>
          <p:spPr bwMode="auto">
            <a:xfrm>
              <a:off x="9413898" y="5653102"/>
              <a:ext cx="25400" cy="28575"/>
            </a:xfrm>
            <a:custGeom>
              <a:gdLst>
                <a:gd fmla="*/ 26 w 26" name="T0"/>
                <a:gd fmla="*/ 21 h 28" name="T1"/>
                <a:gd fmla="*/ 14 w 26" name="T2"/>
                <a:gd fmla="*/ 0 h 28" name="T3"/>
                <a:gd fmla="*/ 21 w 26" name="T4"/>
                <a:gd fmla="*/ 28 h 28" name="T5"/>
                <a:gd fmla="*/ 26 w 26" name="T6"/>
                <a:gd fmla="*/ 21 h 28" name="T7"/>
              </a:gdLst>
              <a:cxnLst>
                <a:cxn ang="0">
                  <a:pos x="T0" y="T1"/>
                </a:cxn>
                <a:cxn ang="0">
                  <a:pos x="T2" y="T3"/>
                </a:cxn>
                <a:cxn ang="0">
                  <a:pos x="T4" y="T5"/>
                </a:cxn>
                <a:cxn ang="0">
                  <a:pos x="T6" y="T7"/>
                </a:cxn>
              </a:cxnLst>
              <a:rect b="b" l="0" r="r" t="0"/>
              <a:pathLst>
                <a:path h="28" w="26">
                  <a:moveTo>
                    <a:pt x="26" y="21"/>
                  </a:moveTo>
                  <a:cubicBezTo>
                    <a:pt x="26" y="21"/>
                    <a:pt x="10" y="17"/>
                    <a:pt x="14" y="0"/>
                  </a:cubicBezTo>
                  <a:cubicBezTo>
                    <a:pt x="14" y="0"/>
                    <a:pt x="0" y="21"/>
                    <a:pt x="21" y="28"/>
                  </a:cubicBezTo>
                  <a:lnTo>
                    <a:pt x="26" y="21"/>
                  </a:lnTo>
                  <a:close/>
                </a:path>
              </a:pathLst>
            </a:custGeom>
            <a:solidFill>
              <a:srgbClr val="E3E3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2" name="Freeform 434"/>
            <p:cNvSpPr/>
            <p:nvPr/>
          </p:nvSpPr>
          <p:spPr bwMode="auto">
            <a:xfrm>
              <a:off x="9439298" y="5662627"/>
              <a:ext cx="38100" cy="46038"/>
            </a:xfrm>
            <a:custGeom>
              <a:gdLst>
                <a:gd fmla="*/ 0 w 37" name="T0"/>
                <a:gd fmla="*/ 45 h 45" name="T1"/>
                <a:gd fmla="*/ 0 w 37" name="T2"/>
                <a:gd fmla="*/ 19 h 45" name="T3"/>
                <a:gd fmla="*/ 18 w 37" name="T4"/>
                <a:gd fmla="*/ 0 h 45" name="T5"/>
                <a:gd fmla="*/ 37 w 37" name="T6"/>
                <a:gd fmla="*/ 19 h 45" name="T7"/>
                <a:gd fmla="*/ 37 w 37" name="T8"/>
                <a:gd fmla="*/ 45 h 45" name="T9"/>
                <a:gd fmla="*/ 0 w 37" name="T10"/>
                <a:gd fmla="*/ 45 h 45" name="T11"/>
              </a:gdLst>
              <a:cxnLst>
                <a:cxn ang="0">
                  <a:pos x="T0" y="T1"/>
                </a:cxn>
                <a:cxn ang="0">
                  <a:pos x="T2" y="T3"/>
                </a:cxn>
                <a:cxn ang="0">
                  <a:pos x="T4" y="T5"/>
                </a:cxn>
                <a:cxn ang="0">
                  <a:pos x="T6" y="T7"/>
                </a:cxn>
                <a:cxn ang="0">
                  <a:pos x="T8" y="T9"/>
                </a:cxn>
                <a:cxn ang="0">
                  <a:pos x="T10" y="T11"/>
                </a:cxn>
              </a:cxnLst>
              <a:rect b="b" l="0" r="r" t="0"/>
              <a:pathLst>
                <a:path h="45" w="37">
                  <a:moveTo>
                    <a:pt x="0" y="45"/>
                  </a:moveTo>
                  <a:cubicBezTo>
                    <a:pt x="0" y="19"/>
                    <a:pt x="0" y="19"/>
                    <a:pt x="0" y="19"/>
                  </a:cubicBezTo>
                  <a:cubicBezTo>
                    <a:pt x="0" y="9"/>
                    <a:pt x="8" y="0"/>
                    <a:pt x="18" y="0"/>
                  </a:cubicBezTo>
                  <a:cubicBezTo>
                    <a:pt x="29" y="0"/>
                    <a:pt x="37" y="9"/>
                    <a:pt x="37" y="19"/>
                  </a:cubicBezTo>
                  <a:cubicBezTo>
                    <a:pt x="37" y="45"/>
                    <a:pt x="37" y="45"/>
                    <a:pt x="37" y="45"/>
                  </a:cubicBezTo>
                  <a:lnTo>
                    <a:pt x="0" y="45"/>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3" name="Freeform 435"/>
            <p:cNvSpPr/>
            <p:nvPr/>
          </p:nvSpPr>
          <p:spPr bwMode="auto">
            <a:xfrm>
              <a:off x="9436123" y="5662627"/>
              <a:ext cx="44450" cy="19050"/>
            </a:xfrm>
            <a:custGeom>
              <a:gdLst>
                <a:gd fmla="*/ 43 w 43" name="T0"/>
                <a:gd fmla="*/ 9 h 18" name="T1"/>
                <a:gd fmla="*/ 35 w 43" name="T2"/>
                <a:gd fmla="*/ 18 h 18" name="T3"/>
                <a:gd fmla="*/ 8 w 43" name="T4"/>
                <a:gd fmla="*/ 18 h 18" name="T5"/>
                <a:gd fmla="*/ 0 w 43" name="T6"/>
                <a:gd fmla="*/ 9 h 18" name="T7"/>
                <a:gd fmla="*/ 8 w 43" name="T8"/>
                <a:gd fmla="*/ 0 h 18" name="T9"/>
                <a:gd fmla="*/ 35 w 43" name="T10"/>
                <a:gd fmla="*/ 0 h 18" name="T11"/>
                <a:gd fmla="*/ 43 w 43" name="T12"/>
                <a:gd fmla="*/ 9 h 18" name="T13"/>
              </a:gdLst>
              <a:cxnLst>
                <a:cxn ang="0">
                  <a:pos x="T0" y="T1"/>
                </a:cxn>
                <a:cxn ang="0">
                  <a:pos x="T2" y="T3"/>
                </a:cxn>
                <a:cxn ang="0">
                  <a:pos x="T4" y="T5"/>
                </a:cxn>
                <a:cxn ang="0">
                  <a:pos x="T6" y="T7"/>
                </a:cxn>
                <a:cxn ang="0">
                  <a:pos x="T8" y="T9"/>
                </a:cxn>
                <a:cxn ang="0">
                  <a:pos x="T10" y="T11"/>
                </a:cxn>
                <a:cxn ang="0">
                  <a:pos x="T12" y="T13"/>
                </a:cxn>
              </a:cxnLst>
              <a:rect b="b" l="0" r="r" t="0"/>
              <a:pathLst>
                <a:path h="18" w="43">
                  <a:moveTo>
                    <a:pt x="43" y="9"/>
                  </a:moveTo>
                  <a:cubicBezTo>
                    <a:pt x="43" y="14"/>
                    <a:pt x="40" y="18"/>
                    <a:pt x="35" y="18"/>
                  </a:cubicBezTo>
                  <a:cubicBezTo>
                    <a:pt x="8" y="18"/>
                    <a:pt x="8" y="18"/>
                    <a:pt x="8" y="18"/>
                  </a:cubicBezTo>
                  <a:cubicBezTo>
                    <a:pt x="4" y="18"/>
                    <a:pt x="0" y="14"/>
                    <a:pt x="0" y="9"/>
                  </a:cubicBezTo>
                  <a:cubicBezTo>
                    <a:pt x="0" y="4"/>
                    <a:pt x="4" y="0"/>
                    <a:pt x="8" y="0"/>
                  </a:cubicBezTo>
                  <a:cubicBezTo>
                    <a:pt x="35" y="0"/>
                    <a:pt x="35" y="0"/>
                    <a:pt x="35" y="0"/>
                  </a:cubicBezTo>
                  <a:cubicBezTo>
                    <a:pt x="40" y="0"/>
                    <a:pt x="43" y="4"/>
                    <a:pt x="43" y="9"/>
                  </a:cubicBez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4" name="Freeform 436"/>
            <p:cNvSpPr/>
            <p:nvPr/>
          </p:nvSpPr>
          <p:spPr bwMode="auto">
            <a:xfrm>
              <a:off x="9469460" y="5675327"/>
              <a:ext cx="22225" cy="26988"/>
            </a:xfrm>
            <a:custGeom>
              <a:gdLst>
                <a:gd fmla="*/ 20 w 21" name="T0"/>
                <a:gd fmla="*/ 17 h 26" name="T1"/>
                <a:gd fmla="*/ 18 w 21" name="T2"/>
                <a:gd fmla="*/ 25 h 26" name="T3"/>
                <a:gd fmla="*/ 10 w 21" name="T4"/>
                <a:gd fmla="*/ 23 h 26" name="T5"/>
                <a:gd fmla="*/ 1 w 21" name="T6"/>
                <a:gd fmla="*/ 10 h 26" name="T7"/>
                <a:gd fmla="*/ 3 w 21" name="T8"/>
                <a:gd fmla="*/ 2 h 26" name="T9"/>
                <a:gd fmla="*/ 11 w 21" name="T10"/>
                <a:gd fmla="*/ 4 h 26" name="T11"/>
                <a:gd fmla="*/ 20 w 21" name="T12"/>
                <a:gd fmla="*/ 17 h 26" name="T13"/>
              </a:gdLst>
              <a:cxnLst>
                <a:cxn ang="0">
                  <a:pos x="T0" y="T1"/>
                </a:cxn>
                <a:cxn ang="0">
                  <a:pos x="T2" y="T3"/>
                </a:cxn>
                <a:cxn ang="0">
                  <a:pos x="T4" y="T5"/>
                </a:cxn>
                <a:cxn ang="0">
                  <a:pos x="T6" y="T7"/>
                </a:cxn>
                <a:cxn ang="0">
                  <a:pos x="T8" y="T9"/>
                </a:cxn>
                <a:cxn ang="0">
                  <a:pos x="T10" y="T11"/>
                </a:cxn>
                <a:cxn ang="0">
                  <a:pos x="T12" y="T13"/>
                </a:cxn>
              </a:cxnLst>
              <a:rect b="b" l="0" r="r" t="0"/>
              <a:pathLst>
                <a:path h="26" w="21">
                  <a:moveTo>
                    <a:pt x="20" y="17"/>
                  </a:moveTo>
                  <a:cubicBezTo>
                    <a:pt x="21" y="19"/>
                    <a:pt x="20" y="23"/>
                    <a:pt x="18" y="25"/>
                  </a:cubicBezTo>
                  <a:cubicBezTo>
                    <a:pt x="15" y="26"/>
                    <a:pt x="11" y="26"/>
                    <a:pt x="10" y="23"/>
                  </a:cubicBezTo>
                  <a:cubicBezTo>
                    <a:pt x="1" y="10"/>
                    <a:pt x="1" y="10"/>
                    <a:pt x="1" y="10"/>
                  </a:cubicBezTo>
                  <a:cubicBezTo>
                    <a:pt x="0" y="7"/>
                    <a:pt x="1" y="3"/>
                    <a:pt x="3" y="2"/>
                  </a:cubicBezTo>
                  <a:cubicBezTo>
                    <a:pt x="6" y="0"/>
                    <a:pt x="10" y="1"/>
                    <a:pt x="11" y="4"/>
                  </a:cubicBezTo>
                  <a:lnTo>
                    <a:pt x="20" y="17"/>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5" name="Freeform 437"/>
            <p:cNvSpPr/>
            <p:nvPr/>
          </p:nvSpPr>
          <p:spPr bwMode="auto">
            <a:xfrm>
              <a:off x="9418660" y="5676914"/>
              <a:ext cx="26988" cy="31750"/>
            </a:xfrm>
            <a:custGeom>
              <a:gdLst>
                <a:gd fmla="*/ 2 w 26" name="T0"/>
                <a:gd fmla="*/ 20 h 31" name="T1"/>
                <a:gd fmla="*/ 5 w 26" name="T2"/>
                <a:gd fmla="*/ 29 h 31" name="T3"/>
                <a:gd fmla="*/ 14 w 26" name="T4"/>
                <a:gd fmla="*/ 27 h 31" name="T5"/>
                <a:gd fmla="*/ 24 w 26" name="T6"/>
                <a:gd fmla="*/ 11 h 31" name="T7"/>
                <a:gd fmla="*/ 22 w 26" name="T8"/>
                <a:gd fmla="*/ 2 h 31" name="T9"/>
                <a:gd fmla="*/ 12 w 26" name="T10"/>
                <a:gd fmla="*/ 4 h 31" name="T11"/>
                <a:gd fmla="*/ 2 w 26" name="T12"/>
                <a:gd fmla="*/ 20 h 31" name="T13"/>
              </a:gdLst>
              <a:cxnLst>
                <a:cxn ang="0">
                  <a:pos x="T0" y="T1"/>
                </a:cxn>
                <a:cxn ang="0">
                  <a:pos x="T2" y="T3"/>
                </a:cxn>
                <a:cxn ang="0">
                  <a:pos x="T4" y="T5"/>
                </a:cxn>
                <a:cxn ang="0">
                  <a:pos x="T6" y="T7"/>
                </a:cxn>
                <a:cxn ang="0">
                  <a:pos x="T8" y="T9"/>
                </a:cxn>
                <a:cxn ang="0">
                  <a:pos x="T10" y="T11"/>
                </a:cxn>
                <a:cxn ang="0">
                  <a:pos x="T12" y="T13"/>
                </a:cxn>
              </a:cxnLst>
              <a:rect b="b" l="0" r="r" t="0"/>
              <a:pathLst>
                <a:path h="31" w="26">
                  <a:moveTo>
                    <a:pt x="2" y="20"/>
                  </a:moveTo>
                  <a:cubicBezTo>
                    <a:pt x="0" y="23"/>
                    <a:pt x="1" y="27"/>
                    <a:pt x="5" y="29"/>
                  </a:cubicBezTo>
                  <a:cubicBezTo>
                    <a:pt x="8" y="31"/>
                    <a:pt x="12" y="30"/>
                    <a:pt x="14" y="27"/>
                  </a:cubicBezTo>
                  <a:cubicBezTo>
                    <a:pt x="24" y="11"/>
                    <a:pt x="24" y="11"/>
                    <a:pt x="24" y="11"/>
                  </a:cubicBezTo>
                  <a:cubicBezTo>
                    <a:pt x="26" y="8"/>
                    <a:pt x="25" y="4"/>
                    <a:pt x="22" y="2"/>
                  </a:cubicBezTo>
                  <a:cubicBezTo>
                    <a:pt x="19" y="0"/>
                    <a:pt x="14" y="1"/>
                    <a:pt x="12" y="4"/>
                  </a:cubicBezTo>
                  <a:lnTo>
                    <a:pt x="2" y="20"/>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6" name="Freeform 438"/>
            <p:cNvSpPr/>
            <p:nvPr/>
          </p:nvSpPr>
          <p:spPr bwMode="auto">
            <a:xfrm>
              <a:off x="9439298" y="5699139"/>
              <a:ext cx="38100" cy="25400"/>
            </a:xfrm>
            <a:custGeom>
              <a:gdLst>
                <a:gd fmla="*/ 37 w 37" name="T0"/>
                <a:gd fmla="*/ 12 h 25" name="T1"/>
                <a:gd fmla="*/ 24 w 37" name="T2"/>
                <a:gd fmla="*/ 25 h 25" name="T3"/>
                <a:gd fmla="*/ 13 w 37" name="T4"/>
                <a:gd fmla="*/ 25 h 25" name="T5"/>
                <a:gd fmla="*/ 0 w 37" name="T6"/>
                <a:gd fmla="*/ 12 h 25" name="T7"/>
                <a:gd fmla="*/ 13 w 37" name="T8"/>
                <a:gd fmla="*/ 0 h 25" name="T9"/>
                <a:gd fmla="*/ 24 w 37" name="T10"/>
                <a:gd fmla="*/ 0 h 25" name="T11"/>
                <a:gd fmla="*/ 37 w 37" name="T12"/>
                <a:gd fmla="*/ 12 h 25" name="T13"/>
              </a:gdLst>
              <a:cxnLst>
                <a:cxn ang="0">
                  <a:pos x="T0" y="T1"/>
                </a:cxn>
                <a:cxn ang="0">
                  <a:pos x="T2" y="T3"/>
                </a:cxn>
                <a:cxn ang="0">
                  <a:pos x="T4" y="T5"/>
                </a:cxn>
                <a:cxn ang="0">
                  <a:pos x="T6" y="T7"/>
                </a:cxn>
                <a:cxn ang="0">
                  <a:pos x="T8" y="T9"/>
                </a:cxn>
                <a:cxn ang="0">
                  <a:pos x="T10" y="T11"/>
                </a:cxn>
                <a:cxn ang="0">
                  <a:pos x="T12" y="T13"/>
                </a:cxn>
              </a:cxnLst>
              <a:rect b="b" l="0" r="r" t="0"/>
              <a:pathLst>
                <a:path h="25" w="37">
                  <a:moveTo>
                    <a:pt x="37" y="12"/>
                  </a:moveTo>
                  <a:cubicBezTo>
                    <a:pt x="37" y="19"/>
                    <a:pt x="31" y="25"/>
                    <a:pt x="24" y="25"/>
                  </a:cubicBezTo>
                  <a:cubicBezTo>
                    <a:pt x="13" y="25"/>
                    <a:pt x="13" y="25"/>
                    <a:pt x="13" y="25"/>
                  </a:cubicBezTo>
                  <a:cubicBezTo>
                    <a:pt x="6" y="25"/>
                    <a:pt x="0" y="19"/>
                    <a:pt x="0" y="12"/>
                  </a:cubicBezTo>
                  <a:cubicBezTo>
                    <a:pt x="0" y="5"/>
                    <a:pt x="6" y="0"/>
                    <a:pt x="13" y="0"/>
                  </a:cubicBezTo>
                  <a:cubicBezTo>
                    <a:pt x="24" y="0"/>
                    <a:pt x="24" y="0"/>
                    <a:pt x="24" y="0"/>
                  </a:cubicBezTo>
                  <a:cubicBezTo>
                    <a:pt x="31" y="0"/>
                    <a:pt x="37" y="5"/>
                    <a:pt x="37" y="12"/>
                  </a:cubicBezTo>
                  <a:close/>
                </a:path>
              </a:pathLst>
            </a:custGeom>
            <a:solidFill>
              <a:srgbClr val="FFD3C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7" name="Freeform 439"/>
            <p:cNvSpPr/>
            <p:nvPr/>
          </p:nvSpPr>
          <p:spPr bwMode="auto">
            <a:xfrm>
              <a:off x="9451998" y="5713427"/>
              <a:ext cx="3175" cy="4763"/>
            </a:xfrm>
            <a:custGeom>
              <a:gdLst>
                <a:gd fmla="*/ 2 w 2" name="T0"/>
                <a:gd fmla="*/ 2 h 3" name="T1"/>
                <a:gd fmla="*/ 1 w 2" name="T2"/>
                <a:gd fmla="*/ 3 h 3" name="T3"/>
                <a:gd fmla="*/ 0 w 2" name="T4"/>
                <a:gd fmla="*/ 2 h 3" name="T5"/>
                <a:gd fmla="*/ 0 w 2" name="T6"/>
                <a:gd fmla="*/ 1 h 3" name="T7"/>
                <a:gd fmla="*/ 1 w 2" name="T8"/>
                <a:gd fmla="*/ 0 h 3" name="T9"/>
                <a:gd fmla="*/ 2 w 2" name="T10"/>
                <a:gd fmla="*/ 1 h 3" name="T11"/>
                <a:gd fmla="*/ 2 w 2" name="T12"/>
                <a:gd fmla="*/ 2 h 3" name="T13"/>
              </a:gdLst>
              <a:cxnLst>
                <a:cxn ang="0">
                  <a:pos x="T0" y="T1"/>
                </a:cxn>
                <a:cxn ang="0">
                  <a:pos x="T2" y="T3"/>
                </a:cxn>
                <a:cxn ang="0">
                  <a:pos x="T4" y="T5"/>
                </a:cxn>
                <a:cxn ang="0">
                  <a:pos x="T6" y="T7"/>
                </a:cxn>
                <a:cxn ang="0">
                  <a:pos x="T8" y="T9"/>
                </a:cxn>
                <a:cxn ang="0">
                  <a:pos x="T10" y="T11"/>
                </a:cxn>
                <a:cxn ang="0">
                  <a:pos x="T12" y="T13"/>
                </a:cxn>
              </a:cxnLst>
              <a:rect b="b" l="0" r="r" t="0"/>
              <a:pathLst>
                <a:path h="3" w="2">
                  <a:moveTo>
                    <a:pt x="2" y="2"/>
                  </a:moveTo>
                  <a:lnTo>
                    <a:pt x="1" y="3"/>
                  </a:lnTo>
                  <a:lnTo>
                    <a:pt x="0" y="2"/>
                  </a:lnTo>
                  <a:lnTo>
                    <a:pt x="0" y="1"/>
                  </a:lnTo>
                  <a:lnTo>
                    <a:pt x="1" y="0"/>
                  </a:lnTo>
                  <a:lnTo>
                    <a:pt x="2" y="1"/>
                  </a:lnTo>
                  <a:lnTo>
                    <a:pt x="2" y="2"/>
                  </a:lnTo>
                  <a:close/>
                </a:path>
              </a:pathLst>
            </a:custGeom>
            <a:solidFill>
              <a:srgbClr val="BF6A7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8" name="Freeform 440"/>
            <p:cNvSpPr/>
            <p:nvPr/>
          </p:nvSpPr>
          <p:spPr bwMode="auto">
            <a:xfrm>
              <a:off x="9461523" y="5713427"/>
              <a:ext cx="1588" cy="4763"/>
            </a:xfrm>
            <a:custGeom>
              <a:gdLst>
                <a:gd fmla="*/ 1 w 1" name="T0"/>
                <a:gd fmla="*/ 2 h 3" name="T1"/>
                <a:gd fmla="*/ 1 w 1" name="T2"/>
                <a:gd fmla="*/ 3 h 3" name="T3"/>
                <a:gd fmla="*/ 0 w 1" name="T4"/>
                <a:gd fmla="*/ 2 h 3" name="T5"/>
                <a:gd fmla="*/ 0 w 1" name="T6"/>
                <a:gd fmla="*/ 1 h 3" name="T7"/>
                <a:gd fmla="*/ 1 w 1" name="T8"/>
                <a:gd fmla="*/ 0 h 3" name="T9"/>
                <a:gd fmla="*/ 1 w 1" name="T10"/>
                <a:gd fmla="*/ 1 h 3" name="T11"/>
                <a:gd fmla="*/ 1 w 1" name="T12"/>
                <a:gd fmla="*/ 2 h 3" name="T13"/>
              </a:gdLst>
              <a:cxnLst>
                <a:cxn ang="0">
                  <a:pos x="T0" y="T1"/>
                </a:cxn>
                <a:cxn ang="0">
                  <a:pos x="T2" y="T3"/>
                </a:cxn>
                <a:cxn ang="0">
                  <a:pos x="T4" y="T5"/>
                </a:cxn>
                <a:cxn ang="0">
                  <a:pos x="T6" y="T7"/>
                </a:cxn>
                <a:cxn ang="0">
                  <a:pos x="T8" y="T9"/>
                </a:cxn>
                <a:cxn ang="0">
                  <a:pos x="T10" y="T11"/>
                </a:cxn>
                <a:cxn ang="0">
                  <a:pos x="T12" y="T13"/>
                </a:cxn>
              </a:cxnLst>
              <a:rect b="b" l="0" r="r" t="0"/>
              <a:pathLst>
                <a:path h="3" w="1">
                  <a:moveTo>
                    <a:pt x="1" y="2"/>
                  </a:moveTo>
                  <a:lnTo>
                    <a:pt x="1" y="3"/>
                  </a:lnTo>
                  <a:lnTo>
                    <a:pt x="0" y="2"/>
                  </a:lnTo>
                  <a:lnTo>
                    <a:pt x="0" y="1"/>
                  </a:lnTo>
                  <a:lnTo>
                    <a:pt x="1" y="0"/>
                  </a:lnTo>
                  <a:lnTo>
                    <a:pt x="1" y="1"/>
                  </a:lnTo>
                  <a:lnTo>
                    <a:pt x="1" y="2"/>
                  </a:lnTo>
                  <a:close/>
                </a:path>
              </a:pathLst>
            </a:custGeom>
            <a:solidFill>
              <a:srgbClr val="BF6A7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9" name="Oval 441"/>
            <p:cNvSpPr>
              <a:spLocks noChangeArrowheads="1"/>
            </p:cNvSpPr>
            <p:nvPr/>
          </p:nvSpPr>
          <p:spPr bwMode="auto">
            <a:xfrm>
              <a:off x="10294962" y="4343411"/>
              <a:ext cx="330201" cy="239713"/>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0" name="Oval 442"/>
            <p:cNvSpPr>
              <a:spLocks noChangeArrowheads="1"/>
            </p:cNvSpPr>
            <p:nvPr/>
          </p:nvSpPr>
          <p:spPr bwMode="auto">
            <a:xfrm>
              <a:off x="10198125" y="4305311"/>
              <a:ext cx="254001" cy="182563"/>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1" name="Oval 443"/>
            <p:cNvSpPr>
              <a:spLocks noChangeArrowheads="1"/>
            </p:cNvSpPr>
            <p:nvPr/>
          </p:nvSpPr>
          <p:spPr bwMode="auto">
            <a:xfrm>
              <a:off x="10504513" y="4318011"/>
              <a:ext cx="223838" cy="163513"/>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2" name="Oval 444"/>
            <p:cNvSpPr>
              <a:spLocks noChangeArrowheads="1"/>
            </p:cNvSpPr>
            <p:nvPr/>
          </p:nvSpPr>
          <p:spPr bwMode="auto">
            <a:xfrm>
              <a:off x="10429900" y="4284673"/>
              <a:ext cx="163513" cy="119063"/>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3" name="Freeform 445"/>
            <p:cNvSpPr/>
            <p:nvPr/>
          </p:nvSpPr>
          <p:spPr bwMode="auto">
            <a:xfrm>
              <a:off x="9588523" y="5605477"/>
              <a:ext cx="23813" cy="44450"/>
            </a:xfrm>
            <a:custGeom>
              <a:gdLst>
                <a:gd fmla="*/ 0 w 23" name="T0"/>
                <a:gd fmla="*/ 1 h 43" name="T1"/>
                <a:gd fmla="*/ 9 w 23" name="T2"/>
                <a:gd fmla="*/ 0 h 43" name="T3"/>
                <a:gd fmla="*/ 22 w 23" name="T4"/>
                <a:gd fmla="*/ 8 h 43" name="T5"/>
                <a:gd fmla="*/ 23 w 23" name="T6"/>
                <a:gd fmla="*/ 16 h 43" name="T7"/>
                <a:gd fmla="*/ 21 w 23" name="T8"/>
                <a:gd fmla="*/ 33 h 43" name="T9"/>
                <a:gd fmla="*/ 23 w 23" name="T10"/>
                <a:gd fmla="*/ 41 h 43" name="T11"/>
                <a:gd fmla="*/ 23 w 23" name="T12"/>
                <a:gd fmla="*/ 43 h 43" name="T13"/>
                <a:gd fmla="*/ 21 w 23" name="T14"/>
                <a:gd fmla="*/ 42 h 43" name="T15"/>
                <a:gd fmla="*/ 19 w 23" name="T16"/>
                <a:gd fmla="*/ 33 h 43" name="T17"/>
                <a:gd fmla="*/ 21 w 23" name="T18"/>
                <a:gd fmla="*/ 16 h 43" name="T19"/>
                <a:gd fmla="*/ 20 w 23" name="T20"/>
                <a:gd fmla="*/ 8 h 43" name="T21"/>
                <a:gd fmla="*/ 9 w 23" name="T22"/>
                <a:gd fmla="*/ 2 h 43" name="T23"/>
                <a:gd fmla="*/ 3 w 23" name="T24"/>
                <a:gd fmla="*/ 2 h 43" name="T25"/>
                <a:gd fmla="*/ 1 w 23" name="T26"/>
                <a:gd fmla="*/ 3 h 43" name="T27"/>
                <a:gd fmla="*/ 0 w 23" name="T28"/>
                <a:gd fmla="*/ 2 h 43" name="T29"/>
                <a:gd fmla="*/ 0 w 23" name="T30"/>
                <a:gd fmla="*/ 1 h 43"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43" w="23">
                  <a:moveTo>
                    <a:pt x="0" y="1"/>
                  </a:moveTo>
                  <a:cubicBezTo>
                    <a:pt x="0" y="1"/>
                    <a:pt x="4" y="0"/>
                    <a:pt x="9" y="0"/>
                  </a:cubicBezTo>
                  <a:cubicBezTo>
                    <a:pt x="13" y="0"/>
                    <a:pt x="19" y="1"/>
                    <a:pt x="22" y="8"/>
                  </a:cubicBezTo>
                  <a:cubicBezTo>
                    <a:pt x="23" y="11"/>
                    <a:pt x="23" y="13"/>
                    <a:pt x="23" y="16"/>
                  </a:cubicBezTo>
                  <a:cubicBezTo>
                    <a:pt x="23" y="22"/>
                    <a:pt x="21" y="27"/>
                    <a:pt x="21" y="33"/>
                  </a:cubicBezTo>
                  <a:cubicBezTo>
                    <a:pt x="21" y="36"/>
                    <a:pt x="22" y="38"/>
                    <a:pt x="23" y="41"/>
                  </a:cubicBezTo>
                  <a:cubicBezTo>
                    <a:pt x="23" y="43"/>
                    <a:pt x="23" y="43"/>
                    <a:pt x="23" y="43"/>
                  </a:cubicBezTo>
                  <a:cubicBezTo>
                    <a:pt x="21" y="42"/>
                    <a:pt x="21" y="42"/>
                    <a:pt x="21" y="42"/>
                  </a:cubicBezTo>
                  <a:cubicBezTo>
                    <a:pt x="20" y="39"/>
                    <a:pt x="19" y="36"/>
                    <a:pt x="19" y="33"/>
                  </a:cubicBezTo>
                  <a:cubicBezTo>
                    <a:pt x="19" y="27"/>
                    <a:pt x="21" y="21"/>
                    <a:pt x="21" y="16"/>
                  </a:cubicBezTo>
                  <a:cubicBezTo>
                    <a:pt x="21" y="13"/>
                    <a:pt x="21" y="11"/>
                    <a:pt x="20" y="8"/>
                  </a:cubicBezTo>
                  <a:cubicBezTo>
                    <a:pt x="18" y="3"/>
                    <a:pt x="13" y="2"/>
                    <a:pt x="9" y="2"/>
                  </a:cubicBezTo>
                  <a:cubicBezTo>
                    <a:pt x="7" y="2"/>
                    <a:pt x="5" y="2"/>
                    <a:pt x="3" y="2"/>
                  </a:cubicBezTo>
                  <a:cubicBezTo>
                    <a:pt x="2" y="3"/>
                    <a:pt x="1" y="3"/>
                    <a:pt x="1" y="3"/>
                  </a:cubicBezTo>
                  <a:cubicBezTo>
                    <a:pt x="0" y="2"/>
                    <a:pt x="0" y="2"/>
                    <a:pt x="0" y="2"/>
                  </a:cubicBezTo>
                  <a:lnTo>
                    <a:pt x="0" y="1"/>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4" name="Freeform 446"/>
            <p:cNvSpPr/>
            <p:nvPr/>
          </p:nvSpPr>
          <p:spPr bwMode="auto">
            <a:xfrm>
              <a:off x="9544073" y="5640402"/>
              <a:ext cx="11113" cy="44450"/>
            </a:xfrm>
            <a:custGeom>
              <a:gdLst>
                <a:gd fmla="*/ 0 w 10" name="T0"/>
                <a:gd fmla="*/ 36 h 43" name="T1"/>
                <a:gd fmla="*/ 5 w 10" name="T2"/>
                <a:gd fmla="*/ 43 h 43" name="T3"/>
                <a:gd fmla="*/ 10 w 10" name="T4"/>
                <a:gd fmla="*/ 36 h 43" name="T5"/>
                <a:gd fmla="*/ 10 w 10" name="T6"/>
                <a:gd fmla="*/ 7 h 43" name="T7"/>
                <a:gd fmla="*/ 5 w 10" name="T8"/>
                <a:gd fmla="*/ 0 h 43" name="T9"/>
                <a:gd fmla="*/ 0 w 10" name="T10"/>
                <a:gd fmla="*/ 7 h 43" name="T11"/>
                <a:gd fmla="*/ 0 w 10" name="T12"/>
                <a:gd fmla="*/ 36 h 43" name="T13"/>
              </a:gdLst>
              <a:cxnLst>
                <a:cxn ang="0">
                  <a:pos x="T0" y="T1"/>
                </a:cxn>
                <a:cxn ang="0">
                  <a:pos x="T2" y="T3"/>
                </a:cxn>
                <a:cxn ang="0">
                  <a:pos x="T4" y="T5"/>
                </a:cxn>
                <a:cxn ang="0">
                  <a:pos x="T6" y="T7"/>
                </a:cxn>
                <a:cxn ang="0">
                  <a:pos x="T8" y="T9"/>
                </a:cxn>
                <a:cxn ang="0">
                  <a:pos x="T10" y="T11"/>
                </a:cxn>
                <a:cxn ang="0">
                  <a:pos x="T12" y="T13"/>
                </a:cxn>
              </a:cxnLst>
              <a:rect b="b" l="0" r="r" t="0"/>
              <a:pathLst>
                <a:path h="43" w="10">
                  <a:moveTo>
                    <a:pt x="0" y="36"/>
                  </a:moveTo>
                  <a:cubicBezTo>
                    <a:pt x="0" y="40"/>
                    <a:pt x="2" y="43"/>
                    <a:pt x="5" y="43"/>
                  </a:cubicBezTo>
                  <a:cubicBezTo>
                    <a:pt x="8" y="43"/>
                    <a:pt x="10" y="40"/>
                    <a:pt x="10" y="36"/>
                  </a:cubicBezTo>
                  <a:cubicBezTo>
                    <a:pt x="10" y="7"/>
                    <a:pt x="10" y="7"/>
                    <a:pt x="10" y="7"/>
                  </a:cubicBezTo>
                  <a:cubicBezTo>
                    <a:pt x="10" y="3"/>
                    <a:pt x="8" y="0"/>
                    <a:pt x="5" y="0"/>
                  </a:cubicBezTo>
                  <a:cubicBezTo>
                    <a:pt x="2" y="0"/>
                    <a:pt x="0" y="3"/>
                    <a:pt x="0" y="7"/>
                  </a:cubicBezTo>
                  <a:lnTo>
                    <a:pt x="0" y="36"/>
                  </a:lnTo>
                  <a:close/>
                </a:path>
              </a:pathLst>
            </a:custGeom>
            <a:solidFill>
              <a:srgbClr val="E3E3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5" name="Freeform 447"/>
            <p:cNvSpPr/>
            <p:nvPr/>
          </p:nvSpPr>
          <p:spPr bwMode="auto">
            <a:xfrm>
              <a:off x="9520261" y="5640402"/>
              <a:ext cx="11113" cy="44450"/>
            </a:xfrm>
            <a:custGeom>
              <a:gdLst>
                <a:gd fmla="*/ 0 w 10" name="T0"/>
                <a:gd fmla="*/ 36 h 43" name="T1"/>
                <a:gd fmla="*/ 5 w 10" name="T2"/>
                <a:gd fmla="*/ 43 h 43" name="T3"/>
                <a:gd fmla="*/ 10 w 10" name="T4"/>
                <a:gd fmla="*/ 36 h 43" name="T5"/>
                <a:gd fmla="*/ 10 w 10" name="T6"/>
                <a:gd fmla="*/ 7 h 43" name="T7"/>
                <a:gd fmla="*/ 5 w 10" name="T8"/>
                <a:gd fmla="*/ 0 h 43" name="T9"/>
                <a:gd fmla="*/ 0 w 10" name="T10"/>
                <a:gd fmla="*/ 7 h 43" name="T11"/>
                <a:gd fmla="*/ 0 w 10" name="T12"/>
                <a:gd fmla="*/ 36 h 43" name="T13"/>
              </a:gdLst>
              <a:cxnLst>
                <a:cxn ang="0">
                  <a:pos x="T0" y="T1"/>
                </a:cxn>
                <a:cxn ang="0">
                  <a:pos x="T2" y="T3"/>
                </a:cxn>
                <a:cxn ang="0">
                  <a:pos x="T4" y="T5"/>
                </a:cxn>
                <a:cxn ang="0">
                  <a:pos x="T6" y="T7"/>
                </a:cxn>
                <a:cxn ang="0">
                  <a:pos x="T8" y="T9"/>
                </a:cxn>
                <a:cxn ang="0">
                  <a:pos x="T10" y="T11"/>
                </a:cxn>
                <a:cxn ang="0">
                  <a:pos x="T12" y="T13"/>
                </a:cxn>
              </a:cxnLst>
              <a:rect b="b" l="0" r="r" t="0"/>
              <a:pathLst>
                <a:path h="43" w="10">
                  <a:moveTo>
                    <a:pt x="0" y="36"/>
                  </a:moveTo>
                  <a:cubicBezTo>
                    <a:pt x="0" y="40"/>
                    <a:pt x="2" y="43"/>
                    <a:pt x="5" y="43"/>
                  </a:cubicBezTo>
                  <a:cubicBezTo>
                    <a:pt x="8" y="43"/>
                    <a:pt x="10" y="40"/>
                    <a:pt x="10" y="36"/>
                  </a:cubicBezTo>
                  <a:cubicBezTo>
                    <a:pt x="10" y="7"/>
                    <a:pt x="10" y="7"/>
                    <a:pt x="10" y="7"/>
                  </a:cubicBezTo>
                  <a:cubicBezTo>
                    <a:pt x="10" y="3"/>
                    <a:pt x="8" y="0"/>
                    <a:pt x="5" y="0"/>
                  </a:cubicBezTo>
                  <a:cubicBezTo>
                    <a:pt x="2" y="0"/>
                    <a:pt x="0" y="3"/>
                    <a:pt x="0" y="7"/>
                  </a:cubicBezTo>
                  <a:lnTo>
                    <a:pt x="0" y="36"/>
                  </a:lnTo>
                  <a:close/>
                </a:path>
              </a:pathLst>
            </a:custGeom>
            <a:solidFill>
              <a:srgbClr val="E3E3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6" name="Oval 448"/>
            <p:cNvSpPr>
              <a:spLocks noChangeArrowheads="1"/>
            </p:cNvSpPr>
            <p:nvPr/>
          </p:nvSpPr>
          <p:spPr bwMode="auto">
            <a:xfrm>
              <a:off x="9534548" y="5627702"/>
              <a:ext cx="46038" cy="44450"/>
            </a:xfrm>
            <a:prstGeom prst="ellipse">
              <a:avLst/>
            </a:prstGeom>
            <a:solidFill>
              <a:srgbClr val="FFD3C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7" name="Freeform 449"/>
            <p:cNvSpPr/>
            <p:nvPr/>
          </p:nvSpPr>
          <p:spPr bwMode="auto">
            <a:xfrm>
              <a:off x="9545661" y="5667389"/>
              <a:ext cx="4763" cy="6350"/>
            </a:xfrm>
            <a:custGeom>
              <a:gdLst>
                <a:gd fmla="*/ 0 w 4" name="T0"/>
                <a:gd fmla="*/ 5 h 7" name="T1"/>
                <a:gd fmla="*/ 2 w 4" name="T2"/>
                <a:gd fmla="*/ 7 h 7" name="T3"/>
                <a:gd fmla="*/ 4 w 4" name="T4"/>
                <a:gd fmla="*/ 5 h 7" name="T5"/>
                <a:gd fmla="*/ 4 w 4" name="T6"/>
                <a:gd fmla="*/ 2 h 7" name="T7"/>
                <a:gd fmla="*/ 2 w 4" name="T8"/>
                <a:gd fmla="*/ 0 h 7" name="T9"/>
                <a:gd fmla="*/ 0 w 4" name="T10"/>
                <a:gd fmla="*/ 2 h 7" name="T11"/>
                <a:gd fmla="*/ 0 w 4" name="T12"/>
                <a:gd fmla="*/ 5 h 7" name="T13"/>
              </a:gdLst>
              <a:cxnLst>
                <a:cxn ang="0">
                  <a:pos x="T0" y="T1"/>
                </a:cxn>
                <a:cxn ang="0">
                  <a:pos x="T2" y="T3"/>
                </a:cxn>
                <a:cxn ang="0">
                  <a:pos x="T4" y="T5"/>
                </a:cxn>
                <a:cxn ang="0">
                  <a:pos x="T6" y="T7"/>
                </a:cxn>
                <a:cxn ang="0">
                  <a:pos x="T8" y="T9"/>
                </a:cxn>
                <a:cxn ang="0">
                  <a:pos x="T10" y="T11"/>
                </a:cxn>
                <a:cxn ang="0">
                  <a:pos x="T12" y="T13"/>
                </a:cxn>
              </a:cxnLst>
              <a:rect b="b" l="0" r="r" t="0"/>
              <a:pathLst>
                <a:path h="7" w="4">
                  <a:moveTo>
                    <a:pt x="0" y="5"/>
                  </a:moveTo>
                  <a:cubicBezTo>
                    <a:pt x="0" y="7"/>
                    <a:pt x="1" y="7"/>
                    <a:pt x="2" y="7"/>
                  </a:cubicBezTo>
                  <a:cubicBezTo>
                    <a:pt x="3" y="7"/>
                    <a:pt x="4" y="7"/>
                    <a:pt x="4" y="5"/>
                  </a:cubicBezTo>
                  <a:cubicBezTo>
                    <a:pt x="4" y="2"/>
                    <a:pt x="4" y="2"/>
                    <a:pt x="4" y="2"/>
                  </a:cubicBezTo>
                  <a:cubicBezTo>
                    <a:pt x="4" y="1"/>
                    <a:pt x="3" y="0"/>
                    <a:pt x="2" y="0"/>
                  </a:cubicBezTo>
                  <a:cubicBezTo>
                    <a:pt x="1" y="0"/>
                    <a:pt x="0" y="1"/>
                    <a:pt x="0" y="2"/>
                  </a:cubicBezTo>
                  <a:lnTo>
                    <a:pt x="0" y="5"/>
                  </a:lnTo>
                  <a:close/>
                </a:path>
              </a:pathLst>
            </a:custGeom>
            <a:solidFill>
              <a:srgbClr val="FFD3C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8" name="Freeform 450"/>
            <p:cNvSpPr/>
            <p:nvPr/>
          </p:nvSpPr>
          <p:spPr bwMode="auto">
            <a:xfrm>
              <a:off x="9556773" y="5668977"/>
              <a:ext cx="3175" cy="7938"/>
            </a:xfrm>
            <a:custGeom>
              <a:gdLst>
                <a:gd fmla="*/ 0 w 4" name="T0"/>
                <a:gd fmla="*/ 6 h 8" name="T1"/>
                <a:gd fmla="*/ 2 w 4" name="T2"/>
                <a:gd fmla="*/ 8 h 8" name="T3"/>
                <a:gd fmla="*/ 4 w 4" name="T4"/>
                <a:gd fmla="*/ 6 h 8" name="T5"/>
                <a:gd fmla="*/ 4 w 4" name="T6"/>
                <a:gd fmla="*/ 2 h 8" name="T7"/>
                <a:gd fmla="*/ 2 w 4" name="T8"/>
                <a:gd fmla="*/ 0 h 8" name="T9"/>
                <a:gd fmla="*/ 0 w 4" name="T10"/>
                <a:gd fmla="*/ 2 h 8" name="T11"/>
                <a:gd fmla="*/ 0 w 4" name="T12"/>
                <a:gd fmla="*/ 6 h 8" name="T13"/>
              </a:gdLst>
              <a:cxnLst>
                <a:cxn ang="0">
                  <a:pos x="T0" y="T1"/>
                </a:cxn>
                <a:cxn ang="0">
                  <a:pos x="T2" y="T3"/>
                </a:cxn>
                <a:cxn ang="0">
                  <a:pos x="T4" y="T5"/>
                </a:cxn>
                <a:cxn ang="0">
                  <a:pos x="T6" y="T7"/>
                </a:cxn>
                <a:cxn ang="0">
                  <a:pos x="T8" y="T9"/>
                </a:cxn>
                <a:cxn ang="0">
                  <a:pos x="T10" y="T11"/>
                </a:cxn>
                <a:cxn ang="0">
                  <a:pos x="T12" y="T13"/>
                </a:cxn>
              </a:cxnLst>
              <a:rect b="b" l="0" r="r" t="0"/>
              <a:pathLst>
                <a:path h="8" w="4">
                  <a:moveTo>
                    <a:pt x="0" y="6"/>
                  </a:moveTo>
                  <a:cubicBezTo>
                    <a:pt x="0" y="7"/>
                    <a:pt x="1" y="8"/>
                    <a:pt x="2" y="8"/>
                  </a:cubicBezTo>
                  <a:cubicBezTo>
                    <a:pt x="3" y="8"/>
                    <a:pt x="4" y="7"/>
                    <a:pt x="4" y="6"/>
                  </a:cubicBezTo>
                  <a:cubicBezTo>
                    <a:pt x="4" y="2"/>
                    <a:pt x="4" y="2"/>
                    <a:pt x="4" y="2"/>
                  </a:cubicBezTo>
                  <a:cubicBezTo>
                    <a:pt x="4" y="1"/>
                    <a:pt x="3" y="0"/>
                    <a:pt x="2" y="0"/>
                  </a:cubicBezTo>
                  <a:cubicBezTo>
                    <a:pt x="1" y="0"/>
                    <a:pt x="0" y="1"/>
                    <a:pt x="0" y="2"/>
                  </a:cubicBezTo>
                  <a:lnTo>
                    <a:pt x="0" y="6"/>
                  </a:lnTo>
                  <a:close/>
                </a:path>
              </a:pathLst>
            </a:custGeom>
            <a:solidFill>
              <a:srgbClr val="FFD3C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9" name="Freeform 451"/>
            <p:cNvSpPr/>
            <p:nvPr/>
          </p:nvSpPr>
          <p:spPr bwMode="auto">
            <a:xfrm>
              <a:off x="9496448" y="5646752"/>
              <a:ext cx="9525" cy="42863"/>
            </a:xfrm>
            <a:custGeom>
              <a:gdLst>
                <a:gd fmla="*/ 0 w 10" name="T0"/>
                <a:gd fmla="*/ 35 h 42" name="T1"/>
                <a:gd fmla="*/ 5 w 10" name="T2"/>
                <a:gd fmla="*/ 42 h 42" name="T3"/>
                <a:gd fmla="*/ 10 w 10" name="T4"/>
                <a:gd fmla="*/ 35 h 42" name="T5"/>
                <a:gd fmla="*/ 10 w 10" name="T6"/>
                <a:gd fmla="*/ 6 h 42" name="T7"/>
                <a:gd fmla="*/ 5 w 10" name="T8"/>
                <a:gd fmla="*/ 0 h 42" name="T9"/>
                <a:gd fmla="*/ 0 w 10" name="T10"/>
                <a:gd fmla="*/ 6 h 42" name="T11"/>
                <a:gd fmla="*/ 0 w 10" name="T12"/>
                <a:gd fmla="*/ 35 h 42" name="T13"/>
              </a:gdLst>
              <a:cxnLst>
                <a:cxn ang="0">
                  <a:pos x="T0" y="T1"/>
                </a:cxn>
                <a:cxn ang="0">
                  <a:pos x="T2" y="T3"/>
                </a:cxn>
                <a:cxn ang="0">
                  <a:pos x="T4" y="T5"/>
                </a:cxn>
                <a:cxn ang="0">
                  <a:pos x="T6" y="T7"/>
                </a:cxn>
                <a:cxn ang="0">
                  <a:pos x="T8" y="T9"/>
                </a:cxn>
                <a:cxn ang="0">
                  <a:pos x="T10" y="T11"/>
                </a:cxn>
                <a:cxn ang="0">
                  <a:pos x="T12" y="T13"/>
                </a:cxn>
              </a:cxnLst>
              <a:rect b="b" l="0" r="r" t="0"/>
              <a:pathLst>
                <a:path h="42" w="10">
                  <a:moveTo>
                    <a:pt x="0" y="35"/>
                  </a:moveTo>
                  <a:cubicBezTo>
                    <a:pt x="0" y="39"/>
                    <a:pt x="2" y="42"/>
                    <a:pt x="5" y="42"/>
                  </a:cubicBezTo>
                  <a:cubicBezTo>
                    <a:pt x="8" y="42"/>
                    <a:pt x="10" y="39"/>
                    <a:pt x="10" y="35"/>
                  </a:cubicBezTo>
                  <a:cubicBezTo>
                    <a:pt x="10" y="6"/>
                    <a:pt x="10" y="6"/>
                    <a:pt x="10" y="6"/>
                  </a:cubicBezTo>
                  <a:cubicBezTo>
                    <a:pt x="10" y="2"/>
                    <a:pt x="8" y="0"/>
                    <a:pt x="5" y="0"/>
                  </a:cubicBezTo>
                  <a:cubicBezTo>
                    <a:pt x="2" y="0"/>
                    <a:pt x="0" y="2"/>
                    <a:pt x="0" y="6"/>
                  </a:cubicBezTo>
                  <a:lnTo>
                    <a:pt x="0" y="35"/>
                  </a:lnTo>
                  <a:close/>
                </a:path>
              </a:pathLst>
            </a:custGeom>
            <a:solidFill>
              <a:srgbClr val="FEFEF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0" name="Freeform 452"/>
            <p:cNvSpPr/>
            <p:nvPr/>
          </p:nvSpPr>
          <p:spPr bwMode="auto">
            <a:xfrm>
              <a:off x="9566298" y="5646752"/>
              <a:ext cx="11113" cy="42863"/>
            </a:xfrm>
            <a:custGeom>
              <a:gdLst>
                <a:gd fmla="*/ 0 w 11" name="T0"/>
                <a:gd fmla="*/ 35 h 42" name="T1"/>
                <a:gd fmla="*/ 5 w 11" name="T2"/>
                <a:gd fmla="*/ 42 h 42" name="T3"/>
                <a:gd fmla="*/ 11 w 11" name="T4"/>
                <a:gd fmla="*/ 35 h 42" name="T5"/>
                <a:gd fmla="*/ 11 w 11" name="T6"/>
                <a:gd fmla="*/ 6 h 42" name="T7"/>
                <a:gd fmla="*/ 5 w 11" name="T8"/>
                <a:gd fmla="*/ 0 h 42" name="T9"/>
                <a:gd fmla="*/ 0 w 11" name="T10"/>
                <a:gd fmla="*/ 6 h 42" name="T11"/>
                <a:gd fmla="*/ 0 w 11" name="T12"/>
                <a:gd fmla="*/ 35 h 42" name="T13"/>
              </a:gdLst>
              <a:cxnLst>
                <a:cxn ang="0">
                  <a:pos x="T0" y="T1"/>
                </a:cxn>
                <a:cxn ang="0">
                  <a:pos x="T2" y="T3"/>
                </a:cxn>
                <a:cxn ang="0">
                  <a:pos x="T4" y="T5"/>
                </a:cxn>
                <a:cxn ang="0">
                  <a:pos x="T6" y="T7"/>
                </a:cxn>
                <a:cxn ang="0">
                  <a:pos x="T8" y="T9"/>
                </a:cxn>
                <a:cxn ang="0">
                  <a:pos x="T10" y="T11"/>
                </a:cxn>
                <a:cxn ang="0">
                  <a:pos x="T12" y="T13"/>
                </a:cxn>
              </a:cxnLst>
              <a:rect b="b" l="0" r="r" t="0"/>
              <a:pathLst>
                <a:path h="42" w="11">
                  <a:moveTo>
                    <a:pt x="0" y="35"/>
                  </a:moveTo>
                  <a:cubicBezTo>
                    <a:pt x="0" y="39"/>
                    <a:pt x="2" y="42"/>
                    <a:pt x="5" y="42"/>
                  </a:cubicBezTo>
                  <a:cubicBezTo>
                    <a:pt x="8" y="42"/>
                    <a:pt x="11" y="39"/>
                    <a:pt x="11" y="35"/>
                  </a:cubicBezTo>
                  <a:cubicBezTo>
                    <a:pt x="11" y="6"/>
                    <a:pt x="11" y="6"/>
                    <a:pt x="11" y="6"/>
                  </a:cubicBezTo>
                  <a:cubicBezTo>
                    <a:pt x="11" y="2"/>
                    <a:pt x="8" y="0"/>
                    <a:pt x="5" y="0"/>
                  </a:cubicBezTo>
                  <a:cubicBezTo>
                    <a:pt x="2" y="0"/>
                    <a:pt x="0" y="2"/>
                    <a:pt x="0" y="6"/>
                  </a:cubicBezTo>
                  <a:lnTo>
                    <a:pt x="0" y="35"/>
                  </a:lnTo>
                  <a:close/>
                </a:path>
              </a:pathLst>
            </a:custGeom>
            <a:solidFill>
              <a:srgbClr val="FEFEF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1" name="Freeform 453"/>
            <p:cNvSpPr/>
            <p:nvPr/>
          </p:nvSpPr>
          <p:spPr bwMode="auto">
            <a:xfrm>
              <a:off x="9480573" y="5588014"/>
              <a:ext cx="115888" cy="73025"/>
            </a:xfrm>
            <a:custGeom>
              <a:gdLst>
                <a:gd fmla="*/ 0 w 112" name="T0"/>
                <a:gd fmla="*/ 35 h 70" name="T1"/>
                <a:gd fmla="*/ 38 w 112" name="T2"/>
                <a:gd fmla="*/ 70 h 70" name="T3"/>
                <a:gd fmla="*/ 74 w 112" name="T4"/>
                <a:gd fmla="*/ 70 h 70" name="T5"/>
                <a:gd fmla="*/ 112 w 112" name="T6"/>
                <a:gd fmla="*/ 35 h 70" name="T7"/>
                <a:gd fmla="*/ 74 w 112" name="T8"/>
                <a:gd fmla="*/ 0 h 70" name="T9"/>
                <a:gd fmla="*/ 38 w 112" name="T10"/>
                <a:gd fmla="*/ 0 h 70" name="T11"/>
                <a:gd fmla="*/ 0 w 112" name="T12"/>
                <a:gd fmla="*/ 35 h 70" name="T13"/>
              </a:gdLst>
              <a:cxnLst>
                <a:cxn ang="0">
                  <a:pos x="T0" y="T1"/>
                </a:cxn>
                <a:cxn ang="0">
                  <a:pos x="T2" y="T3"/>
                </a:cxn>
                <a:cxn ang="0">
                  <a:pos x="T4" y="T5"/>
                </a:cxn>
                <a:cxn ang="0">
                  <a:pos x="T6" y="T7"/>
                </a:cxn>
                <a:cxn ang="0">
                  <a:pos x="T8" y="T9"/>
                </a:cxn>
                <a:cxn ang="0">
                  <a:pos x="T10" y="T11"/>
                </a:cxn>
                <a:cxn ang="0">
                  <a:pos x="T12" y="T13"/>
                </a:cxn>
              </a:cxnLst>
              <a:rect b="b" l="0" r="r" t="0"/>
              <a:pathLst>
                <a:path h="70" w="112">
                  <a:moveTo>
                    <a:pt x="0" y="35"/>
                  </a:moveTo>
                  <a:cubicBezTo>
                    <a:pt x="0" y="54"/>
                    <a:pt x="17" y="70"/>
                    <a:pt x="38" y="70"/>
                  </a:cubicBezTo>
                  <a:cubicBezTo>
                    <a:pt x="74" y="70"/>
                    <a:pt x="74" y="70"/>
                    <a:pt x="74" y="70"/>
                  </a:cubicBezTo>
                  <a:cubicBezTo>
                    <a:pt x="95" y="70"/>
                    <a:pt x="112" y="54"/>
                    <a:pt x="112" y="35"/>
                  </a:cubicBezTo>
                  <a:cubicBezTo>
                    <a:pt x="112" y="15"/>
                    <a:pt x="95" y="0"/>
                    <a:pt x="74" y="0"/>
                  </a:cubicBezTo>
                  <a:cubicBezTo>
                    <a:pt x="38" y="0"/>
                    <a:pt x="38" y="0"/>
                    <a:pt x="38" y="0"/>
                  </a:cubicBezTo>
                  <a:cubicBezTo>
                    <a:pt x="17" y="0"/>
                    <a:pt x="0" y="15"/>
                    <a:pt x="0" y="35"/>
                  </a:cubicBezTo>
                  <a:close/>
                </a:path>
              </a:pathLst>
            </a:custGeom>
            <a:solidFill>
              <a:srgbClr val="FEFEF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2" name="Freeform 454"/>
            <p:cNvSpPr/>
            <p:nvPr/>
          </p:nvSpPr>
          <p:spPr bwMode="auto">
            <a:xfrm>
              <a:off x="9513911" y="5588014"/>
              <a:ext cx="60325" cy="33338"/>
            </a:xfrm>
            <a:custGeom>
              <a:gdLst>
                <a:gd fmla="*/ 52 w 58" name="T0"/>
                <a:gd fmla="*/ 1 h 32" name="T1"/>
                <a:gd fmla="*/ 54 w 58" name="T2"/>
                <a:gd fmla="*/ 22 h 32" name="T3"/>
                <a:gd fmla="*/ 29 w 58" name="T4"/>
                <a:gd fmla="*/ 24 h 32" name="T5"/>
                <a:gd fmla="*/ 14 w 58" name="T6"/>
                <a:gd fmla="*/ 25 h 32" name="T7"/>
                <a:gd fmla="*/ 2 w 58" name="T8"/>
                <a:gd fmla="*/ 15 h 32" name="T9"/>
                <a:gd fmla="*/ 2 w 58" name="T10"/>
                <a:gd fmla="*/ 0 h 32" name="T11"/>
                <a:gd fmla="*/ 5 w 58" name="T12"/>
                <a:gd fmla="*/ 0 h 32" name="T13"/>
                <a:gd fmla="*/ 41 w 58" name="T14"/>
                <a:gd fmla="*/ 0 h 32" name="T15"/>
                <a:gd fmla="*/ 52 w 58" name="T16"/>
                <a:gd fmla="*/ 1 h 3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2" w="57">
                  <a:moveTo>
                    <a:pt x="52" y="1"/>
                  </a:moveTo>
                  <a:cubicBezTo>
                    <a:pt x="54" y="8"/>
                    <a:pt x="58" y="15"/>
                    <a:pt x="54" y="22"/>
                  </a:cubicBezTo>
                  <a:cubicBezTo>
                    <a:pt x="47" y="32"/>
                    <a:pt x="38" y="22"/>
                    <a:pt x="29" y="24"/>
                  </a:cubicBezTo>
                  <a:cubicBezTo>
                    <a:pt x="22" y="25"/>
                    <a:pt x="21" y="28"/>
                    <a:pt x="14" y="25"/>
                  </a:cubicBezTo>
                  <a:cubicBezTo>
                    <a:pt x="9" y="24"/>
                    <a:pt x="4" y="19"/>
                    <a:pt x="2" y="15"/>
                  </a:cubicBezTo>
                  <a:cubicBezTo>
                    <a:pt x="0" y="12"/>
                    <a:pt x="0" y="4"/>
                    <a:pt x="2" y="0"/>
                  </a:cubicBezTo>
                  <a:cubicBezTo>
                    <a:pt x="3" y="0"/>
                    <a:pt x="4" y="0"/>
                    <a:pt x="5" y="0"/>
                  </a:cubicBezTo>
                  <a:cubicBezTo>
                    <a:pt x="41" y="0"/>
                    <a:pt x="41" y="0"/>
                    <a:pt x="41" y="0"/>
                  </a:cubicBezTo>
                  <a:cubicBezTo>
                    <a:pt x="45" y="0"/>
                    <a:pt x="48" y="0"/>
                    <a:pt x="52" y="1"/>
                  </a:cubicBez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3" name="Freeform 455"/>
            <p:cNvSpPr/>
            <p:nvPr/>
          </p:nvSpPr>
          <p:spPr bwMode="auto">
            <a:xfrm>
              <a:off x="9553598" y="5630877"/>
              <a:ext cx="39688" cy="30163"/>
            </a:xfrm>
            <a:custGeom>
              <a:gdLst>
                <a:gd fmla="*/ 2 w 38" name="T0"/>
                <a:gd fmla="*/ 28 h 28" name="T1"/>
                <a:gd fmla="*/ 9 w 38" name="T2"/>
                <a:gd fmla="*/ 15 h 28" name="T3"/>
                <a:gd fmla="*/ 12 w 38" name="T4"/>
                <a:gd fmla="*/ 4 h 28" name="T5"/>
                <a:gd fmla="*/ 25 w 38" name="T6"/>
                <a:gd fmla="*/ 0 h 28" name="T7"/>
                <a:gd fmla="*/ 38 w 38" name="T8"/>
                <a:gd fmla="*/ 6 h 28" name="T9"/>
                <a:gd fmla="*/ 3 w 38" name="T10"/>
                <a:gd fmla="*/ 28 h 28" name="T11"/>
                <a:gd fmla="*/ 2 w 38" name="T12"/>
                <a:gd fmla="*/ 28 h 28" name="T13"/>
              </a:gdLst>
              <a:cxnLst>
                <a:cxn ang="0">
                  <a:pos x="T0" y="T1"/>
                </a:cxn>
                <a:cxn ang="0">
                  <a:pos x="T2" y="T3"/>
                </a:cxn>
                <a:cxn ang="0">
                  <a:pos x="T4" y="T5"/>
                </a:cxn>
                <a:cxn ang="0">
                  <a:pos x="T6" y="T7"/>
                </a:cxn>
                <a:cxn ang="0">
                  <a:pos x="T8" y="T9"/>
                </a:cxn>
                <a:cxn ang="0">
                  <a:pos x="T10" y="T11"/>
                </a:cxn>
                <a:cxn ang="0">
                  <a:pos x="T12" y="T13"/>
                </a:cxn>
              </a:cxnLst>
              <a:rect b="b" l="0" r="r" t="0"/>
              <a:pathLst>
                <a:path h="28" w="38">
                  <a:moveTo>
                    <a:pt x="2" y="28"/>
                  </a:moveTo>
                  <a:cubicBezTo>
                    <a:pt x="0" y="22"/>
                    <a:pt x="8" y="20"/>
                    <a:pt x="9" y="15"/>
                  </a:cubicBezTo>
                  <a:cubicBezTo>
                    <a:pt x="10" y="10"/>
                    <a:pt x="8" y="8"/>
                    <a:pt x="12" y="4"/>
                  </a:cubicBezTo>
                  <a:cubicBezTo>
                    <a:pt x="15" y="2"/>
                    <a:pt x="21" y="0"/>
                    <a:pt x="25" y="0"/>
                  </a:cubicBezTo>
                  <a:cubicBezTo>
                    <a:pt x="29" y="1"/>
                    <a:pt x="35" y="3"/>
                    <a:pt x="38" y="6"/>
                  </a:cubicBezTo>
                  <a:cubicBezTo>
                    <a:pt x="32" y="19"/>
                    <a:pt x="19" y="28"/>
                    <a:pt x="3" y="28"/>
                  </a:cubicBezTo>
                  <a:lnTo>
                    <a:pt x="2" y="28"/>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4" name="Freeform 456"/>
            <p:cNvSpPr/>
            <p:nvPr/>
          </p:nvSpPr>
          <p:spPr bwMode="auto">
            <a:xfrm>
              <a:off x="9488510" y="5627702"/>
              <a:ext cx="49213" cy="33338"/>
            </a:xfrm>
            <a:custGeom>
              <a:gdLst>
                <a:gd fmla="*/ 40 w 48" name="T0"/>
                <a:gd fmla="*/ 32 h 32" name="T1"/>
                <a:gd fmla="*/ 40 w 48" name="T2"/>
                <a:gd fmla="*/ 11 h 32" name="T3"/>
                <a:gd fmla="*/ 27 w 48" name="T4"/>
                <a:gd fmla="*/ 6 h 32" name="T5"/>
                <a:gd fmla="*/ 15 w 48" name="T6"/>
                <a:gd fmla="*/ 0 h 32" name="T7"/>
                <a:gd fmla="*/ 1 w 48" name="T8"/>
                <a:gd fmla="*/ 15 h 32" name="T9"/>
                <a:gd fmla="*/ 0 w 48" name="T10"/>
                <a:gd fmla="*/ 19 h 32" name="T11"/>
                <a:gd fmla="*/ 30 w 48" name="T12"/>
                <a:gd fmla="*/ 32 h 32" name="T13"/>
                <a:gd fmla="*/ 40 w 48" name="T14"/>
                <a:gd fmla="*/ 32 h 3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2" w="48">
                  <a:moveTo>
                    <a:pt x="40" y="32"/>
                  </a:moveTo>
                  <a:cubicBezTo>
                    <a:pt x="45" y="26"/>
                    <a:pt x="48" y="15"/>
                    <a:pt x="40" y="11"/>
                  </a:cubicBezTo>
                  <a:cubicBezTo>
                    <a:pt x="32" y="8"/>
                    <a:pt x="31" y="16"/>
                    <a:pt x="27" y="6"/>
                  </a:cubicBezTo>
                  <a:cubicBezTo>
                    <a:pt x="25" y="3"/>
                    <a:pt x="20" y="0"/>
                    <a:pt x="15" y="0"/>
                  </a:cubicBezTo>
                  <a:cubicBezTo>
                    <a:pt x="8" y="1"/>
                    <a:pt x="6" y="5"/>
                    <a:pt x="1" y="15"/>
                  </a:cubicBezTo>
                  <a:cubicBezTo>
                    <a:pt x="0" y="16"/>
                    <a:pt x="0" y="17"/>
                    <a:pt x="0" y="19"/>
                  </a:cubicBezTo>
                  <a:cubicBezTo>
                    <a:pt x="7" y="27"/>
                    <a:pt x="18" y="32"/>
                    <a:pt x="30" y="32"/>
                  </a:cubicBezTo>
                  <a:lnTo>
                    <a:pt x="40" y="32"/>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5" name="Freeform 457"/>
            <p:cNvSpPr/>
            <p:nvPr/>
          </p:nvSpPr>
          <p:spPr bwMode="auto">
            <a:xfrm>
              <a:off x="9442473" y="5575314"/>
              <a:ext cx="22225" cy="23813"/>
            </a:xfrm>
            <a:custGeom>
              <a:gdLst>
                <a:gd fmla="*/ 21 w 21" name="T0"/>
                <a:gd fmla="*/ 18 h 23" name="T1"/>
                <a:gd fmla="*/ 11 w 21" name="T2"/>
                <a:gd fmla="*/ 0 h 23" name="T3"/>
                <a:gd fmla="*/ 16 w 21" name="T4"/>
                <a:gd fmla="*/ 23 h 23" name="T5"/>
                <a:gd fmla="*/ 21 w 21" name="T6"/>
                <a:gd fmla="*/ 18 h 23" name="T7"/>
              </a:gdLst>
              <a:cxnLst>
                <a:cxn ang="0">
                  <a:pos x="T0" y="T1"/>
                </a:cxn>
                <a:cxn ang="0">
                  <a:pos x="T2" y="T3"/>
                </a:cxn>
                <a:cxn ang="0">
                  <a:pos x="T4" y="T5"/>
                </a:cxn>
                <a:cxn ang="0">
                  <a:pos x="T6" y="T7"/>
                </a:cxn>
              </a:cxnLst>
              <a:rect b="b" l="0" r="r" t="0"/>
              <a:pathLst>
                <a:path h="23" w="21">
                  <a:moveTo>
                    <a:pt x="21" y="18"/>
                  </a:moveTo>
                  <a:cubicBezTo>
                    <a:pt x="21" y="18"/>
                    <a:pt x="8" y="14"/>
                    <a:pt x="11" y="0"/>
                  </a:cubicBezTo>
                  <a:cubicBezTo>
                    <a:pt x="11" y="0"/>
                    <a:pt x="0" y="18"/>
                    <a:pt x="16" y="23"/>
                  </a:cubicBezTo>
                  <a:lnTo>
                    <a:pt x="21" y="18"/>
                  </a:lnTo>
                  <a:close/>
                </a:path>
              </a:pathLst>
            </a:custGeom>
            <a:solidFill>
              <a:srgbClr val="E3E3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6" name="Freeform 458"/>
            <p:cNvSpPr/>
            <p:nvPr/>
          </p:nvSpPr>
          <p:spPr bwMode="auto">
            <a:xfrm>
              <a:off x="9491685" y="5578489"/>
              <a:ext cx="22225" cy="23813"/>
            </a:xfrm>
            <a:custGeom>
              <a:gdLst>
                <a:gd fmla="*/ 0 w 21" name="T0"/>
                <a:gd fmla="*/ 18 h 23" name="T1"/>
                <a:gd fmla="*/ 10 w 21" name="T2"/>
                <a:gd fmla="*/ 0 h 23" name="T3"/>
                <a:gd fmla="*/ 4 w 21" name="T4"/>
                <a:gd fmla="*/ 23 h 23" name="T5"/>
                <a:gd fmla="*/ 0 w 21" name="T6"/>
                <a:gd fmla="*/ 18 h 23" name="T7"/>
              </a:gdLst>
              <a:cxnLst>
                <a:cxn ang="0">
                  <a:pos x="T0" y="T1"/>
                </a:cxn>
                <a:cxn ang="0">
                  <a:pos x="T2" y="T3"/>
                </a:cxn>
                <a:cxn ang="0">
                  <a:pos x="T4" y="T5"/>
                </a:cxn>
                <a:cxn ang="0">
                  <a:pos x="T6" y="T7"/>
                </a:cxn>
              </a:cxnLst>
              <a:rect b="b" l="0" r="r" t="0"/>
              <a:pathLst>
                <a:path h="23" w="21">
                  <a:moveTo>
                    <a:pt x="0" y="18"/>
                  </a:moveTo>
                  <a:cubicBezTo>
                    <a:pt x="0" y="18"/>
                    <a:pt x="13" y="14"/>
                    <a:pt x="10" y="0"/>
                  </a:cubicBezTo>
                  <a:cubicBezTo>
                    <a:pt x="10" y="0"/>
                    <a:pt x="21" y="17"/>
                    <a:pt x="4" y="23"/>
                  </a:cubicBezTo>
                  <a:lnTo>
                    <a:pt x="0" y="18"/>
                  </a:lnTo>
                  <a:close/>
                </a:path>
              </a:pathLst>
            </a:custGeom>
            <a:solidFill>
              <a:srgbClr val="E3E3E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7" name="Freeform 459"/>
            <p:cNvSpPr/>
            <p:nvPr/>
          </p:nvSpPr>
          <p:spPr bwMode="auto">
            <a:xfrm>
              <a:off x="9461523" y="5586427"/>
              <a:ext cx="31750" cy="38100"/>
            </a:xfrm>
            <a:custGeom>
              <a:gdLst>
                <a:gd fmla="*/ 30 w 30" name="T0"/>
                <a:gd fmla="*/ 37 h 37" name="T1"/>
                <a:gd fmla="*/ 30 w 30" name="T2"/>
                <a:gd fmla="*/ 15 h 37" name="T3"/>
                <a:gd fmla="*/ 15 w 30" name="T4"/>
                <a:gd fmla="*/ 0 h 37" name="T5"/>
                <a:gd fmla="*/ 0 w 30" name="T6"/>
                <a:gd fmla="*/ 15 h 37" name="T7"/>
                <a:gd fmla="*/ 0 w 30" name="T8"/>
                <a:gd fmla="*/ 37 h 37" name="T9"/>
                <a:gd fmla="*/ 30 w 30" name="T10"/>
                <a:gd fmla="*/ 37 h 37" name="T11"/>
              </a:gdLst>
              <a:cxnLst>
                <a:cxn ang="0">
                  <a:pos x="T0" y="T1"/>
                </a:cxn>
                <a:cxn ang="0">
                  <a:pos x="T2" y="T3"/>
                </a:cxn>
                <a:cxn ang="0">
                  <a:pos x="T4" y="T5"/>
                </a:cxn>
                <a:cxn ang="0">
                  <a:pos x="T6" y="T7"/>
                </a:cxn>
                <a:cxn ang="0">
                  <a:pos x="T8" y="T9"/>
                </a:cxn>
                <a:cxn ang="0">
                  <a:pos x="T10" y="T11"/>
                </a:cxn>
              </a:cxnLst>
              <a:rect b="b" l="0" r="r" t="0"/>
              <a:pathLst>
                <a:path h="37" w="30">
                  <a:moveTo>
                    <a:pt x="30" y="37"/>
                  </a:moveTo>
                  <a:cubicBezTo>
                    <a:pt x="30" y="15"/>
                    <a:pt x="30" y="15"/>
                    <a:pt x="30" y="15"/>
                  </a:cubicBezTo>
                  <a:cubicBezTo>
                    <a:pt x="30" y="7"/>
                    <a:pt x="23" y="0"/>
                    <a:pt x="15" y="0"/>
                  </a:cubicBezTo>
                  <a:cubicBezTo>
                    <a:pt x="7" y="0"/>
                    <a:pt x="0" y="7"/>
                    <a:pt x="0" y="15"/>
                  </a:cubicBezTo>
                  <a:cubicBezTo>
                    <a:pt x="0" y="37"/>
                    <a:pt x="0" y="37"/>
                    <a:pt x="0" y="37"/>
                  </a:cubicBezTo>
                  <a:lnTo>
                    <a:pt x="30" y="37"/>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8" name="Freeform 460"/>
            <p:cNvSpPr/>
            <p:nvPr/>
          </p:nvSpPr>
          <p:spPr bwMode="auto">
            <a:xfrm>
              <a:off x="9458348" y="5586427"/>
              <a:ext cx="38100" cy="14288"/>
            </a:xfrm>
            <a:custGeom>
              <a:gdLst>
                <a:gd fmla="*/ 0 w 36" name="T0"/>
                <a:gd fmla="*/ 7 h 14" name="T1"/>
                <a:gd fmla="*/ 7 w 36" name="T2"/>
                <a:gd fmla="*/ 14 h 14" name="T3"/>
                <a:gd fmla="*/ 29 w 36" name="T4"/>
                <a:gd fmla="*/ 14 h 14" name="T5"/>
                <a:gd fmla="*/ 36 w 36" name="T6"/>
                <a:gd fmla="*/ 7 h 14" name="T7"/>
                <a:gd fmla="*/ 29 w 36" name="T8"/>
                <a:gd fmla="*/ 0 h 14" name="T9"/>
                <a:gd fmla="*/ 7 w 36" name="T10"/>
                <a:gd fmla="*/ 0 h 14" name="T11"/>
                <a:gd fmla="*/ 0 w 36" name="T12"/>
                <a:gd fmla="*/ 7 h 14" name="T13"/>
              </a:gdLst>
              <a:cxnLst>
                <a:cxn ang="0">
                  <a:pos x="T0" y="T1"/>
                </a:cxn>
                <a:cxn ang="0">
                  <a:pos x="T2" y="T3"/>
                </a:cxn>
                <a:cxn ang="0">
                  <a:pos x="T4" y="T5"/>
                </a:cxn>
                <a:cxn ang="0">
                  <a:pos x="T6" y="T7"/>
                </a:cxn>
                <a:cxn ang="0">
                  <a:pos x="T8" y="T9"/>
                </a:cxn>
                <a:cxn ang="0">
                  <a:pos x="T10" y="T11"/>
                </a:cxn>
                <a:cxn ang="0">
                  <a:pos x="T12" y="T13"/>
                </a:cxn>
              </a:cxnLst>
              <a:rect b="b" l="0" r="r" t="0"/>
              <a:pathLst>
                <a:path h="14" w="36">
                  <a:moveTo>
                    <a:pt x="0" y="7"/>
                  </a:moveTo>
                  <a:cubicBezTo>
                    <a:pt x="0" y="11"/>
                    <a:pt x="3" y="14"/>
                    <a:pt x="7" y="14"/>
                  </a:cubicBezTo>
                  <a:cubicBezTo>
                    <a:pt x="29" y="14"/>
                    <a:pt x="29" y="14"/>
                    <a:pt x="29" y="14"/>
                  </a:cubicBezTo>
                  <a:cubicBezTo>
                    <a:pt x="32" y="14"/>
                    <a:pt x="36" y="11"/>
                    <a:pt x="36" y="7"/>
                  </a:cubicBezTo>
                  <a:cubicBezTo>
                    <a:pt x="36" y="3"/>
                    <a:pt x="32" y="0"/>
                    <a:pt x="29" y="0"/>
                  </a:cubicBezTo>
                  <a:cubicBezTo>
                    <a:pt x="7" y="0"/>
                    <a:pt x="7" y="0"/>
                    <a:pt x="7" y="0"/>
                  </a:cubicBezTo>
                  <a:cubicBezTo>
                    <a:pt x="3" y="0"/>
                    <a:pt x="0" y="3"/>
                    <a:pt x="0" y="7"/>
                  </a:cubicBez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9" name="Freeform 461"/>
            <p:cNvSpPr/>
            <p:nvPr/>
          </p:nvSpPr>
          <p:spPr bwMode="auto">
            <a:xfrm>
              <a:off x="9448823" y="5595952"/>
              <a:ext cx="19050" cy="22225"/>
            </a:xfrm>
            <a:custGeom>
              <a:gdLst>
                <a:gd fmla="*/ 2 w 18" name="T0"/>
                <a:gd fmla="*/ 14 h 22" name="T1"/>
                <a:gd fmla="*/ 3 w 18" name="T2"/>
                <a:gd fmla="*/ 21 h 22" name="T3"/>
                <a:gd fmla="*/ 10 w 18" name="T4"/>
                <a:gd fmla="*/ 19 h 22" name="T5"/>
                <a:gd fmla="*/ 16 w 18" name="T6"/>
                <a:gd fmla="*/ 8 h 22" name="T7"/>
                <a:gd fmla="*/ 15 w 18" name="T8"/>
                <a:gd fmla="*/ 2 h 22" name="T9"/>
                <a:gd fmla="*/ 8 w 18" name="T10"/>
                <a:gd fmla="*/ 3 h 22" name="T11"/>
                <a:gd fmla="*/ 2 w 18" name="T12"/>
                <a:gd fmla="*/ 14 h 22" name="T13"/>
              </a:gdLst>
              <a:cxnLst>
                <a:cxn ang="0">
                  <a:pos x="T0" y="T1"/>
                </a:cxn>
                <a:cxn ang="0">
                  <a:pos x="T2" y="T3"/>
                </a:cxn>
                <a:cxn ang="0">
                  <a:pos x="T4" y="T5"/>
                </a:cxn>
                <a:cxn ang="0">
                  <a:pos x="T6" y="T7"/>
                </a:cxn>
                <a:cxn ang="0">
                  <a:pos x="T8" y="T9"/>
                </a:cxn>
                <a:cxn ang="0">
                  <a:pos x="T10" y="T11"/>
                </a:cxn>
                <a:cxn ang="0">
                  <a:pos x="T12" y="T13"/>
                </a:cxn>
              </a:cxnLst>
              <a:rect b="b" l="0" r="r" t="0"/>
              <a:pathLst>
                <a:path h="22" w="18">
                  <a:moveTo>
                    <a:pt x="2" y="14"/>
                  </a:moveTo>
                  <a:cubicBezTo>
                    <a:pt x="0" y="16"/>
                    <a:pt x="1" y="19"/>
                    <a:pt x="3" y="21"/>
                  </a:cubicBezTo>
                  <a:cubicBezTo>
                    <a:pt x="5" y="22"/>
                    <a:pt x="8" y="21"/>
                    <a:pt x="10" y="19"/>
                  </a:cubicBezTo>
                  <a:cubicBezTo>
                    <a:pt x="16" y="8"/>
                    <a:pt x="16" y="8"/>
                    <a:pt x="16" y="8"/>
                  </a:cubicBezTo>
                  <a:cubicBezTo>
                    <a:pt x="18" y="6"/>
                    <a:pt x="17" y="3"/>
                    <a:pt x="15" y="2"/>
                  </a:cubicBezTo>
                  <a:cubicBezTo>
                    <a:pt x="13" y="0"/>
                    <a:pt x="10" y="1"/>
                    <a:pt x="8" y="3"/>
                  </a:cubicBezTo>
                  <a:lnTo>
                    <a:pt x="2" y="14"/>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0" name="Freeform 462"/>
            <p:cNvSpPr/>
            <p:nvPr/>
          </p:nvSpPr>
          <p:spPr bwMode="auto">
            <a:xfrm>
              <a:off x="9486923" y="5597539"/>
              <a:ext cx="22225" cy="26988"/>
            </a:xfrm>
            <a:custGeom>
              <a:gdLst>
                <a:gd fmla="*/ 19 w 21" name="T0"/>
                <a:gd fmla="*/ 16 h 26" name="T1"/>
                <a:gd fmla="*/ 18 w 21" name="T2"/>
                <a:gd fmla="*/ 24 h 26" name="T3"/>
                <a:gd fmla="*/ 10 w 21" name="T4"/>
                <a:gd fmla="*/ 22 h 26" name="T5"/>
                <a:gd fmla="*/ 2 w 21" name="T6"/>
                <a:gd fmla="*/ 9 h 26" name="T7"/>
                <a:gd fmla="*/ 3 w 21" name="T8"/>
                <a:gd fmla="*/ 1 h 26" name="T9"/>
                <a:gd fmla="*/ 11 w 21" name="T10"/>
                <a:gd fmla="*/ 3 h 26" name="T11"/>
                <a:gd fmla="*/ 19 w 21" name="T12"/>
                <a:gd fmla="*/ 16 h 26" name="T13"/>
              </a:gdLst>
              <a:cxnLst>
                <a:cxn ang="0">
                  <a:pos x="T0" y="T1"/>
                </a:cxn>
                <a:cxn ang="0">
                  <a:pos x="T2" y="T3"/>
                </a:cxn>
                <a:cxn ang="0">
                  <a:pos x="T4" y="T5"/>
                </a:cxn>
                <a:cxn ang="0">
                  <a:pos x="T6" y="T7"/>
                </a:cxn>
                <a:cxn ang="0">
                  <a:pos x="T8" y="T9"/>
                </a:cxn>
                <a:cxn ang="0">
                  <a:pos x="T10" y="T11"/>
                </a:cxn>
                <a:cxn ang="0">
                  <a:pos x="T12" y="T13"/>
                </a:cxn>
              </a:cxnLst>
              <a:rect b="b" l="0" r="r" t="0"/>
              <a:pathLst>
                <a:path h="26" w="21">
                  <a:moveTo>
                    <a:pt x="19" y="16"/>
                  </a:moveTo>
                  <a:cubicBezTo>
                    <a:pt x="21" y="19"/>
                    <a:pt x="20" y="22"/>
                    <a:pt x="18" y="24"/>
                  </a:cubicBezTo>
                  <a:cubicBezTo>
                    <a:pt x="15" y="26"/>
                    <a:pt x="11" y="25"/>
                    <a:pt x="10" y="22"/>
                  </a:cubicBezTo>
                  <a:cubicBezTo>
                    <a:pt x="2" y="9"/>
                    <a:pt x="2" y="9"/>
                    <a:pt x="2" y="9"/>
                  </a:cubicBezTo>
                  <a:cubicBezTo>
                    <a:pt x="0" y="7"/>
                    <a:pt x="1" y="3"/>
                    <a:pt x="3" y="1"/>
                  </a:cubicBezTo>
                  <a:cubicBezTo>
                    <a:pt x="6" y="0"/>
                    <a:pt x="10" y="1"/>
                    <a:pt x="11" y="3"/>
                  </a:cubicBezTo>
                  <a:lnTo>
                    <a:pt x="19" y="16"/>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1" name="Freeform 463"/>
            <p:cNvSpPr/>
            <p:nvPr/>
          </p:nvSpPr>
          <p:spPr bwMode="auto">
            <a:xfrm>
              <a:off x="9461523" y="5615002"/>
              <a:ext cx="31750" cy="20638"/>
            </a:xfrm>
            <a:custGeom>
              <a:gdLst>
                <a:gd fmla="*/ 0 w 30" name="T0"/>
                <a:gd fmla="*/ 10 h 20" name="T1"/>
                <a:gd fmla="*/ 11 w 30" name="T2"/>
                <a:gd fmla="*/ 20 h 20" name="T3"/>
                <a:gd fmla="*/ 19 w 30" name="T4"/>
                <a:gd fmla="*/ 20 h 20" name="T5"/>
                <a:gd fmla="*/ 30 w 30" name="T6"/>
                <a:gd fmla="*/ 10 h 20" name="T7"/>
                <a:gd fmla="*/ 19 w 30" name="T8"/>
                <a:gd fmla="*/ 0 h 20" name="T9"/>
                <a:gd fmla="*/ 11 w 30" name="T10"/>
                <a:gd fmla="*/ 0 h 20" name="T11"/>
                <a:gd fmla="*/ 0 w 30" name="T12"/>
                <a:gd fmla="*/ 10 h 20" name="T13"/>
              </a:gdLst>
              <a:cxnLst>
                <a:cxn ang="0">
                  <a:pos x="T0" y="T1"/>
                </a:cxn>
                <a:cxn ang="0">
                  <a:pos x="T2" y="T3"/>
                </a:cxn>
                <a:cxn ang="0">
                  <a:pos x="T4" y="T5"/>
                </a:cxn>
                <a:cxn ang="0">
                  <a:pos x="T6" y="T7"/>
                </a:cxn>
                <a:cxn ang="0">
                  <a:pos x="T8" y="T9"/>
                </a:cxn>
                <a:cxn ang="0">
                  <a:pos x="T10" y="T11"/>
                </a:cxn>
                <a:cxn ang="0">
                  <a:pos x="T12" y="T13"/>
                </a:cxn>
              </a:cxnLst>
              <a:rect b="b" l="0" r="r" t="0"/>
              <a:pathLst>
                <a:path h="20" w="30">
                  <a:moveTo>
                    <a:pt x="0" y="10"/>
                  </a:moveTo>
                  <a:cubicBezTo>
                    <a:pt x="0" y="16"/>
                    <a:pt x="5" y="20"/>
                    <a:pt x="11" y="20"/>
                  </a:cubicBezTo>
                  <a:cubicBezTo>
                    <a:pt x="19" y="20"/>
                    <a:pt x="19" y="20"/>
                    <a:pt x="19" y="20"/>
                  </a:cubicBezTo>
                  <a:cubicBezTo>
                    <a:pt x="25" y="20"/>
                    <a:pt x="30" y="16"/>
                    <a:pt x="30" y="10"/>
                  </a:cubicBezTo>
                  <a:cubicBezTo>
                    <a:pt x="30" y="4"/>
                    <a:pt x="25" y="0"/>
                    <a:pt x="19" y="0"/>
                  </a:cubicBezTo>
                  <a:cubicBezTo>
                    <a:pt x="11" y="0"/>
                    <a:pt x="11" y="0"/>
                    <a:pt x="11" y="0"/>
                  </a:cubicBezTo>
                  <a:cubicBezTo>
                    <a:pt x="5" y="0"/>
                    <a:pt x="0" y="4"/>
                    <a:pt x="0" y="10"/>
                  </a:cubicBezTo>
                  <a:close/>
                </a:path>
              </a:pathLst>
            </a:custGeom>
            <a:solidFill>
              <a:srgbClr val="FFD3C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2" name="Freeform 464"/>
            <p:cNvSpPr/>
            <p:nvPr/>
          </p:nvSpPr>
          <p:spPr bwMode="auto">
            <a:xfrm>
              <a:off x="9480573" y="5627702"/>
              <a:ext cx="1588" cy="3175"/>
            </a:xfrm>
            <a:custGeom>
              <a:gdLst>
                <a:gd fmla="*/ 0 w 1" name="T0"/>
                <a:gd fmla="*/ 2 h 2" name="T1"/>
                <a:gd fmla="*/ 0 w 1" name="T2"/>
                <a:gd fmla="*/ 2 h 2" name="T3"/>
                <a:gd fmla="*/ 1 w 1" name="T4"/>
                <a:gd fmla="*/ 2 h 2" name="T5"/>
                <a:gd fmla="*/ 1 w 1" name="T6"/>
                <a:gd fmla="*/ 1 h 2" name="T7"/>
                <a:gd fmla="*/ 0 w 1" name="T8"/>
                <a:gd fmla="*/ 0 h 2" name="T9"/>
                <a:gd fmla="*/ 0 w 1" name="T10"/>
                <a:gd fmla="*/ 1 h 2" name="T11"/>
                <a:gd fmla="*/ 0 w 1" name="T12"/>
                <a:gd fmla="*/ 2 h 2" name="T13"/>
              </a:gdLst>
              <a:cxnLst>
                <a:cxn ang="0">
                  <a:pos x="T0" y="T1"/>
                </a:cxn>
                <a:cxn ang="0">
                  <a:pos x="T2" y="T3"/>
                </a:cxn>
                <a:cxn ang="0">
                  <a:pos x="T4" y="T5"/>
                </a:cxn>
                <a:cxn ang="0">
                  <a:pos x="T6" y="T7"/>
                </a:cxn>
                <a:cxn ang="0">
                  <a:pos x="T8" y="T9"/>
                </a:cxn>
                <a:cxn ang="0">
                  <a:pos x="T10" y="T11"/>
                </a:cxn>
                <a:cxn ang="0">
                  <a:pos x="T12" y="T13"/>
                </a:cxn>
              </a:cxnLst>
              <a:rect b="b" l="0" r="r" t="0"/>
              <a:pathLst>
                <a:path h="2" w="1">
                  <a:moveTo>
                    <a:pt x="0" y="2"/>
                  </a:moveTo>
                  <a:lnTo>
                    <a:pt x="0" y="2"/>
                  </a:lnTo>
                  <a:lnTo>
                    <a:pt x="1" y="2"/>
                  </a:lnTo>
                  <a:lnTo>
                    <a:pt x="1" y="1"/>
                  </a:lnTo>
                  <a:lnTo>
                    <a:pt x="0" y="0"/>
                  </a:lnTo>
                  <a:lnTo>
                    <a:pt x="0" y="1"/>
                  </a:lnTo>
                  <a:lnTo>
                    <a:pt x="0" y="2"/>
                  </a:lnTo>
                  <a:close/>
                </a:path>
              </a:pathLst>
            </a:custGeom>
            <a:solidFill>
              <a:srgbClr val="BF6A7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3" name="Freeform 465"/>
            <p:cNvSpPr/>
            <p:nvPr/>
          </p:nvSpPr>
          <p:spPr bwMode="auto">
            <a:xfrm>
              <a:off x="9472635" y="5627702"/>
              <a:ext cx="1588" cy="3175"/>
            </a:xfrm>
            <a:custGeom>
              <a:gdLst>
                <a:gd fmla="*/ 0 w 1" name="T0"/>
                <a:gd fmla="*/ 2 h 2" name="T1"/>
                <a:gd fmla="*/ 0 w 1" name="T2"/>
                <a:gd fmla="*/ 2 h 2" name="T3"/>
                <a:gd fmla="*/ 1 w 1" name="T4"/>
                <a:gd fmla="*/ 2 h 2" name="T5"/>
                <a:gd fmla="*/ 1 w 1" name="T6"/>
                <a:gd fmla="*/ 1 h 2" name="T7"/>
                <a:gd fmla="*/ 0 w 1" name="T8"/>
                <a:gd fmla="*/ 0 h 2" name="T9"/>
                <a:gd fmla="*/ 0 w 1" name="T10"/>
                <a:gd fmla="*/ 1 h 2" name="T11"/>
                <a:gd fmla="*/ 0 w 1" name="T12"/>
                <a:gd fmla="*/ 2 h 2" name="T13"/>
              </a:gdLst>
              <a:cxnLst>
                <a:cxn ang="0">
                  <a:pos x="T0" y="T1"/>
                </a:cxn>
                <a:cxn ang="0">
                  <a:pos x="T2" y="T3"/>
                </a:cxn>
                <a:cxn ang="0">
                  <a:pos x="T4" y="T5"/>
                </a:cxn>
                <a:cxn ang="0">
                  <a:pos x="T6" y="T7"/>
                </a:cxn>
                <a:cxn ang="0">
                  <a:pos x="T8" y="T9"/>
                </a:cxn>
                <a:cxn ang="0">
                  <a:pos x="T10" y="T11"/>
                </a:cxn>
                <a:cxn ang="0">
                  <a:pos x="T12" y="T13"/>
                </a:cxn>
              </a:cxnLst>
              <a:rect b="b" l="0" r="r" t="0"/>
              <a:pathLst>
                <a:path h="2" w="1">
                  <a:moveTo>
                    <a:pt x="0" y="2"/>
                  </a:moveTo>
                  <a:lnTo>
                    <a:pt x="0" y="2"/>
                  </a:lnTo>
                  <a:lnTo>
                    <a:pt x="1" y="2"/>
                  </a:lnTo>
                  <a:lnTo>
                    <a:pt x="1" y="1"/>
                  </a:lnTo>
                  <a:lnTo>
                    <a:pt x="0" y="0"/>
                  </a:lnTo>
                  <a:lnTo>
                    <a:pt x="0" y="1"/>
                  </a:lnTo>
                  <a:lnTo>
                    <a:pt x="0" y="2"/>
                  </a:lnTo>
                  <a:close/>
                </a:path>
              </a:pathLst>
            </a:custGeom>
            <a:solidFill>
              <a:srgbClr val="BF6A7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4" name="Rectangle 466"/>
            <p:cNvSpPr>
              <a:spLocks noChangeArrowheads="1"/>
            </p:cNvSpPr>
            <p:nvPr/>
          </p:nvSpPr>
          <p:spPr bwMode="auto">
            <a:xfrm>
              <a:off x="8467746" y="5721364"/>
              <a:ext cx="296863" cy="231776"/>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5" name="Freeform 467"/>
            <p:cNvSpPr/>
            <p:nvPr/>
          </p:nvSpPr>
          <p:spPr bwMode="auto">
            <a:xfrm>
              <a:off x="8420120" y="5634052"/>
              <a:ext cx="390526" cy="87313"/>
            </a:xfrm>
            <a:custGeom>
              <a:gdLst>
                <a:gd fmla="*/ 225 w 246" name="T0"/>
                <a:gd fmla="*/ 0 h 55" name="T1"/>
                <a:gd fmla="*/ 21 w 246" name="T2"/>
                <a:gd fmla="*/ 0 h 55" name="T3"/>
                <a:gd fmla="*/ 0 w 246" name="T4"/>
                <a:gd fmla="*/ 55 h 55" name="T5"/>
                <a:gd fmla="*/ 246 w 246" name="T6"/>
                <a:gd fmla="*/ 55 h 55" name="T7"/>
                <a:gd fmla="*/ 225 w 246" name="T8"/>
                <a:gd fmla="*/ 0 h 55" name="T9"/>
              </a:gdLst>
              <a:cxnLst>
                <a:cxn ang="0">
                  <a:pos x="T0" y="T1"/>
                </a:cxn>
                <a:cxn ang="0">
                  <a:pos x="T2" y="T3"/>
                </a:cxn>
                <a:cxn ang="0">
                  <a:pos x="T4" y="T5"/>
                </a:cxn>
                <a:cxn ang="0">
                  <a:pos x="T6" y="T7"/>
                </a:cxn>
                <a:cxn ang="0">
                  <a:pos x="T8" y="T9"/>
                </a:cxn>
              </a:cxnLst>
              <a:rect b="b" l="0" r="r" t="0"/>
              <a:pathLst>
                <a:path h="55" w="246">
                  <a:moveTo>
                    <a:pt x="225" y="0"/>
                  </a:moveTo>
                  <a:lnTo>
                    <a:pt x="21" y="0"/>
                  </a:lnTo>
                  <a:lnTo>
                    <a:pt x="0" y="55"/>
                  </a:lnTo>
                  <a:lnTo>
                    <a:pt x="246" y="55"/>
                  </a:lnTo>
                  <a:lnTo>
                    <a:pt x="225" y="0"/>
                  </a:lnTo>
                  <a:close/>
                </a:path>
              </a:pathLst>
            </a:custGeom>
            <a:solidFill>
              <a:srgbClr val="EF751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6" name="Rectangle 468"/>
            <p:cNvSpPr>
              <a:spLocks noChangeArrowheads="1"/>
            </p:cNvSpPr>
            <p:nvPr/>
          </p:nvSpPr>
          <p:spPr bwMode="auto">
            <a:xfrm>
              <a:off x="8647133" y="5854715"/>
              <a:ext cx="53975" cy="9842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7" name="Rectangle 469"/>
            <p:cNvSpPr>
              <a:spLocks noChangeArrowheads="1"/>
            </p:cNvSpPr>
            <p:nvPr/>
          </p:nvSpPr>
          <p:spPr bwMode="auto">
            <a:xfrm>
              <a:off x="8655071" y="5861065"/>
              <a:ext cx="38100" cy="85725"/>
            </a:xfrm>
            <a:prstGeom prst="rect">
              <a:avLst/>
            </a:prstGeom>
            <a:solidFill>
              <a:srgbClr val="CCF0F7"/>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8" name="Rectangle 470"/>
            <p:cNvSpPr>
              <a:spLocks noChangeArrowheads="1"/>
            </p:cNvSpPr>
            <p:nvPr/>
          </p:nvSpPr>
          <p:spPr bwMode="auto">
            <a:xfrm>
              <a:off x="8640783" y="5849952"/>
              <a:ext cx="66675" cy="4763"/>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9" name="Rectangle 471"/>
            <p:cNvSpPr>
              <a:spLocks noChangeArrowheads="1"/>
            </p:cNvSpPr>
            <p:nvPr/>
          </p:nvSpPr>
          <p:spPr bwMode="auto">
            <a:xfrm>
              <a:off x="8536008" y="5602302"/>
              <a:ext cx="63500" cy="49213"/>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0" name="Rectangle 472"/>
            <p:cNvSpPr>
              <a:spLocks noChangeArrowheads="1"/>
            </p:cNvSpPr>
            <p:nvPr/>
          </p:nvSpPr>
          <p:spPr bwMode="auto">
            <a:xfrm>
              <a:off x="8528071" y="5578489"/>
              <a:ext cx="80963" cy="23813"/>
            </a:xfrm>
            <a:prstGeom prst="rect">
              <a:avLst/>
            </a:prstGeom>
            <a:solidFill>
              <a:srgbClr val="EF7517"/>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1" name="Rectangle 473"/>
            <p:cNvSpPr>
              <a:spLocks noChangeArrowheads="1"/>
            </p:cNvSpPr>
            <p:nvPr/>
          </p:nvSpPr>
          <p:spPr bwMode="auto">
            <a:xfrm>
              <a:off x="8629671" y="5748352"/>
              <a:ext cx="88900" cy="74613"/>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2" name="Rectangle 474"/>
            <p:cNvSpPr>
              <a:spLocks noChangeArrowheads="1"/>
            </p:cNvSpPr>
            <p:nvPr/>
          </p:nvSpPr>
          <p:spPr bwMode="auto">
            <a:xfrm>
              <a:off x="8637608" y="5754702"/>
              <a:ext cx="73025" cy="61913"/>
            </a:xfrm>
            <a:prstGeom prst="rect">
              <a:avLst/>
            </a:prstGeom>
            <a:solidFill>
              <a:srgbClr val="CCF0F7"/>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3" name="Rectangle 475"/>
            <p:cNvSpPr>
              <a:spLocks noChangeArrowheads="1"/>
            </p:cNvSpPr>
            <p:nvPr/>
          </p:nvSpPr>
          <p:spPr bwMode="auto">
            <a:xfrm>
              <a:off x="8670946" y="5748352"/>
              <a:ext cx="7938" cy="74613"/>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4" name="Rectangle 476"/>
            <p:cNvSpPr>
              <a:spLocks noChangeArrowheads="1"/>
            </p:cNvSpPr>
            <p:nvPr/>
          </p:nvSpPr>
          <p:spPr bwMode="auto">
            <a:xfrm>
              <a:off x="8629671" y="5781690"/>
              <a:ext cx="88900" cy="793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5" name="Rectangle 477"/>
            <p:cNvSpPr>
              <a:spLocks noChangeArrowheads="1"/>
            </p:cNvSpPr>
            <p:nvPr/>
          </p:nvSpPr>
          <p:spPr bwMode="auto">
            <a:xfrm>
              <a:off x="8512196" y="5748352"/>
              <a:ext cx="90488" cy="74613"/>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6" name="Rectangle 478"/>
            <p:cNvSpPr>
              <a:spLocks noChangeArrowheads="1"/>
            </p:cNvSpPr>
            <p:nvPr/>
          </p:nvSpPr>
          <p:spPr bwMode="auto">
            <a:xfrm>
              <a:off x="8520133" y="5754702"/>
              <a:ext cx="74613" cy="61913"/>
            </a:xfrm>
            <a:prstGeom prst="rect">
              <a:avLst/>
            </a:prstGeom>
            <a:solidFill>
              <a:srgbClr val="CCF0F7"/>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7" name="Rectangle 479"/>
            <p:cNvSpPr>
              <a:spLocks noChangeArrowheads="1"/>
            </p:cNvSpPr>
            <p:nvPr/>
          </p:nvSpPr>
          <p:spPr bwMode="auto">
            <a:xfrm>
              <a:off x="8553471" y="5748352"/>
              <a:ext cx="7938" cy="74613"/>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8" name="Rectangle 480"/>
            <p:cNvSpPr>
              <a:spLocks noChangeArrowheads="1"/>
            </p:cNvSpPr>
            <p:nvPr/>
          </p:nvSpPr>
          <p:spPr bwMode="auto">
            <a:xfrm>
              <a:off x="8512196" y="5781690"/>
              <a:ext cx="90488" cy="793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9" name="Rectangle 481"/>
            <p:cNvSpPr>
              <a:spLocks noChangeArrowheads="1"/>
            </p:cNvSpPr>
            <p:nvPr/>
          </p:nvSpPr>
          <p:spPr bwMode="auto">
            <a:xfrm>
              <a:off x="8512196" y="5854715"/>
              <a:ext cx="90488" cy="74613"/>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0" name="Rectangle 482"/>
            <p:cNvSpPr>
              <a:spLocks noChangeArrowheads="1"/>
            </p:cNvSpPr>
            <p:nvPr/>
          </p:nvSpPr>
          <p:spPr bwMode="auto">
            <a:xfrm>
              <a:off x="8520133" y="5861065"/>
              <a:ext cx="74613" cy="61913"/>
            </a:xfrm>
            <a:prstGeom prst="rect">
              <a:avLst/>
            </a:prstGeom>
            <a:solidFill>
              <a:srgbClr val="CCF0F7"/>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1" name="Rectangle 483"/>
            <p:cNvSpPr>
              <a:spLocks noChangeArrowheads="1"/>
            </p:cNvSpPr>
            <p:nvPr/>
          </p:nvSpPr>
          <p:spPr bwMode="auto">
            <a:xfrm>
              <a:off x="8553471" y="5854715"/>
              <a:ext cx="7938" cy="74613"/>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2" name="Rectangle 484"/>
            <p:cNvSpPr>
              <a:spLocks noChangeArrowheads="1"/>
            </p:cNvSpPr>
            <p:nvPr/>
          </p:nvSpPr>
          <p:spPr bwMode="auto">
            <a:xfrm>
              <a:off x="8512196" y="5888052"/>
              <a:ext cx="90488" cy="793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3" name="Rectangle 485"/>
            <p:cNvSpPr>
              <a:spLocks noChangeArrowheads="1"/>
            </p:cNvSpPr>
            <p:nvPr/>
          </p:nvSpPr>
          <p:spPr bwMode="auto">
            <a:xfrm>
              <a:off x="9934599" y="5984890"/>
              <a:ext cx="1220790" cy="157163"/>
            </a:xfrm>
            <a:prstGeom prst="rect">
              <a:avLst/>
            </a:prstGeom>
            <a:solidFill>
              <a:srgbClr val="C7AC7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4" name="Freeform 486"/>
            <p:cNvSpPr/>
            <p:nvPr/>
          </p:nvSpPr>
          <p:spPr bwMode="auto">
            <a:xfrm>
              <a:off x="10753751" y="6008703"/>
              <a:ext cx="30163" cy="38100"/>
            </a:xfrm>
            <a:custGeom>
              <a:gdLst>
                <a:gd fmla="*/ 28 w 30" name="T0"/>
                <a:gd fmla="*/ 31 h 38" name="T1"/>
                <a:gd fmla="*/ 27 w 30" name="T2"/>
                <a:gd fmla="*/ 37 h 38" name="T3"/>
                <a:gd fmla="*/ 21 w 30" name="T4"/>
                <a:gd fmla="*/ 36 h 38" name="T5"/>
                <a:gd fmla="*/ 1 w 30" name="T6"/>
                <a:gd fmla="*/ 7 h 38" name="T7"/>
                <a:gd fmla="*/ 2 w 30" name="T8"/>
                <a:gd fmla="*/ 1 h 38" name="T9"/>
                <a:gd fmla="*/ 8 w 30" name="T10"/>
                <a:gd fmla="*/ 2 h 38" name="T11"/>
                <a:gd fmla="*/ 28 w 30"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8" y="31"/>
                  </a:moveTo>
                  <a:cubicBezTo>
                    <a:pt x="30" y="33"/>
                    <a:pt x="29" y="35"/>
                    <a:pt x="27" y="37"/>
                  </a:cubicBezTo>
                  <a:cubicBezTo>
                    <a:pt x="25" y="38"/>
                    <a:pt x="22" y="38"/>
                    <a:pt x="21" y="36"/>
                  </a:cubicBezTo>
                  <a:cubicBezTo>
                    <a:pt x="1" y="7"/>
                    <a:pt x="1" y="7"/>
                    <a:pt x="1" y="7"/>
                  </a:cubicBezTo>
                  <a:cubicBezTo>
                    <a:pt x="0" y="5"/>
                    <a:pt x="0" y="3"/>
                    <a:pt x="2" y="1"/>
                  </a:cubicBezTo>
                  <a:cubicBezTo>
                    <a:pt x="4" y="0"/>
                    <a:pt x="7" y="0"/>
                    <a:pt x="8" y="2"/>
                  </a:cubicBezTo>
                  <a:lnTo>
                    <a:pt x="28"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5" name="Freeform 487"/>
            <p:cNvSpPr/>
            <p:nvPr/>
          </p:nvSpPr>
          <p:spPr bwMode="auto">
            <a:xfrm>
              <a:off x="10774389" y="6002353"/>
              <a:ext cx="11113" cy="44450"/>
            </a:xfrm>
            <a:custGeom>
              <a:gdLst>
                <a:gd fmla="*/ 11 w 11" name="T0"/>
                <a:gd fmla="*/ 39 h 44" name="T1"/>
                <a:gd fmla="*/ 7 w 11" name="T2"/>
                <a:gd fmla="*/ 44 h 44" name="T3"/>
                <a:gd fmla="*/ 2 w 11" name="T4"/>
                <a:gd fmla="*/ 40 h 44" name="T5"/>
                <a:gd fmla="*/ 0 w 11" name="T6"/>
                <a:gd fmla="*/ 5 h 44" name="T7"/>
                <a:gd fmla="*/ 4 w 11" name="T8"/>
                <a:gd fmla="*/ 0 h 44" name="T9"/>
                <a:gd fmla="*/ 9 w 11" name="T10"/>
                <a:gd fmla="*/ 4 h 44" name="T11"/>
                <a:gd fmla="*/ 11 w 11"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1">
                  <a:moveTo>
                    <a:pt x="11" y="39"/>
                  </a:moveTo>
                  <a:cubicBezTo>
                    <a:pt x="11" y="41"/>
                    <a:pt x="9" y="43"/>
                    <a:pt x="7" y="44"/>
                  </a:cubicBezTo>
                  <a:cubicBezTo>
                    <a:pt x="4" y="44"/>
                    <a:pt x="2" y="42"/>
                    <a:pt x="2" y="40"/>
                  </a:cubicBezTo>
                  <a:cubicBezTo>
                    <a:pt x="0" y="5"/>
                    <a:pt x="0" y="5"/>
                    <a:pt x="0" y="5"/>
                  </a:cubicBezTo>
                  <a:cubicBezTo>
                    <a:pt x="0" y="3"/>
                    <a:pt x="2" y="0"/>
                    <a:pt x="4" y="0"/>
                  </a:cubicBezTo>
                  <a:cubicBezTo>
                    <a:pt x="6" y="0"/>
                    <a:pt x="8"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6" name="Freeform 488"/>
            <p:cNvSpPr/>
            <p:nvPr/>
          </p:nvSpPr>
          <p:spPr bwMode="auto">
            <a:xfrm>
              <a:off x="10774389" y="6011878"/>
              <a:ext cx="34925" cy="34925"/>
            </a:xfrm>
            <a:custGeom>
              <a:gdLst>
                <a:gd fmla="*/ 8 w 34" name="T0"/>
                <a:gd fmla="*/ 32 h 34" name="T1"/>
                <a:gd fmla="*/ 2 w 34" name="T2"/>
                <a:gd fmla="*/ 32 h 34" name="T3"/>
                <a:gd fmla="*/ 1 w 34" name="T4"/>
                <a:gd fmla="*/ 26 h 34" name="T5"/>
                <a:gd fmla="*/ 26 w 34" name="T6"/>
                <a:gd fmla="*/ 1 h 34" name="T7"/>
                <a:gd fmla="*/ 32 w 34" name="T8"/>
                <a:gd fmla="*/ 1 h 34" name="T9"/>
                <a:gd fmla="*/ 32 w 34" name="T10"/>
                <a:gd fmla="*/ 8 h 34" name="T11"/>
                <a:gd fmla="*/ 8 w 34"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4">
                  <a:moveTo>
                    <a:pt x="8" y="32"/>
                  </a:moveTo>
                  <a:cubicBezTo>
                    <a:pt x="6" y="34"/>
                    <a:pt x="3" y="34"/>
                    <a:pt x="2" y="32"/>
                  </a:cubicBezTo>
                  <a:cubicBezTo>
                    <a:pt x="0" y="31"/>
                    <a:pt x="0" y="28"/>
                    <a:pt x="1" y="26"/>
                  </a:cubicBezTo>
                  <a:cubicBezTo>
                    <a:pt x="26" y="1"/>
                    <a:pt x="26" y="1"/>
                    <a:pt x="26" y="1"/>
                  </a:cubicBezTo>
                  <a:cubicBezTo>
                    <a:pt x="27" y="0"/>
                    <a:pt x="30" y="0"/>
                    <a:pt x="32" y="1"/>
                  </a:cubicBezTo>
                  <a:cubicBezTo>
                    <a:pt x="34" y="3"/>
                    <a:pt x="34" y="6"/>
                    <a:pt x="32"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7" name="Freeform 489"/>
            <p:cNvSpPr/>
            <p:nvPr/>
          </p:nvSpPr>
          <p:spPr bwMode="auto">
            <a:xfrm>
              <a:off x="10831539" y="6008703"/>
              <a:ext cx="30163" cy="38100"/>
            </a:xfrm>
            <a:custGeom>
              <a:gdLst>
                <a:gd fmla="*/ 29 w 30" name="T0"/>
                <a:gd fmla="*/ 31 h 38" name="T1"/>
                <a:gd fmla="*/ 27 w 30" name="T2"/>
                <a:gd fmla="*/ 37 h 38" name="T3"/>
                <a:gd fmla="*/ 21 w 30" name="T4"/>
                <a:gd fmla="*/ 36 h 38" name="T5"/>
                <a:gd fmla="*/ 2 w 30" name="T6"/>
                <a:gd fmla="*/ 7 h 38" name="T7"/>
                <a:gd fmla="*/ 3 w 30" name="T8"/>
                <a:gd fmla="*/ 1 h 38" name="T9"/>
                <a:gd fmla="*/ 9 w 30" name="T10"/>
                <a:gd fmla="*/ 2 h 38" name="T11"/>
                <a:gd fmla="*/ 29 w 30"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9" y="31"/>
                  </a:moveTo>
                  <a:cubicBezTo>
                    <a:pt x="30" y="33"/>
                    <a:pt x="29" y="35"/>
                    <a:pt x="27" y="37"/>
                  </a:cubicBezTo>
                  <a:cubicBezTo>
                    <a:pt x="25" y="38"/>
                    <a:pt x="23" y="38"/>
                    <a:pt x="21" y="36"/>
                  </a:cubicBezTo>
                  <a:cubicBezTo>
                    <a:pt x="2" y="7"/>
                    <a:pt x="2" y="7"/>
                    <a:pt x="2" y="7"/>
                  </a:cubicBezTo>
                  <a:cubicBezTo>
                    <a:pt x="0" y="5"/>
                    <a:pt x="1" y="3"/>
                    <a:pt x="3" y="1"/>
                  </a:cubicBezTo>
                  <a:cubicBezTo>
                    <a:pt x="5" y="0"/>
                    <a:pt x="7" y="0"/>
                    <a:pt x="9" y="2"/>
                  </a:cubicBezTo>
                  <a:lnTo>
                    <a:pt x="29"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8" name="Freeform 490"/>
            <p:cNvSpPr/>
            <p:nvPr/>
          </p:nvSpPr>
          <p:spPr bwMode="auto">
            <a:xfrm>
              <a:off x="10852176" y="6002353"/>
              <a:ext cx="11113" cy="44450"/>
            </a:xfrm>
            <a:custGeom>
              <a:gdLst>
                <a:gd fmla="*/ 11 w 11" name="T0"/>
                <a:gd fmla="*/ 39 h 44" name="T1"/>
                <a:gd fmla="*/ 7 w 11" name="T2"/>
                <a:gd fmla="*/ 44 h 44" name="T3"/>
                <a:gd fmla="*/ 2 w 11" name="T4"/>
                <a:gd fmla="*/ 40 h 44" name="T5"/>
                <a:gd fmla="*/ 0 w 11" name="T6"/>
                <a:gd fmla="*/ 5 h 44" name="T7"/>
                <a:gd fmla="*/ 4 w 11" name="T8"/>
                <a:gd fmla="*/ 0 h 44" name="T9"/>
                <a:gd fmla="*/ 9 w 11" name="T10"/>
                <a:gd fmla="*/ 4 h 44" name="T11"/>
                <a:gd fmla="*/ 11 w 11"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1">
                  <a:moveTo>
                    <a:pt x="11" y="39"/>
                  </a:moveTo>
                  <a:cubicBezTo>
                    <a:pt x="11" y="41"/>
                    <a:pt x="10" y="43"/>
                    <a:pt x="7" y="44"/>
                  </a:cubicBezTo>
                  <a:cubicBezTo>
                    <a:pt x="5" y="44"/>
                    <a:pt x="3" y="42"/>
                    <a:pt x="2" y="40"/>
                  </a:cubicBezTo>
                  <a:cubicBezTo>
                    <a:pt x="0" y="5"/>
                    <a:pt x="0" y="5"/>
                    <a:pt x="0" y="5"/>
                  </a:cubicBezTo>
                  <a:cubicBezTo>
                    <a:pt x="0" y="3"/>
                    <a:pt x="2" y="0"/>
                    <a:pt x="4"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9" name="Freeform 491"/>
            <p:cNvSpPr/>
            <p:nvPr/>
          </p:nvSpPr>
          <p:spPr bwMode="auto">
            <a:xfrm>
              <a:off x="10853764" y="6011878"/>
              <a:ext cx="34925" cy="34925"/>
            </a:xfrm>
            <a:custGeom>
              <a:gdLst>
                <a:gd fmla="*/ 8 w 34" name="T0"/>
                <a:gd fmla="*/ 32 h 34" name="T1"/>
                <a:gd fmla="*/ 2 w 34" name="T2"/>
                <a:gd fmla="*/ 32 h 34" name="T3"/>
                <a:gd fmla="*/ 2 w 34" name="T4"/>
                <a:gd fmla="*/ 26 h 34" name="T5"/>
                <a:gd fmla="*/ 26 w 34" name="T6"/>
                <a:gd fmla="*/ 1 h 34" name="T7"/>
                <a:gd fmla="*/ 32 w 34" name="T8"/>
                <a:gd fmla="*/ 1 h 34" name="T9"/>
                <a:gd fmla="*/ 32 w 34" name="T10"/>
                <a:gd fmla="*/ 8 h 34" name="T11"/>
                <a:gd fmla="*/ 8 w 34"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4">
                  <a:moveTo>
                    <a:pt x="8" y="32"/>
                  </a:moveTo>
                  <a:cubicBezTo>
                    <a:pt x="6" y="34"/>
                    <a:pt x="4" y="34"/>
                    <a:pt x="2" y="32"/>
                  </a:cubicBezTo>
                  <a:cubicBezTo>
                    <a:pt x="0" y="31"/>
                    <a:pt x="0" y="28"/>
                    <a:pt x="2" y="26"/>
                  </a:cubicBezTo>
                  <a:cubicBezTo>
                    <a:pt x="26" y="1"/>
                    <a:pt x="26" y="1"/>
                    <a:pt x="26" y="1"/>
                  </a:cubicBezTo>
                  <a:cubicBezTo>
                    <a:pt x="28" y="0"/>
                    <a:pt x="31" y="0"/>
                    <a:pt x="32" y="1"/>
                  </a:cubicBezTo>
                  <a:cubicBezTo>
                    <a:pt x="34" y="3"/>
                    <a:pt x="34" y="6"/>
                    <a:pt x="32"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0" name="Freeform 492"/>
            <p:cNvSpPr/>
            <p:nvPr/>
          </p:nvSpPr>
          <p:spPr bwMode="auto">
            <a:xfrm>
              <a:off x="10909326" y="6008703"/>
              <a:ext cx="31750" cy="38100"/>
            </a:xfrm>
            <a:custGeom>
              <a:gdLst>
                <a:gd fmla="*/ 29 w 30" name="T0"/>
                <a:gd fmla="*/ 31 h 38" name="T1"/>
                <a:gd fmla="*/ 28 w 30" name="T2"/>
                <a:gd fmla="*/ 37 h 38" name="T3"/>
                <a:gd fmla="*/ 22 w 30" name="T4"/>
                <a:gd fmla="*/ 36 h 38" name="T5"/>
                <a:gd fmla="*/ 2 w 30" name="T6"/>
                <a:gd fmla="*/ 7 h 38" name="T7"/>
                <a:gd fmla="*/ 3 w 30" name="T8"/>
                <a:gd fmla="*/ 1 h 38" name="T9"/>
                <a:gd fmla="*/ 9 w 30" name="T10"/>
                <a:gd fmla="*/ 2 h 38" name="T11"/>
                <a:gd fmla="*/ 29 w 30"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9" y="31"/>
                  </a:moveTo>
                  <a:cubicBezTo>
                    <a:pt x="30" y="33"/>
                    <a:pt x="30" y="35"/>
                    <a:pt x="28" y="37"/>
                  </a:cubicBezTo>
                  <a:cubicBezTo>
                    <a:pt x="26" y="38"/>
                    <a:pt x="23" y="38"/>
                    <a:pt x="22" y="36"/>
                  </a:cubicBezTo>
                  <a:cubicBezTo>
                    <a:pt x="2" y="7"/>
                    <a:pt x="2" y="7"/>
                    <a:pt x="2" y="7"/>
                  </a:cubicBezTo>
                  <a:cubicBezTo>
                    <a:pt x="0" y="5"/>
                    <a:pt x="1" y="3"/>
                    <a:pt x="3" y="1"/>
                  </a:cubicBezTo>
                  <a:cubicBezTo>
                    <a:pt x="5" y="0"/>
                    <a:pt x="8" y="0"/>
                    <a:pt x="9" y="2"/>
                  </a:cubicBezTo>
                  <a:lnTo>
                    <a:pt x="29"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1" name="Freeform 493"/>
            <p:cNvSpPr/>
            <p:nvPr/>
          </p:nvSpPr>
          <p:spPr bwMode="auto">
            <a:xfrm>
              <a:off x="10929964" y="6002353"/>
              <a:ext cx="12700" cy="44450"/>
            </a:xfrm>
            <a:custGeom>
              <a:gdLst>
                <a:gd fmla="*/ 12 w 12" name="T0"/>
                <a:gd fmla="*/ 39 h 44" name="T1"/>
                <a:gd fmla="*/ 7 w 12" name="T2"/>
                <a:gd fmla="*/ 44 h 44" name="T3"/>
                <a:gd fmla="*/ 3 w 12" name="T4"/>
                <a:gd fmla="*/ 40 h 44" name="T5"/>
                <a:gd fmla="*/ 1 w 12" name="T6"/>
                <a:gd fmla="*/ 5 h 44" name="T7"/>
                <a:gd fmla="*/ 5 w 12" name="T8"/>
                <a:gd fmla="*/ 0 h 44" name="T9"/>
                <a:gd fmla="*/ 9 w 12" name="T10"/>
                <a:gd fmla="*/ 4 h 44" name="T11"/>
                <a:gd fmla="*/ 12 w 12"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2">
                  <a:moveTo>
                    <a:pt x="12" y="39"/>
                  </a:moveTo>
                  <a:cubicBezTo>
                    <a:pt x="12" y="41"/>
                    <a:pt x="10" y="43"/>
                    <a:pt x="7" y="44"/>
                  </a:cubicBezTo>
                  <a:cubicBezTo>
                    <a:pt x="5" y="44"/>
                    <a:pt x="3" y="42"/>
                    <a:pt x="3" y="40"/>
                  </a:cubicBezTo>
                  <a:cubicBezTo>
                    <a:pt x="1" y="5"/>
                    <a:pt x="1" y="5"/>
                    <a:pt x="1" y="5"/>
                  </a:cubicBezTo>
                  <a:cubicBezTo>
                    <a:pt x="0" y="3"/>
                    <a:pt x="2" y="0"/>
                    <a:pt x="5" y="0"/>
                  </a:cubicBezTo>
                  <a:cubicBezTo>
                    <a:pt x="7" y="0"/>
                    <a:pt x="9" y="2"/>
                    <a:pt x="9" y="4"/>
                  </a:cubicBezTo>
                  <a:lnTo>
                    <a:pt x="12"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2" name="Freeform 494"/>
            <p:cNvSpPr/>
            <p:nvPr/>
          </p:nvSpPr>
          <p:spPr bwMode="auto">
            <a:xfrm>
              <a:off x="10933139" y="6011878"/>
              <a:ext cx="33338" cy="34925"/>
            </a:xfrm>
            <a:custGeom>
              <a:gdLst>
                <a:gd fmla="*/ 8 w 33" name="T0"/>
                <a:gd fmla="*/ 32 h 34" name="T1"/>
                <a:gd fmla="*/ 1 w 33" name="T2"/>
                <a:gd fmla="*/ 32 h 34" name="T3"/>
                <a:gd fmla="*/ 1 w 33" name="T4"/>
                <a:gd fmla="*/ 26 h 34" name="T5"/>
                <a:gd fmla="*/ 25 w 33" name="T6"/>
                <a:gd fmla="*/ 1 h 34" name="T7"/>
                <a:gd fmla="*/ 32 w 33" name="T8"/>
                <a:gd fmla="*/ 1 h 34" name="T9"/>
                <a:gd fmla="*/ 32 w 33" name="T10"/>
                <a:gd fmla="*/ 8 h 34" name="T11"/>
                <a:gd fmla="*/ 8 w 33"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3">
                  <a:moveTo>
                    <a:pt x="8" y="32"/>
                  </a:moveTo>
                  <a:cubicBezTo>
                    <a:pt x="6" y="34"/>
                    <a:pt x="3" y="34"/>
                    <a:pt x="1" y="32"/>
                  </a:cubicBezTo>
                  <a:cubicBezTo>
                    <a:pt x="0" y="31"/>
                    <a:pt x="0" y="28"/>
                    <a:pt x="1" y="26"/>
                  </a:cubicBezTo>
                  <a:cubicBezTo>
                    <a:pt x="25" y="1"/>
                    <a:pt x="25" y="1"/>
                    <a:pt x="25" y="1"/>
                  </a:cubicBezTo>
                  <a:cubicBezTo>
                    <a:pt x="27" y="0"/>
                    <a:pt x="30" y="0"/>
                    <a:pt x="32" y="1"/>
                  </a:cubicBezTo>
                  <a:cubicBezTo>
                    <a:pt x="33" y="3"/>
                    <a:pt x="33" y="6"/>
                    <a:pt x="32"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3" name="Freeform 495"/>
            <p:cNvSpPr/>
            <p:nvPr/>
          </p:nvSpPr>
          <p:spPr bwMode="auto">
            <a:xfrm>
              <a:off x="10988702" y="6008703"/>
              <a:ext cx="31750" cy="38100"/>
            </a:xfrm>
            <a:custGeom>
              <a:gdLst>
                <a:gd fmla="*/ 28 w 30" name="T0"/>
                <a:gd fmla="*/ 31 h 38" name="T1"/>
                <a:gd fmla="*/ 27 w 30" name="T2"/>
                <a:gd fmla="*/ 37 h 38" name="T3"/>
                <a:gd fmla="*/ 21 w 30" name="T4"/>
                <a:gd fmla="*/ 36 h 38" name="T5"/>
                <a:gd fmla="*/ 1 w 30" name="T6"/>
                <a:gd fmla="*/ 7 h 38" name="T7"/>
                <a:gd fmla="*/ 2 w 30" name="T8"/>
                <a:gd fmla="*/ 1 h 38" name="T9"/>
                <a:gd fmla="*/ 8 w 30" name="T10"/>
                <a:gd fmla="*/ 2 h 38" name="T11"/>
                <a:gd fmla="*/ 28 w 30"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8" y="31"/>
                  </a:moveTo>
                  <a:cubicBezTo>
                    <a:pt x="30" y="33"/>
                    <a:pt x="29" y="35"/>
                    <a:pt x="27" y="37"/>
                  </a:cubicBezTo>
                  <a:cubicBezTo>
                    <a:pt x="25" y="38"/>
                    <a:pt x="22" y="38"/>
                    <a:pt x="21" y="36"/>
                  </a:cubicBezTo>
                  <a:cubicBezTo>
                    <a:pt x="1" y="7"/>
                    <a:pt x="1" y="7"/>
                    <a:pt x="1" y="7"/>
                  </a:cubicBezTo>
                  <a:cubicBezTo>
                    <a:pt x="0" y="5"/>
                    <a:pt x="0" y="3"/>
                    <a:pt x="2" y="1"/>
                  </a:cubicBezTo>
                  <a:cubicBezTo>
                    <a:pt x="4" y="0"/>
                    <a:pt x="7" y="0"/>
                    <a:pt x="8" y="2"/>
                  </a:cubicBezTo>
                  <a:lnTo>
                    <a:pt x="28"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4" name="Freeform 496"/>
            <p:cNvSpPr/>
            <p:nvPr/>
          </p:nvSpPr>
          <p:spPr bwMode="auto">
            <a:xfrm>
              <a:off x="11009339" y="6002353"/>
              <a:ext cx="11113" cy="44450"/>
            </a:xfrm>
            <a:custGeom>
              <a:gdLst>
                <a:gd fmla="*/ 11 w 11" name="T0"/>
                <a:gd fmla="*/ 39 h 44" name="T1"/>
                <a:gd fmla="*/ 7 w 11" name="T2"/>
                <a:gd fmla="*/ 44 h 44" name="T3"/>
                <a:gd fmla="*/ 2 w 11" name="T4"/>
                <a:gd fmla="*/ 40 h 44" name="T5"/>
                <a:gd fmla="*/ 0 w 11" name="T6"/>
                <a:gd fmla="*/ 5 h 44" name="T7"/>
                <a:gd fmla="*/ 4 w 11" name="T8"/>
                <a:gd fmla="*/ 0 h 44" name="T9"/>
                <a:gd fmla="*/ 9 w 11" name="T10"/>
                <a:gd fmla="*/ 4 h 44" name="T11"/>
                <a:gd fmla="*/ 11 w 11"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1">
                  <a:moveTo>
                    <a:pt x="11" y="39"/>
                  </a:moveTo>
                  <a:cubicBezTo>
                    <a:pt x="11" y="41"/>
                    <a:pt x="9" y="43"/>
                    <a:pt x="7" y="44"/>
                  </a:cubicBezTo>
                  <a:cubicBezTo>
                    <a:pt x="4" y="44"/>
                    <a:pt x="2" y="42"/>
                    <a:pt x="2" y="40"/>
                  </a:cubicBezTo>
                  <a:cubicBezTo>
                    <a:pt x="0" y="5"/>
                    <a:pt x="0" y="5"/>
                    <a:pt x="0" y="5"/>
                  </a:cubicBezTo>
                  <a:cubicBezTo>
                    <a:pt x="0" y="3"/>
                    <a:pt x="2" y="0"/>
                    <a:pt x="4" y="0"/>
                  </a:cubicBezTo>
                  <a:cubicBezTo>
                    <a:pt x="6"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5" name="Freeform 497"/>
            <p:cNvSpPr/>
            <p:nvPr/>
          </p:nvSpPr>
          <p:spPr bwMode="auto">
            <a:xfrm>
              <a:off x="11010927" y="6011878"/>
              <a:ext cx="34925" cy="34925"/>
            </a:xfrm>
            <a:custGeom>
              <a:gdLst>
                <a:gd fmla="*/ 8 w 34" name="T0"/>
                <a:gd fmla="*/ 32 h 34" name="T1"/>
                <a:gd fmla="*/ 2 w 34" name="T2"/>
                <a:gd fmla="*/ 32 h 34" name="T3"/>
                <a:gd fmla="*/ 2 w 34" name="T4"/>
                <a:gd fmla="*/ 26 h 34" name="T5"/>
                <a:gd fmla="*/ 26 w 34" name="T6"/>
                <a:gd fmla="*/ 1 h 34" name="T7"/>
                <a:gd fmla="*/ 32 w 34" name="T8"/>
                <a:gd fmla="*/ 1 h 34" name="T9"/>
                <a:gd fmla="*/ 32 w 34" name="T10"/>
                <a:gd fmla="*/ 8 h 34" name="T11"/>
                <a:gd fmla="*/ 8 w 34"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4">
                  <a:moveTo>
                    <a:pt x="8" y="32"/>
                  </a:moveTo>
                  <a:cubicBezTo>
                    <a:pt x="6" y="34"/>
                    <a:pt x="3" y="34"/>
                    <a:pt x="2" y="32"/>
                  </a:cubicBezTo>
                  <a:cubicBezTo>
                    <a:pt x="0" y="31"/>
                    <a:pt x="0" y="28"/>
                    <a:pt x="2" y="26"/>
                  </a:cubicBezTo>
                  <a:cubicBezTo>
                    <a:pt x="26" y="1"/>
                    <a:pt x="26" y="1"/>
                    <a:pt x="26" y="1"/>
                  </a:cubicBezTo>
                  <a:cubicBezTo>
                    <a:pt x="27" y="0"/>
                    <a:pt x="30" y="0"/>
                    <a:pt x="32" y="1"/>
                  </a:cubicBezTo>
                  <a:cubicBezTo>
                    <a:pt x="34" y="3"/>
                    <a:pt x="34" y="6"/>
                    <a:pt x="32"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6" name="Freeform 498"/>
            <p:cNvSpPr/>
            <p:nvPr/>
          </p:nvSpPr>
          <p:spPr bwMode="auto">
            <a:xfrm>
              <a:off x="11068077" y="6008703"/>
              <a:ext cx="30163" cy="38100"/>
            </a:xfrm>
            <a:custGeom>
              <a:gdLst>
                <a:gd fmla="*/ 29 w 30" name="T0"/>
                <a:gd fmla="*/ 31 h 38" name="T1"/>
                <a:gd fmla="*/ 27 w 30" name="T2"/>
                <a:gd fmla="*/ 37 h 38" name="T3"/>
                <a:gd fmla="*/ 21 w 30" name="T4"/>
                <a:gd fmla="*/ 36 h 38" name="T5"/>
                <a:gd fmla="*/ 2 w 30" name="T6"/>
                <a:gd fmla="*/ 7 h 38" name="T7"/>
                <a:gd fmla="*/ 3 w 30" name="T8"/>
                <a:gd fmla="*/ 1 h 38" name="T9"/>
                <a:gd fmla="*/ 9 w 30" name="T10"/>
                <a:gd fmla="*/ 2 h 38" name="T11"/>
                <a:gd fmla="*/ 29 w 30"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9" y="31"/>
                  </a:moveTo>
                  <a:cubicBezTo>
                    <a:pt x="30" y="33"/>
                    <a:pt x="29" y="35"/>
                    <a:pt x="27" y="37"/>
                  </a:cubicBezTo>
                  <a:cubicBezTo>
                    <a:pt x="25" y="38"/>
                    <a:pt x="23" y="38"/>
                    <a:pt x="21" y="36"/>
                  </a:cubicBezTo>
                  <a:cubicBezTo>
                    <a:pt x="2" y="7"/>
                    <a:pt x="2" y="7"/>
                    <a:pt x="2" y="7"/>
                  </a:cubicBezTo>
                  <a:cubicBezTo>
                    <a:pt x="0" y="5"/>
                    <a:pt x="1" y="3"/>
                    <a:pt x="3" y="1"/>
                  </a:cubicBezTo>
                  <a:cubicBezTo>
                    <a:pt x="5" y="0"/>
                    <a:pt x="7" y="0"/>
                    <a:pt x="9" y="2"/>
                  </a:cubicBezTo>
                  <a:lnTo>
                    <a:pt x="29"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7" name="Freeform 499"/>
            <p:cNvSpPr/>
            <p:nvPr/>
          </p:nvSpPr>
          <p:spPr bwMode="auto">
            <a:xfrm>
              <a:off x="11088714" y="6002353"/>
              <a:ext cx="11113" cy="44450"/>
            </a:xfrm>
            <a:custGeom>
              <a:gdLst>
                <a:gd fmla="*/ 11 w 11" name="T0"/>
                <a:gd fmla="*/ 39 h 44" name="T1"/>
                <a:gd fmla="*/ 7 w 11" name="T2"/>
                <a:gd fmla="*/ 44 h 44" name="T3"/>
                <a:gd fmla="*/ 2 w 11" name="T4"/>
                <a:gd fmla="*/ 40 h 44" name="T5"/>
                <a:gd fmla="*/ 0 w 11" name="T6"/>
                <a:gd fmla="*/ 5 h 44" name="T7"/>
                <a:gd fmla="*/ 4 w 11" name="T8"/>
                <a:gd fmla="*/ 0 h 44" name="T9"/>
                <a:gd fmla="*/ 9 w 11" name="T10"/>
                <a:gd fmla="*/ 4 h 44" name="T11"/>
                <a:gd fmla="*/ 11 w 11"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1">
                  <a:moveTo>
                    <a:pt x="11" y="39"/>
                  </a:moveTo>
                  <a:cubicBezTo>
                    <a:pt x="11" y="41"/>
                    <a:pt x="10" y="43"/>
                    <a:pt x="7" y="44"/>
                  </a:cubicBezTo>
                  <a:cubicBezTo>
                    <a:pt x="5" y="44"/>
                    <a:pt x="3" y="42"/>
                    <a:pt x="2" y="40"/>
                  </a:cubicBezTo>
                  <a:cubicBezTo>
                    <a:pt x="0" y="5"/>
                    <a:pt x="0" y="5"/>
                    <a:pt x="0" y="5"/>
                  </a:cubicBezTo>
                  <a:cubicBezTo>
                    <a:pt x="0" y="3"/>
                    <a:pt x="2" y="0"/>
                    <a:pt x="4"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8" name="Freeform 500"/>
            <p:cNvSpPr/>
            <p:nvPr/>
          </p:nvSpPr>
          <p:spPr bwMode="auto">
            <a:xfrm>
              <a:off x="11088714" y="6011878"/>
              <a:ext cx="34925" cy="34925"/>
            </a:xfrm>
            <a:custGeom>
              <a:gdLst>
                <a:gd fmla="*/ 8 w 34" name="T0"/>
                <a:gd fmla="*/ 32 h 34" name="T1"/>
                <a:gd fmla="*/ 2 w 34" name="T2"/>
                <a:gd fmla="*/ 32 h 34" name="T3"/>
                <a:gd fmla="*/ 2 w 34" name="T4"/>
                <a:gd fmla="*/ 26 h 34" name="T5"/>
                <a:gd fmla="*/ 26 w 34" name="T6"/>
                <a:gd fmla="*/ 1 h 34" name="T7"/>
                <a:gd fmla="*/ 32 w 34" name="T8"/>
                <a:gd fmla="*/ 1 h 34" name="T9"/>
                <a:gd fmla="*/ 32 w 34" name="T10"/>
                <a:gd fmla="*/ 8 h 34" name="T11"/>
                <a:gd fmla="*/ 8 w 34"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4">
                  <a:moveTo>
                    <a:pt x="8" y="32"/>
                  </a:moveTo>
                  <a:cubicBezTo>
                    <a:pt x="7" y="34"/>
                    <a:pt x="4" y="34"/>
                    <a:pt x="2" y="32"/>
                  </a:cubicBezTo>
                  <a:cubicBezTo>
                    <a:pt x="0" y="31"/>
                    <a:pt x="0" y="28"/>
                    <a:pt x="2" y="26"/>
                  </a:cubicBezTo>
                  <a:cubicBezTo>
                    <a:pt x="26" y="1"/>
                    <a:pt x="26" y="1"/>
                    <a:pt x="26" y="1"/>
                  </a:cubicBezTo>
                  <a:cubicBezTo>
                    <a:pt x="28" y="0"/>
                    <a:pt x="31" y="0"/>
                    <a:pt x="32" y="1"/>
                  </a:cubicBezTo>
                  <a:cubicBezTo>
                    <a:pt x="34" y="3"/>
                    <a:pt x="34" y="6"/>
                    <a:pt x="32"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9" name="Freeform 501"/>
            <p:cNvSpPr/>
            <p:nvPr/>
          </p:nvSpPr>
          <p:spPr bwMode="auto">
            <a:xfrm>
              <a:off x="10753751" y="6086490"/>
              <a:ext cx="30163" cy="39688"/>
            </a:xfrm>
            <a:custGeom>
              <a:gdLst>
                <a:gd fmla="*/ 28 w 30" name="T0"/>
                <a:gd fmla="*/ 30 h 38" name="T1"/>
                <a:gd fmla="*/ 27 w 30" name="T2"/>
                <a:gd fmla="*/ 37 h 38" name="T3"/>
                <a:gd fmla="*/ 21 w 30" name="T4"/>
                <a:gd fmla="*/ 35 h 38" name="T5"/>
                <a:gd fmla="*/ 1 w 30" name="T6"/>
                <a:gd fmla="*/ 7 h 38" name="T7"/>
                <a:gd fmla="*/ 2 w 30" name="T8"/>
                <a:gd fmla="*/ 1 h 38" name="T9"/>
                <a:gd fmla="*/ 8 w 30" name="T10"/>
                <a:gd fmla="*/ 2 h 38" name="T11"/>
                <a:gd fmla="*/ 28 w 30"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8" y="30"/>
                  </a:moveTo>
                  <a:cubicBezTo>
                    <a:pt x="30" y="32"/>
                    <a:pt x="29" y="35"/>
                    <a:pt x="27" y="37"/>
                  </a:cubicBezTo>
                  <a:cubicBezTo>
                    <a:pt x="25" y="38"/>
                    <a:pt x="22" y="37"/>
                    <a:pt x="21" y="35"/>
                  </a:cubicBezTo>
                  <a:cubicBezTo>
                    <a:pt x="1" y="7"/>
                    <a:pt x="1" y="7"/>
                    <a:pt x="1" y="7"/>
                  </a:cubicBezTo>
                  <a:cubicBezTo>
                    <a:pt x="0" y="5"/>
                    <a:pt x="0" y="2"/>
                    <a:pt x="2" y="1"/>
                  </a:cubicBezTo>
                  <a:cubicBezTo>
                    <a:pt x="4" y="0"/>
                    <a:pt x="7" y="0"/>
                    <a:pt x="8" y="2"/>
                  </a:cubicBezTo>
                  <a:lnTo>
                    <a:pt x="28"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0" name="Freeform 502"/>
            <p:cNvSpPr/>
            <p:nvPr/>
          </p:nvSpPr>
          <p:spPr bwMode="auto">
            <a:xfrm>
              <a:off x="10774389" y="6080140"/>
              <a:ext cx="11113" cy="44450"/>
            </a:xfrm>
            <a:custGeom>
              <a:gdLst>
                <a:gd fmla="*/ 11 w 11" name="T0"/>
                <a:gd fmla="*/ 39 h 43" name="T1"/>
                <a:gd fmla="*/ 7 w 11" name="T2"/>
                <a:gd fmla="*/ 43 h 43" name="T3"/>
                <a:gd fmla="*/ 2 w 11" name="T4"/>
                <a:gd fmla="*/ 39 h 43" name="T5"/>
                <a:gd fmla="*/ 0 w 11" name="T6"/>
                <a:gd fmla="*/ 5 h 43" name="T7"/>
                <a:gd fmla="*/ 4 w 11" name="T8"/>
                <a:gd fmla="*/ 0 h 43" name="T9"/>
                <a:gd fmla="*/ 9 w 11" name="T10"/>
                <a:gd fmla="*/ 4 h 43" name="T11"/>
                <a:gd fmla="*/ 11 w 11"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1">
                  <a:moveTo>
                    <a:pt x="11" y="39"/>
                  </a:moveTo>
                  <a:cubicBezTo>
                    <a:pt x="11" y="41"/>
                    <a:pt x="9" y="43"/>
                    <a:pt x="7" y="43"/>
                  </a:cubicBezTo>
                  <a:cubicBezTo>
                    <a:pt x="4" y="43"/>
                    <a:pt x="2" y="42"/>
                    <a:pt x="2" y="39"/>
                  </a:cubicBezTo>
                  <a:cubicBezTo>
                    <a:pt x="0" y="5"/>
                    <a:pt x="0" y="5"/>
                    <a:pt x="0" y="5"/>
                  </a:cubicBezTo>
                  <a:cubicBezTo>
                    <a:pt x="0" y="2"/>
                    <a:pt x="2" y="0"/>
                    <a:pt x="4" y="0"/>
                  </a:cubicBezTo>
                  <a:cubicBezTo>
                    <a:pt x="6" y="0"/>
                    <a:pt x="8"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1" name="Freeform 503"/>
            <p:cNvSpPr/>
            <p:nvPr/>
          </p:nvSpPr>
          <p:spPr bwMode="auto">
            <a:xfrm>
              <a:off x="10774389" y="6089665"/>
              <a:ext cx="34925" cy="36513"/>
            </a:xfrm>
            <a:custGeom>
              <a:gdLst>
                <a:gd fmla="*/ 8 w 34" name="T0"/>
                <a:gd fmla="*/ 33 h 35" name="T1"/>
                <a:gd fmla="*/ 2 w 34" name="T2"/>
                <a:gd fmla="*/ 33 h 35" name="T3"/>
                <a:gd fmla="*/ 1 w 34" name="T4"/>
                <a:gd fmla="*/ 27 h 35" name="T5"/>
                <a:gd fmla="*/ 26 w 34" name="T6"/>
                <a:gd fmla="*/ 2 h 35" name="T7"/>
                <a:gd fmla="*/ 32 w 34" name="T8"/>
                <a:gd fmla="*/ 2 h 35" name="T9"/>
                <a:gd fmla="*/ 32 w 34" name="T10"/>
                <a:gd fmla="*/ 8 h 35" name="T11"/>
                <a:gd fmla="*/ 8 w 34"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4">
                  <a:moveTo>
                    <a:pt x="8" y="33"/>
                  </a:moveTo>
                  <a:cubicBezTo>
                    <a:pt x="6" y="35"/>
                    <a:pt x="3" y="35"/>
                    <a:pt x="2" y="33"/>
                  </a:cubicBezTo>
                  <a:cubicBezTo>
                    <a:pt x="0" y="31"/>
                    <a:pt x="0" y="28"/>
                    <a:pt x="1" y="27"/>
                  </a:cubicBezTo>
                  <a:cubicBezTo>
                    <a:pt x="26" y="2"/>
                    <a:pt x="26" y="2"/>
                    <a:pt x="26" y="2"/>
                  </a:cubicBezTo>
                  <a:cubicBezTo>
                    <a:pt x="27" y="0"/>
                    <a:pt x="30" y="0"/>
                    <a:pt x="32" y="2"/>
                  </a:cubicBezTo>
                  <a:cubicBezTo>
                    <a:pt x="34" y="4"/>
                    <a:pt x="34" y="6"/>
                    <a:pt x="32"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2" name="Freeform 504"/>
            <p:cNvSpPr/>
            <p:nvPr/>
          </p:nvSpPr>
          <p:spPr bwMode="auto">
            <a:xfrm>
              <a:off x="10831539" y="6086490"/>
              <a:ext cx="30163" cy="39688"/>
            </a:xfrm>
            <a:custGeom>
              <a:gdLst>
                <a:gd fmla="*/ 29 w 30" name="T0"/>
                <a:gd fmla="*/ 30 h 38" name="T1"/>
                <a:gd fmla="*/ 27 w 30" name="T2"/>
                <a:gd fmla="*/ 37 h 38" name="T3"/>
                <a:gd fmla="*/ 21 w 30" name="T4"/>
                <a:gd fmla="*/ 35 h 38" name="T5"/>
                <a:gd fmla="*/ 2 w 30" name="T6"/>
                <a:gd fmla="*/ 7 h 38" name="T7"/>
                <a:gd fmla="*/ 3 w 30" name="T8"/>
                <a:gd fmla="*/ 1 h 38" name="T9"/>
                <a:gd fmla="*/ 9 w 30" name="T10"/>
                <a:gd fmla="*/ 2 h 38" name="T11"/>
                <a:gd fmla="*/ 29 w 30"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9" y="30"/>
                  </a:moveTo>
                  <a:cubicBezTo>
                    <a:pt x="30" y="32"/>
                    <a:pt x="29" y="35"/>
                    <a:pt x="27" y="37"/>
                  </a:cubicBezTo>
                  <a:cubicBezTo>
                    <a:pt x="25" y="38"/>
                    <a:pt x="23" y="37"/>
                    <a:pt x="21" y="35"/>
                  </a:cubicBezTo>
                  <a:cubicBezTo>
                    <a:pt x="2" y="7"/>
                    <a:pt x="2" y="7"/>
                    <a:pt x="2" y="7"/>
                  </a:cubicBezTo>
                  <a:cubicBezTo>
                    <a:pt x="0" y="5"/>
                    <a:pt x="1" y="2"/>
                    <a:pt x="3" y="1"/>
                  </a:cubicBezTo>
                  <a:cubicBezTo>
                    <a:pt x="5" y="0"/>
                    <a:pt x="7" y="0"/>
                    <a:pt x="9" y="2"/>
                  </a:cubicBezTo>
                  <a:lnTo>
                    <a:pt x="29"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3" name="Freeform 505"/>
            <p:cNvSpPr/>
            <p:nvPr/>
          </p:nvSpPr>
          <p:spPr bwMode="auto">
            <a:xfrm>
              <a:off x="10852176" y="6080140"/>
              <a:ext cx="11113" cy="44450"/>
            </a:xfrm>
            <a:custGeom>
              <a:gdLst>
                <a:gd fmla="*/ 11 w 11" name="T0"/>
                <a:gd fmla="*/ 39 h 43" name="T1"/>
                <a:gd fmla="*/ 7 w 11" name="T2"/>
                <a:gd fmla="*/ 43 h 43" name="T3"/>
                <a:gd fmla="*/ 2 w 11" name="T4"/>
                <a:gd fmla="*/ 39 h 43" name="T5"/>
                <a:gd fmla="*/ 0 w 11" name="T6"/>
                <a:gd fmla="*/ 5 h 43" name="T7"/>
                <a:gd fmla="*/ 4 w 11" name="T8"/>
                <a:gd fmla="*/ 0 h 43" name="T9"/>
                <a:gd fmla="*/ 9 w 11" name="T10"/>
                <a:gd fmla="*/ 4 h 43" name="T11"/>
                <a:gd fmla="*/ 11 w 11"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1">
                  <a:moveTo>
                    <a:pt x="11" y="39"/>
                  </a:moveTo>
                  <a:cubicBezTo>
                    <a:pt x="11" y="41"/>
                    <a:pt x="10" y="43"/>
                    <a:pt x="7" y="43"/>
                  </a:cubicBezTo>
                  <a:cubicBezTo>
                    <a:pt x="5" y="43"/>
                    <a:pt x="3" y="42"/>
                    <a:pt x="2" y="39"/>
                  </a:cubicBezTo>
                  <a:cubicBezTo>
                    <a:pt x="0" y="5"/>
                    <a:pt x="0" y="5"/>
                    <a:pt x="0" y="5"/>
                  </a:cubicBezTo>
                  <a:cubicBezTo>
                    <a:pt x="0" y="2"/>
                    <a:pt x="2" y="0"/>
                    <a:pt x="4"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4" name="Freeform 506"/>
            <p:cNvSpPr/>
            <p:nvPr/>
          </p:nvSpPr>
          <p:spPr bwMode="auto">
            <a:xfrm>
              <a:off x="10853764" y="6089665"/>
              <a:ext cx="34925" cy="36513"/>
            </a:xfrm>
            <a:custGeom>
              <a:gdLst>
                <a:gd fmla="*/ 8 w 34" name="T0"/>
                <a:gd fmla="*/ 33 h 35" name="T1"/>
                <a:gd fmla="*/ 2 w 34" name="T2"/>
                <a:gd fmla="*/ 33 h 35" name="T3"/>
                <a:gd fmla="*/ 2 w 34" name="T4"/>
                <a:gd fmla="*/ 27 h 35" name="T5"/>
                <a:gd fmla="*/ 26 w 34" name="T6"/>
                <a:gd fmla="*/ 2 h 35" name="T7"/>
                <a:gd fmla="*/ 32 w 34" name="T8"/>
                <a:gd fmla="*/ 2 h 35" name="T9"/>
                <a:gd fmla="*/ 32 w 34" name="T10"/>
                <a:gd fmla="*/ 8 h 35" name="T11"/>
                <a:gd fmla="*/ 8 w 34"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4">
                  <a:moveTo>
                    <a:pt x="8" y="33"/>
                  </a:moveTo>
                  <a:cubicBezTo>
                    <a:pt x="6" y="35"/>
                    <a:pt x="4" y="35"/>
                    <a:pt x="2" y="33"/>
                  </a:cubicBezTo>
                  <a:cubicBezTo>
                    <a:pt x="0" y="31"/>
                    <a:pt x="0" y="28"/>
                    <a:pt x="2" y="27"/>
                  </a:cubicBezTo>
                  <a:cubicBezTo>
                    <a:pt x="26" y="2"/>
                    <a:pt x="26" y="2"/>
                    <a:pt x="26" y="2"/>
                  </a:cubicBezTo>
                  <a:cubicBezTo>
                    <a:pt x="28" y="0"/>
                    <a:pt x="31" y="0"/>
                    <a:pt x="32" y="2"/>
                  </a:cubicBezTo>
                  <a:cubicBezTo>
                    <a:pt x="34" y="4"/>
                    <a:pt x="34" y="6"/>
                    <a:pt x="32"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5" name="Freeform 507"/>
            <p:cNvSpPr/>
            <p:nvPr/>
          </p:nvSpPr>
          <p:spPr bwMode="auto">
            <a:xfrm>
              <a:off x="10909326" y="6086490"/>
              <a:ext cx="31750" cy="39688"/>
            </a:xfrm>
            <a:custGeom>
              <a:gdLst>
                <a:gd fmla="*/ 29 w 30" name="T0"/>
                <a:gd fmla="*/ 30 h 38" name="T1"/>
                <a:gd fmla="*/ 28 w 30" name="T2"/>
                <a:gd fmla="*/ 37 h 38" name="T3"/>
                <a:gd fmla="*/ 22 w 30" name="T4"/>
                <a:gd fmla="*/ 35 h 38" name="T5"/>
                <a:gd fmla="*/ 2 w 30" name="T6"/>
                <a:gd fmla="*/ 7 h 38" name="T7"/>
                <a:gd fmla="*/ 3 w 30" name="T8"/>
                <a:gd fmla="*/ 1 h 38" name="T9"/>
                <a:gd fmla="*/ 9 w 30" name="T10"/>
                <a:gd fmla="*/ 2 h 38" name="T11"/>
                <a:gd fmla="*/ 29 w 30"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9" y="30"/>
                  </a:moveTo>
                  <a:cubicBezTo>
                    <a:pt x="30" y="32"/>
                    <a:pt x="30" y="35"/>
                    <a:pt x="28" y="37"/>
                  </a:cubicBezTo>
                  <a:cubicBezTo>
                    <a:pt x="26" y="38"/>
                    <a:pt x="23" y="37"/>
                    <a:pt x="22" y="35"/>
                  </a:cubicBezTo>
                  <a:cubicBezTo>
                    <a:pt x="2" y="7"/>
                    <a:pt x="2" y="7"/>
                    <a:pt x="2" y="7"/>
                  </a:cubicBezTo>
                  <a:cubicBezTo>
                    <a:pt x="0" y="5"/>
                    <a:pt x="1" y="2"/>
                    <a:pt x="3" y="1"/>
                  </a:cubicBezTo>
                  <a:cubicBezTo>
                    <a:pt x="5" y="0"/>
                    <a:pt x="8" y="0"/>
                    <a:pt x="9" y="2"/>
                  </a:cubicBezTo>
                  <a:lnTo>
                    <a:pt x="29"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6" name="Freeform 508"/>
            <p:cNvSpPr/>
            <p:nvPr/>
          </p:nvSpPr>
          <p:spPr bwMode="auto">
            <a:xfrm>
              <a:off x="10929964" y="6080140"/>
              <a:ext cx="12700" cy="44450"/>
            </a:xfrm>
            <a:custGeom>
              <a:gdLst>
                <a:gd fmla="*/ 12 w 12" name="T0"/>
                <a:gd fmla="*/ 39 h 43" name="T1"/>
                <a:gd fmla="*/ 7 w 12" name="T2"/>
                <a:gd fmla="*/ 43 h 43" name="T3"/>
                <a:gd fmla="*/ 3 w 12" name="T4"/>
                <a:gd fmla="*/ 39 h 43" name="T5"/>
                <a:gd fmla="*/ 1 w 12" name="T6"/>
                <a:gd fmla="*/ 5 h 43" name="T7"/>
                <a:gd fmla="*/ 5 w 12" name="T8"/>
                <a:gd fmla="*/ 0 h 43" name="T9"/>
                <a:gd fmla="*/ 9 w 12" name="T10"/>
                <a:gd fmla="*/ 4 h 43" name="T11"/>
                <a:gd fmla="*/ 12 w 12"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2">
                  <a:moveTo>
                    <a:pt x="12" y="39"/>
                  </a:moveTo>
                  <a:cubicBezTo>
                    <a:pt x="12" y="41"/>
                    <a:pt x="10" y="43"/>
                    <a:pt x="7" y="43"/>
                  </a:cubicBezTo>
                  <a:cubicBezTo>
                    <a:pt x="5" y="43"/>
                    <a:pt x="3" y="42"/>
                    <a:pt x="3" y="39"/>
                  </a:cubicBezTo>
                  <a:cubicBezTo>
                    <a:pt x="1" y="5"/>
                    <a:pt x="1" y="5"/>
                    <a:pt x="1" y="5"/>
                  </a:cubicBezTo>
                  <a:cubicBezTo>
                    <a:pt x="0" y="2"/>
                    <a:pt x="2" y="0"/>
                    <a:pt x="5" y="0"/>
                  </a:cubicBezTo>
                  <a:cubicBezTo>
                    <a:pt x="7" y="0"/>
                    <a:pt x="9" y="2"/>
                    <a:pt x="9" y="4"/>
                  </a:cubicBezTo>
                  <a:lnTo>
                    <a:pt x="12"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7" name="Freeform 509"/>
            <p:cNvSpPr/>
            <p:nvPr/>
          </p:nvSpPr>
          <p:spPr bwMode="auto">
            <a:xfrm>
              <a:off x="10933139" y="6089665"/>
              <a:ext cx="33338" cy="36513"/>
            </a:xfrm>
            <a:custGeom>
              <a:gdLst>
                <a:gd fmla="*/ 8 w 33" name="T0"/>
                <a:gd fmla="*/ 33 h 35" name="T1"/>
                <a:gd fmla="*/ 1 w 33" name="T2"/>
                <a:gd fmla="*/ 33 h 35" name="T3"/>
                <a:gd fmla="*/ 1 w 33" name="T4"/>
                <a:gd fmla="*/ 27 h 35" name="T5"/>
                <a:gd fmla="*/ 25 w 33" name="T6"/>
                <a:gd fmla="*/ 2 h 35" name="T7"/>
                <a:gd fmla="*/ 32 w 33" name="T8"/>
                <a:gd fmla="*/ 2 h 35" name="T9"/>
                <a:gd fmla="*/ 32 w 33" name="T10"/>
                <a:gd fmla="*/ 8 h 35" name="T11"/>
                <a:gd fmla="*/ 8 w 33"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3">
                  <a:moveTo>
                    <a:pt x="8" y="33"/>
                  </a:moveTo>
                  <a:cubicBezTo>
                    <a:pt x="6" y="35"/>
                    <a:pt x="3" y="35"/>
                    <a:pt x="1" y="33"/>
                  </a:cubicBezTo>
                  <a:cubicBezTo>
                    <a:pt x="0" y="31"/>
                    <a:pt x="0" y="28"/>
                    <a:pt x="1" y="27"/>
                  </a:cubicBezTo>
                  <a:cubicBezTo>
                    <a:pt x="25" y="2"/>
                    <a:pt x="25" y="2"/>
                    <a:pt x="25" y="2"/>
                  </a:cubicBezTo>
                  <a:cubicBezTo>
                    <a:pt x="27" y="0"/>
                    <a:pt x="30" y="0"/>
                    <a:pt x="32" y="2"/>
                  </a:cubicBezTo>
                  <a:cubicBezTo>
                    <a:pt x="33" y="4"/>
                    <a:pt x="33" y="6"/>
                    <a:pt x="32"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8" name="Freeform 510"/>
            <p:cNvSpPr/>
            <p:nvPr/>
          </p:nvSpPr>
          <p:spPr bwMode="auto">
            <a:xfrm>
              <a:off x="10988702" y="6086490"/>
              <a:ext cx="31750" cy="39688"/>
            </a:xfrm>
            <a:custGeom>
              <a:gdLst>
                <a:gd fmla="*/ 28 w 30" name="T0"/>
                <a:gd fmla="*/ 30 h 38" name="T1"/>
                <a:gd fmla="*/ 27 w 30" name="T2"/>
                <a:gd fmla="*/ 37 h 38" name="T3"/>
                <a:gd fmla="*/ 21 w 30" name="T4"/>
                <a:gd fmla="*/ 35 h 38" name="T5"/>
                <a:gd fmla="*/ 1 w 30" name="T6"/>
                <a:gd fmla="*/ 7 h 38" name="T7"/>
                <a:gd fmla="*/ 2 w 30" name="T8"/>
                <a:gd fmla="*/ 1 h 38" name="T9"/>
                <a:gd fmla="*/ 8 w 30" name="T10"/>
                <a:gd fmla="*/ 2 h 38" name="T11"/>
                <a:gd fmla="*/ 28 w 30"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8" y="30"/>
                  </a:moveTo>
                  <a:cubicBezTo>
                    <a:pt x="30" y="32"/>
                    <a:pt x="29" y="35"/>
                    <a:pt x="27" y="37"/>
                  </a:cubicBezTo>
                  <a:cubicBezTo>
                    <a:pt x="25" y="38"/>
                    <a:pt x="22" y="37"/>
                    <a:pt x="21" y="35"/>
                  </a:cubicBezTo>
                  <a:cubicBezTo>
                    <a:pt x="1" y="7"/>
                    <a:pt x="1" y="7"/>
                    <a:pt x="1" y="7"/>
                  </a:cubicBezTo>
                  <a:cubicBezTo>
                    <a:pt x="0" y="5"/>
                    <a:pt x="0" y="2"/>
                    <a:pt x="2" y="1"/>
                  </a:cubicBezTo>
                  <a:cubicBezTo>
                    <a:pt x="4" y="0"/>
                    <a:pt x="7" y="0"/>
                    <a:pt x="8" y="2"/>
                  </a:cubicBezTo>
                  <a:lnTo>
                    <a:pt x="28"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9" name="Freeform 511"/>
            <p:cNvSpPr/>
            <p:nvPr/>
          </p:nvSpPr>
          <p:spPr bwMode="auto">
            <a:xfrm>
              <a:off x="11009339" y="6080140"/>
              <a:ext cx="11113" cy="44450"/>
            </a:xfrm>
            <a:custGeom>
              <a:gdLst>
                <a:gd fmla="*/ 11 w 11" name="T0"/>
                <a:gd fmla="*/ 39 h 43" name="T1"/>
                <a:gd fmla="*/ 7 w 11" name="T2"/>
                <a:gd fmla="*/ 43 h 43" name="T3"/>
                <a:gd fmla="*/ 2 w 11" name="T4"/>
                <a:gd fmla="*/ 39 h 43" name="T5"/>
                <a:gd fmla="*/ 0 w 11" name="T6"/>
                <a:gd fmla="*/ 5 h 43" name="T7"/>
                <a:gd fmla="*/ 4 w 11" name="T8"/>
                <a:gd fmla="*/ 0 h 43" name="T9"/>
                <a:gd fmla="*/ 9 w 11" name="T10"/>
                <a:gd fmla="*/ 4 h 43" name="T11"/>
                <a:gd fmla="*/ 11 w 11"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1">
                  <a:moveTo>
                    <a:pt x="11" y="39"/>
                  </a:moveTo>
                  <a:cubicBezTo>
                    <a:pt x="11" y="41"/>
                    <a:pt x="9" y="43"/>
                    <a:pt x="7" y="43"/>
                  </a:cubicBezTo>
                  <a:cubicBezTo>
                    <a:pt x="4" y="43"/>
                    <a:pt x="2" y="42"/>
                    <a:pt x="2" y="39"/>
                  </a:cubicBezTo>
                  <a:cubicBezTo>
                    <a:pt x="0" y="5"/>
                    <a:pt x="0" y="5"/>
                    <a:pt x="0" y="5"/>
                  </a:cubicBezTo>
                  <a:cubicBezTo>
                    <a:pt x="0" y="2"/>
                    <a:pt x="2" y="0"/>
                    <a:pt x="4" y="0"/>
                  </a:cubicBezTo>
                  <a:cubicBezTo>
                    <a:pt x="6"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0" name="Freeform 512"/>
            <p:cNvSpPr/>
            <p:nvPr/>
          </p:nvSpPr>
          <p:spPr bwMode="auto">
            <a:xfrm>
              <a:off x="11010927" y="6089665"/>
              <a:ext cx="34925" cy="36513"/>
            </a:xfrm>
            <a:custGeom>
              <a:gdLst>
                <a:gd fmla="*/ 8 w 34" name="T0"/>
                <a:gd fmla="*/ 33 h 35" name="T1"/>
                <a:gd fmla="*/ 2 w 34" name="T2"/>
                <a:gd fmla="*/ 33 h 35" name="T3"/>
                <a:gd fmla="*/ 2 w 34" name="T4"/>
                <a:gd fmla="*/ 27 h 35" name="T5"/>
                <a:gd fmla="*/ 26 w 34" name="T6"/>
                <a:gd fmla="*/ 2 h 35" name="T7"/>
                <a:gd fmla="*/ 32 w 34" name="T8"/>
                <a:gd fmla="*/ 2 h 35" name="T9"/>
                <a:gd fmla="*/ 32 w 34" name="T10"/>
                <a:gd fmla="*/ 8 h 35" name="T11"/>
                <a:gd fmla="*/ 8 w 34"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4">
                  <a:moveTo>
                    <a:pt x="8" y="33"/>
                  </a:moveTo>
                  <a:cubicBezTo>
                    <a:pt x="6" y="35"/>
                    <a:pt x="3" y="35"/>
                    <a:pt x="2" y="33"/>
                  </a:cubicBezTo>
                  <a:cubicBezTo>
                    <a:pt x="0" y="31"/>
                    <a:pt x="0" y="28"/>
                    <a:pt x="2" y="27"/>
                  </a:cubicBezTo>
                  <a:cubicBezTo>
                    <a:pt x="26" y="2"/>
                    <a:pt x="26" y="2"/>
                    <a:pt x="26" y="2"/>
                  </a:cubicBezTo>
                  <a:cubicBezTo>
                    <a:pt x="27" y="0"/>
                    <a:pt x="30" y="0"/>
                    <a:pt x="32" y="2"/>
                  </a:cubicBezTo>
                  <a:cubicBezTo>
                    <a:pt x="34" y="4"/>
                    <a:pt x="34" y="6"/>
                    <a:pt x="32"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1" name="Freeform 513"/>
            <p:cNvSpPr/>
            <p:nvPr/>
          </p:nvSpPr>
          <p:spPr bwMode="auto">
            <a:xfrm>
              <a:off x="11068077" y="6086490"/>
              <a:ext cx="30163" cy="39688"/>
            </a:xfrm>
            <a:custGeom>
              <a:gdLst>
                <a:gd fmla="*/ 29 w 30" name="T0"/>
                <a:gd fmla="*/ 30 h 38" name="T1"/>
                <a:gd fmla="*/ 27 w 30" name="T2"/>
                <a:gd fmla="*/ 37 h 38" name="T3"/>
                <a:gd fmla="*/ 21 w 30" name="T4"/>
                <a:gd fmla="*/ 35 h 38" name="T5"/>
                <a:gd fmla="*/ 2 w 30" name="T6"/>
                <a:gd fmla="*/ 7 h 38" name="T7"/>
                <a:gd fmla="*/ 3 w 30" name="T8"/>
                <a:gd fmla="*/ 1 h 38" name="T9"/>
                <a:gd fmla="*/ 9 w 30" name="T10"/>
                <a:gd fmla="*/ 2 h 38" name="T11"/>
                <a:gd fmla="*/ 29 w 30"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9" y="30"/>
                  </a:moveTo>
                  <a:cubicBezTo>
                    <a:pt x="30" y="32"/>
                    <a:pt x="29" y="35"/>
                    <a:pt x="27" y="37"/>
                  </a:cubicBezTo>
                  <a:cubicBezTo>
                    <a:pt x="25" y="38"/>
                    <a:pt x="23" y="37"/>
                    <a:pt x="21" y="35"/>
                  </a:cubicBezTo>
                  <a:cubicBezTo>
                    <a:pt x="2" y="7"/>
                    <a:pt x="2" y="7"/>
                    <a:pt x="2" y="7"/>
                  </a:cubicBezTo>
                  <a:cubicBezTo>
                    <a:pt x="0" y="5"/>
                    <a:pt x="1" y="2"/>
                    <a:pt x="3" y="1"/>
                  </a:cubicBezTo>
                  <a:cubicBezTo>
                    <a:pt x="5" y="0"/>
                    <a:pt x="7" y="0"/>
                    <a:pt x="9" y="2"/>
                  </a:cubicBezTo>
                  <a:lnTo>
                    <a:pt x="29"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2" name="Freeform 514"/>
            <p:cNvSpPr/>
            <p:nvPr/>
          </p:nvSpPr>
          <p:spPr bwMode="auto">
            <a:xfrm>
              <a:off x="11088714" y="6080140"/>
              <a:ext cx="11113" cy="44450"/>
            </a:xfrm>
            <a:custGeom>
              <a:gdLst>
                <a:gd fmla="*/ 11 w 11" name="T0"/>
                <a:gd fmla="*/ 39 h 43" name="T1"/>
                <a:gd fmla="*/ 7 w 11" name="T2"/>
                <a:gd fmla="*/ 43 h 43" name="T3"/>
                <a:gd fmla="*/ 2 w 11" name="T4"/>
                <a:gd fmla="*/ 39 h 43" name="T5"/>
                <a:gd fmla="*/ 0 w 11" name="T6"/>
                <a:gd fmla="*/ 5 h 43" name="T7"/>
                <a:gd fmla="*/ 4 w 11" name="T8"/>
                <a:gd fmla="*/ 0 h 43" name="T9"/>
                <a:gd fmla="*/ 9 w 11" name="T10"/>
                <a:gd fmla="*/ 4 h 43" name="T11"/>
                <a:gd fmla="*/ 11 w 11"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1">
                  <a:moveTo>
                    <a:pt x="11" y="39"/>
                  </a:moveTo>
                  <a:cubicBezTo>
                    <a:pt x="11" y="41"/>
                    <a:pt x="10" y="43"/>
                    <a:pt x="7" y="43"/>
                  </a:cubicBezTo>
                  <a:cubicBezTo>
                    <a:pt x="5" y="43"/>
                    <a:pt x="3" y="42"/>
                    <a:pt x="2" y="39"/>
                  </a:cubicBezTo>
                  <a:cubicBezTo>
                    <a:pt x="0" y="5"/>
                    <a:pt x="0" y="5"/>
                    <a:pt x="0" y="5"/>
                  </a:cubicBezTo>
                  <a:cubicBezTo>
                    <a:pt x="0" y="2"/>
                    <a:pt x="2" y="0"/>
                    <a:pt x="4"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3" name="Freeform 515"/>
            <p:cNvSpPr/>
            <p:nvPr/>
          </p:nvSpPr>
          <p:spPr bwMode="auto">
            <a:xfrm>
              <a:off x="11088714" y="6089665"/>
              <a:ext cx="34925" cy="36513"/>
            </a:xfrm>
            <a:custGeom>
              <a:gdLst>
                <a:gd fmla="*/ 8 w 34" name="T0"/>
                <a:gd fmla="*/ 33 h 35" name="T1"/>
                <a:gd fmla="*/ 2 w 34" name="T2"/>
                <a:gd fmla="*/ 33 h 35" name="T3"/>
                <a:gd fmla="*/ 2 w 34" name="T4"/>
                <a:gd fmla="*/ 27 h 35" name="T5"/>
                <a:gd fmla="*/ 26 w 34" name="T6"/>
                <a:gd fmla="*/ 2 h 35" name="T7"/>
                <a:gd fmla="*/ 32 w 34" name="T8"/>
                <a:gd fmla="*/ 2 h 35" name="T9"/>
                <a:gd fmla="*/ 32 w 34" name="T10"/>
                <a:gd fmla="*/ 8 h 35" name="T11"/>
                <a:gd fmla="*/ 8 w 34"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4">
                  <a:moveTo>
                    <a:pt x="8" y="33"/>
                  </a:moveTo>
                  <a:cubicBezTo>
                    <a:pt x="7" y="35"/>
                    <a:pt x="4" y="35"/>
                    <a:pt x="2" y="33"/>
                  </a:cubicBezTo>
                  <a:cubicBezTo>
                    <a:pt x="0" y="31"/>
                    <a:pt x="0" y="28"/>
                    <a:pt x="2" y="27"/>
                  </a:cubicBezTo>
                  <a:cubicBezTo>
                    <a:pt x="26" y="2"/>
                    <a:pt x="26" y="2"/>
                    <a:pt x="26" y="2"/>
                  </a:cubicBezTo>
                  <a:cubicBezTo>
                    <a:pt x="28" y="0"/>
                    <a:pt x="31" y="0"/>
                    <a:pt x="32" y="2"/>
                  </a:cubicBezTo>
                  <a:cubicBezTo>
                    <a:pt x="34" y="4"/>
                    <a:pt x="34" y="6"/>
                    <a:pt x="32"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4" name="Freeform 516"/>
            <p:cNvSpPr/>
            <p:nvPr/>
          </p:nvSpPr>
          <p:spPr bwMode="auto">
            <a:xfrm>
              <a:off x="10360050" y="6008703"/>
              <a:ext cx="30163" cy="38100"/>
            </a:xfrm>
            <a:custGeom>
              <a:gdLst>
                <a:gd fmla="*/ 28 w 30" name="T0"/>
                <a:gd fmla="*/ 31 h 38" name="T1"/>
                <a:gd fmla="*/ 27 w 30" name="T2"/>
                <a:gd fmla="*/ 37 h 38" name="T3"/>
                <a:gd fmla="*/ 21 w 30" name="T4"/>
                <a:gd fmla="*/ 36 h 38" name="T5"/>
                <a:gd fmla="*/ 1 w 30" name="T6"/>
                <a:gd fmla="*/ 7 h 38" name="T7"/>
                <a:gd fmla="*/ 2 w 30" name="T8"/>
                <a:gd fmla="*/ 1 h 38" name="T9"/>
                <a:gd fmla="*/ 9 w 30" name="T10"/>
                <a:gd fmla="*/ 2 h 38" name="T11"/>
                <a:gd fmla="*/ 28 w 30"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8" y="31"/>
                  </a:moveTo>
                  <a:cubicBezTo>
                    <a:pt x="30" y="33"/>
                    <a:pt x="29" y="36"/>
                    <a:pt x="27" y="37"/>
                  </a:cubicBezTo>
                  <a:cubicBezTo>
                    <a:pt x="25" y="38"/>
                    <a:pt x="22" y="38"/>
                    <a:pt x="21" y="36"/>
                  </a:cubicBezTo>
                  <a:cubicBezTo>
                    <a:pt x="1" y="7"/>
                    <a:pt x="1" y="7"/>
                    <a:pt x="1" y="7"/>
                  </a:cubicBezTo>
                  <a:cubicBezTo>
                    <a:pt x="0" y="5"/>
                    <a:pt x="0" y="3"/>
                    <a:pt x="2" y="1"/>
                  </a:cubicBezTo>
                  <a:cubicBezTo>
                    <a:pt x="4" y="0"/>
                    <a:pt x="7" y="0"/>
                    <a:pt x="9" y="2"/>
                  </a:cubicBezTo>
                  <a:lnTo>
                    <a:pt x="28"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5" name="Freeform 517"/>
            <p:cNvSpPr/>
            <p:nvPr/>
          </p:nvSpPr>
          <p:spPr bwMode="auto">
            <a:xfrm>
              <a:off x="10380688" y="6002353"/>
              <a:ext cx="11113" cy="44450"/>
            </a:xfrm>
            <a:custGeom>
              <a:gdLst>
                <a:gd fmla="*/ 11 w 11" name="T0"/>
                <a:gd fmla="*/ 39 h 44" name="T1"/>
                <a:gd fmla="*/ 7 w 11" name="T2"/>
                <a:gd fmla="*/ 44 h 44" name="T3"/>
                <a:gd fmla="*/ 2 w 11" name="T4"/>
                <a:gd fmla="*/ 40 h 44" name="T5"/>
                <a:gd fmla="*/ 0 w 11" name="T6"/>
                <a:gd fmla="*/ 5 h 44" name="T7"/>
                <a:gd fmla="*/ 4 w 11" name="T8"/>
                <a:gd fmla="*/ 0 h 44" name="T9"/>
                <a:gd fmla="*/ 9 w 11" name="T10"/>
                <a:gd fmla="*/ 4 h 44" name="T11"/>
                <a:gd fmla="*/ 11 w 11"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1">
                  <a:moveTo>
                    <a:pt x="11" y="39"/>
                  </a:moveTo>
                  <a:cubicBezTo>
                    <a:pt x="11" y="41"/>
                    <a:pt x="9" y="43"/>
                    <a:pt x="7" y="44"/>
                  </a:cubicBezTo>
                  <a:cubicBezTo>
                    <a:pt x="4" y="44"/>
                    <a:pt x="2" y="42"/>
                    <a:pt x="2" y="40"/>
                  </a:cubicBezTo>
                  <a:cubicBezTo>
                    <a:pt x="0" y="5"/>
                    <a:pt x="0" y="5"/>
                    <a:pt x="0" y="5"/>
                  </a:cubicBezTo>
                  <a:cubicBezTo>
                    <a:pt x="0" y="3"/>
                    <a:pt x="2" y="0"/>
                    <a:pt x="4"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6" name="Freeform 518"/>
            <p:cNvSpPr/>
            <p:nvPr/>
          </p:nvSpPr>
          <p:spPr bwMode="auto">
            <a:xfrm>
              <a:off x="10380688" y="6011878"/>
              <a:ext cx="34925" cy="34925"/>
            </a:xfrm>
            <a:custGeom>
              <a:gdLst>
                <a:gd fmla="*/ 8 w 34" name="T0"/>
                <a:gd fmla="*/ 32 h 34" name="T1"/>
                <a:gd fmla="*/ 2 w 34" name="T2"/>
                <a:gd fmla="*/ 32 h 34" name="T3"/>
                <a:gd fmla="*/ 2 w 34" name="T4"/>
                <a:gd fmla="*/ 26 h 34" name="T5"/>
                <a:gd fmla="*/ 26 w 34" name="T6"/>
                <a:gd fmla="*/ 1 h 34" name="T7"/>
                <a:gd fmla="*/ 32 w 34" name="T8"/>
                <a:gd fmla="*/ 1 h 34" name="T9"/>
                <a:gd fmla="*/ 32 w 34" name="T10"/>
                <a:gd fmla="*/ 8 h 34" name="T11"/>
                <a:gd fmla="*/ 8 w 34"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4">
                  <a:moveTo>
                    <a:pt x="8" y="32"/>
                  </a:moveTo>
                  <a:cubicBezTo>
                    <a:pt x="6" y="34"/>
                    <a:pt x="3" y="34"/>
                    <a:pt x="2" y="32"/>
                  </a:cubicBezTo>
                  <a:cubicBezTo>
                    <a:pt x="0" y="31"/>
                    <a:pt x="0" y="28"/>
                    <a:pt x="2" y="26"/>
                  </a:cubicBezTo>
                  <a:cubicBezTo>
                    <a:pt x="26" y="1"/>
                    <a:pt x="26" y="1"/>
                    <a:pt x="26" y="1"/>
                  </a:cubicBezTo>
                  <a:cubicBezTo>
                    <a:pt x="28" y="0"/>
                    <a:pt x="30" y="0"/>
                    <a:pt x="32" y="1"/>
                  </a:cubicBezTo>
                  <a:cubicBezTo>
                    <a:pt x="34" y="3"/>
                    <a:pt x="34" y="6"/>
                    <a:pt x="32"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7" name="Freeform 519"/>
            <p:cNvSpPr/>
            <p:nvPr/>
          </p:nvSpPr>
          <p:spPr bwMode="auto">
            <a:xfrm>
              <a:off x="10437838" y="6008703"/>
              <a:ext cx="30163" cy="38100"/>
            </a:xfrm>
            <a:custGeom>
              <a:gdLst>
                <a:gd fmla="*/ 29 w 30" name="T0"/>
                <a:gd fmla="*/ 31 h 38" name="T1"/>
                <a:gd fmla="*/ 28 w 30" name="T2"/>
                <a:gd fmla="*/ 37 h 38" name="T3"/>
                <a:gd fmla="*/ 21 w 30" name="T4"/>
                <a:gd fmla="*/ 36 h 38" name="T5"/>
                <a:gd fmla="*/ 2 w 30" name="T6"/>
                <a:gd fmla="*/ 7 h 38" name="T7"/>
                <a:gd fmla="*/ 3 w 30" name="T8"/>
                <a:gd fmla="*/ 1 h 38" name="T9"/>
                <a:gd fmla="*/ 9 w 30" name="T10"/>
                <a:gd fmla="*/ 2 h 38" name="T11"/>
                <a:gd fmla="*/ 29 w 30"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9" y="31"/>
                  </a:moveTo>
                  <a:cubicBezTo>
                    <a:pt x="30" y="33"/>
                    <a:pt x="30" y="36"/>
                    <a:pt x="28" y="37"/>
                  </a:cubicBezTo>
                  <a:cubicBezTo>
                    <a:pt x="26" y="38"/>
                    <a:pt x="23" y="38"/>
                    <a:pt x="21" y="36"/>
                  </a:cubicBezTo>
                  <a:cubicBezTo>
                    <a:pt x="2" y="7"/>
                    <a:pt x="2" y="7"/>
                    <a:pt x="2" y="7"/>
                  </a:cubicBezTo>
                  <a:cubicBezTo>
                    <a:pt x="0" y="5"/>
                    <a:pt x="1" y="3"/>
                    <a:pt x="3" y="1"/>
                  </a:cubicBezTo>
                  <a:cubicBezTo>
                    <a:pt x="5" y="0"/>
                    <a:pt x="8" y="0"/>
                    <a:pt x="9" y="2"/>
                  </a:cubicBezTo>
                  <a:lnTo>
                    <a:pt x="29"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8" name="Freeform 520"/>
            <p:cNvSpPr/>
            <p:nvPr/>
          </p:nvSpPr>
          <p:spPr bwMode="auto">
            <a:xfrm>
              <a:off x="10458475" y="6002353"/>
              <a:ext cx="12700" cy="44450"/>
            </a:xfrm>
            <a:custGeom>
              <a:gdLst>
                <a:gd fmla="*/ 11 w 12" name="T0"/>
                <a:gd fmla="*/ 39 h 44" name="T1"/>
                <a:gd fmla="*/ 7 w 12" name="T2"/>
                <a:gd fmla="*/ 44 h 44" name="T3"/>
                <a:gd fmla="*/ 3 w 12" name="T4"/>
                <a:gd fmla="*/ 40 h 44" name="T5"/>
                <a:gd fmla="*/ 0 w 12" name="T6"/>
                <a:gd fmla="*/ 5 h 44" name="T7"/>
                <a:gd fmla="*/ 4 w 12" name="T8"/>
                <a:gd fmla="*/ 0 h 44" name="T9"/>
                <a:gd fmla="*/ 9 w 12" name="T10"/>
                <a:gd fmla="*/ 4 h 44" name="T11"/>
                <a:gd fmla="*/ 11 w 12"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2">
                  <a:moveTo>
                    <a:pt x="11" y="39"/>
                  </a:moveTo>
                  <a:cubicBezTo>
                    <a:pt x="12" y="41"/>
                    <a:pt x="10" y="43"/>
                    <a:pt x="7" y="44"/>
                  </a:cubicBezTo>
                  <a:cubicBezTo>
                    <a:pt x="5" y="44"/>
                    <a:pt x="3" y="42"/>
                    <a:pt x="3" y="40"/>
                  </a:cubicBezTo>
                  <a:cubicBezTo>
                    <a:pt x="0" y="5"/>
                    <a:pt x="0" y="5"/>
                    <a:pt x="0" y="5"/>
                  </a:cubicBezTo>
                  <a:cubicBezTo>
                    <a:pt x="0" y="3"/>
                    <a:pt x="2" y="0"/>
                    <a:pt x="4"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9" name="Freeform 521"/>
            <p:cNvSpPr/>
            <p:nvPr/>
          </p:nvSpPr>
          <p:spPr bwMode="auto">
            <a:xfrm>
              <a:off x="10460063" y="6011878"/>
              <a:ext cx="34925" cy="34925"/>
            </a:xfrm>
            <a:custGeom>
              <a:gdLst>
                <a:gd fmla="*/ 8 w 34" name="T0"/>
                <a:gd fmla="*/ 32 h 34" name="T1"/>
                <a:gd fmla="*/ 2 w 34" name="T2"/>
                <a:gd fmla="*/ 32 h 34" name="T3"/>
                <a:gd fmla="*/ 2 w 34" name="T4"/>
                <a:gd fmla="*/ 26 h 34" name="T5"/>
                <a:gd fmla="*/ 26 w 34" name="T6"/>
                <a:gd fmla="*/ 1 h 34" name="T7"/>
                <a:gd fmla="*/ 32 w 34" name="T8"/>
                <a:gd fmla="*/ 1 h 34" name="T9"/>
                <a:gd fmla="*/ 33 w 34" name="T10"/>
                <a:gd fmla="*/ 8 h 34" name="T11"/>
                <a:gd fmla="*/ 8 w 34"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4">
                  <a:moveTo>
                    <a:pt x="8" y="32"/>
                  </a:moveTo>
                  <a:cubicBezTo>
                    <a:pt x="7" y="34"/>
                    <a:pt x="4" y="34"/>
                    <a:pt x="2" y="32"/>
                  </a:cubicBezTo>
                  <a:cubicBezTo>
                    <a:pt x="0" y="31"/>
                    <a:pt x="0" y="28"/>
                    <a:pt x="2" y="26"/>
                  </a:cubicBezTo>
                  <a:cubicBezTo>
                    <a:pt x="26" y="1"/>
                    <a:pt x="26" y="1"/>
                    <a:pt x="26" y="1"/>
                  </a:cubicBezTo>
                  <a:cubicBezTo>
                    <a:pt x="28" y="0"/>
                    <a:pt x="31" y="0"/>
                    <a:pt x="32" y="1"/>
                  </a:cubicBezTo>
                  <a:cubicBezTo>
                    <a:pt x="34" y="3"/>
                    <a:pt x="34" y="6"/>
                    <a:pt x="33"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0" name="Freeform 522"/>
            <p:cNvSpPr/>
            <p:nvPr/>
          </p:nvSpPr>
          <p:spPr bwMode="auto">
            <a:xfrm>
              <a:off x="10517213" y="6008703"/>
              <a:ext cx="30163" cy="38100"/>
            </a:xfrm>
            <a:custGeom>
              <a:gdLst>
                <a:gd fmla="*/ 28 w 29" name="T0"/>
                <a:gd fmla="*/ 31 h 38" name="T1"/>
                <a:gd fmla="*/ 27 w 29" name="T2"/>
                <a:gd fmla="*/ 37 h 38" name="T3"/>
                <a:gd fmla="*/ 21 w 29" name="T4"/>
                <a:gd fmla="*/ 36 h 38" name="T5"/>
                <a:gd fmla="*/ 1 w 29" name="T6"/>
                <a:gd fmla="*/ 7 h 38" name="T7"/>
                <a:gd fmla="*/ 2 w 29" name="T8"/>
                <a:gd fmla="*/ 1 h 38" name="T9"/>
                <a:gd fmla="*/ 8 w 29" name="T10"/>
                <a:gd fmla="*/ 2 h 38" name="T11"/>
                <a:gd fmla="*/ 28 w 29"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28">
                  <a:moveTo>
                    <a:pt x="28" y="31"/>
                  </a:moveTo>
                  <a:cubicBezTo>
                    <a:pt x="29" y="33"/>
                    <a:pt x="29" y="36"/>
                    <a:pt x="27" y="37"/>
                  </a:cubicBezTo>
                  <a:cubicBezTo>
                    <a:pt x="25" y="38"/>
                    <a:pt x="22" y="38"/>
                    <a:pt x="21" y="36"/>
                  </a:cubicBezTo>
                  <a:cubicBezTo>
                    <a:pt x="1" y="7"/>
                    <a:pt x="1" y="7"/>
                    <a:pt x="1" y="7"/>
                  </a:cubicBezTo>
                  <a:cubicBezTo>
                    <a:pt x="0" y="5"/>
                    <a:pt x="0" y="3"/>
                    <a:pt x="2" y="1"/>
                  </a:cubicBezTo>
                  <a:cubicBezTo>
                    <a:pt x="4" y="0"/>
                    <a:pt x="7" y="0"/>
                    <a:pt x="8" y="2"/>
                  </a:cubicBezTo>
                  <a:lnTo>
                    <a:pt x="28"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1" name="Freeform 523"/>
            <p:cNvSpPr/>
            <p:nvPr/>
          </p:nvSpPr>
          <p:spPr bwMode="auto">
            <a:xfrm>
              <a:off x="10537850" y="6002353"/>
              <a:ext cx="11113" cy="44450"/>
            </a:xfrm>
            <a:custGeom>
              <a:gdLst>
                <a:gd fmla="*/ 11 w 11" name="T0"/>
                <a:gd fmla="*/ 39 h 44" name="T1"/>
                <a:gd fmla="*/ 7 w 11" name="T2"/>
                <a:gd fmla="*/ 44 h 44" name="T3"/>
                <a:gd fmla="*/ 2 w 11" name="T4"/>
                <a:gd fmla="*/ 40 h 44" name="T5"/>
                <a:gd fmla="*/ 0 w 11" name="T6"/>
                <a:gd fmla="*/ 5 h 44" name="T7"/>
                <a:gd fmla="*/ 4 w 11" name="T8"/>
                <a:gd fmla="*/ 0 h 44" name="T9"/>
                <a:gd fmla="*/ 9 w 11" name="T10"/>
                <a:gd fmla="*/ 4 h 44" name="T11"/>
                <a:gd fmla="*/ 11 w 11"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1">
                  <a:moveTo>
                    <a:pt x="11" y="39"/>
                  </a:moveTo>
                  <a:cubicBezTo>
                    <a:pt x="11" y="41"/>
                    <a:pt x="9" y="43"/>
                    <a:pt x="7" y="44"/>
                  </a:cubicBezTo>
                  <a:cubicBezTo>
                    <a:pt x="4" y="44"/>
                    <a:pt x="2" y="42"/>
                    <a:pt x="2" y="40"/>
                  </a:cubicBezTo>
                  <a:cubicBezTo>
                    <a:pt x="0" y="5"/>
                    <a:pt x="0" y="5"/>
                    <a:pt x="0" y="5"/>
                  </a:cubicBezTo>
                  <a:cubicBezTo>
                    <a:pt x="0" y="3"/>
                    <a:pt x="1" y="0"/>
                    <a:pt x="4" y="0"/>
                  </a:cubicBezTo>
                  <a:cubicBezTo>
                    <a:pt x="6" y="0"/>
                    <a:pt x="8"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2" name="Freeform 524"/>
            <p:cNvSpPr/>
            <p:nvPr/>
          </p:nvSpPr>
          <p:spPr bwMode="auto">
            <a:xfrm>
              <a:off x="10539438" y="6011878"/>
              <a:ext cx="34925" cy="34925"/>
            </a:xfrm>
            <a:custGeom>
              <a:gdLst>
                <a:gd fmla="*/ 8 w 34" name="T0"/>
                <a:gd fmla="*/ 32 h 34" name="T1"/>
                <a:gd fmla="*/ 1 w 34" name="T2"/>
                <a:gd fmla="*/ 32 h 34" name="T3"/>
                <a:gd fmla="*/ 1 w 34" name="T4"/>
                <a:gd fmla="*/ 26 h 34" name="T5"/>
                <a:gd fmla="*/ 26 w 34" name="T6"/>
                <a:gd fmla="*/ 1 h 34" name="T7"/>
                <a:gd fmla="*/ 32 w 34" name="T8"/>
                <a:gd fmla="*/ 1 h 34" name="T9"/>
                <a:gd fmla="*/ 32 w 34" name="T10"/>
                <a:gd fmla="*/ 8 h 34" name="T11"/>
                <a:gd fmla="*/ 8 w 34"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4">
                  <a:moveTo>
                    <a:pt x="8" y="32"/>
                  </a:moveTo>
                  <a:cubicBezTo>
                    <a:pt x="6" y="34"/>
                    <a:pt x="3" y="34"/>
                    <a:pt x="1" y="32"/>
                  </a:cubicBezTo>
                  <a:cubicBezTo>
                    <a:pt x="0" y="31"/>
                    <a:pt x="0" y="28"/>
                    <a:pt x="1" y="26"/>
                  </a:cubicBezTo>
                  <a:cubicBezTo>
                    <a:pt x="26" y="1"/>
                    <a:pt x="26" y="1"/>
                    <a:pt x="26" y="1"/>
                  </a:cubicBezTo>
                  <a:cubicBezTo>
                    <a:pt x="27" y="0"/>
                    <a:pt x="30" y="0"/>
                    <a:pt x="32" y="1"/>
                  </a:cubicBezTo>
                  <a:cubicBezTo>
                    <a:pt x="34" y="3"/>
                    <a:pt x="34" y="6"/>
                    <a:pt x="32"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3" name="Freeform 525"/>
            <p:cNvSpPr/>
            <p:nvPr/>
          </p:nvSpPr>
          <p:spPr bwMode="auto">
            <a:xfrm>
              <a:off x="10595001" y="6008703"/>
              <a:ext cx="31750" cy="38100"/>
            </a:xfrm>
            <a:custGeom>
              <a:gdLst>
                <a:gd fmla="*/ 28 w 30" name="T0"/>
                <a:gd fmla="*/ 31 h 38" name="T1"/>
                <a:gd fmla="*/ 27 w 30" name="T2"/>
                <a:gd fmla="*/ 37 h 38" name="T3"/>
                <a:gd fmla="*/ 21 w 30" name="T4"/>
                <a:gd fmla="*/ 36 h 38" name="T5"/>
                <a:gd fmla="*/ 1 w 30" name="T6"/>
                <a:gd fmla="*/ 7 h 38" name="T7"/>
                <a:gd fmla="*/ 3 w 30" name="T8"/>
                <a:gd fmla="*/ 1 h 38" name="T9"/>
                <a:gd fmla="*/ 9 w 30" name="T10"/>
                <a:gd fmla="*/ 2 h 38" name="T11"/>
                <a:gd fmla="*/ 28 w 30"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8" y="31"/>
                  </a:moveTo>
                  <a:cubicBezTo>
                    <a:pt x="30" y="33"/>
                    <a:pt x="29" y="36"/>
                    <a:pt x="27" y="37"/>
                  </a:cubicBezTo>
                  <a:cubicBezTo>
                    <a:pt x="25" y="38"/>
                    <a:pt x="23" y="38"/>
                    <a:pt x="21" y="36"/>
                  </a:cubicBezTo>
                  <a:cubicBezTo>
                    <a:pt x="1" y="7"/>
                    <a:pt x="1" y="7"/>
                    <a:pt x="1" y="7"/>
                  </a:cubicBezTo>
                  <a:cubicBezTo>
                    <a:pt x="0" y="5"/>
                    <a:pt x="1" y="3"/>
                    <a:pt x="3" y="1"/>
                  </a:cubicBezTo>
                  <a:cubicBezTo>
                    <a:pt x="5" y="0"/>
                    <a:pt x="7" y="0"/>
                    <a:pt x="9" y="2"/>
                  </a:cubicBezTo>
                  <a:lnTo>
                    <a:pt x="28"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4" name="Freeform 526"/>
            <p:cNvSpPr/>
            <p:nvPr/>
          </p:nvSpPr>
          <p:spPr bwMode="auto">
            <a:xfrm>
              <a:off x="10615638" y="6002353"/>
              <a:ext cx="11113" cy="44450"/>
            </a:xfrm>
            <a:custGeom>
              <a:gdLst>
                <a:gd fmla="*/ 11 w 11" name="T0"/>
                <a:gd fmla="*/ 39 h 44" name="T1"/>
                <a:gd fmla="*/ 7 w 11" name="T2"/>
                <a:gd fmla="*/ 44 h 44" name="T3"/>
                <a:gd fmla="*/ 2 w 11" name="T4"/>
                <a:gd fmla="*/ 40 h 44" name="T5"/>
                <a:gd fmla="*/ 0 w 11" name="T6"/>
                <a:gd fmla="*/ 5 h 44" name="T7"/>
                <a:gd fmla="*/ 4 w 11" name="T8"/>
                <a:gd fmla="*/ 0 h 44" name="T9"/>
                <a:gd fmla="*/ 9 w 11" name="T10"/>
                <a:gd fmla="*/ 4 h 44" name="T11"/>
                <a:gd fmla="*/ 11 w 11"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1">
                  <a:moveTo>
                    <a:pt x="11" y="39"/>
                  </a:moveTo>
                  <a:cubicBezTo>
                    <a:pt x="11" y="41"/>
                    <a:pt x="9" y="43"/>
                    <a:pt x="7" y="44"/>
                  </a:cubicBezTo>
                  <a:cubicBezTo>
                    <a:pt x="5" y="44"/>
                    <a:pt x="2" y="42"/>
                    <a:pt x="2" y="40"/>
                  </a:cubicBezTo>
                  <a:cubicBezTo>
                    <a:pt x="0" y="5"/>
                    <a:pt x="0" y="5"/>
                    <a:pt x="0" y="5"/>
                  </a:cubicBezTo>
                  <a:cubicBezTo>
                    <a:pt x="0" y="3"/>
                    <a:pt x="2" y="0"/>
                    <a:pt x="4"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5" name="Freeform 527"/>
            <p:cNvSpPr/>
            <p:nvPr/>
          </p:nvSpPr>
          <p:spPr bwMode="auto">
            <a:xfrm>
              <a:off x="10617226" y="6011878"/>
              <a:ext cx="34925" cy="34925"/>
            </a:xfrm>
            <a:custGeom>
              <a:gdLst>
                <a:gd fmla="*/ 8 w 34" name="T0"/>
                <a:gd fmla="*/ 32 h 34" name="T1"/>
                <a:gd fmla="*/ 2 w 34" name="T2"/>
                <a:gd fmla="*/ 32 h 34" name="T3"/>
                <a:gd fmla="*/ 2 w 34" name="T4"/>
                <a:gd fmla="*/ 26 h 34" name="T5"/>
                <a:gd fmla="*/ 26 w 34" name="T6"/>
                <a:gd fmla="*/ 1 h 34" name="T7"/>
                <a:gd fmla="*/ 32 w 34" name="T8"/>
                <a:gd fmla="*/ 1 h 34" name="T9"/>
                <a:gd fmla="*/ 32 w 34" name="T10"/>
                <a:gd fmla="*/ 8 h 34" name="T11"/>
                <a:gd fmla="*/ 8 w 34"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4">
                  <a:moveTo>
                    <a:pt x="8" y="32"/>
                  </a:moveTo>
                  <a:cubicBezTo>
                    <a:pt x="6" y="34"/>
                    <a:pt x="4" y="34"/>
                    <a:pt x="2" y="32"/>
                  </a:cubicBezTo>
                  <a:cubicBezTo>
                    <a:pt x="0" y="31"/>
                    <a:pt x="0" y="28"/>
                    <a:pt x="2" y="26"/>
                  </a:cubicBezTo>
                  <a:cubicBezTo>
                    <a:pt x="26" y="1"/>
                    <a:pt x="26" y="1"/>
                    <a:pt x="26" y="1"/>
                  </a:cubicBezTo>
                  <a:cubicBezTo>
                    <a:pt x="28" y="0"/>
                    <a:pt x="30" y="0"/>
                    <a:pt x="32" y="1"/>
                  </a:cubicBezTo>
                  <a:cubicBezTo>
                    <a:pt x="34" y="3"/>
                    <a:pt x="34" y="6"/>
                    <a:pt x="32"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6" name="Freeform 528"/>
            <p:cNvSpPr/>
            <p:nvPr/>
          </p:nvSpPr>
          <p:spPr bwMode="auto">
            <a:xfrm>
              <a:off x="10674376" y="6008703"/>
              <a:ext cx="30163" cy="38100"/>
            </a:xfrm>
            <a:custGeom>
              <a:gdLst>
                <a:gd fmla="*/ 29 w 30" name="T0"/>
                <a:gd fmla="*/ 31 h 38" name="T1"/>
                <a:gd fmla="*/ 28 w 30" name="T2"/>
                <a:gd fmla="*/ 37 h 38" name="T3"/>
                <a:gd fmla="*/ 22 w 30" name="T4"/>
                <a:gd fmla="*/ 36 h 38" name="T5"/>
                <a:gd fmla="*/ 2 w 30" name="T6"/>
                <a:gd fmla="*/ 7 h 38" name="T7"/>
                <a:gd fmla="*/ 3 w 30" name="T8"/>
                <a:gd fmla="*/ 1 h 38" name="T9"/>
                <a:gd fmla="*/ 9 w 30" name="T10"/>
                <a:gd fmla="*/ 2 h 38" name="T11"/>
                <a:gd fmla="*/ 29 w 30"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9" y="31"/>
                  </a:moveTo>
                  <a:cubicBezTo>
                    <a:pt x="30" y="33"/>
                    <a:pt x="30" y="36"/>
                    <a:pt x="28" y="37"/>
                  </a:cubicBezTo>
                  <a:cubicBezTo>
                    <a:pt x="26" y="38"/>
                    <a:pt x="23" y="38"/>
                    <a:pt x="22" y="36"/>
                  </a:cubicBezTo>
                  <a:cubicBezTo>
                    <a:pt x="2" y="7"/>
                    <a:pt x="2" y="7"/>
                    <a:pt x="2" y="7"/>
                  </a:cubicBezTo>
                  <a:cubicBezTo>
                    <a:pt x="0" y="5"/>
                    <a:pt x="1" y="3"/>
                    <a:pt x="3" y="1"/>
                  </a:cubicBezTo>
                  <a:cubicBezTo>
                    <a:pt x="5" y="0"/>
                    <a:pt x="8" y="0"/>
                    <a:pt x="9" y="2"/>
                  </a:cubicBezTo>
                  <a:lnTo>
                    <a:pt x="29"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7" name="Freeform 529"/>
            <p:cNvSpPr/>
            <p:nvPr/>
          </p:nvSpPr>
          <p:spPr bwMode="auto">
            <a:xfrm>
              <a:off x="10695013" y="6002353"/>
              <a:ext cx="11113" cy="44450"/>
            </a:xfrm>
            <a:custGeom>
              <a:gdLst>
                <a:gd fmla="*/ 11 w 12" name="T0"/>
                <a:gd fmla="*/ 39 h 44" name="T1"/>
                <a:gd fmla="*/ 7 w 12" name="T2"/>
                <a:gd fmla="*/ 44 h 44" name="T3"/>
                <a:gd fmla="*/ 3 w 12" name="T4"/>
                <a:gd fmla="*/ 40 h 44" name="T5"/>
                <a:gd fmla="*/ 0 w 12" name="T6"/>
                <a:gd fmla="*/ 5 h 44" name="T7"/>
                <a:gd fmla="*/ 5 w 12" name="T8"/>
                <a:gd fmla="*/ 0 h 44" name="T9"/>
                <a:gd fmla="*/ 9 w 12" name="T10"/>
                <a:gd fmla="*/ 4 h 44" name="T11"/>
                <a:gd fmla="*/ 11 w 12"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2">
                  <a:moveTo>
                    <a:pt x="11" y="39"/>
                  </a:moveTo>
                  <a:cubicBezTo>
                    <a:pt x="12" y="41"/>
                    <a:pt x="10" y="43"/>
                    <a:pt x="7" y="44"/>
                  </a:cubicBezTo>
                  <a:cubicBezTo>
                    <a:pt x="5" y="44"/>
                    <a:pt x="3" y="42"/>
                    <a:pt x="3" y="40"/>
                  </a:cubicBezTo>
                  <a:cubicBezTo>
                    <a:pt x="0" y="5"/>
                    <a:pt x="0" y="5"/>
                    <a:pt x="0" y="5"/>
                  </a:cubicBezTo>
                  <a:cubicBezTo>
                    <a:pt x="0" y="3"/>
                    <a:pt x="2" y="0"/>
                    <a:pt x="5"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8" name="Freeform 530"/>
            <p:cNvSpPr/>
            <p:nvPr/>
          </p:nvSpPr>
          <p:spPr bwMode="auto">
            <a:xfrm>
              <a:off x="10695013" y="6011878"/>
              <a:ext cx="34925" cy="34925"/>
            </a:xfrm>
            <a:custGeom>
              <a:gdLst>
                <a:gd fmla="*/ 8 w 34" name="T0"/>
                <a:gd fmla="*/ 32 h 34" name="T1"/>
                <a:gd fmla="*/ 2 w 34" name="T2"/>
                <a:gd fmla="*/ 32 h 34" name="T3"/>
                <a:gd fmla="*/ 2 w 34" name="T4"/>
                <a:gd fmla="*/ 26 h 34" name="T5"/>
                <a:gd fmla="*/ 26 w 34" name="T6"/>
                <a:gd fmla="*/ 1 h 34" name="T7"/>
                <a:gd fmla="*/ 33 w 34" name="T8"/>
                <a:gd fmla="*/ 1 h 34" name="T9"/>
                <a:gd fmla="*/ 33 w 34" name="T10"/>
                <a:gd fmla="*/ 8 h 34" name="T11"/>
                <a:gd fmla="*/ 8 w 34"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4">
                  <a:moveTo>
                    <a:pt x="8" y="32"/>
                  </a:moveTo>
                  <a:cubicBezTo>
                    <a:pt x="7" y="34"/>
                    <a:pt x="4" y="34"/>
                    <a:pt x="2" y="32"/>
                  </a:cubicBezTo>
                  <a:cubicBezTo>
                    <a:pt x="0" y="31"/>
                    <a:pt x="0" y="28"/>
                    <a:pt x="2" y="26"/>
                  </a:cubicBezTo>
                  <a:cubicBezTo>
                    <a:pt x="26" y="1"/>
                    <a:pt x="26" y="1"/>
                    <a:pt x="26" y="1"/>
                  </a:cubicBezTo>
                  <a:cubicBezTo>
                    <a:pt x="28" y="0"/>
                    <a:pt x="31" y="0"/>
                    <a:pt x="33" y="1"/>
                  </a:cubicBezTo>
                  <a:cubicBezTo>
                    <a:pt x="34" y="3"/>
                    <a:pt x="34" y="6"/>
                    <a:pt x="33"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9" name="Freeform 531"/>
            <p:cNvSpPr/>
            <p:nvPr/>
          </p:nvSpPr>
          <p:spPr bwMode="auto">
            <a:xfrm>
              <a:off x="10360050" y="6086490"/>
              <a:ext cx="30163" cy="39688"/>
            </a:xfrm>
            <a:custGeom>
              <a:gdLst>
                <a:gd fmla="*/ 28 w 30" name="T0"/>
                <a:gd fmla="*/ 30 h 38" name="T1"/>
                <a:gd fmla="*/ 27 w 30" name="T2"/>
                <a:gd fmla="*/ 37 h 38" name="T3"/>
                <a:gd fmla="*/ 21 w 30" name="T4"/>
                <a:gd fmla="*/ 35 h 38" name="T5"/>
                <a:gd fmla="*/ 1 w 30" name="T6"/>
                <a:gd fmla="*/ 7 h 38" name="T7"/>
                <a:gd fmla="*/ 2 w 30" name="T8"/>
                <a:gd fmla="*/ 1 h 38" name="T9"/>
                <a:gd fmla="*/ 9 w 30" name="T10"/>
                <a:gd fmla="*/ 2 h 38" name="T11"/>
                <a:gd fmla="*/ 28 w 30"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8" y="30"/>
                  </a:moveTo>
                  <a:cubicBezTo>
                    <a:pt x="30" y="32"/>
                    <a:pt x="29" y="35"/>
                    <a:pt x="27" y="37"/>
                  </a:cubicBezTo>
                  <a:cubicBezTo>
                    <a:pt x="25" y="38"/>
                    <a:pt x="22" y="37"/>
                    <a:pt x="21" y="35"/>
                  </a:cubicBezTo>
                  <a:cubicBezTo>
                    <a:pt x="1" y="7"/>
                    <a:pt x="1" y="7"/>
                    <a:pt x="1" y="7"/>
                  </a:cubicBezTo>
                  <a:cubicBezTo>
                    <a:pt x="0" y="5"/>
                    <a:pt x="0" y="2"/>
                    <a:pt x="2" y="1"/>
                  </a:cubicBezTo>
                  <a:cubicBezTo>
                    <a:pt x="4" y="0"/>
                    <a:pt x="7" y="0"/>
                    <a:pt x="9" y="2"/>
                  </a:cubicBezTo>
                  <a:lnTo>
                    <a:pt x="28"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0" name="Freeform 532"/>
            <p:cNvSpPr/>
            <p:nvPr/>
          </p:nvSpPr>
          <p:spPr bwMode="auto">
            <a:xfrm>
              <a:off x="10380688" y="6080140"/>
              <a:ext cx="11113" cy="44450"/>
            </a:xfrm>
            <a:custGeom>
              <a:gdLst>
                <a:gd fmla="*/ 11 w 11" name="T0"/>
                <a:gd fmla="*/ 39 h 43" name="T1"/>
                <a:gd fmla="*/ 7 w 11" name="T2"/>
                <a:gd fmla="*/ 43 h 43" name="T3"/>
                <a:gd fmla="*/ 2 w 11" name="T4"/>
                <a:gd fmla="*/ 39 h 43" name="T5"/>
                <a:gd fmla="*/ 0 w 11" name="T6"/>
                <a:gd fmla="*/ 5 h 43" name="T7"/>
                <a:gd fmla="*/ 4 w 11" name="T8"/>
                <a:gd fmla="*/ 0 h 43" name="T9"/>
                <a:gd fmla="*/ 9 w 11" name="T10"/>
                <a:gd fmla="*/ 4 h 43" name="T11"/>
                <a:gd fmla="*/ 11 w 11"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1">
                  <a:moveTo>
                    <a:pt x="11" y="39"/>
                  </a:moveTo>
                  <a:cubicBezTo>
                    <a:pt x="11" y="41"/>
                    <a:pt x="9" y="43"/>
                    <a:pt x="7" y="43"/>
                  </a:cubicBezTo>
                  <a:cubicBezTo>
                    <a:pt x="4" y="43"/>
                    <a:pt x="2" y="42"/>
                    <a:pt x="2" y="39"/>
                  </a:cubicBezTo>
                  <a:cubicBezTo>
                    <a:pt x="0" y="5"/>
                    <a:pt x="0" y="5"/>
                    <a:pt x="0" y="5"/>
                  </a:cubicBezTo>
                  <a:cubicBezTo>
                    <a:pt x="0" y="2"/>
                    <a:pt x="2" y="0"/>
                    <a:pt x="4"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1" name="Freeform 533"/>
            <p:cNvSpPr/>
            <p:nvPr/>
          </p:nvSpPr>
          <p:spPr bwMode="auto">
            <a:xfrm>
              <a:off x="10380688" y="6089665"/>
              <a:ext cx="34925" cy="36513"/>
            </a:xfrm>
            <a:custGeom>
              <a:gdLst>
                <a:gd fmla="*/ 8 w 34" name="T0"/>
                <a:gd fmla="*/ 33 h 35" name="T1"/>
                <a:gd fmla="*/ 2 w 34" name="T2"/>
                <a:gd fmla="*/ 33 h 35" name="T3"/>
                <a:gd fmla="*/ 2 w 34" name="T4"/>
                <a:gd fmla="*/ 27 h 35" name="T5"/>
                <a:gd fmla="*/ 26 w 34" name="T6"/>
                <a:gd fmla="*/ 2 h 35" name="T7"/>
                <a:gd fmla="*/ 32 w 34" name="T8"/>
                <a:gd fmla="*/ 2 h 35" name="T9"/>
                <a:gd fmla="*/ 32 w 34" name="T10"/>
                <a:gd fmla="*/ 8 h 35" name="T11"/>
                <a:gd fmla="*/ 8 w 34"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4">
                  <a:moveTo>
                    <a:pt x="8" y="33"/>
                  </a:moveTo>
                  <a:cubicBezTo>
                    <a:pt x="6" y="35"/>
                    <a:pt x="3" y="35"/>
                    <a:pt x="2" y="33"/>
                  </a:cubicBezTo>
                  <a:cubicBezTo>
                    <a:pt x="0" y="31"/>
                    <a:pt x="0" y="28"/>
                    <a:pt x="2" y="27"/>
                  </a:cubicBezTo>
                  <a:cubicBezTo>
                    <a:pt x="26" y="2"/>
                    <a:pt x="26" y="2"/>
                    <a:pt x="26" y="2"/>
                  </a:cubicBezTo>
                  <a:cubicBezTo>
                    <a:pt x="28" y="0"/>
                    <a:pt x="30" y="0"/>
                    <a:pt x="32" y="2"/>
                  </a:cubicBezTo>
                  <a:cubicBezTo>
                    <a:pt x="34" y="4"/>
                    <a:pt x="34" y="6"/>
                    <a:pt x="32"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2" name="Freeform 534"/>
            <p:cNvSpPr/>
            <p:nvPr/>
          </p:nvSpPr>
          <p:spPr bwMode="auto">
            <a:xfrm>
              <a:off x="10437838" y="6086490"/>
              <a:ext cx="30163" cy="39688"/>
            </a:xfrm>
            <a:custGeom>
              <a:gdLst>
                <a:gd fmla="*/ 29 w 30" name="T0"/>
                <a:gd fmla="*/ 30 h 38" name="T1"/>
                <a:gd fmla="*/ 28 w 30" name="T2"/>
                <a:gd fmla="*/ 37 h 38" name="T3"/>
                <a:gd fmla="*/ 21 w 30" name="T4"/>
                <a:gd fmla="*/ 35 h 38" name="T5"/>
                <a:gd fmla="*/ 2 w 30" name="T6"/>
                <a:gd fmla="*/ 7 h 38" name="T7"/>
                <a:gd fmla="*/ 3 w 30" name="T8"/>
                <a:gd fmla="*/ 1 h 38" name="T9"/>
                <a:gd fmla="*/ 9 w 30" name="T10"/>
                <a:gd fmla="*/ 2 h 38" name="T11"/>
                <a:gd fmla="*/ 29 w 30"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9" y="30"/>
                  </a:moveTo>
                  <a:cubicBezTo>
                    <a:pt x="30" y="32"/>
                    <a:pt x="30" y="35"/>
                    <a:pt x="28" y="37"/>
                  </a:cubicBezTo>
                  <a:cubicBezTo>
                    <a:pt x="26" y="38"/>
                    <a:pt x="23" y="37"/>
                    <a:pt x="21" y="35"/>
                  </a:cubicBezTo>
                  <a:cubicBezTo>
                    <a:pt x="2" y="7"/>
                    <a:pt x="2" y="7"/>
                    <a:pt x="2" y="7"/>
                  </a:cubicBezTo>
                  <a:cubicBezTo>
                    <a:pt x="0" y="5"/>
                    <a:pt x="1" y="2"/>
                    <a:pt x="3" y="1"/>
                  </a:cubicBezTo>
                  <a:cubicBezTo>
                    <a:pt x="5" y="0"/>
                    <a:pt x="8" y="0"/>
                    <a:pt x="9" y="2"/>
                  </a:cubicBezTo>
                  <a:lnTo>
                    <a:pt x="29"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3" name="Freeform 535"/>
            <p:cNvSpPr/>
            <p:nvPr/>
          </p:nvSpPr>
          <p:spPr bwMode="auto">
            <a:xfrm>
              <a:off x="10458475" y="6080140"/>
              <a:ext cx="12700" cy="44450"/>
            </a:xfrm>
            <a:custGeom>
              <a:gdLst>
                <a:gd fmla="*/ 11 w 12" name="T0"/>
                <a:gd fmla="*/ 39 h 43" name="T1"/>
                <a:gd fmla="*/ 7 w 12" name="T2"/>
                <a:gd fmla="*/ 43 h 43" name="T3"/>
                <a:gd fmla="*/ 3 w 12" name="T4"/>
                <a:gd fmla="*/ 39 h 43" name="T5"/>
                <a:gd fmla="*/ 0 w 12" name="T6"/>
                <a:gd fmla="*/ 5 h 43" name="T7"/>
                <a:gd fmla="*/ 4 w 12" name="T8"/>
                <a:gd fmla="*/ 0 h 43" name="T9"/>
                <a:gd fmla="*/ 9 w 12" name="T10"/>
                <a:gd fmla="*/ 4 h 43" name="T11"/>
                <a:gd fmla="*/ 11 w 12"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2">
                  <a:moveTo>
                    <a:pt x="11" y="39"/>
                  </a:moveTo>
                  <a:cubicBezTo>
                    <a:pt x="12" y="41"/>
                    <a:pt x="10" y="43"/>
                    <a:pt x="7" y="43"/>
                  </a:cubicBezTo>
                  <a:cubicBezTo>
                    <a:pt x="5" y="43"/>
                    <a:pt x="3" y="42"/>
                    <a:pt x="3" y="39"/>
                  </a:cubicBezTo>
                  <a:cubicBezTo>
                    <a:pt x="0" y="5"/>
                    <a:pt x="0" y="5"/>
                    <a:pt x="0" y="5"/>
                  </a:cubicBezTo>
                  <a:cubicBezTo>
                    <a:pt x="0" y="2"/>
                    <a:pt x="2" y="0"/>
                    <a:pt x="4"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4" name="Freeform 536"/>
            <p:cNvSpPr/>
            <p:nvPr/>
          </p:nvSpPr>
          <p:spPr bwMode="auto">
            <a:xfrm>
              <a:off x="10460063" y="6089665"/>
              <a:ext cx="34925" cy="36513"/>
            </a:xfrm>
            <a:custGeom>
              <a:gdLst>
                <a:gd fmla="*/ 8 w 34" name="T0"/>
                <a:gd fmla="*/ 33 h 35" name="T1"/>
                <a:gd fmla="*/ 2 w 34" name="T2"/>
                <a:gd fmla="*/ 33 h 35" name="T3"/>
                <a:gd fmla="*/ 2 w 34" name="T4"/>
                <a:gd fmla="*/ 27 h 35" name="T5"/>
                <a:gd fmla="*/ 26 w 34" name="T6"/>
                <a:gd fmla="*/ 2 h 35" name="T7"/>
                <a:gd fmla="*/ 32 w 34" name="T8"/>
                <a:gd fmla="*/ 2 h 35" name="T9"/>
                <a:gd fmla="*/ 33 w 34" name="T10"/>
                <a:gd fmla="*/ 8 h 35" name="T11"/>
                <a:gd fmla="*/ 8 w 34"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4">
                  <a:moveTo>
                    <a:pt x="8" y="33"/>
                  </a:moveTo>
                  <a:cubicBezTo>
                    <a:pt x="7" y="35"/>
                    <a:pt x="4" y="35"/>
                    <a:pt x="2" y="33"/>
                  </a:cubicBezTo>
                  <a:cubicBezTo>
                    <a:pt x="0" y="31"/>
                    <a:pt x="0" y="28"/>
                    <a:pt x="2" y="27"/>
                  </a:cubicBezTo>
                  <a:cubicBezTo>
                    <a:pt x="26" y="2"/>
                    <a:pt x="26" y="2"/>
                    <a:pt x="26" y="2"/>
                  </a:cubicBezTo>
                  <a:cubicBezTo>
                    <a:pt x="28" y="0"/>
                    <a:pt x="31" y="0"/>
                    <a:pt x="32" y="2"/>
                  </a:cubicBezTo>
                  <a:cubicBezTo>
                    <a:pt x="34" y="4"/>
                    <a:pt x="34" y="6"/>
                    <a:pt x="33"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5" name="Freeform 537"/>
            <p:cNvSpPr/>
            <p:nvPr/>
          </p:nvSpPr>
          <p:spPr bwMode="auto">
            <a:xfrm>
              <a:off x="10517213" y="6086490"/>
              <a:ext cx="30163" cy="39688"/>
            </a:xfrm>
            <a:custGeom>
              <a:gdLst>
                <a:gd fmla="*/ 28 w 29" name="T0"/>
                <a:gd fmla="*/ 30 h 38" name="T1"/>
                <a:gd fmla="*/ 27 w 29" name="T2"/>
                <a:gd fmla="*/ 37 h 38" name="T3"/>
                <a:gd fmla="*/ 21 w 29" name="T4"/>
                <a:gd fmla="*/ 35 h 38" name="T5"/>
                <a:gd fmla="*/ 1 w 29" name="T6"/>
                <a:gd fmla="*/ 7 h 38" name="T7"/>
                <a:gd fmla="*/ 2 w 29" name="T8"/>
                <a:gd fmla="*/ 1 h 38" name="T9"/>
                <a:gd fmla="*/ 8 w 29" name="T10"/>
                <a:gd fmla="*/ 2 h 38" name="T11"/>
                <a:gd fmla="*/ 28 w 29"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28">
                  <a:moveTo>
                    <a:pt x="28" y="30"/>
                  </a:moveTo>
                  <a:cubicBezTo>
                    <a:pt x="29" y="32"/>
                    <a:pt x="29" y="35"/>
                    <a:pt x="27" y="37"/>
                  </a:cubicBezTo>
                  <a:cubicBezTo>
                    <a:pt x="25" y="38"/>
                    <a:pt x="22" y="37"/>
                    <a:pt x="21" y="35"/>
                  </a:cubicBezTo>
                  <a:cubicBezTo>
                    <a:pt x="1" y="7"/>
                    <a:pt x="1" y="7"/>
                    <a:pt x="1" y="7"/>
                  </a:cubicBezTo>
                  <a:cubicBezTo>
                    <a:pt x="0" y="5"/>
                    <a:pt x="0" y="2"/>
                    <a:pt x="2" y="1"/>
                  </a:cubicBezTo>
                  <a:cubicBezTo>
                    <a:pt x="4" y="0"/>
                    <a:pt x="7" y="0"/>
                    <a:pt x="8" y="2"/>
                  </a:cubicBezTo>
                  <a:lnTo>
                    <a:pt x="28"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6" name="Freeform 538"/>
            <p:cNvSpPr/>
            <p:nvPr/>
          </p:nvSpPr>
          <p:spPr bwMode="auto">
            <a:xfrm>
              <a:off x="10537850" y="6080140"/>
              <a:ext cx="11113" cy="44450"/>
            </a:xfrm>
            <a:custGeom>
              <a:gdLst>
                <a:gd fmla="*/ 11 w 11" name="T0"/>
                <a:gd fmla="*/ 39 h 43" name="T1"/>
                <a:gd fmla="*/ 7 w 11" name="T2"/>
                <a:gd fmla="*/ 43 h 43" name="T3"/>
                <a:gd fmla="*/ 2 w 11" name="T4"/>
                <a:gd fmla="*/ 39 h 43" name="T5"/>
                <a:gd fmla="*/ 0 w 11" name="T6"/>
                <a:gd fmla="*/ 5 h 43" name="T7"/>
                <a:gd fmla="*/ 4 w 11" name="T8"/>
                <a:gd fmla="*/ 0 h 43" name="T9"/>
                <a:gd fmla="*/ 9 w 11" name="T10"/>
                <a:gd fmla="*/ 4 h 43" name="T11"/>
                <a:gd fmla="*/ 11 w 11"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1">
                  <a:moveTo>
                    <a:pt x="11" y="39"/>
                  </a:moveTo>
                  <a:cubicBezTo>
                    <a:pt x="11" y="41"/>
                    <a:pt x="9" y="43"/>
                    <a:pt x="7" y="43"/>
                  </a:cubicBezTo>
                  <a:cubicBezTo>
                    <a:pt x="4" y="43"/>
                    <a:pt x="2" y="42"/>
                    <a:pt x="2" y="39"/>
                  </a:cubicBezTo>
                  <a:cubicBezTo>
                    <a:pt x="0" y="5"/>
                    <a:pt x="0" y="5"/>
                    <a:pt x="0" y="5"/>
                  </a:cubicBezTo>
                  <a:cubicBezTo>
                    <a:pt x="0" y="2"/>
                    <a:pt x="1" y="0"/>
                    <a:pt x="4" y="0"/>
                  </a:cubicBezTo>
                  <a:cubicBezTo>
                    <a:pt x="6" y="0"/>
                    <a:pt x="8"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7" name="Freeform 539"/>
            <p:cNvSpPr/>
            <p:nvPr/>
          </p:nvSpPr>
          <p:spPr bwMode="auto">
            <a:xfrm>
              <a:off x="10539438" y="6089665"/>
              <a:ext cx="34925" cy="36513"/>
            </a:xfrm>
            <a:custGeom>
              <a:gdLst>
                <a:gd fmla="*/ 8 w 34" name="T0"/>
                <a:gd fmla="*/ 33 h 35" name="T1"/>
                <a:gd fmla="*/ 1 w 34" name="T2"/>
                <a:gd fmla="*/ 33 h 35" name="T3"/>
                <a:gd fmla="*/ 1 w 34" name="T4"/>
                <a:gd fmla="*/ 27 h 35" name="T5"/>
                <a:gd fmla="*/ 26 w 34" name="T6"/>
                <a:gd fmla="*/ 2 h 35" name="T7"/>
                <a:gd fmla="*/ 32 w 34" name="T8"/>
                <a:gd fmla="*/ 2 h 35" name="T9"/>
                <a:gd fmla="*/ 32 w 34" name="T10"/>
                <a:gd fmla="*/ 8 h 35" name="T11"/>
                <a:gd fmla="*/ 8 w 34"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4">
                  <a:moveTo>
                    <a:pt x="8" y="33"/>
                  </a:moveTo>
                  <a:cubicBezTo>
                    <a:pt x="6" y="35"/>
                    <a:pt x="3" y="35"/>
                    <a:pt x="1" y="33"/>
                  </a:cubicBezTo>
                  <a:cubicBezTo>
                    <a:pt x="0" y="31"/>
                    <a:pt x="0" y="28"/>
                    <a:pt x="1" y="27"/>
                  </a:cubicBezTo>
                  <a:cubicBezTo>
                    <a:pt x="26" y="2"/>
                    <a:pt x="26" y="2"/>
                    <a:pt x="26" y="2"/>
                  </a:cubicBezTo>
                  <a:cubicBezTo>
                    <a:pt x="27" y="0"/>
                    <a:pt x="30" y="0"/>
                    <a:pt x="32" y="2"/>
                  </a:cubicBezTo>
                  <a:cubicBezTo>
                    <a:pt x="34" y="4"/>
                    <a:pt x="34" y="6"/>
                    <a:pt x="32"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8" name="Freeform 540"/>
            <p:cNvSpPr/>
            <p:nvPr/>
          </p:nvSpPr>
          <p:spPr bwMode="auto">
            <a:xfrm>
              <a:off x="10595001" y="6086490"/>
              <a:ext cx="31750" cy="39688"/>
            </a:xfrm>
            <a:custGeom>
              <a:gdLst>
                <a:gd fmla="*/ 28 w 30" name="T0"/>
                <a:gd fmla="*/ 30 h 38" name="T1"/>
                <a:gd fmla="*/ 27 w 30" name="T2"/>
                <a:gd fmla="*/ 37 h 38" name="T3"/>
                <a:gd fmla="*/ 21 w 30" name="T4"/>
                <a:gd fmla="*/ 35 h 38" name="T5"/>
                <a:gd fmla="*/ 1 w 30" name="T6"/>
                <a:gd fmla="*/ 7 h 38" name="T7"/>
                <a:gd fmla="*/ 3 w 30" name="T8"/>
                <a:gd fmla="*/ 1 h 38" name="T9"/>
                <a:gd fmla="*/ 9 w 30" name="T10"/>
                <a:gd fmla="*/ 2 h 38" name="T11"/>
                <a:gd fmla="*/ 28 w 30"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8" y="30"/>
                  </a:moveTo>
                  <a:cubicBezTo>
                    <a:pt x="30" y="32"/>
                    <a:pt x="29" y="35"/>
                    <a:pt x="27" y="37"/>
                  </a:cubicBezTo>
                  <a:cubicBezTo>
                    <a:pt x="25" y="38"/>
                    <a:pt x="23" y="37"/>
                    <a:pt x="21" y="35"/>
                  </a:cubicBezTo>
                  <a:cubicBezTo>
                    <a:pt x="1" y="7"/>
                    <a:pt x="1" y="7"/>
                    <a:pt x="1" y="7"/>
                  </a:cubicBezTo>
                  <a:cubicBezTo>
                    <a:pt x="0" y="5"/>
                    <a:pt x="1" y="2"/>
                    <a:pt x="3" y="1"/>
                  </a:cubicBezTo>
                  <a:cubicBezTo>
                    <a:pt x="5" y="0"/>
                    <a:pt x="7" y="0"/>
                    <a:pt x="9" y="2"/>
                  </a:cubicBezTo>
                  <a:lnTo>
                    <a:pt x="28"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9" name="Freeform 541"/>
            <p:cNvSpPr/>
            <p:nvPr/>
          </p:nvSpPr>
          <p:spPr bwMode="auto">
            <a:xfrm>
              <a:off x="10615638" y="6080140"/>
              <a:ext cx="11113" cy="44450"/>
            </a:xfrm>
            <a:custGeom>
              <a:gdLst>
                <a:gd fmla="*/ 11 w 11" name="T0"/>
                <a:gd fmla="*/ 39 h 43" name="T1"/>
                <a:gd fmla="*/ 7 w 11" name="T2"/>
                <a:gd fmla="*/ 43 h 43" name="T3"/>
                <a:gd fmla="*/ 2 w 11" name="T4"/>
                <a:gd fmla="*/ 39 h 43" name="T5"/>
                <a:gd fmla="*/ 0 w 11" name="T6"/>
                <a:gd fmla="*/ 5 h 43" name="T7"/>
                <a:gd fmla="*/ 4 w 11" name="T8"/>
                <a:gd fmla="*/ 0 h 43" name="T9"/>
                <a:gd fmla="*/ 9 w 11" name="T10"/>
                <a:gd fmla="*/ 4 h 43" name="T11"/>
                <a:gd fmla="*/ 11 w 11"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1">
                  <a:moveTo>
                    <a:pt x="11" y="39"/>
                  </a:moveTo>
                  <a:cubicBezTo>
                    <a:pt x="11" y="41"/>
                    <a:pt x="9" y="43"/>
                    <a:pt x="7" y="43"/>
                  </a:cubicBezTo>
                  <a:cubicBezTo>
                    <a:pt x="5" y="43"/>
                    <a:pt x="2" y="42"/>
                    <a:pt x="2" y="39"/>
                  </a:cubicBezTo>
                  <a:cubicBezTo>
                    <a:pt x="0" y="5"/>
                    <a:pt x="0" y="5"/>
                    <a:pt x="0" y="5"/>
                  </a:cubicBezTo>
                  <a:cubicBezTo>
                    <a:pt x="0" y="2"/>
                    <a:pt x="2" y="0"/>
                    <a:pt x="4"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0" name="Freeform 542"/>
            <p:cNvSpPr/>
            <p:nvPr/>
          </p:nvSpPr>
          <p:spPr bwMode="auto">
            <a:xfrm>
              <a:off x="10617226" y="6089665"/>
              <a:ext cx="34925" cy="36513"/>
            </a:xfrm>
            <a:custGeom>
              <a:gdLst>
                <a:gd fmla="*/ 8 w 34" name="T0"/>
                <a:gd fmla="*/ 33 h 35" name="T1"/>
                <a:gd fmla="*/ 2 w 34" name="T2"/>
                <a:gd fmla="*/ 33 h 35" name="T3"/>
                <a:gd fmla="*/ 2 w 34" name="T4"/>
                <a:gd fmla="*/ 27 h 35" name="T5"/>
                <a:gd fmla="*/ 26 w 34" name="T6"/>
                <a:gd fmla="*/ 2 h 35" name="T7"/>
                <a:gd fmla="*/ 32 w 34" name="T8"/>
                <a:gd fmla="*/ 2 h 35" name="T9"/>
                <a:gd fmla="*/ 32 w 34" name="T10"/>
                <a:gd fmla="*/ 8 h 35" name="T11"/>
                <a:gd fmla="*/ 8 w 34"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4">
                  <a:moveTo>
                    <a:pt x="8" y="33"/>
                  </a:moveTo>
                  <a:cubicBezTo>
                    <a:pt x="6" y="35"/>
                    <a:pt x="4" y="35"/>
                    <a:pt x="2" y="33"/>
                  </a:cubicBezTo>
                  <a:cubicBezTo>
                    <a:pt x="0" y="31"/>
                    <a:pt x="0" y="28"/>
                    <a:pt x="2" y="27"/>
                  </a:cubicBezTo>
                  <a:cubicBezTo>
                    <a:pt x="26" y="2"/>
                    <a:pt x="26" y="2"/>
                    <a:pt x="26" y="2"/>
                  </a:cubicBezTo>
                  <a:cubicBezTo>
                    <a:pt x="28" y="0"/>
                    <a:pt x="30" y="0"/>
                    <a:pt x="32" y="2"/>
                  </a:cubicBezTo>
                  <a:cubicBezTo>
                    <a:pt x="34" y="4"/>
                    <a:pt x="34" y="6"/>
                    <a:pt x="32"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1" name="Freeform 543"/>
            <p:cNvSpPr/>
            <p:nvPr/>
          </p:nvSpPr>
          <p:spPr bwMode="auto">
            <a:xfrm>
              <a:off x="10674376" y="6086490"/>
              <a:ext cx="30163" cy="39688"/>
            </a:xfrm>
            <a:custGeom>
              <a:gdLst>
                <a:gd fmla="*/ 29 w 30" name="T0"/>
                <a:gd fmla="*/ 30 h 38" name="T1"/>
                <a:gd fmla="*/ 28 w 30" name="T2"/>
                <a:gd fmla="*/ 37 h 38" name="T3"/>
                <a:gd fmla="*/ 22 w 30" name="T4"/>
                <a:gd fmla="*/ 35 h 38" name="T5"/>
                <a:gd fmla="*/ 2 w 30" name="T6"/>
                <a:gd fmla="*/ 7 h 38" name="T7"/>
                <a:gd fmla="*/ 3 w 30" name="T8"/>
                <a:gd fmla="*/ 1 h 38" name="T9"/>
                <a:gd fmla="*/ 9 w 30" name="T10"/>
                <a:gd fmla="*/ 2 h 38" name="T11"/>
                <a:gd fmla="*/ 29 w 30"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9" y="30"/>
                  </a:moveTo>
                  <a:cubicBezTo>
                    <a:pt x="30" y="32"/>
                    <a:pt x="30" y="35"/>
                    <a:pt x="28" y="37"/>
                  </a:cubicBezTo>
                  <a:cubicBezTo>
                    <a:pt x="26" y="38"/>
                    <a:pt x="23" y="37"/>
                    <a:pt x="22" y="35"/>
                  </a:cubicBezTo>
                  <a:cubicBezTo>
                    <a:pt x="2" y="7"/>
                    <a:pt x="2" y="7"/>
                    <a:pt x="2" y="7"/>
                  </a:cubicBezTo>
                  <a:cubicBezTo>
                    <a:pt x="0" y="5"/>
                    <a:pt x="1" y="2"/>
                    <a:pt x="3" y="1"/>
                  </a:cubicBezTo>
                  <a:cubicBezTo>
                    <a:pt x="5" y="0"/>
                    <a:pt x="8" y="0"/>
                    <a:pt x="9" y="2"/>
                  </a:cubicBezTo>
                  <a:lnTo>
                    <a:pt x="29"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2" name="Freeform 544"/>
            <p:cNvSpPr/>
            <p:nvPr/>
          </p:nvSpPr>
          <p:spPr bwMode="auto">
            <a:xfrm>
              <a:off x="10695013" y="6080140"/>
              <a:ext cx="11113" cy="44450"/>
            </a:xfrm>
            <a:custGeom>
              <a:gdLst>
                <a:gd fmla="*/ 11 w 12" name="T0"/>
                <a:gd fmla="*/ 39 h 43" name="T1"/>
                <a:gd fmla="*/ 7 w 12" name="T2"/>
                <a:gd fmla="*/ 43 h 43" name="T3"/>
                <a:gd fmla="*/ 3 w 12" name="T4"/>
                <a:gd fmla="*/ 39 h 43" name="T5"/>
                <a:gd fmla="*/ 0 w 12" name="T6"/>
                <a:gd fmla="*/ 5 h 43" name="T7"/>
                <a:gd fmla="*/ 5 w 12" name="T8"/>
                <a:gd fmla="*/ 0 h 43" name="T9"/>
                <a:gd fmla="*/ 9 w 12" name="T10"/>
                <a:gd fmla="*/ 4 h 43" name="T11"/>
                <a:gd fmla="*/ 11 w 12"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2">
                  <a:moveTo>
                    <a:pt x="11" y="39"/>
                  </a:moveTo>
                  <a:cubicBezTo>
                    <a:pt x="12" y="41"/>
                    <a:pt x="10" y="43"/>
                    <a:pt x="7" y="43"/>
                  </a:cubicBezTo>
                  <a:cubicBezTo>
                    <a:pt x="5" y="43"/>
                    <a:pt x="3" y="42"/>
                    <a:pt x="3" y="39"/>
                  </a:cubicBezTo>
                  <a:cubicBezTo>
                    <a:pt x="0" y="5"/>
                    <a:pt x="0" y="5"/>
                    <a:pt x="0" y="5"/>
                  </a:cubicBezTo>
                  <a:cubicBezTo>
                    <a:pt x="0" y="2"/>
                    <a:pt x="2" y="0"/>
                    <a:pt x="5"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3" name="Freeform 545"/>
            <p:cNvSpPr/>
            <p:nvPr/>
          </p:nvSpPr>
          <p:spPr bwMode="auto">
            <a:xfrm>
              <a:off x="10695013" y="6089665"/>
              <a:ext cx="34925" cy="36513"/>
            </a:xfrm>
            <a:custGeom>
              <a:gdLst>
                <a:gd fmla="*/ 8 w 34" name="T0"/>
                <a:gd fmla="*/ 33 h 35" name="T1"/>
                <a:gd fmla="*/ 2 w 34" name="T2"/>
                <a:gd fmla="*/ 33 h 35" name="T3"/>
                <a:gd fmla="*/ 2 w 34" name="T4"/>
                <a:gd fmla="*/ 27 h 35" name="T5"/>
                <a:gd fmla="*/ 26 w 34" name="T6"/>
                <a:gd fmla="*/ 2 h 35" name="T7"/>
                <a:gd fmla="*/ 33 w 34" name="T8"/>
                <a:gd fmla="*/ 2 h 35" name="T9"/>
                <a:gd fmla="*/ 33 w 34" name="T10"/>
                <a:gd fmla="*/ 8 h 35" name="T11"/>
                <a:gd fmla="*/ 8 w 34"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4">
                  <a:moveTo>
                    <a:pt x="8" y="33"/>
                  </a:moveTo>
                  <a:cubicBezTo>
                    <a:pt x="7" y="35"/>
                    <a:pt x="4" y="35"/>
                    <a:pt x="2" y="33"/>
                  </a:cubicBezTo>
                  <a:cubicBezTo>
                    <a:pt x="0" y="31"/>
                    <a:pt x="0" y="28"/>
                    <a:pt x="2" y="27"/>
                  </a:cubicBezTo>
                  <a:cubicBezTo>
                    <a:pt x="26" y="2"/>
                    <a:pt x="26" y="2"/>
                    <a:pt x="26" y="2"/>
                  </a:cubicBezTo>
                  <a:cubicBezTo>
                    <a:pt x="28" y="0"/>
                    <a:pt x="31" y="0"/>
                    <a:pt x="33" y="2"/>
                  </a:cubicBezTo>
                  <a:cubicBezTo>
                    <a:pt x="34" y="4"/>
                    <a:pt x="34" y="6"/>
                    <a:pt x="33"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4" name="Freeform 546"/>
            <p:cNvSpPr/>
            <p:nvPr/>
          </p:nvSpPr>
          <p:spPr bwMode="auto">
            <a:xfrm>
              <a:off x="9966349" y="6008703"/>
              <a:ext cx="30163" cy="38100"/>
            </a:xfrm>
            <a:custGeom>
              <a:gdLst>
                <a:gd fmla="*/ 29 w 30" name="T0"/>
                <a:gd fmla="*/ 31 h 38" name="T1"/>
                <a:gd fmla="*/ 27 w 30" name="T2"/>
                <a:gd fmla="*/ 37 h 38" name="T3"/>
                <a:gd fmla="*/ 21 w 30" name="T4"/>
                <a:gd fmla="*/ 36 h 38" name="T5"/>
                <a:gd fmla="*/ 2 w 30" name="T6"/>
                <a:gd fmla="*/ 7 h 38" name="T7"/>
                <a:gd fmla="*/ 3 w 30" name="T8"/>
                <a:gd fmla="*/ 1 h 38" name="T9"/>
                <a:gd fmla="*/ 9 w 30" name="T10"/>
                <a:gd fmla="*/ 2 h 38" name="T11"/>
                <a:gd fmla="*/ 29 w 30"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9" y="31"/>
                  </a:moveTo>
                  <a:cubicBezTo>
                    <a:pt x="30" y="33"/>
                    <a:pt x="29" y="35"/>
                    <a:pt x="27" y="37"/>
                  </a:cubicBezTo>
                  <a:cubicBezTo>
                    <a:pt x="25" y="38"/>
                    <a:pt x="23" y="38"/>
                    <a:pt x="21" y="36"/>
                  </a:cubicBezTo>
                  <a:cubicBezTo>
                    <a:pt x="2" y="7"/>
                    <a:pt x="2" y="7"/>
                    <a:pt x="2" y="7"/>
                  </a:cubicBezTo>
                  <a:cubicBezTo>
                    <a:pt x="0" y="5"/>
                    <a:pt x="1" y="3"/>
                    <a:pt x="3" y="1"/>
                  </a:cubicBezTo>
                  <a:cubicBezTo>
                    <a:pt x="5" y="0"/>
                    <a:pt x="7" y="0"/>
                    <a:pt x="9" y="2"/>
                  </a:cubicBezTo>
                  <a:lnTo>
                    <a:pt x="29"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5" name="Freeform 547"/>
            <p:cNvSpPr/>
            <p:nvPr/>
          </p:nvSpPr>
          <p:spPr bwMode="auto">
            <a:xfrm>
              <a:off x="9986987" y="6002353"/>
              <a:ext cx="11113" cy="44450"/>
            </a:xfrm>
            <a:custGeom>
              <a:gdLst>
                <a:gd fmla="*/ 11 w 11" name="T0"/>
                <a:gd fmla="*/ 39 h 44" name="T1"/>
                <a:gd fmla="*/ 7 w 11" name="T2"/>
                <a:gd fmla="*/ 44 h 44" name="T3"/>
                <a:gd fmla="*/ 2 w 11" name="T4"/>
                <a:gd fmla="*/ 40 h 44" name="T5"/>
                <a:gd fmla="*/ 0 w 11" name="T6"/>
                <a:gd fmla="*/ 5 h 44" name="T7"/>
                <a:gd fmla="*/ 4 w 11" name="T8"/>
                <a:gd fmla="*/ 0 h 44" name="T9"/>
                <a:gd fmla="*/ 9 w 11" name="T10"/>
                <a:gd fmla="*/ 4 h 44" name="T11"/>
                <a:gd fmla="*/ 11 w 11"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1">
                  <a:moveTo>
                    <a:pt x="11" y="39"/>
                  </a:moveTo>
                  <a:cubicBezTo>
                    <a:pt x="11" y="41"/>
                    <a:pt x="10" y="43"/>
                    <a:pt x="7" y="44"/>
                  </a:cubicBezTo>
                  <a:cubicBezTo>
                    <a:pt x="5" y="44"/>
                    <a:pt x="3" y="42"/>
                    <a:pt x="2" y="40"/>
                  </a:cubicBezTo>
                  <a:cubicBezTo>
                    <a:pt x="0" y="5"/>
                    <a:pt x="0" y="5"/>
                    <a:pt x="0" y="5"/>
                  </a:cubicBezTo>
                  <a:cubicBezTo>
                    <a:pt x="0" y="3"/>
                    <a:pt x="2" y="0"/>
                    <a:pt x="4"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6" name="Freeform 548"/>
            <p:cNvSpPr/>
            <p:nvPr/>
          </p:nvSpPr>
          <p:spPr bwMode="auto">
            <a:xfrm>
              <a:off x="9986987" y="6011878"/>
              <a:ext cx="34925" cy="34925"/>
            </a:xfrm>
            <a:custGeom>
              <a:gdLst>
                <a:gd fmla="*/ 8 w 34" name="T0"/>
                <a:gd fmla="*/ 32 h 34" name="T1"/>
                <a:gd fmla="*/ 2 w 34" name="T2"/>
                <a:gd fmla="*/ 32 h 34" name="T3"/>
                <a:gd fmla="*/ 2 w 34" name="T4"/>
                <a:gd fmla="*/ 26 h 34" name="T5"/>
                <a:gd fmla="*/ 26 w 34" name="T6"/>
                <a:gd fmla="*/ 1 h 34" name="T7"/>
                <a:gd fmla="*/ 32 w 34" name="T8"/>
                <a:gd fmla="*/ 1 h 34" name="T9"/>
                <a:gd fmla="*/ 32 w 34" name="T10"/>
                <a:gd fmla="*/ 8 h 34" name="T11"/>
                <a:gd fmla="*/ 8 w 34"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4">
                  <a:moveTo>
                    <a:pt x="8" y="32"/>
                  </a:moveTo>
                  <a:cubicBezTo>
                    <a:pt x="6" y="34"/>
                    <a:pt x="4" y="34"/>
                    <a:pt x="2" y="32"/>
                  </a:cubicBezTo>
                  <a:cubicBezTo>
                    <a:pt x="0" y="31"/>
                    <a:pt x="0" y="28"/>
                    <a:pt x="2" y="26"/>
                  </a:cubicBezTo>
                  <a:cubicBezTo>
                    <a:pt x="26" y="1"/>
                    <a:pt x="26" y="1"/>
                    <a:pt x="26" y="1"/>
                  </a:cubicBezTo>
                  <a:cubicBezTo>
                    <a:pt x="28" y="0"/>
                    <a:pt x="31" y="0"/>
                    <a:pt x="32" y="1"/>
                  </a:cubicBezTo>
                  <a:cubicBezTo>
                    <a:pt x="34" y="3"/>
                    <a:pt x="34" y="6"/>
                    <a:pt x="32"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7" name="Freeform 549"/>
            <p:cNvSpPr/>
            <p:nvPr/>
          </p:nvSpPr>
          <p:spPr bwMode="auto">
            <a:xfrm>
              <a:off x="10045724" y="6008703"/>
              <a:ext cx="28575" cy="38100"/>
            </a:xfrm>
            <a:custGeom>
              <a:gdLst>
                <a:gd fmla="*/ 28 w 29" name="T0"/>
                <a:gd fmla="*/ 31 h 38" name="T1"/>
                <a:gd fmla="*/ 27 w 29" name="T2"/>
                <a:gd fmla="*/ 37 h 38" name="T3"/>
                <a:gd fmla="*/ 21 w 29" name="T4"/>
                <a:gd fmla="*/ 36 h 38" name="T5"/>
                <a:gd fmla="*/ 1 w 29" name="T6"/>
                <a:gd fmla="*/ 7 h 38" name="T7"/>
                <a:gd fmla="*/ 2 w 29" name="T8"/>
                <a:gd fmla="*/ 1 h 38" name="T9"/>
                <a:gd fmla="*/ 8 w 29" name="T10"/>
                <a:gd fmla="*/ 2 h 38" name="T11"/>
                <a:gd fmla="*/ 28 w 29"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28">
                  <a:moveTo>
                    <a:pt x="28" y="31"/>
                  </a:moveTo>
                  <a:cubicBezTo>
                    <a:pt x="29" y="33"/>
                    <a:pt x="29" y="35"/>
                    <a:pt x="27" y="37"/>
                  </a:cubicBezTo>
                  <a:cubicBezTo>
                    <a:pt x="25" y="38"/>
                    <a:pt x="22" y="38"/>
                    <a:pt x="21" y="36"/>
                  </a:cubicBezTo>
                  <a:cubicBezTo>
                    <a:pt x="1" y="7"/>
                    <a:pt x="1" y="7"/>
                    <a:pt x="1" y="7"/>
                  </a:cubicBezTo>
                  <a:cubicBezTo>
                    <a:pt x="0" y="5"/>
                    <a:pt x="0" y="3"/>
                    <a:pt x="2" y="1"/>
                  </a:cubicBezTo>
                  <a:cubicBezTo>
                    <a:pt x="4" y="0"/>
                    <a:pt x="7" y="0"/>
                    <a:pt x="8" y="2"/>
                  </a:cubicBezTo>
                  <a:lnTo>
                    <a:pt x="28"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8" name="Freeform 550"/>
            <p:cNvSpPr/>
            <p:nvPr/>
          </p:nvSpPr>
          <p:spPr bwMode="auto">
            <a:xfrm>
              <a:off x="10064774" y="6002353"/>
              <a:ext cx="12700" cy="44450"/>
            </a:xfrm>
            <a:custGeom>
              <a:gdLst>
                <a:gd fmla="*/ 12 w 12" name="T0"/>
                <a:gd fmla="*/ 39 h 44" name="T1"/>
                <a:gd fmla="*/ 7 w 12" name="T2"/>
                <a:gd fmla="*/ 44 h 44" name="T3"/>
                <a:gd fmla="*/ 3 w 12" name="T4"/>
                <a:gd fmla="*/ 40 h 44" name="T5"/>
                <a:gd fmla="*/ 1 w 12" name="T6"/>
                <a:gd fmla="*/ 5 h 44" name="T7"/>
                <a:gd fmla="*/ 5 w 12" name="T8"/>
                <a:gd fmla="*/ 0 h 44" name="T9"/>
                <a:gd fmla="*/ 9 w 12" name="T10"/>
                <a:gd fmla="*/ 4 h 44" name="T11"/>
                <a:gd fmla="*/ 12 w 12"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2">
                  <a:moveTo>
                    <a:pt x="12" y="39"/>
                  </a:moveTo>
                  <a:cubicBezTo>
                    <a:pt x="12" y="41"/>
                    <a:pt x="10" y="43"/>
                    <a:pt x="7" y="44"/>
                  </a:cubicBezTo>
                  <a:cubicBezTo>
                    <a:pt x="5" y="44"/>
                    <a:pt x="3" y="42"/>
                    <a:pt x="3" y="40"/>
                  </a:cubicBezTo>
                  <a:cubicBezTo>
                    <a:pt x="1" y="5"/>
                    <a:pt x="1" y="5"/>
                    <a:pt x="1" y="5"/>
                  </a:cubicBezTo>
                  <a:cubicBezTo>
                    <a:pt x="0" y="3"/>
                    <a:pt x="2" y="0"/>
                    <a:pt x="5" y="0"/>
                  </a:cubicBezTo>
                  <a:cubicBezTo>
                    <a:pt x="7" y="0"/>
                    <a:pt x="9" y="2"/>
                    <a:pt x="9" y="4"/>
                  </a:cubicBezTo>
                  <a:lnTo>
                    <a:pt x="12"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9" name="Freeform 551"/>
            <p:cNvSpPr/>
            <p:nvPr/>
          </p:nvSpPr>
          <p:spPr bwMode="auto">
            <a:xfrm>
              <a:off x="10066362" y="6011878"/>
              <a:ext cx="34925" cy="34925"/>
            </a:xfrm>
            <a:custGeom>
              <a:gdLst>
                <a:gd fmla="*/ 8 w 33" name="T0"/>
                <a:gd fmla="*/ 32 h 34" name="T1"/>
                <a:gd fmla="*/ 1 w 33" name="T2"/>
                <a:gd fmla="*/ 32 h 34" name="T3"/>
                <a:gd fmla="*/ 1 w 33" name="T4"/>
                <a:gd fmla="*/ 26 h 34" name="T5"/>
                <a:gd fmla="*/ 25 w 33" name="T6"/>
                <a:gd fmla="*/ 1 h 34" name="T7"/>
                <a:gd fmla="*/ 32 w 33" name="T8"/>
                <a:gd fmla="*/ 1 h 34" name="T9"/>
                <a:gd fmla="*/ 32 w 33" name="T10"/>
                <a:gd fmla="*/ 8 h 34" name="T11"/>
                <a:gd fmla="*/ 8 w 33"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3">
                  <a:moveTo>
                    <a:pt x="8" y="32"/>
                  </a:moveTo>
                  <a:cubicBezTo>
                    <a:pt x="6" y="34"/>
                    <a:pt x="3" y="34"/>
                    <a:pt x="1" y="32"/>
                  </a:cubicBezTo>
                  <a:cubicBezTo>
                    <a:pt x="0" y="31"/>
                    <a:pt x="0" y="28"/>
                    <a:pt x="1" y="26"/>
                  </a:cubicBezTo>
                  <a:cubicBezTo>
                    <a:pt x="25" y="1"/>
                    <a:pt x="25" y="1"/>
                    <a:pt x="25" y="1"/>
                  </a:cubicBezTo>
                  <a:cubicBezTo>
                    <a:pt x="27" y="0"/>
                    <a:pt x="30" y="0"/>
                    <a:pt x="32" y="1"/>
                  </a:cubicBezTo>
                  <a:cubicBezTo>
                    <a:pt x="33" y="3"/>
                    <a:pt x="33" y="6"/>
                    <a:pt x="32"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0" name="Freeform 552"/>
            <p:cNvSpPr/>
            <p:nvPr/>
          </p:nvSpPr>
          <p:spPr bwMode="auto">
            <a:xfrm>
              <a:off x="10123512" y="6008703"/>
              <a:ext cx="30163" cy="38100"/>
            </a:xfrm>
            <a:custGeom>
              <a:gdLst>
                <a:gd fmla="*/ 28 w 30" name="T0"/>
                <a:gd fmla="*/ 31 h 38" name="T1"/>
                <a:gd fmla="*/ 27 w 30" name="T2"/>
                <a:gd fmla="*/ 37 h 38" name="T3"/>
                <a:gd fmla="*/ 21 w 30" name="T4"/>
                <a:gd fmla="*/ 36 h 38" name="T5"/>
                <a:gd fmla="*/ 1 w 30" name="T6"/>
                <a:gd fmla="*/ 7 h 38" name="T7"/>
                <a:gd fmla="*/ 2 w 30" name="T8"/>
                <a:gd fmla="*/ 1 h 38" name="T9"/>
                <a:gd fmla="*/ 9 w 30" name="T10"/>
                <a:gd fmla="*/ 2 h 38" name="T11"/>
                <a:gd fmla="*/ 28 w 30"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8" y="31"/>
                  </a:moveTo>
                  <a:cubicBezTo>
                    <a:pt x="30" y="33"/>
                    <a:pt x="29" y="35"/>
                    <a:pt x="27" y="37"/>
                  </a:cubicBezTo>
                  <a:cubicBezTo>
                    <a:pt x="25" y="38"/>
                    <a:pt x="22" y="38"/>
                    <a:pt x="21" y="36"/>
                  </a:cubicBezTo>
                  <a:cubicBezTo>
                    <a:pt x="1" y="7"/>
                    <a:pt x="1" y="7"/>
                    <a:pt x="1" y="7"/>
                  </a:cubicBezTo>
                  <a:cubicBezTo>
                    <a:pt x="0" y="5"/>
                    <a:pt x="0" y="3"/>
                    <a:pt x="2" y="1"/>
                  </a:cubicBezTo>
                  <a:cubicBezTo>
                    <a:pt x="4" y="0"/>
                    <a:pt x="7" y="0"/>
                    <a:pt x="9" y="2"/>
                  </a:cubicBezTo>
                  <a:lnTo>
                    <a:pt x="28"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1" name="Freeform 553"/>
            <p:cNvSpPr/>
            <p:nvPr/>
          </p:nvSpPr>
          <p:spPr bwMode="auto">
            <a:xfrm>
              <a:off x="10144150" y="6002353"/>
              <a:ext cx="11113" cy="44450"/>
            </a:xfrm>
            <a:custGeom>
              <a:gdLst>
                <a:gd fmla="*/ 11 w 11" name="T0"/>
                <a:gd fmla="*/ 39 h 44" name="T1"/>
                <a:gd fmla="*/ 7 w 11" name="T2"/>
                <a:gd fmla="*/ 44 h 44" name="T3"/>
                <a:gd fmla="*/ 2 w 11" name="T4"/>
                <a:gd fmla="*/ 40 h 44" name="T5"/>
                <a:gd fmla="*/ 0 w 11" name="T6"/>
                <a:gd fmla="*/ 5 h 44" name="T7"/>
                <a:gd fmla="*/ 4 w 11" name="T8"/>
                <a:gd fmla="*/ 0 h 44" name="T9"/>
                <a:gd fmla="*/ 9 w 11" name="T10"/>
                <a:gd fmla="*/ 4 h 44" name="T11"/>
                <a:gd fmla="*/ 11 w 11"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1">
                  <a:moveTo>
                    <a:pt x="11" y="39"/>
                  </a:moveTo>
                  <a:cubicBezTo>
                    <a:pt x="11" y="41"/>
                    <a:pt x="9" y="43"/>
                    <a:pt x="7" y="44"/>
                  </a:cubicBezTo>
                  <a:cubicBezTo>
                    <a:pt x="4" y="44"/>
                    <a:pt x="2" y="42"/>
                    <a:pt x="2" y="40"/>
                  </a:cubicBezTo>
                  <a:cubicBezTo>
                    <a:pt x="0" y="5"/>
                    <a:pt x="0" y="5"/>
                    <a:pt x="0" y="5"/>
                  </a:cubicBezTo>
                  <a:cubicBezTo>
                    <a:pt x="0" y="3"/>
                    <a:pt x="2" y="0"/>
                    <a:pt x="4" y="0"/>
                  </a:cubicBezTo>
                  <a:cubicBezTo>
                    <a:pt x="6"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2" name="Freeform 554"/>
            <p:cNvSpPr/>
            <p:nvPr/>
          </p:nvSpPr>
          <p:spPr bwMode="auto">
            <a:xfrm>
              <a:off x="10145737" y="6011878"/>
              <a:ext cx="34925" cy="34925"/>
            </a:xfrm>
            <a:custGeom>
              <a:gdLst>
                <a:gd fmla="*/ 8 w 34" name="T0"/>
                <a:gd fmla="*/ 32 h 34" name="T1"/>
                <a:gd fmla="*/ 2 w 34" name="T2"/>
                <a:gd fmla="*/ 32 h 34" name="T3"/>
                <a:gd fmla="*/ 2 w 34" name="T4"/>
                <a:gd fmla="*/ 26 h 34" name="T5"/>
                <a:gd fmla="*/ 26 w 34" name="T6"/>
                <a:gd fmla="*/ 1 h 34" name="T7"/>
                <a:gd fmla="*/ 32 w 34" name="T8"/>
                <a:gd fmla="*/ 1 h 34" name="T9"/>
                <a:gd fmla="*/ 32 w 34" name="T10"/>
                <a:gd fmla="*/ 8 h 34" name="T11"/>
                <a:gd fmla="*/ 8 w 34"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4">
                  <a:moveTo>
                    <a:pt x="8" y="32"/>
                  </a:moveTo>
                  <a:cubicBezTo>
                    <a:pt x="6" y="34"/>
                    <a:pt x="3" y="34"/>
                    <a:pt x="2" y="32"/>
                  </a:cubicBezTo>
                  <a:cubicBezTo>
                    <a:pt x="0" y="31"/>
                    <a:pt x="0" y="28"/>
                    <a:pt x="2" y="26"/>
                  </a:cubicBezTo>
                  <a:cubicBezTo>
                    <a:pt x="26" y="1"/>
                    <a:pt x="26" y="1"/>
                    <a:pt x="26" y="1"/>
                  </a:cubicBezTo>
                  <a:cubicBezTo>
                    <a:pt x="27" y="0"/>
                    <a:pt x="30" y="0"/>
                    <a:pt x="32" y="1"/>
                  </a:cubicBezTo>
                  <a:cubicBezTo>
                    <a:pt x="34" y="3"/>
                    <a:pt x="34" y="6"/>
                    <a:pt x="32"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3" name="Freeform 555"/>
            <p:cNvSpPr/>
            <p:nvPr/>
          </p:nvSpPr>
          <p:spPr bwMode="auto">
            <a:xfrm>
              <a:off x="10201300" y="6008703"/>
              <a:ext cx="31750" cy="38100"/>
            </a:xfrm>
            <a:custGeom>
              <a:gdLst>
                <a:gd fmla="*/ 29 w 30" name="T0"/>
                <a:gd fmla="*/ 31 h 38" name="T1"/>
                <a:gd fmla="*/ 28 w 30" name="T2"/>
                <a:gd fmla="*/ 37 h 38" name="T3"/>
                <a:gd fmla="*/ 21 w 30" name="T4"/>
                <a:gd fmla="*/ 36 h 38" name="T5"/>
                <a:gd fmla="*/ 2 w 30" name="T6"/>
                <a:gd fmla="*/ 7 h 38" name="T7"/>
                <a:gd fmla="*/ 3 w 30" name="T8"/>
                <a:gd fmla="*/ 1 h 38" name="T9"/>
                <a:gd fmla="*/ 9 w 30" name="T10"/>
                <a:gd fmla="*/ 2 h 38" name="T11"/>
                <a:gd fmla="*/ 29 w 30"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9" y="31"/>
                  </a:moveTo>
                  <a:cubicBezTo>
                    <a:pt x="30" y="33"/>
                    <a:pt x="30" y="35"/>
                    <a:pt x="28" y="37"/>
                  </a:cubicBezTo>
                  <a:cubicBezTo>
                    <a:pt x="26" y="38"/>
                    <a:pt x="23" y="38"/>
                    <a:pt x="21" y="36"/>
                  </a:cubicBezTo>
                  <a:cubicBezTo>
                    <a:pt x="2" y="7"/>
                    <a:pt x="2" y="7"/>
                    <a:pt x="2" y="7"/>
                  </a:cubicBezTo>
                  <a:cubicBezTo>
                    <a:pt x="0" y="5"/>
                    <a:pt x="1" y="3"/>
                    <a:pt x="3" y="1"/>
                  </a:cubicBezTo>
                  <a:cubicBezTo>
                    <a:pt x="5" y="0"/>
                    <a:pt x="7" y="0"/>
                    <a:pt x="9" y="2"/>
                  </a:cubicBezTo>
                  <a:lnTo>
                    <a:pt x="29"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4" name="Freeform 556"/>
            <p:cNvSpPr/>
            <p:nvPr/>
          </p:nvSpPr>
          <p:spPr bwMode="auto">
            <a:xfrm>
              <a:off x="10221937" y="6002353"/>
              <a:ext cx="11113" cy="44450"/>
            </a:xfrm>
            <a:custGeom>
              <a:gdLst>
                <a:gd fmla="*/ 11 w 11" name="T0"/>
                <a:gd fmla="*/ 39 h 44" name="T1"/>
                <a:gd fmla="*/ 7 w 11" name="T2"/>
                <a:gd fmla="*/ 44 h 44" name="T3"/>
                <a:gd fmla="*/ 3 w 11" name="T4"/>
                <a:gd fmla="*/ 40 h 44" name="T5"/>
                <a:gd fmla="*/ 0 w 11" name="T6"/>
                <a:gd fmla="*/ 5 h 44" name="T7"/>
                <a:gd fmla="*/ 4 w 11" name="T8"/>
                <a:gd fmla="*/ 0 h 44" name="T9"/>
                <a:gd fmla="*/ 9 w 11" name="T10"/>
                <a:gd fmla="*/ 4 h 44" name="T11"/>
                <a:gd fmla="*/ 11 w 11"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1">
                  <a:moveTo>
                    <a:pt x="11" y="39"/>
                  </a:moveTo>
                  <a:cubicBezTo>
                    <a:pt x="11" y="41"/>
                    <a:pt x="10" y="43"/>
                    <a:pt x="7" y="44"/>
                  </a:cubicBezTo>
                  <a:cubicBezTo>
                    <a:pt x="5" y="44"/>
                    <a:pt x="3" y="42"/>
                    <a:pt x="3" y="40"/>
                  </a:cubicBezTo>
                  <a:cubicBezTo>
                    <a:pt x="0" y="5"/>
                    <a:pt x="0" y="5"/>
                    <a:pt x="0" y="5"/>
                  </a:cubicBezTo>
                  <a:cubicBezTo>
                    <a:pt x="0" y="3"/>
                    <a:pt x="2" y="0"/>
                    <a:pt x="4"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5" name="Freeform 557"/>
            <p:cNvSpPr/>
            <p:nvPr/>
          </p:nvSpPr>
          <p:spPr bwMode="auto">
            <a:xfrm>
              <a:off x="10223525" y="6011878"/>
              <a:ext cx="34925" cy="34925"/>
            </a:xfrm>
            <a:custGeom>
              <a:gdLst>
                <a:gd fmla="*/ 8 w 34" name="T0"/>
                <a:gd fmla="*/ 32 h 34" name="T1"/>
                <a:gd fmla="*/ 2 w 34" name="T2"/>
                <a:gd fmla="*/ 32 h 34" name="T3"/>
                <a:gd fmla="*/ 2 w 34" name="T4"/>
                <a:gd fmla="*/ 26 h 34" name="T5"/>
                <a:gd fmla="*/ 26 w 34" name="T6"/>
                <a:gd fmla="*/ 1 h 34" name="T7"/>
                <a:gd fmla="*/ 32 w 34" name="T8"/>
                <a:gd fmla="*/ 1 h 34" name="T9"/>
                <a:gd fmla="*/ 32 w 34" name="T10"/>
                <a:gd fmla="*/ 8 h 34" name="T11"/>
                <a:gd fmla="*/ 8 w 34"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4">
                  <a:moveTo>
                    <a:pt x="8" y="32"/>
                  </a:moveTo>
                  <a:cubicBezTo>
                    <a:pt x="7" y="34"/>
                    <a:pt x="4" y="34"/>
                    <a:pt x="2" y="32"/>
                  </a:cubicBezTo>
                  <a:cubicBezTo>
                    <a:pt x="0" y="31"/>
                    <a:pt x="0" y="28"/>
                    <a:pt x="2" y="26"/>
                  </a:cubicBezTo>
                  <a:cubicBezTo>
                    <a:pt x="26" y="1"/>
                    <a:pt x="26" y="1"/>
                    <a:pt x="26" y="1"/>
                  </a:cubicBezTo>
                  <a:cubicBezTo>
                    <a:pt x="28" y="0"/>
                    <a:pt x="31" y="0"/>
                    <a:pt x="32" y="1"/>
                  </a:cubicBezTo>
                  <a:cubicBezTo>
                    <a:pt x="34" y="3"/>
                    <a:pt x="34" y="6"/>
                    <a:pt x="32"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6" name="Freeform 558"/>
            <p:cNvSpPr/>
            <p:nvPr/>
          </p:nvSpPr>
          <p:spPr bwMode="auto">
            <a:xfrm>
              <a:off x="10280675" y="6008703"/>
              <a:ext cx="30163" cy="38100"/>
            </a:xfrm>
            <a:custGeom>
              <a:gdLst>
                <a:gd fmla="*/ 28 w 29" name="T0"/>
                <a:gd fmla="*/ 31 h 38" name="T1"/>
                <a:gd fmla="*/ 27 w 29" name="T2"/>
                <a:gd fmla="*/ 37 h 38" name="T3"/>
                <a:gd fmla="*/ 21 w 29" name="T4"/>
                <a:gd fmla="*/ 36 h 38" name="T5"/>
                <a:gd fmla="*/ 1 w 29" name="T6"/>
                <a:gd fmla="*/ 7 h 38" name="T7"/>
                <a:gd fmla="*/ 2 w 29" name="T8"/>
                <a:gd fmla="*/ 1 h 38" name="T9"/>
                <a:gd fmla="*/ 8 w 29" name="T10"/>
                <a:gd fmla="*/ 2 h 38" name="T11"/>
                <a:gd fmla="*/ 28 w 29" name="T12"/>
                <a:gd fmla="*/ 31 h 38" name="T13"/>
              </a:gdLst>
              <a:cxnLst>
                <a:cxn ang="0">
                  <a:pos x="T0" y="T1"/>
                </a:cxn>
                <a:cxn ang="0">
                  <a:pos x="T2" y="T3"/>
                </a:cxn>
                <a:cxn ang="0">
                  <a:pos x="T4" y="T5"/>
                </a:cxn>
                <a:cxn ang="0">
                  <a:pos x="T6" y="T7"/>
                </a:cxn>
                <a:cxn ang="0">
                  <a:pos x="T8" y="T9"/>
                </a:cxn>
                <a:cxn ang="0">
                  <a:pos x="T10" y="T11"/>
                </a:cxn>
                <a:cxn ang="0">
                  <a:pos x="T12" y="T13"/>
                </a:cxn>
              </a:cxnLst>
              <a:rect b="b" l="0" r="r" t="0"/>
              <a:pathLst>
                <a:path h="38" w="28">
                  <a:moveTo>
                    <a:pt x="28" y="31"/>
                  </a:moveTo>
                  <a:cubicBezTo>
                    <a:pt x="29" y="33"/>
                    <a:pt x="29" y="35"/>
                    <a:pt x="27" y="37"/>
                  </a:cubicBezTo>
                  <a:cubicBezTo>
                    <a:pt x="25" y="38"/>
                    <a:pt x="22" y="38"/>
                    <a:pt x="21" y="36"/>
                  </a:cubicBezTo>
                  <a:cubicBezTo>
                    <a:pt x="1" y="7"/>
                    <a:pt x="1" y="7"/>
                    <a:pt x="1" y="7"/>
                  </a:cubicBezTo>
                  <a:cubicBezTo>
                    <a:pt x="0" y="5"/>
                    <a:pt x="0" y="3"/>
                    <a:pt x="2" y="1"/>
                  </a:cubicBezTo>
                  <a:cubicBezTo>
                    <a:pt x="4" y="0"/>
                    <a:pt x="7" y="0"/>
                    <a:pt x="8" y="2"/>
                  </a:cubicBezTo>
                  <a:lnTo>
                    <a:pt x="28" y="31"/>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7" name="Freeform 559"/>
            <p:cNvSpPr/>
            <p:nvPr/>
          </p:nvSpPr>
          <p:spPr bwMode="auto">
            <a:xfrm>
              <a:off x="10301312" y="6002353"/>
              <a:ext cx="11113" cy="44450"/>
            </a:xfrm>
            <a:custGeom>
              <a:gdLst>
                <a:gd fmla="*/ 12 w 12" name="T0"/>
                <a:gd fmla="*/ 39 h 44" name="T1"/>
                <a:gd fmla="*/ 8 w 12" name="T2"/>
                <a:gd fmla="*/ 44 h 44" name="T3"/>
                <a:gd fmla="*/ 3 w 12" name="T4"/>
                <a:gd fmla="*/ 40 h 44" name="T5"/>
                <a:gd fmla="*/ 1 w 12" name="T6"/>
                <a:gd fmla="*/ 5 h 44" name="T7"/>
                <a:gd fmla="*/ 5 w 12" name="T8"/>
                <a:gd fmla="*/ 0 h 44" name="T9"/>
                <a:gd fmla="*/ 9 w 12" name="T10"/>
                <a:gd fmla="*/ 4 h 44" name="T11"/>
                <a:gd fmla="*/ 12 w 12" name="T12"/>
                <a:gd fmla="*/ 39 h 44" name="T13"/>
              </a:gdLst>
              <a:cxnLst>
                <a:cxn ang="0">
                  <a:pos x="T0" y="T1"/>
                </a:cxn>
                <a:cxn ang="0">
                  <a:pos x="T2" y="T3"/>
                </a:cxn>
                <a:cxn ang="0">
                  <a:pos x="T4" y="T5"/>
                </a:cxn>
                <a:cxn ang="0">
                  <a:pos x="T6" y="T7"/>
                </a:cxn>
                <a:cxn ang="0">
                  <a:pos x="T8" y="T9"/>
                </a:cxn>
                <a:cxn ang="0">
                  <a:pos x="T10" y="T11"/>
                </a:cxn>
                <a:cxn ang="0">
                  <a:pos x="T12" y="T13"/>
                </a:cxn>
              </a:cxnLst>
              <a:rect b="b" l="0" r="r" t="0"/>
              <a:pathLst>
                <a:path h="44" w="12">
                  <a:moveTo>
                    <a:pt x="12" y="39"/>
                  </a:moveTo>
                  <a:cubicBezTo>
                    <a:pt x="12" y="41"/>
                    <a:pt x="10" y="43"/>
                    <a:pt x="8" y="44"/>
                  </a:cubicBezTo>
                  <a:cubicBezTo>
                    <a:pt x="5" y="44"/>
                    <a:pt x="3" y="42"/>
                    <a:pt x="3" y="40"/>
                  </a:cubicBezTo>
                  <a:cubicBezTo>
                    <a:pt x="1" y="5"/>
                    <a:pt x="1" y="5"/>
                    <a:pt x="1" y="5"/>
                  </a:cubicBezTo>
                  <a:cubicBezTo>
                    <a:pt x="0" y="3"/>
                    <a:pt x="2" y="0"/>
                    <a:pt x="5" y="0"/>
                  </a:cubicBezTo>
                  <a:cubicBezTo>
                    <a:pt x="7" y="0"/>
                    <a:pt x="9" y="2"/>
                    <a:pt x="9" y="4"/>
                  </a:cubicBezTo>
                  <a:lnTo>
                    <a:pt x="12"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8" name="Freeform 560"/>
            <p:cNvSpPr/>
            <p:nvPr/>
          </p:nvSpPr>
          <p:spPr bwMode="auto">
            <a:xfrm>
              <a:off x="10302900" y="6011878"/>
              <a:ext cx="34925" cy="34925"/>
            </a:xfrm>
            <a:custGeom>
              <a:gdLst>
                <a:gd fmla="*/ 8 w 34" name="T0"/>
                <a:gd fmla="*/ 32 h 34" name="T1"/>
                <a:gd fmla="*/ 1 w 34" name="T2"/>
                <a:gd fmla="*/ 32 h 34" name="T3"/>
                <a:gd fmla="*/ 1 w 34" name="T4"/>
                <a:gd fmla="*/ 26 h 34" name="T5"/>
                <a:gd fmla="*/ 26 w 34" name="T6"/>
                <a:gd fmla="*/ 1 h 34" name="T7"/>
                <a:gd fmla="*/ 32 w 34" name="T8"/>
                <a:gd fmla="*/ 1 h 34" name="T9"/>
                <a:gd fmla="*/ 32 w 34" name="T10"/>
                <a:gd fmla="*/ 8 h 34" name="T11"/>
                <a:gd fmla="*/ 8 w 34" name="T12"/>
                <a:gd fmla="*/ 32 h 34" name="T13"/>
              </a:gdLst>
              <a:cxnLst>
                <a:cxn ang="0">
                  <a:pos x="T0" y="T1"/>
                </a:cxn>
                <a:cxn ang="0">
                  <a:pos x="T2" y="T3"/>
                </a:cxn>
                <a:cxn ang="0">
                  <a:pos x="T4" y="T5"/>
                </a:cxn>
                <a:cxn ang="0">
                  <a:pos x="T6" y="T7"/>
                </a:cxn>
                <a:cxn ang="0">
                  <a:pos x="T8" y="T9"/>
                </a:cxn>
                <a:cxn ang="0">
                  <a:pos x="T10" y="T11"/>
                </a:cxn>
                <a:cxn ang="0">
                  <a:pos x="T12" y="T13"/>
                </a:cxn>
              </a:cxnLst>
              <a:rect b="b" l="0" r="r" t="0"/>
              <a:pathLst>
                <a:path h="34" w="34">
                  <a:moveTo>
                    <a:pt x="8" y="32"/>
                  </a:moveTo>
                  <a:cubicBezTo>
                    <a:pt x="6" y="34"/>
                    <a:pt x="3" y="34"/>
                    <a:pt x="1" y="32"/>
                  </a:cubicBezTo>
                  <a:cubicBezTo>
                    <a:pt x="0" y="31"/>
                    <a:pt x="0" y="28"/>
                    <a:pt x="1" y="26"/>
                  </a:cubicBezTo>
                  <a:cubicBezTo>
                    <a:pt x="26" y="1"/>
                    <a:pt x="26" y="1"/>
                    <a:pt x="26" y="1"/>
                  </a:cubicBezTo>
                  <a:cubicBezTo>
                    <a:pt x="27" y="0"/>
                    <a:pt x="30" y="0"/>
                    <a:pt x="32" y="1"/>
                  </a:cubicBezTo>
                  <a:cubicBezTo>
                    <a:pt x="33" y="3"/>
                    <a:pt x="34" y="6"/>
                    <a:pt x="32" y="8"/>
                  </a:cubicBezTo>
                  <a:lnTo>
                    <a:pt x="8" y="32"/>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9" name="Freeform 561"/>
            <p:cNvSpPr/>
            <p:nvPr/>
          </p:nvSpPr>
          <p:spPr bwMode="auto">
            <a:xfrm>
              <a:off x="9966349" y="6086490"/>
              <a:ext cx="30163" cy="39688"/>
            </a:xfrm>
            <a:custGeom>
              <a:gdLst>
                <a:gd fmla="*/ 29 w 30" name="T0"/>
                <a:gd fmla="*/ 30 h 38" name="T1"/>
                <a:gd fmla="*/ 27 w 30" name="T2"/>
                <a:gd fmla="*/ 37 h 38" name="T3"/>
                <a:gd fmla="*/ 21 w 30" name="T4"/>
                <a:gd fmla="*/ 35 h 38" name="T5"/>
                <a:gd fmla="*/ 2 w 30" name="T6"/>
                <a:gd fmla="*/ 7 h 38" name="T7"/>
                <a:gd fmla="*/ 3 w 30" name="T8"/>
                <a:gd fmla="*/ 1 h 38" name="T9"/>
                <a:gd fmla="*/ 9 w 30" name="T10"/>
                <a:gd fmla="*/ 2 h 38" name="T11"/>
                <a:gd fmla="*/ 29 w 30"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9" y="30"/>
                  </a:moveTo>
                  <a:cubicBezTo>
                    <a:pt x="30" y="32"/>
                    <a:pt x="29" y="35"/>
                    <a:pt x="27" y="37"/>
                  </a:cubicBezTo>
                  <a:cubicBezTo>
                    <a:pt x="25" y="38"/>
                    <a:pt x="23" y="37"/>
                    <a:pt x="21" y="35"/>
                  </a:cubicBezTo>
                  <a:cubicBezTo>
                    <a:pt x="2" y="7"/>
                    <a:pt x="2" y="7"/>
                    <a:pt x="2" y="7"/>
                  </a:cubicBezTo>
                  <a:cubicBezTo>
                    <a:pt x="0" y="5"/>
                    <a:pt x="1" y="2"/>
                    <a:pt x="3" y="1"/>
                  </a:cubicBezTo>
                  <a:cubicBezTo>
                    <a:pt x="5" y="0"/>
                    <a:pt x="7" y="0"/>
                    <a:pt x="9" y="2"/>
                  </a:cubicBezTo>
                  <a:lnTo>
                    <a:pt x="29"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0" name="Freeform 562"/>
            <p:cNvSpPr/>
            <p:nvPr/>
          </p:nvSpPr>
          <p:spPr bwMode="auto">
            <a:xfrm>
              <a:off x="9986987" y="6080140"/>
              <a:ext cx="11113" cy="44450"/>
            </a:xfrm>
            <a:custGeom>
              <a:gdLst>
                <a:gd fmla="*/ 11 w 11" name="T0"/>
                <a:gd fmla="*/ 39 h 43" name="T1"/>
                <a:gd fmla="*/ 7 w 11" name="T2"/>
                <a:gd fmla="*/ 43 h 43" name="T3"/>
                <a:gd fmla="*/ 2 w 11" name="T4"/>
                <a:gd fmla="*/ 39 h 43" name="T5"/>
                <a:gd fmla="*/ 0 w 11" name="T6"/>
                <a:gd fmla="*/ 5 h 43" name="T7"/>
                <a:gd fmla="*/ 4 w 11" name="T8"/>
                <a:gd fmla="*/ 0 h 43" name="T9"/>
                <a:gd fmla="*/ 9 w 11" name="T10"/>
                <a:gd fmla="*/ 4 h 43" name="T11"/>
                <a:gd fmla="*/ 11 w 11"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1">
                  <a:moveTo>
                    <a:pt x="11" y="39"/>
                  </a:moveTo>
                  <a:cubicBezTo>
                    <a:pt x="11" y="41"/>
                    <a:pt x="10" y="43"/>
                    <a:pt x="7" y="43"/>
                  </a:cubicBezTo>
                  <a:cubicBezTo>
                    <a:pt x="5" y="43"/>
                    <a:pt x="3" y="42"/>
                    <a:pt x="2" y="39"/>
                  </a:cubicBezTo>
                  <a:cubicBezTo>
                    <a:pt x="0" y="5"/>
                    <a:pt x="0" y="5"/>
                    <a:pt x="0" y="5"/>
                  </a:cubicBezTo>
                  <a:cubicBezTo>
                    <a:pt x="0" y="2"/>
                    <a:pt x="2" y="0"/>
                    <a:pt x="4"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1" name="Freeform 563"/>
            <p:cNvSpPr/>
            <p:nvPr/>
          </p:nvSpPr>
          <p:spPr bwMode="auto">
            <a:xfrm>
              <a:off x="9986987" y="6089665"/>
              <a:ext cx="34925" cy="36513"/>
            </a:xfrm>
            <a:custGeom>
              <a:gdLst>
                <a:gd fmla="*/ 8 w 34" name="T0"/>
                <a:gd fmla="*/ 33 h 35" name="T1"/>
                <a:gd fmla="*/ 2 w 34" name="T2"/>
                <a:gd fmla="*/ 33 h 35" name="T3"/>
                <a:gd fmla="*/ 2 w 34" name="T4"/>
                <a:gd fmla="*/ 27 h 35" name="T5"/>
                <a:gd fmla="*/ 26 w 34" name="T6"/>
                <a:gd fmla="*/ 2 h 35" name="T7"/>
                <a:gd fmla="*/ 32 w 34" name="T8"/>
                <a:gd fmla="*/ 2 h 35" name="T9"/>
                <a:gd fmla="*/ 32 w 34" name="T10"/>
                <a:gd fmla="*/ 8 h 35" name="T11"/>
                <a:gd fmla="*/ 8 w 34"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4">
                  <a:moveTo>
                    <a:pt x="8" y="33"/>
                  </a:moveTo>
                  <a:cubicBezTo>
                    <a:pt x="6" y="35"/>
                    <a:pt x="4" y="35"/>
                    <a:pt x="2" y="33"/>
                  </a:cubicBezTo>
                  <a:cubicBezTo>
                    <a:pt x="0" y="31"/>
                    <a:pt x="0" y="28"/>
                    <a:pt x="2" y="27"/>
                  </a:cubicBezTo>
                  <a:cubicBezTo>
                    <a:pt x="26" y="2"/>
                    <a:pt x="26" y="2"/>
                    <a:pt x="26" y="2"/>
                  </a:cubicBezTo>
                  <a:cubicBezTo>
                    <a:pt x="28" y="0"/>
                    <a:pt x="31" y="0"/>
                    <a:pt x="32" y="2"/>
                  </a:cubicBezTo>
                  <a:cubicBezTo>
                    <a:pt x="34" y="4"/>
                    <a:pt x="34" y="6"/>
                    <a:pt x="32"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2" name="Freeform 564"/>
            <p:cNvSpPr/>
            <p:nvPr/>
          </p:nvSpPr>
          <p:spPr bwMode="auto">
            <a:xfrm>
              <a:off x="10045724" y="6086490"/>
              <a:ext cx="28575" cy="39688"/>
            </a:xfrm>
            <a:custGeom>
              <a:gdLst>
                <a:gd fmla="*/ 28 w 29" name="T0"/>
                <a:gd fmla="*/ 30 h 38" name="T1"/>
                <a:gd fmla="*/ 27 w 29" name="T2"/>
                <a:gd fmla="*/ 37 h 38" name="T3"/>
                <a:gd fmla="*/ 21 w 29" name="T4"/>
                <a:gd fmla="*/ 35 h 38" name="T5"/>
                <a:gd fmla="*/ 1 w 29" name="T6"/>
                <a:gd fmla="*/ 7 h 38" name="T7"/>
                <a:gd fmla="*/ 2 w 29" name="T8"/>
                <a:gd fmla="*/ 1 h 38" name="T9"/>
                <a:gd fmla="*/ 8 w 29" name="T10"/>
                <a:gd fmla="*/ 2 h 38" name="T11"/>
                <a:gd fmla="*/ 28 w 29"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28">
                  <a:moveTo>
                    <a:pt x="28" y="30"/>
                  </a:moveTo>
                  <a:cubicBezTo>
                    <a:pt x="29" y="32"/>
                    <a:pt x="29" y="35"/>
                    <a:pt x="27" y="37"/>
                  </a:cubicBezTo>
                  <a:cubicBezTo>
                    <a:pt x="25" y="38"/>
                    <a:pt x="22" y="37"/>
                    <a:pt x="21" y="35"/>
                  </a:cubicBezTo>
                  <a:cubicBezTo>
                    <a:pt x="1" y="7"/>
                    <a:pt x="1" y="7"/>
                    <a:pt x="1" y="7"/>
                  </a:cubicBezTo>
                  <a:cubicBezTo>
                    <a:pt x="0" y="5"/>
                    <a:pt x="0" y="2"/>
                    <a:pt x="2" y="1"/>
                  </a:cubicBezTo>
                  <a:cubicBezTo>
                    <a:pt x="4" y="0"/>
                    <a:pt x="7" y="0"/>
                    <a:pt x="8" y="2"/>
                  </a:cubicBezTo>
                  <a:lnTo>
                    <a:pt x="28"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3" name="Freeform 565"/>
            <p:cNvSpPr/>
            <p:nvPr/>
          </p:nvSpPr>
          <p:spPr bwMode="auto">
            <a:xfrm>
              <a:off x="10064774" y="6080140"/>
              <a:ext cx="12700" cy="44450"/>
            </a:xfrm>
            <a:custGeom>
              <a:gdLst>
                <a:gd fmla="*/ 12 w 12" name="T0"/>
                <a:gd fmla="*/ 39 h 43" name="T1"/>
                <a:gd fmla="*/ 7 w 12" name="T2"/>
                <a:gd fmla="*/ 43 h 43" name="T3"/>
                <a:gd fmla="*/ 3 w 12" name="T4"/>
                <a:gd fmla="*/ 39 h 43" name="T5"/>
                <a:gd fmla="*/ 1 w 12" name="T6"/>
                <a:gd fmla="*/ 5 h 43" name="T7"/>
                <a:gd fmla="*/ 5 w 12" name="T8"/>
                <a:gd fmla="*/ 0 h 43" name="T9"/>
                <a:gd fmla="*/ 9 w 12" name="T10"/>
                <a:gd fmla="*/ 4 h 43" name="T11"/>
                <a:gd fmla="*/ 12 w 12"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2">
                  <a:moveTo>
                    <a:pt x="12" y="39"/>
                  </a:moveTo>
                  <a:cubicBezTo>
                    <a:pt x="12" y="41"/>
                    <a:pt x="10" y="43"/>
                    <a:pt x="7" y="43"/>
                  </a:cubicBezTo>
                  <a:cubicBezTo>
                    <a:pt x="5" y="43"/>
                    <a:pt x="3" y="42"/>
                    <a:pt x="3" y="39"/>
                  </a:cubicBezTo>
                  <a:cubicBezTo>
                    <a:pt x="1" y="5"/>
                    <a:pt x="1" y="5"/>
                    <a:pt x="1" y="5"/>
                  </a:cubicBezTo>
                  <a:cubicBezTo>
                    <a:pt x="0" y="2"/>
                    <a:pt x="2" y="0"/>
                    <a:pt x="5" y="0"/>
                  </a:cubicBezTo>
                  <a:cubicBezTo>
                    <a:pt x="7" y="0"/>
                    <a:pt x="9" y="2"/>
                    <a:pt x="9" y="4"/>
                  </a:cubicBezTo>
                  <a:lnTo>
                    <a:pt x="12"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4" name="Freeform 566"/>
            <p:cNvSpPr/>
            <p:nvPr/>
          </p:nvSpPr>
          <p:spPr bwMode="auto">
            <a:xfrm>
              <a:off x="10066362" y="6089665"/>
              <a:ext cx="34925" cy="36513"/>
            </a:xfrm>
            <a:custGeom>
              <a:gdLst>
                <a:gd fmla="*/ 8 w 33" name="T0"/>
                <a:gd fmla="*/ 33 h 35" name="T1"/>
                <a:gd fmla="*/ 1 w 33" name="T2"/>
                <a:gd fmla="*/ 33 h 35" name="T3"/>
                <a:gd fmla="*/ 1 w 33" name="T4"/>
                <a:gd fmla="*/ 27 h 35" name="T5"/>
                <a:gd fmla="*/ 25 w 33" name="T6"/>
                <a:gd fmla="*/ 2 h 35" name="T7"/>
                <a:gd fmla="*/ 32 w 33" name="T8"/>
                <a:gd fmla="*/ 2 h 35" name="T9"/>
                <a:gd fmla="*/ 32 w 33" name="T10"/>
                <a:gd fmla="*/ 8 h 35" name="T11"/>
                <a:gd fmla="*/ 8 w 33"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3">
                  <a:moveTo>
                    <a:pt x="8" y="33"/>
                  </a:moveTo>
                  <a:cubicBezTo>
                    <a:pt x="6" y="35"/>
                    <a:pt x="3" y="35"/>
                    <a:pt x="1" y="33"/>
                  </a:cubicBezTo>
                  <a:cubicBezTo>
                    <a:pt x="0" y="31"/>
                    <a:pt x="0" y="28"/>
                    <a:pt x="1" y="27"/>
                  </a:cubicBezTo>
                  <a:cubicBezTo>
                    <a:pt x="25" y="2"/>
                    <a:pt x="25" y="2"/>
                    <a:pt x="25" y="2"/>
                  </a:cubicBezTo>
                  <a:cubicBezTo>
                    <a:pt x="27" y="0"/>
                    <a:pt x="30" y="0"/>
                    <a:pt x="32" y="2"/>
                  </a:cubicBezTo>
                  <a:cubicBezTo>
                    <a:pt x="33" y="4"/>
                    <a:pt x="33" y="6"/>
                    <a:pt x="32"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5" name="Freeform 567"/>
            <p:cNvSpPr/>
            <p:nvPr/>
          </p:nvSpPr>
          <p:spPr bwMode="auto">
            <a:xfrm>
              <a:off x="10123512" y="6086490"/>
              <a:ext cx="30163" cy="39688"/>
            </a:xfrm>
            <a:custGeom>
              <a:gdLst>
                <a:gd fmla="*/ 28 w 30" name="T0"/>
                <a:gd fmla="*/ 30 h 38" name="T1"/>
                <a:gd fmla="*/ 27 w 30" name="T2"/>
                <a:gd fmla="*/ 37 h 38" name="T3"/>
                <a:gd fmla="*/ 21 w 30" name="T4"/>
                <a:gd fmla="*/ 35 h 38" name="T5"/>
                <a:gd fmla="*/ 1 w 30" name="T6"/>
                <a:gd fmla="*/ 7 h 38" name="T7"/>
                <a:gd fmla="*/ 2 w 30" name="T8"/>
                <a:gd fmla="*/ 1 h 38" name="T9"/>
                <a:gd fmla="*/ 9 w 30" name="T10"/>
                <a:gd fmla="*/ 2 h 38" name="T11"/>
                <a:gd fmla="*/ 28 w 30"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8" y="30"/>
                  </a:moveTo>
                  <a:cubicBezTo>
                    <a:pt x="30" y="32"/>
                    <a:pt x="29" y="35"/>
                    <a:pt x="27" y="37"/>
                  </a:cubicBezTo>
                  <a:cubicBezTo>
                    <a:pt x="25" y="38"/>
                    <a:pt x="22" y="37"/>
                    <a:pt x="21" y="35"/>
                  </a:cubicBezTo>
                  <a:cubicBezTo>
                    <a:pt x="1" y="7"/>
                    <a:pt x="1" y="7"/>
                    <a:pt x="1" y="7"/>
                  </a:cubicBezTo>
                  <a:cubicBezTo>
                    <a:pt x="0" y="5"/>
                    <a:pt x="0" y="2"/>
                    <a:pt x="2" y="1"/>
                  </a:cubicBezTo>
                  <a:cubicBezTo>
                    <a:pt x="4" y="0"/>
                    <a:pt x="7" y="0"/>
                    <a:pt x="9" y="2"/>
                  </a:cubicBezTo>
                  <a:lnTo>
                    <a:pt x="28"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6" name="Freeform 568"/>
            <p:cNvSpPr/>
            <p:nvPr/>
          </p:nvSpPr>
          <p:spPr bwMode="auto">
            <a:xfrm>
              <a:off x="10144150" y="6080140"/>
              <a:ext cx="11113" cy="44450"/>
            </a:xfrm>
            <a:custGeom>
              <a:gdLst>
                <a:gd fmla="*/ 11 w 11" name="T0"/>
                <a:gd fmla="*/ 39 h 43" name="T1"/>
                <a:gd fmla="*/ 7 w 11" name="T2"/>
                <a:gd fmla="*/ 43 h 43" name="T3"/>
                <a:gd fmla="*/ 2 w 11" name="T4"/>
                <a:gd fmla="*/ 39 h 43" name="T5"/>
                <a:gd fmla="*/ 0 w 11" name="T6"/>
                <a:gd fmla="*/ 5 h 43" name="T7"/>
                <a:gd fmla="*/ 4 w 11" name="T8"/>
                <a:gd fmla="*/ 0 h 43" name="T9"/>
                <a:gd fmla="*/ 9 w 11" name="T10"/>
                <a:gd fmla="*/ 4 h 43" name="T11"/>
                <a:gd fmla="*/ 11 w 11"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1">
                  <a:moveTo>
                    <a:pt x="11" y="39"/>
                  </a:moveTo>
                  <a:cubicBezTo>
                    <a:pt x="11" y="41"/>
                    <a:pt x="9" y="43"/>
                    <a:pt x="7" y="43"/>
                  </a:cubicBezTo>
                  <a:cubicBezTo>
                    <a:pt x="4" y="43"/>
                    <a:pt x="2" y="42"/>
                    <a:pt x="2" y="39"/>
                  </a:cubicBezTo>
                  <a:cubicBezTo>
                    <a:pt x="0" y="5"/>
                    <a:pt x="0" y="5"/>
                    <a:pt x="0" y="5"/>
                  </a:cubicBezTo>
                  <a:cubicBezTo>
                    <a:pt x="0" y="2"/>
                    <a:pt x="2" y="0"/>
                    <a:pt x="4" y="0"/>
                  </a:cubicBezTo>
                  <a:cubicBezTo>
                    <a:pt x="6"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7" name="Freeform 569"/>
            <p:cNvSpPr/>
            <p:nvPr/>
          </p:nvSpPr>
          <p:spPr bwMode="auto">
            <a:xfrm>
              <a:off x="10145737" y="6089665"/>
              <a:ext cx="34925" cy="36513"/>
            </a:xfrm>
            <a:custGeom>
              <a:gdLst>
                <a:gd fmla="*/ 8 w 34" name="T0"/>
                <a:gd fmla="*/ 33 h 35" name="T1"/>
                <a:gd fmla="*/ 2 w 34" name="T2"/>
                <a:gd fmla="*/ 33 h 35" name="T3"/>
                <a:gd fmla="*/ 2 w 34" name="T4"/>
                <a:gd fmla="*/ 27 h 35" name="T5"/>
                <a:gd fmla="*/ 26 w 34" name="T6"/>
                <a:gd fmla="*/ 2 h 35" name="T7"/>
                <a:gd fmla="*/ 32 w 34" name="T8"/>
                <a:gd fmla="*/ 2 h 35" name="T9"/>
                <a:gd fmla="*/ 32 w 34" name="T10"/>
                <a:gd fmla="*/ 8 h 35" name="T11"/>
                <a:gd fmla="*/ 8 w 34"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4">
                  <a:moveTo>
                    <a:pt x="8" y="33"/>
                  </a:moveTo>
                  <a:cubicBezTo>
                    <a:pt x="6" y="35"/>
                    <a:pt x="3" y="35"/>
                    <a:pt x="2" y="33"/>
                  </a:cubicBezTo>
                  <a:cubicBezTo>
                    <a:pt x="0" y="31"/>
                    <a:pt x="0" y="28"/>
                    <a:pt x="2" y="27"/>
                  </a:cubicBezTo>
                  <a:cubicBezTo>
                    <a:pt x="26" y="2"/>
                    <a:pt x="26" y="2"/>
                    <a:pt x="26" y="2"/>
                  </a:cubicBezTo>
                  <a:cubicBezTo>
                    <a:pt x="27" y="0"/>
                    <a:pt x="30" y="0"/>
                    <a:pt x="32" y="2"/>
                  </a:cubicBezTo>
                  <a:cubicBezTo>
                    <a:pt x="34" y="4"/>
                    <a:pt x="34" y="6"/>
                    <a:pt x="32"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8" name="Freeform 570"/>
            <p:cNvSpPr/>
            <p:nvPr/>
          </p:nvSpPr>
          <p:spPr bwMode="auto">
            <a:xfrm>
              <a:off x="10201300" y="6086490"/>
              <a:ext cx="31750" cy="39688"/>
            </a:xfrm>
            <a:custGeom>
              <a:gdLst>
                <a:gd fmla="*/ 29 w 30" name="T0"/>
                <a:gd fmla="*/ 30 h 38" name="T1"/>
                <a:gd fmla="*/ 28 w 30" name="T2"/>
                <a:gd fmla="*/ 37 h 38" name="T3"/>
                <a:gd fmla="*/ 21 w 30" name="T4"/>
                <a:gd fmla="*/ 35 h 38" name="T5"/>
                <a:gd fmla="*/ 2 w 30" name="T6"/>
                <a:gd fmla="*/ 7 h 38" name="T7"/>
                <a:gd fmla="*/ 3 w 30" name="T8"/>
                <a:gd fmla="*/ 1 h 38" name="T9"/>
                <a:gd fmla="*/ 9 w 30" name="T10"/>
                <a:gd fmla="*/ 2 h 38" name="T11"/>
                <a:gd fmla="*/ 29 w 30"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30">
                  <a:moveTo>
                    <a:pt x="29" y="30"/>
                  </a:moveTo>
                  <a:cubicBezTo>
                    <a:pt x="30" y="32"/>
                    <a:pt x="30" y="35"/>
                    <a:pt x="28" y="37"/>
                  </a:cubicBezTo>
                  <a:cubicBezTo>
                    <a:pt x="26" y="38"/>
                    <a:pt x="23" y="37"/>
                    <a:pt x="21" y="35"/>
                  </a:cubicBezTo>
                  <a:cubicBezTo>
                    <a:pt x="2" y="7"/>
                    <a:pt x="2" y="7"/>
                    <a:pt x="2" y="7"/>
                  </a:cubicBezTo>
                  <a:cubicBezTo>
                    <a:pt x="0" y="5"/>
                    <a:pt x="1" y="2"/>
                    <a:pt x="3" y="1"/>
                  </a:cubicBezTo>
                  <a:cubicBezTo>
                    <a:pt x="5" y="0"/>
                    <a:pt x="7" y="0"/>
                    <a:pt x="9" y="2"/>
                  </a:cubicBezTo>
                  <a:lnTo>
                    <a:pt x="29"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9" name="Freeform 571"/>
            <p:cNvSpPr/>
            <p:nvPr/>
          </p:nvSpPr>
          <p:spPr bwMode="auto">
            <a:xfrm>
              <a:off x="10221937" y="6080140"/>
              <a:ext cx="11113" cy="44450"/>
            </a:xfrm>
            <a:custGeom>
              <a:gdLst>
                <a:gd fmla="*/ 11 w 11" name="T0"/>
                <a:gd fmla="*/ 39 h 43" name="T1"/>
                <a:gd fmla="*/ 7 w 11" name="T2"/>
                <a:gd fmla="*/ 43 h 43" name="T3"/>
                <a:gd fmla="*/ 3 w 11" name="T4"/>
                <a:gd fmla="*/ 39 h 43" name="T5"/>
                <a:gd fmla="*/ 0 w 11" name="T6"/>
                <a:gd fmla="*/ 5 h 43" name="T7"/>
                <a:gd fmla="*/ 4 w 11" name="T8"/>
                <a:gd fmla="*/ 0 h 43" name="T9"/>
                <a:gd fmla="*/ 9 w 11" name="T10"/>
                <a:gd fmla="*/ 4 h 43" name="T11"/>
                <a:gd fmla="*/ 11 w 11"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1">
                  <a:moveTo>
                    <a:pt x="11" y="39"/>
                  </a:moveTo>
                  <a:cubicBezTo>
                    <a:pt x="11" y="41"/>
                    <a:pt x="10" y="43"/>
                    <a:pt x="7" y="43"/>
                  </a:cubicBezTo>
                  <a:cubicBezTo>
                    <a:pt x="5" y="43"/>
                    <a:pt x="3" y="42"/>
                    <a:pt x="3" y="39"/>
                  </a:cubicBezTo>
                  <a:cubicBezTo>
                    <a:pt x="0" y="5"/>
                    <a:pt x="0" y="5"/>
                    <a:pt x="0" y="5"/>
                  </a:cubicBezTo>
                  <a:cubicBezTo>
                    <a:pt x="0" y="2"/>
                    <a:pt x="2" y="0"/>
                    <a:pt x="4" y="0"/>
                  </a:cubicBezTo>
                  <a:cubicBezTo>
                    <a:pt x="7" y="0"/>
                    <a:pt x="9" y="2"/>
                    <a:pt x="9" y="4"/>
                  </a:cubicBezTo>
                  <a:lnTo>
                    <a:pt x="11"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0" name="Freeform 572"/>
            <p:cNvSpPr/>
            <p:nvPr/>
          </p:nvSpPr>
          <p:spPr bwMode="auto">
            <a:xfrm>
              <a:off x="10223525" y="6089665"/>
              <a:ext cx="34925" cy="36513"/>
            </a:xfrm>
            <a:custGeom>
              <a:gdLst>
                <a:gd fmla="*/ 8 w 34" name="T0"/>
                <a:gd fmla="*/ 33 h 35" name="T1"/>
                <a:gd fmla="*/ 2 w 34" name="T2"/>
                <a:gd fmla="*/ 33 h 35" name="T3"/>
                <a:gd fmla="*/ 2 w 34" name="T4"/>
                <a:gd fmla="*/ 27 h 35" name="T5"/>
                <a:gd fmla="*/ 26 w 34" name="T6"/>
                <a:gd fmla="*/ 2 h 35" name="T7"/>
                <a:gd fmla="*/ 32 w 34" name="T8"/>
                <a:gd fmla="*/ 2 h 35" name="T9"/>
                <a:gd fmla="*/ 32 w 34" name="T10"/>
                <a:gd fmla="*/ 8 h 35" name="T11"/>
                <a:gd fmla="*/ 8 w 34"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4">
                  <a:moveTo>
                    <a:pt x="8" y="33"/>
                  </a:moveTo>
                  <a:cubicBezTo>
                    <a:pt x="7" y="35"/>
                    <a:pt x="4" y="35"/>
                    <a:pt x="2" y="33"/>
                  </a:cubicBezTo>
                  <a:cubicBezTo>
                    <a:pt x="0" y="31"/>
                    <a:pt x="0" y="28"/>
                    <a:pt x="2" y="27"/>
                  </a:cubicBezTo>
                  <a:cubicBezTo>
                    <a:pt x="26" y="2"/>
                    <a:pt x="26" y="2"/>
                    <a:pt x="26" y="2"/>
                  </a:cubicBezTo>
                  <a:cubicBezTo>
                    <a:pt x="28" y="0"/>
                    <a:pt x="31" y="0"/>
                    <a:pt x="32" y="2"/>
                  </a:cubicBezTo>
                  <a:cubicBezTo>
                    <a:pt x="34" y="4"/>
                    <a:pt x="34" y="6"/>
                    <a:pt x="32"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1" name="Freeform 573"/>
            <p:cNvSpPr/>
            <p:nvPr/>
          </p:nvSpPr>
          <p:spPr bwMode="auto">
            <a:xfrm>
              <a:off x="10280675" y="6086490"/>
              <a:ext cx="30163" cy="39688"/>
            </a:xfrm>
            <a:custGeom>
              <a:gdLst>
                <a:gd fmla="*/ 28 w 29" name="T0"/>
                <a:gd fmla="*/ 30 h 38" name="T1"/>
                <a:gd fmla="*/ 27 w 29" name="T2"/>
                <a:gd fmla="*/ 37 h 38" name="T3"/>
                <a:gd fmla="*/ 21 w 29" name="T4"/>
                <a:gd fmla="*/ 35 h 38" name="T5"/>
                <a:gd fmla="*/ 1 w 29" name="T6"/>
                <a:gd fmla="*/ 7 h 38" name="T7"/>
                <a:gd fmla="*/ 2 w 29" name="T8"/>
                <a:gd fmla="*/ 1 h 38" name="T9"/>
                <a:gd fmla="*/ 8 w 29" name="T10"/>
                <a:gd fmla="*/ 2 h 38" name="T11"/>
                <a:gd fmla="*/ 28 w 29" name="T12"/>
                <a:gd fmla="*/ 30 h 38" name="T13"/>
              </a:gdLst>
              <a:cxnLst>
                <a:cxn ang="0">
                  <a:pos x="T0" y="T1"/>
                </a:cxn>
                <a:cxn ang="0">
                  <a:pos x="T2" y="T3"/>
                </a:cxn>
                <a:cxn ang="0">
                  <a:pos x="T4" y="T5"/>
                </a:cxn>
                <a:cxn ang="0">
                  <a:pos x="T6" y="T7"/>
                </a:cxn>
                <a:cxn ang="0">
                  <a:pos x="T8" y="T9"/>
                </a:cxn>
                <a:cxn ang="0">
                  <a:pos x="T10" y="T11"/>
                </a:cxn>
                <a:cxn ang="0">
                  <a:pos x="T12" y="T13"/>
                </a:cxn>
              </a:cxnLst>
              <a:rect b="b" l="0" r="r" t="0"/>
              <a:pathLst>
                <a:path h="38" w="28">
                  <a:moveTo>
                    <a:pt x="28" y="30"/>
                  </a:moveTo>
                  <a:cubicBezTo>
                    <a:pt x="29" y="32"/>
                    <a:pt x="29" y="35"/>
                    <a:pt x="27" y="37"/>
                  </a:cubicBezTo>
                  <a:cubicBezTo>
                    <a:pt x="25" y="38"/>
                    <a:pt x="22" y="37"/>
                    <a:pt x="21" y="35"/>
                  </a:cubicBezTo>
                  <a:cubicBezTo>
                    <a:pt x="1" y="7"/>
                    <a:pt x="1" y="7"/>
                    <a:pt x="1" y="7"/>
                  </a:cubicBezTo>
                  <a:cubicBezTo>
                    <a:pt x="0" y="5"/>
                    <a:pt x="0" y="2"/>
                    <a:pt x="2" y="1"/>
                  </a:cubicBezTo>
                  <a:cubicBezTo>
                    <a:pt x="4" y="0"/>
                    <a:pt x="7" y="0"/>
                    <a:pt x="8" y="2"/>
                  </a:cubicBezTo>
                  <a:lnTo>
                    <a:pt x="28" y="30"/>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2" name="Freeform 574"/>
            <p:cNvSpPr/>
            <p:nvPr/>
          </p:nvSpPr>
          <p:spPr bwMode="auto">
            <a:xfrm>
              <a:off x="10301312" y="6080140"/>
              <a:ext cx="11113" cy="44450"/>
            </a:xfrm>
            <a:custGeom>
              <a:gdLst>
                <a:gd fmla="*/ 12 w 12" name="T0"/>
                <a:gd fmla="*/ 39 h 43" name="T1"/>
                <a:gd fmla="*/ 8 w 12" name="T2"/>
                <a:gd fmla="*/ 43 h 43" name="T3"/>
                <a:gd fmla="*/ 3 w 12" name="T4"/>
                <a:gd fmla="*/ 39 h 43" name="T5"/>
                <a:gd fmla="*/ 1 w 12" name="T6"/>
                <a:gd fmla="*/ 5 h 43" name="T7"/>
                <a:gd fmla="*/ 5 w 12" name="T8"/>
                <a:gd fmla="*/ 0 h 43" name="T9"/>
                <a:gd fmla="*/ 9 w 12" name="T10"/>
                <a:gd fmla="*/ 4 h 43" name="T11"/>
                <a:gd fmla="*/ 12 w 12" name="T12"/>
                <a:gd fmla="*/ 39 h 43" name="T13"/>
              </a:gdLst>
              <a:cxnLst>
                <a:cxn ang="0">
                  <a:pos x="T0" y="T1"/>
                </a:cxn>
                <a:cxn ang="0">
                  <a:pos x="T2" y="T3"/>
                </a:cxn>
                <a:cxn ang="0">
                  <a:pos x="T4" y="T5"/>
                </a:cxn>
                <a:cxn ang="0">
                  <a:pos x="T6" y="T7"/>
                </a:cxn>
                <a:cxn ang="0">
                  <a:pos x="T8" y="T9"/>
                </a:cxn>
                <a:cxn ang="0">
                  <a:pos x="T10" y="T11"/>
                </a:cxn>
                <a:cxn ang="0">
                  <a:pos x="T12" y="T13"/>
                </a:cxn>
              </a:cxnLst>
              <a:rect b="b" l="0" r="r" t="0"/>
              <a:pathLst>
                <a:path h="43" w="12">
                  <a:moveTo>
                    <a:pt x="12" y="39"/>
                  </a:moveTo>
                  <a:cubicBezTo>
                    <a:pt x="12" y="41"/>
                    <a:pt x="10" y="43"/>
                    <a:pt x="8" y="43"/>
                  </a:cubicBezTo>
                  <a:cubicBezTo>
                    <a:pt x="5" y="43"/>
                    <a:pt x="3" y="42"/>
                    <a:pt x="3" y="39"/>
                  </a:cubicBezTo>
                  <a:cubicBezTo>
                    <a:pt x="1" y="5"/>
                    <a:pt x="1" y="5"/>
                    <a:pt x="1" y="5"/>
                  </a:cubicBezTo>
                  <a:cubicBezTo>
                    <a:pt x="0" y="2"/>
                    <a:pt x="2" y="0"/>
                    <a:pt x="5" y="0"/>
                  </a:cubicBezTo>
                  <a:cubicBezTo>
                    <a:pt x="7" y="0"/>
                    <a:pt x="9" y="2"/>
                    <a:pt x="9" y="4"/>
                  </a:cubicBezTo>
                  <a:lnTo>
                    <a:pt x="12" y="39"/>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3" name="Freeform 575"/>
            <p:cNvSpPr/>
            <p:nvPr/>
          </p:nvSpPr>
          <p:spPr bwMode="auto">
            <a:xfrm>
              <a:off x="10302900" y="6089665"/>
              <a:ext cx="34925" cy="36513"/>
            </a:xfrm>
            <a:custGeom>
              <a:gdLst>
                <a:gd fmla="*/ 8 w 34" name="T0"/>
                <a:gd fmla="*/ 33 h 35" name="T1"/>
                <a:gd fmla="*/ 1 w 34" name="T2"/>
                <a:gd fmla="*/ 33 h 35" name="T3"/>
                <a:gd fmla="*/ 1 w 34" name="T4"/>
                <a:gd fmla="*/ 27 h 35" name="T5"/>
                <a:gd fmla="*/ 26 w 34" name="T6"/>
                <a:gd fmla="*/ 2 h 35" name="T7"/>
                <a:gd fmla="*/ 32 w 34" name="T8"/>
                <a:gd fmla="*/ 2 h 35" name="T9"/>
                <a:gd fmla="*/ 32 w 34" name="T10"/>
                <a:gd fmla="*/ 8 h 35" name="T11"/>
                <a:gd fmla="*/ 8 w 34" name="T12"/>
                <a:gd fmla="*/ 33 h 35" name="T13"/>
              </a:gdLst>
              <a:cxnLst>
                <a:cxn ang="0">
                  <a:pos x="T0" y="T1"/>
                </a:cxn>
                <a:cxn ang="0">
                  <a:pos x="T2" y="T3"/>
                </a:cxn>
                <a:cxn ang="0">
                  <a:pos x="T4" y="T5"/>
                </a:cxn>
                <a:cxn ang="0">
                  <a:pos x="T6" y="T7"/>
                </a:cxn>
                <a:cxn ang="0">
                  <a:pos x="T8" y="T9"/>
                </a:cxn>
                <a:cxn ang="0">
                  <a:pos x="T10" y="T11"/>
                </a:cxn>
                <a:cxn ang="0">
                  <a:pos x="T12" y="T13"/>
                </a:cxn>
              </a:cxnLst>
              <a:rect b="b" l="0" r="r" t="0"/>
              <a:pathLst>
                <a:path h="35" w="34">
                  <a:moveTo>
                    <a:pt x="8" y="33"/>
                  </a:moveTo>
                  <a:cubicBezTo>
                    <a:pt x="6" y="35"/>
                    <a:pt x="3" y="35"/>
                    <a:pt x="1" y="33"/>
                  </a:cubicBezTo>
                  <a:cubicBezTo>
                    <a:pt x="0" y="31"/>
                    <a:pt x="0" y="28"/>
                    <a:pt x="1" y="27"/>
                  </a:cubicBezTo>
                  <a:cubicBezTo>
                    <a:pt x="26" y="2"/>
                    <a:pt x="26" y="2"/>
                    <a:pt x="26" y="2"/>
                  </a:cubicBezTo>
                  <a:cubicBezTo>
                    <a:pt x="27" y="0"/>
                    <a:pt x="30" y="0"/>
                    <a:pt x="32" y="2"/>
                  </a:cubicBezTo>
                  <a:cubicBezTo>
                    <a:pt x="33" y="4"/>
                    <a:pt x="34" y="6"/>
                    <a:pt x="32" y="8"/>
                  </a:cubicBezTo>
                  <a:lnTo>
                    <a:pt x="8" y="33"/>
                  </a:ln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4" name="Freeform 576"/>
            <p:cNvSpPr>
              <a:spLocks noEditPoints="1"/>
            </p:cNvSpPr>
            <p:nvPr/>
          </p:nvSpPr>
          <p:spPr bwMode="auto">
            <a:xfrm>
              <a:off x="9931424" y="5919802"/>
              <a:ext cx="619126" cy="65088"/>
            </a:xfrm>
            <a:custGeom>
              <a:gdLst>
                <a:gd fmla="*/ 381 w 390" name="T0"/>
                <a:gd fmla="*/ 0 h 41" name="T1"/>
                <a:gd fmla="*/ 370 w 390" name="T2"/>
                <a:gd fmla="*/ 34 h 41" name="T3"/>
                <a:gd fmla="*/ 359 w 390" name="T4"/>
                <a:gd fmla="*/ 21 h 41" name="T5"/>
                <a:gd fmla="*/ 359 w 390" name="T6"/>
                <a:gd fmla="*/ 41 h 41" name="T7"/>
                <a:gd fmla="*/ 349 w 390" name="T8"/>
                <a:gd fmla="*/ 25 h 41" name="T9"/>
                <a:gd fmla="*/ 349 w 390" name="T10"/>
                <a:gd fmla="*/ 0 h 41" name="T11"/>
                <a:gd fmla="*/ 338 w 390" name="T12"/>
                <a:gd fmla="*/ 12 h 41" name="T13"/>
                <a:gd fmla="*/ 338 w 390" name="T14"/>
                <a:gd fmla="*/ 34 h 41" name="T15"/>
                <a:gd fmla="*/ 307 w 390" name="T16"/>
                <a:gd fmla="*/ 34 h 41" name="T17"/>
                <a:gd fmla="*/ 307 w 390" name="T18"/>
                <a:gd fmla="*/ 12 h 41" name="T19"/>
                <a:gd fmla="*/ 338 w 390" name="T20"/>
                <a:gd fmla="*/ 12 h 41" name="T21"/>
                <a:gd fmla="*/ 307 w 390" name="T22"/>
                <a:gd fmla="*/ 25 h 41" name="T23"/>
                <a:gd fmla="*/ 286 w 390" name="T24"/>
                <a:gd fmla="*/ 34 h 41" name="T25"/>
                <a:gd fmla="*/ 275 w 390" name="T26"/>
                <a:gd fmla="*/ 21 h 41" name="T27"/>
                <a:gd fmla="*/ 295 w 390" name="T28"/>
                <a:gd fmla="*/ 12 h 41" name="T29"/>
                <a:gd fmla="*/ 263 w 390" name="T30"/>
                <a:gd fmla="*/ 25 h 41" name="T31"/>
                <a:gd fmla="*/ 255 w 390" name="T32"/>
                <a:gd fmla="*/ 41 h 41" name="T33"/>
                <a:gd fmla="*/ 255 w 390" name="T34"/>
                <a:gd fmla="*/ 21 h 41" name="T35"/>
                <a:gd fmla="*/ 263 w 390" name="T36"/>
                <a:gd fmla="*/ 0 h 41" name="T37"/>
                <a:gd fmla="*/ 232 w 390" name="T38"/>
                <a:gd fmla="*/ 21 h 41" name="T39"/>
                <a:gd fmla="*/ 232 w 390" name="T40"/>
                <a:gd fmla="*/ 41 h 41" name="T41"/>
                <a:gd fmla="*/ 223 w 390" name="T42"/>
                <a:gd fmla="*/ 25 h 41" name="T43"/>
                <a:gd fmla="*/ 223 w 390" name="T44"/>
                <a:gd fmla="*/ 0 h 41" name="T45"/>
                <a:gd fmla="*/ 211 w 390" name="T46"/>
                <a:gd fmla="*/ 21 h 41" name="T47"/>
                <a:gd fmla="*/ 200 w 390" name="T48"/>
                <a:gd fmla="*/ 34 h 41" name="T49"/>
                <a:gd fmla="*/ 179 w 390" name="T50"/>
                <a:gd fmla="*/ 25 h 41" name="T51"/>
                <a:gd fmla="*/ 191 w 390" name="T52"/>
                <a:gd fmla="*/ 12 h 41" name="T53"/>
                <a:gd fmla="*/ 179 w 390" name="T54"/>
                <a:gd fmla="*/ 12 h 41" name="T55"/>
                <a:gd fmla="*/ 179 w 390" name="T56"/>
                <a:gd fmla="*/ 34 h 41" name="T57"/>
                <a:gd fmla="*/ 148 w 390" name="T58"/>
                <a:gd fmla="*/ 34 h 41" name="T59"/>
                <a:gd fmla="*/ 148 w 390" name="T60"/>
                <a:gd fmla="*/ 12 h 41" name="T61"/>
                <a:gd fmla="*/ 179 w 390" name="T62"/>
                <a:gd fmla="*/ 12 h 41" name="T63"/>
                <a:gd fmla="*/ 148 w 390" name="T64"/>
                <a:gd fmla="*/ 25 h 41" name="T65"/>
                <a:gd fmla="*/ 127 w 390" name="T66"/>
                <a:gd fmla="*/ 34 h 41" name="T67"/>
                <a:gd fmla="*/ 116 w 390" name="T68"/>
                <a:gd fmla="*/ 21 h 41" name="T69"/>
                <a:gd fmla="*/ 137 w 390" name="T70"/>
                <a:gd fmla="*/ 12 h 41" name="T71"/>
                <a:gd fmla="*/ 105 w 390" name="T72"/>
                <a:gd fmla="*/ 25 h 41" name="T73"/>
                <a:gd fmla="*/ 96 w 390" name="T74"/>
                <a:gd fmla="*/ 41 h 41" name="T75"/>
                <a:gd fmla="*/ 96 w 390" name="T76"/>
                <a:gd fmla="*/ 21 h 41" name="T77"/>
                <a:gd fmla="*/ 105 w 390" name="T78"/>
                <a:gd fmla="*/ 0 h 41" name="T79"/>
                <a:gd fmla="*/ 73 w 390" name="T80"/>
                <a:gd fmla="*/ 21 h 41" name="T81"/>
                <a:gd fmla="*/ 73 w 390" name="T82"/>
                <a:gd fmla="*/ 41 h 41" name="T83"/>
                <a:gd fmla="*/ 64 w 390" name="T84"/>
                <a:gd fmla="*/ 25 h 41" name="T85"/>
                <a:gd fmla="*/ 64 w 390" name="T86"/>
                <a:gd fmla="*/ 0 h 41" name="T87"/>
                <a:gd fmla="*/ 53 w 390" name="T88"/>
                <a:gd fmla="*/ 21 h 41" name="T89"/>
                <a:gd fmla="*/ 41 w 390" name="T90"/>
                <a:gd fmla="*/ 34 h 41" name="T91"/>
                <a:gd fmla="*/ 21 w 390" name="T92"/>
                <a:gd fmla="*/ 25 h 41" name="T93"/>
                <a:gd fmla="*/ 32 w 390" name="T94"/>
                <a:gd fmla="*/ 12 h 41" name="T95"/>
                <a:gd fmla="*/ 21 w 390" name="T96"/>
                <a:gd fmla="*/ 12 h 41" name="T97"/>
                <a:gd fmla="*/ 21 w 390" name="T98"/>
                <a:gd fmla="*/ 34 h 41" name="T99"/>
                <a:gd fmla="*/ 9 w 390" name="T100"/>
                <a:gd fmla="*/ 0 h 41"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1" w="390">
                  <a:moveTo>
                    <a:pt x="381" y="21"/>
                  </a:moveTo>
                  <a:lnTo>
                    <a:pt x="370" y="21"/>
                  </a:lnTo>
                  <a:lnTo>
                    <a:pt x="370" y="12"/>
                  </a:lnTo>
                  <a:lnTo>
                    <a:pt x="381" y="12"/>
                  </a:lnTo>
                  <a:lnTo>
                    <a:pt x="381" y="0"/>
                  </a:lnTo>
                  <a:lnTo>
                    <a:pt x="390" y="0"/>
                  </a:lnTo>
                  <a:lnTo>
                    <a:pt x="390" y="41"/>
                  </a:lnTo>
                  <a:lnTo>
                    <a:pt x="381" y="41"/>
                  </a:lnTo>
                  <a:lnTo>
                    <a:pt x="381" y="34"/>
                  </a:lnTo>
                  <a:lnTo>
                    <a:pt x="370" y="34"/>
                  </a:lnTo>
                  <a:lnTo>
                    <a:pt x="370" y="25"/>
                  </a:lnTo>
                  <a:lnTo>
                    <a:pt x="381" y="25"/>
                  </a:lnTo>
                  <a:lnTo>
                    <a:pt x="381" y="21"/>
                  </a:lnTo>
                  <a:close/>
                  <a:moveTo>
                    <a:pt x="370" y="21"/>
                  </a:moveTo>
                  <a:lnTo>
                    <a:pt x="359" y="21"/>
                  </a:lnTo>
                  <a:lnTo>
                    <a:pt x="359" y="25"/>
                  </a:lnTo>
                  <a:lnTo>
                    <a:pt x="370" y="25"/>
                  </a:lnTo>
                  <a:lnTo>
                    <a:pt x="370" y="34"/>
                  </a:lnTo>
                  <a:lnTo>
                    <a:pt x="359" y="34"/>
                  </a:lnTo>
                  <a:lnTo>
                    <a:pt x="359" y="41"/>
                  </a:lnTo>
                  <a:lnTo>
                    <a:pt x="349" y="41"/>
                  </a:lnTo>
                  <a:lnTo>
                    <a:pt x="349" y="34"/>
                  </a:lnTo>
                  <a:lnTo>
                    <a:pt x="338" y="34"/>
                  </a:lnTo>
                  <a:lnTo>
                    <a:pt x="338" y="25"/>
                  </a:lnTo>
                  <a:lnTo>
                    <a:pt x="349" y="25"/>
                  </a:lnTo>
                  <a:lnTo>
                    <a:pt x="349" y="21"/>
                  </a:lnTo>
                  <a:lnTo>
                    <a:pt x="338" y="21"/>
                  </a:lnTo>
                  <a:lnTo>
                    <a:pt x="338" y="12"/>
                  </a:lnTo>
                  <a:lnTo>
                    <a:pt x="349" y="12"/>
                  </a:lnTo>
                  <a:lnTo>
                    <a:pt x="349" y="0"/>
                  </a:lnTo>
                  <a:lnTo>
                    <a:pt x="359" y="0"/>
                  </a:lnTo>
                  <a:lnTo>
                    <a:pt x="359" y="12"/>
                  </a:lnTo>
                  <a:lnTo>
                    <a:pt x="370" y="12"/>
                  </a:lnTo>
                  <a:lnTo>
                    <a:pt x="370" y="21"/>
                  </a:lnTo>
                  <a:close/>
                  <a:moveTo>
                    <a:pt x="338" y="12"/>
                  </a:moveTo>
                  <a:lnTo>
                    <a:pt x="338" y="21"/>
                  </a:lnTo>
                  <a:lnTo>
                    <a:pt x="327" y="21"/>
                  </a:lnTo>
                  <a:lnTo>
                    <a:pt x="327" y="25"/>
                  </a:lnTo>
                  <a:lnTo>
                    <a:pt x="338" y="25"/>
                  </a:lnTo>
                  <a:lnTo>
                    <a:pt x="338" y="34"/>
                  </a:lnTo>
                  <a:lnTo>
                    <a:pt x="327" y="34"/>
                  </a:lnTo>
                  <a:lnTo>
                    <a:pt x="327" y="41"/>
                  </a:lnTo>
                  <a:lnTo>
                    <a:pt x="318" y="41"/>
                  </a:lnTo>
                  <a:lnTo>
                    <a:pt x="318" y="34"/>
                  </a:lnTo>
                  <a:lnTo>
                    <a:pt x="307" y="34"/>
                  </a:lnTo>
                  <a:lnTo>
                    <a:pt x="307" y="25"/>
                  </a:lnTo>
                  <a:lnTo>
                    <a:pt x="318" y="25"/>
                  </a:lnTo>
                  <a:lnTo>
                    <a:pt x="318" y="21"/>
                  </a:lnTo>
                  <a:lnTo>
                    <a:pt x="307" y="21"/>
                  </a:lnTo>
                  <a:lnTo>
                    <a:pt x="307" y="12"/>
                  </a:lnTo>
                  <a:lnTo>
                    <a:pt x="318" y="12"/>
                  </a:lnTo>
                  <a:lnTo>
                    <a:pt x="318" y="0"/>
                  </a:lnTo>
                  <a:lnTo>
                    <a:pt x="327" y="0"/>
                  </a:lnTo>
                  <a:lnTo>
                    <a:pt x="327" y="12"/>
                  </a:lnTo>
                  <a:lnTo>
                    <a:pt x="338" y="12"/>
                  </a:lnTo>
                  <a:close/>
                  <a:moveTo>
                    <a:pt x="307" y="12"/>
                  </a:moveTo>
                  <a:lnTo>
                    <a:pt x="307" y="21"/>
                  </a:lnTo>
                  <a:lnTo>
                    <a:pt x="295" y="21"/>
                  </a:lnTo>
                  <a:lnTo>
                    <a:pt x="295" y="25"/>
                  </a:lnTo>
                  <a:lnTo>
                    <a:pt x="307" y="25"/>
                  </a:lnTo>
                  <a:lnTo>
                    <a:pt x="307" y="34"/>
                  </a:lnTo>
                  <a:lnTo>
                    <a:pt x="295" y="34"/>
                  </a:lnTo>
                  <a:lnTo>
                    <a:pt x="295" y="41"/>
                  </a:lnTo>
                  <a:lnTo>
                    <a:pt x="286" y="41"/>
                  </a:lnTo>
                  <a:lnTo>
                    <a:pt x="286" y="34"/>
                  </a:lnTo>
                  <a:lnTo>
                    <a:pt x="275" y="34"/>
                  </a:lnTo>
                  <a:lnTo>
                    <a:pt x="275" y="25"/>
                  </a:lnTo>
                  <a:lnTo>
                    <a:pt x="286" y="25"/>
                  </a:lnTo>
                  <a:lnTo>
                    <a:pt x="286" y="21"/>
                  </a:lnTo>
                  <a:lnTo>
                    <a:pt x="275" y="21"/>
                  </a:lnTo>
                  <a:lnTo>
                    <a:pt x="275" y="12"/>
                  </a:lnTo>
                  <a:lnTo>
                    <a:pt x="286" y="12"/>
                  </a:lnTo>
                  <a:lnTo>
                    <a:pt x="286" y="0"/>
                  </a:lnTo>
                  <a:lnTo>
                    <a:pt x="295" y="0"/>
                  </a:lnTo>
                  <a:lnTo>
                    <a:pt x="295" y="12"/>
                  </a:lnTo>
                  <a:lnTo>
                    <a:pt x="307" y="12"/>
                  </a:lnTo>
                  <a:close/>
                  <a:moveTo>
                    <a:pt x="275" y="12"/>
                  </a:moveTo>
                  <a:lnTo>
                    <a:pt x="275" y="21"/>
                  </a:lnTo>
                  <a:lnTo>
                    <a:pt x="263" y="21"/>
                  </a:lnTo>
                  <a:lnTo>
                    <a:pt x="263" y="25"/>
                  </a:lnTo>
                  <a:lnTo>
                    <a:pt x="275" y="25"/>
                  </a:lnTo>
                  <a:lnTo>
                    <a:pt x="275" y="34"/>
                  </a:lnTo>
                  <a:lnTo>
                    <a:pt x="263" y="34"/>
                  </a:lnTo>
                  <a:lnTo>
                    <a:pt x="263" y="41"/>
                  </a:lnTo>
                  <a:lnTo>
                    <a:pt x="255" y="41"/>
                  </a:lnTo>
                  <a:lnTo>
                    <a:pt x="255" y="34"/>
                  </a:lnTo>
                  <a:lnTo>
                    <a:pt x="243" y="34"/>
                  </a:lnTo>
                  <a:lnTo>
                    <a:pt x="243" y="25"/>
                  </a:lnTo>
                  <a:lnTo>
                    <a:pt x="255" y="25"/>
                  </a:lnTo>
                  <a:lnTo>
                    <a:pt x="255" y="21"/>
                  </a:lnTo>
                  <a:lnTo>
                    <a:pt x="243" y="21"/>
                  </a:lnTo>
                  <a:lnTo>
                    <a:pt x="243" y="12"/>
                  </a:lnTo>
                  <a:lnTo>
                    <a:pt x="255" y="12"/>
                  </a:lnTo>
                  <a:lnTo>
                    <a:pt x="255" y="0"/>
                  </a:lnTo>
                  <a:lnTo>
                    <a:pt x="263" y="0"/>
                  </a:lnTo>
                  <a:lnTo>
                    <a:pt x="263" y="12"/>
                  </a:lnTo>
                  <a:lnTo>
                    <a:pt x="275" y="12"/>
                  </a:lnTo>
                  <a:close/>
                  <a:moveTo>
                    <a:pt x="243" y="12"/>
                  </a:moveTo>
                  <a:lnTo>
                    <a:pt x="243" y="21"/>
                  </a:lnTo>
                  <a:lnTo>
                    <a:pt x="232" y="21"/>
                  </a:lnTo>
                  <a:lnTo>
                    <a:pt x="232" y="25"/>
                  </a:lnTo>
                  <a:lnTo>
                    <a:pt x="243" y="25"/>
                  </a:lnTo>
                  <a:lnTo>
                    <a:pt x="243" y="34"/>
                  </a:lnTo>
                  <a:lnTo>
                    <a:pt x="232" y="34"/>
                  </a:lnTo>
                  <a:lnTo>
                    <a:pt x="232" y="41"/>
                  </a:lnTo>
                  <a:lnTo>
                    <a:pt x="223" y="41"/>
                  </a:lnTo>
                  <a:lnTo>
                    <a:pt x="223" y="34"/>
                  </a:lnTo>
                  <a:lnTo>
                    <a:pt x="211" y="34"/>
                  </a:lnTo>
                  <a:lnTo>
                    <a:pt x="211" y="25"/>
                  </a:lnTo>
                  <a:lnTo>
                    <a:pt x="223" y="25"/>
                  </a:lnTo>
                  <a:lnTo>
                    <a:pt x="223" y="21"/>
                  </a:lnTo>
                  <a:lnTo>
                    <a:pt x="211" y="21"/>
                  </a:lnTo>
                  <a:lnTo>
                    <a:pt x="211" y="12"/>
                  </a:lnTo>
                  <a:lnTo>
                    <a:pt x="223" y="12"/>
                  </a:lnTo>
                  <a:lnTo>
                    <a:pt x="223" y="0"/>
                  </a:lnTo>
                  <a:lnTo>
                    <a:pt x="232" y="0"/>
                  </a:lnTo>
                  <a:lnTo>
                    <a:pt x="232" y="12"/>
                  </a:lnTo>
                  <a:lnTo>
                    <a:pt x="243" y="12"/>
                  </a:lnTo>
                  <a:close/>
                  <a:moveTo>
                    <a:pt x="211" y="12"/>
                  </a:moveTo>
                  <a:lnTo>
                    <a:pt x="211" y="21"/>
                  </a:lnTo>
                  <a:lnTo>
                    <a:pt x="200" y="21"/>
                  </a:lnTo>
                  <a:lnTo>
                    <a:pt x="200" y="25"/>
                  </a:lnTo>
                  <a:lnTo>
                    <a:pt x="211" y="25"/>
                  </a:lnTo>
                  <a:lnTo>
                    <a:pt x="211" y="34"/>
                  </a:lnTo>
                  <a:lnTo>
                    <a:pt x="200" y="34"/>
                  </a:lnTo>
                  <a:lnTo>
                    <a:pt x="200" y="41"/>
                  </a:lnTo>
                  <a:lnTo>
                    <a:pt x="191" y="41"/>
                  </a:lnTo>
                  <a:lnTo>
                    <a:pt x="191" y="34"/>
                  </a:lnTo>
                  <a:lnTo>
                    <a:pt x="179" y="34"/>
                  </a:lnTo>
                  <a:lnTo>
                    <a:pt x="179" y="25"/>
                  </a:lnTo>
                  <a:lnTo>
                    <a:pt x="191" y="25"/>
                  </a:lnTo>
                  <a:lnTo>
                    <a:pt x="191" y="21"/>
                  </a:lnTo>
                  <a:lnTo>
                    <a:pt x="179" y="21"/>
                  </a:lnTo>
                  <a:lnTo>
                    <a:pt x="179" y="12"/>
                  </a:lnTo>
                  <a:lnTo>
                    <a:pt x="191" y="12"/>
                  </a:lnTo>
                  <a:lnTo>
                    <a:pt x="191" y="0"/>
                  </a:lnTo>
                  <a:lnTo>
                    <a:pt x="200" y="0"/>
                  </a:lnTo>
                  <a:lnTo>
                    <a:pt x="200" y="12"/>
                  </a:lnTo>
                  <a:lnTo>
                    <a:pt x="211" y="12"/>
                  </a:lnTo>
                  <a:close/>
                  <a:moveTo>
                    <a:pt x="179" y="12"/>
                  </a:moveTo>
                  <a:lnTo>
                    <a:pt x="179" y="21"/>
                  </a:lnTo>
                  <a:lnTo>
                    <a:pt x="168" y="21"/>
                  </a:lnTo>
                  <a:lnTo>
                    <a:pt x="168" y="25"/>
                  </a:lnTo>
                  <a:lnTo>
                    <a:pt x="179" y="25"/>
                  </a:lnTo>
                  <a:lnTo>
                    <a:pt x="179" y="34"/>
                  </a:lnTo>
                  <a:lnTo>
                    <a:pt x="168" y="34"/>
                  </a:lnTo>
                  <a:lnTo>
                    <a:pt x="168" y="41"/>
                  </a:lnTo>
                  <a:lnTo>
                    <a:pt x="159" y="41"/>
                  </a:lnTo>
                  <a:lnTo>
                    <a:pt x="159" y="34"/>
                  </a:lnTo>
                  <a:lnTo>
                    <a:pt x="148" y="34"/>
                  </a:lnTo>
                  <a:lnTo>
                    <a:pt x="148" y="25"/>
                  </a:lnTo>
                  <a:lnTo>
                    <a:pt x="159" y="25"/>
                  </a:lnTo>
                  <a:lnTo>
                    <a:pt x="159" y="21"/>
                  </a:lnTo>
                  <a:lnTo>
                    <a:pt x="148" y="21"/>
                  </a:lnTo>
                  <a:lnTo>
                    <a:pt x="148" y="12"/>
                  </a:lnTo>
                  <a:lnTo>
                    <a:pt x="159" y="12"/>
                  </a:lnTo>
                  <a:lnTo>
                    <a:pt x="159" y="0"/>
                  </a:lnTo>
                  <a:lnTo>
                    <a:pt x="168" y="0"/>
                  </a:lnTo>
                  <a:lnTo>
                    <a:pt x="168" y="12"/>
                  </a:lnTo>
                  <a:lnTo>
                    <a:pt x="179" y="12"/>
                  </a:lnTo>
                  <a:close/>
                  <a:moveTo>
                    <a:pt x="148" y="12"/>
                  </a:moveTo>
                  <a:lnTo>
                    <a:pt x="148" y="21"/>
                  </a:lnTo>
                  <a:lnTo>
                    <a:pt x="137" y="21"/>
                  </a:lnTo>
                  <a:lnTo>
                    <a:pt x="137" y="25"/>
                  </a:lnTo>
                  <a:lnTo>
                    <a:pt x="148" y="25"/>
                  </a:lnTo>
                  <a:lnTo>
                    <a:pt x="148" y="34"/>
                  </a:lnTo>
                  <a:lnTo>
                    <a:pt x="137" y="34"/>
                  </a:lnTo>
                  <a:lnTo>
                    <a:pt x="137" y="41"/>
                  </a:lnTo>
                  <a:lnTo>
                    <a:pt x="127" y="41"/>
                  </a:lnTo>
                  <a:lnTo>
                    <a:pt x="127" y="34"/>
                  </a:lnTo>
                  <a:lnTo>
                    <a:pt x="116" y="34"/>
                  </a:lnTo>
                  <a:lnTo>
                    <a:pt x="116" y="25"/>
                  </a:lnTo>
                  <a:lnTo>
                    <a:pt x="127" y="25"/>
                  </a:lnTo>
                  <a:lnTo>
                    <a:pt x="127" y="21"/>
                  </a:lnTo>
                  <a:lnTo>
                    <a:pt x="116" y="21"/>
                  </a:lnTo>
                  <a:lnTo>
                    <a:pt x="116" y="12"/>
                  </a:lnTo>
                  <a:lnTo>
                    <a:pt x="127" y="12"/>
                  </a:lnTo>
                  <a:lnTo>
                    <a:pt x="127" y="0"/>
                  </a:lnTo>
                  <a:lnTo>
                    <a:pt x="137" y="0"/>
                  </a:lnTo>
                  <a:lnTo>
                    <a:pt x="137" y="12"/>
                  </a:lnTo>
                  <a:lnTo>
                    <a:pt x="148" y="12"/>
                  </a:lnTo>
                  <a:close/>
                  <a:moveTo>
                    <a:pt x="116" y="12"/>
                  </a:moveTo>
                  <a:lnTo>
                    <a:pt x="116" y="21"/>
                  </a:lnTo>
                  <a:lnTo>
                    <a:pt x="105" y="21"/>
                  </a:lnTo>
                  <a:lnTo>
                    <a:pt x="105" y="25"/>
                  </a:lnTo>
                  <a:lnTo>
                    <a:pt x="116" y="25"/>
                  </a:lnTo>
                  <a:lnTo>
                    <a:pt x="116" y="34"/>
                  </a:lnTo>
                  <a:lnTo>
                    <a:pt x="105" y="34"/>
                  </a:lnTo>
                  <a:lnTo>
                    <a:pt x="105" y="41"/>
                  </a:lnTo>
                  <a:lnTo>
                    <a:pt x="96" y="41"/>
                  </a:lnTo>
                  <a:lnTo>
                    <a:pt x="96" y="34"/>
                  </a:lnTo>
                  <a:lnTo>
                    <a:pt x="85" y="34"/>
                  </a:lnTo>
                  <a:lnTo>
                    <a:pt x="85" y="25"/>
                  </a:lnTo>
                  <a:lnTo>
                    <a:pt x="96" y="25"/>
                  </a:lnTo>
                  <a:lnTo>
                    <a:pt x="96" y="21"/>
                  </a:lnTo>
                  <a:lnTo>
                    <a:pt x="85" y="21"/>
                  </a:lnTo>
                  <a:lnTo>
                    <a:pt x="85" y="12"/>
                  </a:lnTo>
                  <a:lnTo>
                    <a:pt x="96" y="12"/>
                  </a:lnTo>
                  <a:lnTo>
                    <a:pt x="96" y="0"/>
                  </a:lnTo>
                  <a:lnTo>
                    <a:pt x="105" y="0"/>
                  </a:lnTo>
                  <a:lnTo>
                    <a:pt x="105" y="12"/>
                  </a:lnTo>
                  <a:lnTo>
                    <a:pt x="116" y="12"/>
                  </a:lnTo>
                  <a:close/>
                  <a:moveTo>
                    <a:pt x="85" y="12"/>
                  </a:moveTo>
                  <a:lnTo>
                    <a:pt x="85" y="21"/>
                  </a:lnTo>
                  <a:lnTo>
                    <a:pt x="73" y="21"/>
                  </a:lnTo>
                  <a:lnTo>
                    <a:pt x="73" y="25"/>
                  </a:lnTo>
                  <a:lnTo>
                    <a:pt x="85" y="25"/>
                  </a:lnTo>
                  <a:lnTo>
                    <a:pt x="85" y="34"/>
                  </a:lnTo>
                  <a:lnTo>
                    <a:pt x="73" y="34"/>
                  </a:lnTo>
                  <a:lnTo>
                    <a:pt x="73" y="41"/>
                  </a:lnTo>
                  <a:lnTo>
                    <a:pt x="64" y="41"/>
                  </a:lnTo>
                  <a:lnTo>
                    <a:pt x="64" y="34"/>
                  </a:lnTo>
                  <a:lnTo>
                    <a:pt x="53" y="34"/>
                  </a:lnTo>
                  <a:lnTo>
                    <a:pt x="53" y="25"/>
                  </a:lnTo>
                  <a:lnTo>
                    <a:pt x="64" y="25"/>
                  </a:lnTo>
                  <a:lnTo>
                    <a:pt x="64" y="21"/>
                  </a:lnTo>
                  <a:lnTo>
                    <a:pt x="53" y="21"/>
                  </a:lnTo>
                  <a:lnTo>
                    <a:pt x="53" y="12"/>
                  </a:lnTo>
                  <a:lnTo>
                    <a:pt x="64" y="12"/>
                  </a:lnTo>
                  <a:lnTo>
                    <a:pt x="64" y="0"/>
                  </a:lnTo>
                  <a:lnTo>
                    <a:pt x="73" y="0"/>
                  </a:lnTo>
                  <a:lnTo>
                    <a:pt x="73" y="12"/>
                  </a:lnTo>
                  <a:lnTo>
                    <a:pt x="85" y="12"/>
                  </a:lnTo>
                  <a:close/>
                  <a:moveTo>
                    <a:pt x="53" y="12"/>
                  </a:moveTo>
                  <a:lnTo>
                    <a:pt x="53" y="21"/>
                  </a:lnTo>
                  <a:lnTo>
                    <a:pt x="41" y="21"/>
                  </a:lnTo>
                  <a:lnTo>
                    <a:pt x="41" y="25"/>
                  </a:lnTo>
                  <a:lnTo>
                    <a:pt x="53" y="25"/>
                  </a:lnTo>
                  <a:lnTo>
                    <a:pt x="53" y="34"/>
                  </a:lnTo>
                  <a:lnTo>
                    <a:pt x="41" y="34"/>
                  </a:lnTo>
                  <a:lnTo>
                    <a:pt x="41" y="41"/>
                  </a:lnTo>
                  <a:lnTo>
                    <a:pt x="32" y="41"/>
                  </a:lnTo>
                  <a:lnTo>
                    <a:pt x="32" y="34"/>
                  </a:lnTo>
                  <a:lnTo>
                    <a:pt x="21" y="34"/>
                  </a:lnTo>
                  <a:lnTo>
                    <a:pt x="21" y="25"/>
                  </a:lnTo>
                  <a:lnTo>
                    <a:pt x="32" y="25"/>
                  </a:lnTo>
                  <a:lnTo>
                    <a:pt x="32" y="21"/>
                  </a:lnTo>
                  <a:lnTo>
                    <a:pt x="21" y="21"/>
                  </a:lnTo>
                  <a:lnTo>
                    <a:pt x="21" y="12"/>
                  </a:lnTo>
                  <a:lnTo>
                    <a:pt x="32" y="12"/>
                  </a:lnTo>
                  <a:lnTo>
                    <a:pt x="32" y="0"/>
                  </a:lnTo>
                  <a:lnTo>
                    <a:pt x="41" y="0"/>
                  </a:lnTo>
                  <a:lnTo>
                    <a:pt x="41" y="12"/>
                  </a:lnTo>
                  <a:lnTo>
                    <a:pt x="53" y="12"/>
                  </a:lnTo>
                  <a:close/>
                  <a:moveTo>
                    <a:pt x="21" y="12"/>
                  </a:moveTo>
                  <a:lnTo>
                    <a:pt x="21" y="21"/>
                  </a:lnTo>
                  <a:lnTo>
                    <a:pt x="9" y="21"/>
                  </a:lnTo>
                  <a:lnTo>
                    <a:pt x="9" y="25"/>
                  </a:lnTo>
                  <a:lnTo>
                    <a:pt x="21" y="25"/>
                  </a:lnTo>
                  <a:lnTo>
                    <a:pt x="21" y="34"/>
                  </a:lnTo>
                  <a:lnTo>
                    <a:pt x="9" y="34"/>
                  </a:lnTo>
                  <a:lnTo>
                    <a:pt x="9" y="41"/>
                  </a:lnTo>
                  <a:lnTo>
                    <a:pt x="0" y="41"/>
                  </a:lnTo>
                  <a:lnTo>
                    <a:pt x="0" y="0"/>
                  </a:lnTo>
                  <a:lnTo>
                    <a:pt x="9" y="0"/>
                  </a:lnTo>
                  <a:lnTo>
                    <a:pt x="9" y="12"/>
                  </a:lnTo>
                  <a:lnTo>
                    <a:pt x="21" y="1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5" name="Freeform 577"/>
            <p:cNvSpPr>
              <a:spLocks noEditPoints="1"/>
            </p:cNvSpPr>
            <p:nvPr/>
          </p:nvSpPr>
          <p:spPr bwMode="auto">
            <a:xfrm>
              <a:off x="10536263" y="5919802"/>
              <a:ext cx="619126" cy="65088"/>
            </a:xfrm>
            <a:custGeom>
              <a:gdLst>
                <a:gd fmla="*/ 381 w 390" name="T0"/>
                <a:gd fmla="*/ 0 h 41" name="T1"/>
                <a:gd fmla="*/ 370 w 390" name="T2"/>
                <a:gd fmla="*/ 34 h 41" name="T3"/>
                <a:gd fmla="*/ 359 w 390" name="T4"/>
                <a:gd fmla="*/ 21 h 41" name="T5"/>
                <a:gd fmla="*/ 359 w 390" name="T6"/>
                <a:gd fmla="*/ 41 h 41" name="T7"/>
                <a:gd fmla="*/ 350 w 390" name="T8"/>
                <a:gd fmla="*/ 25 h 41" name="T9"/>
                <a:gd fmla="*/ 350 w 390" name="T10"/>
                <a:gd fmla="*/ 0 h 41" name="T11"/>
                <a:gd fmla="*/ 338 w 390" name="T12"/>
                <a:gd fmla="*/ 12 h 41" name="T13"/>
                <a:gd fmla="*/ 338 w 390" name="T14"/>
                <a:gd fmla="*/ 34 h 41" name="T15"/>
                <a:gd fmla="*/ 306 w 390" name="T16"/>
                <a:gd fmla="*/ 34 h 41" name="T17"/>
                <a:gd fmla="*/ 306 w 390" name="T18"/>
                <a:gd fmla="*/ 12 h 41" name="T19"/>
                <a:gd fmla="*/ 338 w 390" name="T20"/>
                <a:gd fmla="*/ 12 h 41" name="T21"/>
                <a:gd fmla="*/ 306 w 390" name="T22"/>
                <a:gd fmla="*/ 25 h 41" name="T23"/>
                <a:gd fmla="*/ 286 w 390" name="T24"/>
                <a:gd fmla="*/ 34 h 41" name="T25"/>
                <a:gd fmla="*/ 275 w 390" name="T26"/>
                <a:gd fmla="*/ 21 h 41" name="T27"/>
                <a:gd fmla="*/ 295 w 390" name="T28"/>
                <a:gd fmla="*/ 12 h 41" name="T29"/>
                <a:gd fmla="*/ 263 w 390" name="T30"/>
                <a:gd fmla="*/ 25 h 41" name="T31"/>
                <a:gd fmla="*/ 254 w 390" name="T32"/>
                <a:gd fmla="*/ 41 h 41" name="T33"/>
                <a:gd fmla="*/ 254 w 390" name="T34"/>
                <a:gd fmla="*/ 21 h 41" name="T35"/>
                <a:gd fmla="*/ 263 w 390" name="T36"/>
                <a:gd fmla="*/ 0 h 41" name="T37"/>
                <a:gd fmla="*/ 231 w 390" name="T38"/>
                <a:gd fmla="*/ 21 h 41" name="T39"/>
                <a:gd fmla="*/ 231 w 390" name="T40"/>
                <a:gd fmla="*/ 41 h 41" name="T41"/>
                <a:gd fmla="*/ 222 w 390" name="T42"/>
                <a:gd fmla="*/ 25 h 41" name="T43"/>
                <a:gd fmla="*/ 222 w 390" name="T44"/>
                <a:gd fmla="*/ 0 h 41" name="T45"/>
                <a:gd fmla="*/ 211 w 390" name="T46"/>
                <a:gd fmla="*/ 21 h 41" name="T47"/>
                <a:gd fmla="*/ 200 w 390" name="T48"/>
                <a:gd fmla="*/ 34 h 41" name="T49"/>
                <a:gd fmla="*/ 179 w 390" name="T50"/>
                <a:gd fmla="*/ 25 h 41" name="T51"/>
                <a:gd fmla="*/ 191 w 390" name="T52"/>
                <a:gd fmla="*/ 12 h 41" name="T53"/>
                <a:gd fmla="*/ 179 w 390" name="T54"/>
                <a:gd fmla="*/ 12 h 41" name="T55"/>
                <a:gd fmla="*/ 179 w 390" name="T56"/>
                <a:gd fmla="*/ 34 h 41" name="T57"/>
                <a:gd fmla="*/ 148 w 390" name="T58"/>
                <a:gd fmla="*/ 34 h 41" name="T59"/>
                <a:gd fmla="*/ 148 w 390" name="T60"/>
                <a:gd fmla="*/ 12 h 41" name="T61"/>
                <a:gd fmla="*/ 179 w 390" name="T62"/>
                <a:gd fmla="*/ 12 h 41" name="T63"/>
                <a:gd fmla="*/ 148 w 390" name="T64"/>
                <a:gd fmla="*/ 25 h 41" name="T65"/>
                <a:gd fmla="*/ 128 w 390" name="T66"/>
                <a:gd fmla="*/ 34 h 41" name="T67"/>
                <a:gd fmla="*/ 116 w 390" name="T68"/>
                <a:gd fmla="*/ 21 h 41" name="T69"/>
                <a:gd fmla="*/ 137 w 390" name="T70"/>
                <a:gd fmla="*/ 12 h 41" name="T71"/>
                <a:gd fmla="*/ 105 w 390" name="T72"/>
                <a:gd fmla="*/ 25 h 41" name="T73"/>
                <a:gd fmla="*/ 96 w 390" name="T74"/>
                <a:gd fmla="*/ 41 h 41" name="T75"/>
                <a:gd fmla="*/ 96 w 390" name="T76"/>
                <a:gd fmla="*/ 21 h 41" name="T77"/>
                <a:gd fmla="*/ 105 w 390" name="T78"/>
                <a:gd fmla="*/ 0 h 41" name="T79"/>
                <a:gd fmla="*/ 73 w 390" name="T80"/>
                <a:gd fmla="*/ 21 h 41" name="T81"/>
                <a:gd fmla="*/ 73 w 390" name="T82"/>
                <a:gd fmla="*/ 41 h 41" name="T83"/>
                <a:gd fmla="*/ 64 w 390" name="T84"/>
                <a:gd fmla="*/ 25 h 41" name="T85"/>
                <a:gd fmla="*/ 64 w 390" name="T86"/>
                <a:gd fmla="*/ 0 h 41" name="T87"/>
                <a:gd fmla="*/ 52 w 390" name="T88"/>
                <a:gd fmla="*/ 21 h 41" name="T89"/>
                <a:gd fmla="*/ 41 w 390" name="T90"/>
                <a:gd fmla="*/ 34 h 41" name="T91"/>
                <a:gd fmla="*/ 20 w 390" name="T92"/>
                <a:gd fmla="*/ 25 h 41" name="T93"/>
                <a:gd fmla="*/ 32 w 390" name="T94"/>
                <a:gd fmla="*/ 12 h 41" name="T95"/>
                <a:gd fmla="*/ 20 w 390" name="T96"/>
                <a:gd fmla="*/ 12 h 41" name="T97"/>
                <a:gd fmla="*/ 20 w 390" name="T98"/>
                <a:gd fmla="*/ 34 h 41" name="T99"/>
                <a:gd fmla="*/ 9 w 390" name="T100"/>
                <a:gd fmla="*/ 0 h 41"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1" w="390">
                  <a:moveTo>
                    <a:pt x="381" y="21"/>
                  </a:moveTo>
                  <a:lnTo>
                    <a:pt x="370" y="21"/>
                  </a:lnTo>
                  <a:lnTo>
                    <a:pt x="370" y="12"/>
                  </a:lnTo>
                  <a:lnTo>
                    <a:pt x="381" y="12"/>
                  </a:lnTo>
                  <a:lnTo>
                    <a:pt x="381" y="0"/>
                  </a:lnTo>
                  <a:lnTo>
                    <a:pt x="390" y="0"/>
                  </a:lnTo>
                  <a:lnTo>
                    <a:pt x="390" y="41"/>
                  </a:lnTo>
                  <a:lnTo>
                    <a:pt x="381" y="41"/>
                  </a:lnTo>
                  <a:lnTo>
                    <a:pt x="381" y="34"/>
                  </a:lnTo>
                  <a:lnTo>
                    <a:pt x="370" y="34"/>
                  </a:lnTo>
                  <a:lnTo>
                    <a:pt x="370" y="25"/>
                  </a:lnTo>
                  <a:lnTo>
                    <a:pt x="381" y="25"/>
                  </a:lnTo>
                  <a:lnTo>
                    <a:pt x="381" y="21"/>
                  </a:lnTo>
                  <a:close/>
                  <a:moveTo>
                    <a:pt x="370" y="21"/>
                  </a:moveTo>
                  <a:lnTo>
                    <a:pt x="359" y="21"/>
                  </a:lnTo>
                  <a:lnTo>
                    <a:pt x="359" y="25"/>
                  </a:lnTo>
                  <a:lnTo>
                    <a:pt x="370" y="25"/>
                  </a:lnTo>
                  <a:lnTo>
                    <a:pt x="370" y="34"/>
                  </a:lnTo>
                  <a:lnTo>
                    <a:pt x="359" y="34"/>
                  </a:lnTo>
                  <a:lnTo>
                    <a:pt x="359" y="41"/>
                  </a:lnTo>
                  <a:lnTo>
                    <a:pt x="350" y="41"/>
                  </a:lnTo>
                  <a:lnTo>
                    <a:pt x="350" y="34"/>
                  </a:lnTo>
                  <a:lnTo>
                    <a:pt x="338" y="34"/>
                  </a:lnTo>
                  <a:lnTo>
                    <a:pt x="338" y="25"/>
                  </a:lnTo>
                  <a:lnTo>
                    <a:pt x="350" y="25"/>
                  </a:lnTo>
                  <a:lnTo>
                    <a:pt x="350" y="21"/>
                  </a:lnTo>
                  <a:lnTo>
                    <a:pt x="338" y="21"/>
                  </a:lnTo>
                  <a:lnTo>
                    <a:pt x="338" y="12"/>
                  </a:lnTo>
                  <a:lnTo>
                    <a:pt x="350" y="12"/>
                  </a:lnTo>
                  <a:lnTo>
                    <a:pt x="350" y="0"/>
                  </a:lnTo>
                  <a:lnTo>
                    <a:pt x="359" y="0"/>
                  </a:lnTo>
                  <a:lnTo>
                    <a:pt x="359" y="12"/>
                  </a:lnTo>
                  <a:lnTo>
                    <a:pt x="370" y="12"/>
                  </a:lnTo>
                  <a:lnTo>
                    <a:pt x="370" y="21"/>
                  </a:lnTo>
                  <a:close/>
                  <a:moveTo>
                    <a:pt x="338" y="12"/>
                  </a:moveTo>
                  <a:lnTo>
                    <a:pt x="338" y="21"/>
                  </a:lnTo>
                  <a:lnTo>
                    <a:pt x="327" y="21"/>
                  </a:lnTo>
                  <a:lnTo>
                    <a:pt x="327" y="25"/>
                  </a:lnTo>
                  <a:lnTo>
                    <a:pt x="338" y="25"/>
                  </a:lnTo>
                  <a:lnTo>
                    <a:pt x="338" y="34"/>
                  </a:lnTo>
                  <a:lnTo>
                    <a:pt x="327" y="34"/>
                  </a:lnTo>
                  <a:lnTo>
                    <a:pt x="327" y="41"/>
                  </a:lnTo>
                  <a:lnTo>
                    <a:pt x="318" y="41"/>
                  </a:lnTo>
                  <a:lnTo>
                    <a:pt x="318" y="34"/>
                  </a:lnTo>
                  <a:lnTo>
                    <a:pt x="306" y="34"/>
                  </a:lnTo>
                  <a:lnTo>
                    <a:pt x="306" y="25"/>
                  </a:lnTo>
                  <a:lnTo>
                    <a:pt x="318" y="25"/>
                  </a:lnTo>
                  <a:lnTo>
                    <a:pt x="318" y="21"/>
                  </a:lnTo>
                  <a:lnTo>
                    <a:pt x="306" y="21"/>
                  </a:lnTo>
                  <a:lnTo>
                    <a:pt x="306" y="12"/>
                  </a:lnTo>
                  <a:lnTo>
                    <a:pt x="318" y="12"/>
                  </a:lnTo>
                  <a:lnTo>
                    <a:pt x="318" y="0"/>
                  </a:lnTo>
                  <a:lnTo>
                    <a:pt x="327" y="0"/>
                  </a:lnTo>
                  <a:lnTo>
                    <a:pt x="327" y="12"/>
                  </a:lnTo>
                  <a:lnTo>
                    <a:pt x="338" y="12"/>
                  </a:lnTo>
                  <a:close/>
                  <a:moveTo>
                    <a:pt x="306" y="12"/>
                  </a:moveTo>
                  <a:lnTo>
                    <a:pt x="306" y="21"/>
                  </a:lnTo>
                  <a:lnTo>
                    <a:pt x="295" y="21"/>
                  </a:lnTo>
                  <a:lnTo>
                    <a:pt x="295" y="25"/>
                  </a:lnTo>
                  <a:lnTo>
                    <a:pt x="306" y="25"/>
                  </a:lnTo>
                  <a:lnTo>
                    <a:pt x="306" y="34"/>
                  </a:lnTo>
                  <a:lnTo>
                    <a:pt x="295" y="34"/>
                  </a:lnTo>
                  <a:lnTo>
                    <a:pt x="295" y="41"/>
                  </a:lnTo>
                  <a:lnTo>
                    <a:pt x="286" y="41"/>
                  </a:lnTo>
                  <a:lnTo>
                    <a:pt x="286" y="34"/>
                  </a:lnTo>
                  <a:lnTo>
                    <a:pt x="275" y="34"/>
                  </a:lnTo>
                  <a:lnTo>
                    <a:pt x="275" y="25"/>
                  </a:lnTo>
                  <a:lnTo>
                    <a:pt x="286" y="25"/>
                  </a:lnTo>
                  <a:lnTo>
                    <a:pt x="286" y="21"/>
                  </a:lnTo>
                  <a:lnTo>
                    <a:pt x="275" y="21"/>
                  </a:lnTo>
                  <a:lnTo>
                    <a:pt x="275" y="12"/>
                  </a:lnTo>
                  <a:lnTo>
                    <a:pt x="286" y="12"/>
                  </a:lnTo>
                  <a:lnTo>
                    <a:pt x="286" y="0"/>
                  </a:lnTo>
                  <a:lnTo>
                    <a:pt x="295" y="0"/>
                  </a:lnTo>
                  <a:lnTo>
                    <a:pt x="295" y="12"/>
                  </a:lnTo>
                  <a:lnTo>
                    <a:pt x="306" y="12"/>
                  </a:lnTo>
                  <a:close/>
                  <a:moveTo>
                    <a:pt x="275" y="12"/>
                  </a:moveTo>
                  <a:lnTo>
                    <a:pt x="275" y="21"/>
                  </a:lnTo>
                  <a:lnTo>
                    <a:pt x="263" y="21"/>
                  </a:lnTo>
                  <a:lnTo>
                    <a:pt x="263" y="25"/>
                  </a:lnTo>
                  <a:lnTo>
                    <a:pt x="275" y="25"/>
                  </a:lnTo>
                  <a:lnTo>
                    <a:pt x="275" y="34"/>
                  </a:lnTo>
                  <a:lnTo>
                    <a:pt x="263" y="34"/>
                  </a:lnTo>
                  <a:lnTo>
                    <a:pt x="263" y="41"/>
                  </a:lnTo>
                  <a:lnTo>
                    <a:pt x="254" y="41"/>
                  </a:lnTo>
                  <a:lnTo>
                    <a:pt x="254" y="34"/>
                  </a:lnTo>
                  <a:lnTo>
                    <a:pt x="243" y="34"/>
                  </a:lnTo>
                  <a:lnTo>
                    <a:pt x="243" y="25"/>
                  </a:lnTo>
                  <a:lnTo>
                    <a:pt x="254" y="25"/>
                  </a:lnTo>
                  <a:lnTo>
                    <a:pt x="254" y="21"/>
                  </a:lnTo>
                  <a:lnTo>
                    <a:pt x="243" y="21"/>
                  </a:lnTo>
                  <a:lnTo>
                    <a:pt x="243" y="12"/>
                  </a:lnTo>
                  <a:lnTo>
                    <a:pt x="254" y="12"/>
                  </a:lnTo>
                  <a:lnTo>
                    <a:pt x="254" y="0"/>
                  </a:lnTo>
                  <a:lnTo>
                    <a:pt x="263" y="0"/>
                  </a:lnTo>
                  <a:lnTo>
                    <a:pt x="263" y="12"/>
                  </a:lnTo>
                  <a:lnTo>
                    <a:pt x="275" y="12"/>
                  </a:lnTo>
                  <a:close/>
                  <a:moveTo>
                    <a:pt x="243" y="12"/>
                  </a:moveTo>
                  <a:lnTo>
                    <a:pt x="243" y="21"/>
                  </a:lnTo>
                  <a:lnTo>
                    <a:pt x="231" y="21"/>
                  </a:lnTo>
                  <a:lnTo>
                    <a:pt x="231" y="25"/>
                  </a:lnTo>
                  <a:lnTo>
                    <a:pt x="243" y="25"/>
                  </a:lnTo>
                  <a:lnTo>
                    <a:pt x="243" y="34"/>
                  </a:lnTo>
                  <a:lnTo>
                    <a:pt x="231" y="34"/>
                  </a:lnTo>
                  <a:lnTo>
                    <a:pt x="231" y="41"/>
                  </a:lnTo>
                  <a:lnTo>
                    <a:pt x="222" y="41"/>
                  </a:lnTo>
                  <a:lnTo>
                    <a:pt x="222" y="34"/>
                  </a:lnTo>
                  <a:lnTo>
                    <a:pt x="211" y="34"/>
                  </a:lnTo>
                  <a:lnTo>
                    <a:pt x="211" y="25"/>
                  </a:lnTo>
                  <a:lnTo>
                    <a:pt x="222" y="25"/>
                  </a:lnTo>
                  <a:lnTo>
                    <a:pt x="222" y="21"/>
                  </a:lnTo>
                  <a:lnTo>
                    <a:pt x="211" y="21"/>
                  </a:lnTo>
                  <a:lnTo>
                    <a:pt x="211" y="12"/>
                  </a:lnTo>
                  <a:lnTo>
                    <a:pt x="222" y="12"/>
                  </a:lnTo>
                  <a:lnTo>
                    <a:pt x="222" y="0"/>
                  </a:lnTo>
                  <a:lnTo>
                    <a:pt x="231" y="0"/>
                  </a:lnTo>
                  <a:lnTo>
                    <a:pt x="231" y="12"/>
                  </a:lnTo>
                  <a:lnTo>
                    <a:pt x="243" y="12"/>
                  </a:lnTo>
                  <a:close/>
                  <a:moveTo>
                    <a:pt x="211" y="12"/>
                  </a:moveTo>
                  <a:lnTo>
                    <a:pt x="211" y="21"/>
                  </a:lnTo>
                  <a:lnTo>
                    <a:pt x="200" y="21"/>
                  </a:lnTo>
                  <a:lnTo>
                    <a:pt x="200" y="25"/>
                  </a:lnTo>
                  <a:lnTo>
                    <a:pt x="211" y="25"/>
                  </a:lnTo>
                  <a:lnTo>
                    <a:pt x="211" y="34"/>
                  </a:lnTo>
                  <a:lnTo>
                    <a:pt x="200" y="34"/>
                  </a:lnTo>
                  <a:lnTo>
                    <a:pt x="200" y="41"/>
                  </a:lnTo>
                  <a:lnTo>
                    <a:pt x="191" y="41"/>
                  </a:lnTo>
                  <a:lnTo>
                    <a:pt x="191" y="34"/>
                  </a:lnTo>
                  <a:lnTo>
                    <a:pt x="179" y="34"/>
                  </a:lnTo>
                  <a:lnTo>
                    <a:pt x="179" y="25"/>
                  </a:lnTo>
                  <a:lnTo>
                    <a:pt x="191" y="25"/>
                  </a:lnTo>
                  <a:lnTo>
                    <a:pt x="191" y="21"/>
                  </a:lnTo>
                  <a:lnTo>
                    <a:pt x="179" y="21"/>
                  </a:lnTo>
                  <a:lnTo>
                    <a:pt x="179" y="12"/>
                  </a:lnTo>
                  <a:lnTo>
                    <a:pt x="191" y="12"/>
                  </a:lnTo>
                  <a:lnTo>
                    <a:pt x="191" y="0"/>
                  </a:lnTo>
                  <a:lnTo>
                    <a:pt x="200" y="0"/>
                  </a:lnTo>
                  <a:lnTo>
                    <a:pt x="200" y="12"/>
                  </a:lnTo>
                  <a:lnTo>
                    <a:pt x="211" y="12"/>
                  </a:lnTo>
                  <a:close/>
                  <a:moveTo>
                    <a:pt x="179" y="12"/>
                  </a:moveTo>
                  <a:lnTo>
                    <a:pt x="179" y="21"/>
                  </a:lnTo>
                  <a:lnTo>
                    <a:pt x="168" y="21"/>
                  </a:lnTo>
                  <a:lnTo>
                    <a:pt x="168" y="25"/>
                  </a:lnTo>
                  <a:lnTo>
                    <a:pt x="179" y="25"/>
                  </a:lnTo>
                  <a:lnTo>
                    <a:pt x="179" y="34"/>
                  </a:lnTo>
                  <a:lnTo>
                    <a:pt x="168" y="34"/>
                  </a:lnTo>
                  <a:lnTo>
                    <a:pt x="168" y="41"/>
                  </a:lnTo>
                  <a:lnTo>
                    <a:pt x="159" y="41"/>
                  </a:lnTo>
                  <a:lnTo>
                    <a:pt x="159" y="34"/>
                  </a:lnTo>
                  <a:lnTo>
                    <a:pt x="148" y="34"/>
                  </a:lnTo>
                  <a:lnTo>
                    <a:pt x="148" y="25"/>
                  </a:lnTo>
                  <a:lnTo>
                    <a:pt x="159" y="25"/>
                  </a:lnTo>
                  <a:lnTo>
                    <a:pt x="159" y="21"/>
                  </a:lnTo>
                  <a:lnTo>
                    <a:pt x="148" y="21"/>
                  </a:lnTo>
                  <a:lnTo>
                    <a:pt x="148" y="12"/>
                  </a:lnTo>
                  <a:lnTo>
                    <a:pt x="159" y="12"/>
                  </a:lnTo>
                  <a:lnTo>
                    <a:pt x="159" y="0"/>
                  </a:lnTo>
                  <a:lnTo>
                    <a:pt x="168" y="0"/>
                  </a:lnTo>
                  <a:lnTo>
                    <a:pt x="168" y="12"/>
                  </a:lnTo>
                  <a:lnTo>
                    <a:pt x="179" y="12"/>
                  </a:lnTo>
                  <a:close/>
                  <a:moveTo>
                    <a:pt x="148" y="12"/>
                  </a:moveTo>
                  <a:lnTo>
                    <a:pt x="148" y="21"/>
                  </a:lnTo>
                  <a:lnTo>
                    <a:pt x="137" y="21"/>
                  </a:lnTo>
                  <a:lnTo>
                    <a:pt x="137" y="25"/>
                  </a:lnTo>
                  <a:lnTo>
                    <a:pt x="148" y="25"/>
                  </a:lnTo>
                  <a:lnTo>
                    <a:pt x="148" y="34"/>
                  </a:lnTo>
                  <a:lnTo>
                    <a:pt x="137" y="34"/>
                  </a:lnTo>
                  <a:lnTo>
                    <a:pt x="137" y="41"/>
                  </a:lnTo>
                  <a:lnTo>
                    <a:pt x="128" y="41"/>
                  </a:lnTo>
                  <a:lnTo>
                    <a:pt x="128" y="34"/>
                  </a:lnTo>
                  <a:lnTo>
                    <a:pt x="116" y="34"/>
                  </a:lnTo>
                  <a:lnTo>
                    <a:pt x="116" y="25"/>
                  </a:lnTo>
                  <a:lnTo>
                    <a:pt x="128" y="25"/>
                  </a:lnTo>
                  <a:lnTo>
                    <a:pt x="128" y="21"/>
                  </a:lnTo>
                  <a:lnTo>
                    <a:pt x="116" y="21"/>
                  </a:lnTo>
                  <a:lnTo>
                    <a:pt x="116" y="12"/>
                  </a:lnTo>
                  <a:lnTo>
                    <a:pt x="128" y="12"/>
                  </a:lnTo>
                  <a:lnTo>
                    <a:pt x="128" y="0"/>
                  </a:lnTo>
                  <a:lnTo>
                    <a:pt x="137" y="0"/>
                  </a:lnTo>
                  <a:lnTo>
                    <a:pt x="137" y="12"/>
                  </a:lnTo>
                  <a:lnTo>
                    <a:pt x="148" y="12"/>
                  </a:lnTo>
                  <a:close/>
                  <a:moveTo>
                    <a:pt x="116" y="12"/>
                  </a:moveTo>
                  <a:lnTo>
                    <a:pt x="116" y="21"/>
                  </a:lnTo>
                  <a:lnTo>
                    <a:pt x="105" y="21"/>
                  </a:lnTo>
                  <a:lnTo>
                    <a:pt x="105" y="25"/>
                  </a:lnTo>
                  <a:lnTo>
                    <a:pt x="116" y="25"/>
                  </a:lnTo>
                  <a:lnTo>
                    <a:pt x="116" y="34"/>
                  </a:lnTo>
                  <a:lnTo>
                    <a:pt x="105" y="34"/>
                  </a:lnTo>
                  <a:lnTo>
                    <a:pt x="105" y="41"/>
                  </a:lnTo>
                  <a:lnTo>
                    <a:pt x="96" y="41"/>
                  </a:lnTo>
                  <a:lnTo>
                    <a:pt x="96" y="34"/>
                  </a:lnTo>
                  <a:lnTo>
                    <a:pt x="84" y="34"/>
                  </a:lnTo>
                  <a:lnTo>
                    <a:pt x="84" y="25"/>
                  </a:lnTo>
                  <a:lnTo>
                    <a:pt x="96" y="25"/>
                  </a:lnTo>
                  <a:lnTo>
                    <a:pt x="96" y="21"/>
                  </a:lnTo>
                  <a:lnTo>
                    <a:pt x="84" y="21"/>
                  </a:lnTo>
                  <a:lnTo>
                    <a:pt x="84" y="12"/>
                  </a:lnTo>
                  <a:lnTo>
                    <a:pt x="96" y="12"/>
                  </a:lnTo>
                  <a:lnTo>
                    <a:pt x="96" y="0"/>
                  </a:lnTo>
                  <a:lnTo>
                    <a:pt x="105" y="0"/>
                  </a:lnTo>
                  <a:lnTo>
                    <a:pt x="105" y="12"/>
                  </a:lnTo>
                  <a:lnTo>
                    <a:pt x="116" y="12"/>
                  </a:lnTo>
                  <a:close/>
                  <a:moveTo>
                    <a:pt x="84" y="12"/>
                  </a:moveTo>
                  <a:lnTo>
                    <a:pt x="84" y="21"/>
                  </a:lnTo>
                  <a:lnTo>
                    <a:pt x="73" y="21"/>
                  </a:lnTo>
                  <a:lnTo>
                    <a:pt x="73" y="25"/>
                  </a:lnTo>
                  <a:lnTo>
                    <a:pt x="84" y="25"/>
                  </a:lnTo>
                  <a:lnTo>
                    <a:pt x="84" y="34"/>
                  </a:lnTo>
                  <a:lnTo>
                    <a:pt x="73" y="34"/>
                  </a:lnTo>
                  <a:lnTo>
                    <a:pt x="73" y="41"/>
                  </a:lnTo>
                  <a:lnTo>
                    <a:pt x="64" y="41"/>
                  </a:lnTo>
                  <a:lnTo>
                    <a:pt x="64" y="34"/>
                  </a:lnTo>
                  <a:lnTo>
                    <a:pt x="52" y="34"/>
                  </a:lnTo>
                  <a:lnTo>
                    <a:pt x="52" y="25"/>
                  </a:lnTo>
                  <a:lnTo>
                    <a:pt x="64" y="25"/>
                  </a:lnTo>
                  <a:lnTo>
                    <a:pt x="64" y="21"/>
                  </a:lnTo>
                  <a:lnTo>
                    <a:pt x="52" y="21"/>
                  </a:lnTo>
                  <a:lnTo>
                    <a:pt x="52" y="12"/>
                  </a:lnTo>
                  <a:lnTo>
                    <a:pt x="64" y="12"/>
                  </a:lnTo>
                  <a:lnTo>
                    <a:pt x="64" y="0"/>
                  </a:lnTo>
                  <a:lnTo>
                    <a:pt x="73" y="0"/>
                  </a:lnTo>
                  <a:lnTo>
                    <a:pt x="73" y="12"/>
                  </a:lnTo>
                  <a:lnTo>
                    <a:pt x="84" y="12"/>
                  </a:lnTo>
                  <a:close/>
                  <a:moveTo>
                    <a:pt x="52" y="12"/>
                  </a:moveTo>
                  <a:lnTo>
                    <a:pt x="52" y="21"/>
                  </a:lnTo>
                  <a:lnTo>
                    <a:pt x="41" y="21"/>
                  </a:lnTo>
                  <a:lnTo>
                    <a:pt x="41" y="25"/>
                  </a:lnTo>
                  <a:lnTo>
                    <a:pt x="52" y="25"/>
                  </a:lnTo>
                  <a:lnTo>
                    <a:pt x="52" y="34"/>
                  </a:lnTo>
                  <a:lnTo>
                    <a:pt x="41" y="34"/>
                  </a:lnTo>
                  <a:lnTo>
                    <a:pt x="41" y="41"/>
                  </a:lnTo>
                  <a:lnTo>
                    <a:pt x="32" y="41"/>
                  </a:lnTo>
                  <a:lnTo>
                    <a:pt x="32" y="34"/>
                  </a:lnTo>
                  <a:lnTo>
                    <a:pt x="20" y="34"/>
                  </a:lnTo>
                  <a:lnTo>
                    <a:pt x="20" y="25"/>
                  </a:lnTo>
                  <a:lnTo>
                    <a:pt x="32" y="25"/>
                  </a:lnTo>
                  <a:lnTo>
                    <a:pt x="32" y="21"/>
                  </a:lnTo>
                  <a:lnTo>
                    <a:pt x="20" y="21"/>
                  </a:lnTo>
                  <a:lnTo>
                    <a:pt x="20" y="12"/>
                  </a:lnTo>
                  <a:lnTo>
                    <a:pt x="32" y="12"/>
                  </a:lnTo>
                  <a:lnTo>
                    <a:pt x="32" y="0"/>
                  </a:lnTo>
                  <a:lnTo>
                    <a:pt x="41" y="0"/>
                  </a:lnTo>
                  <a:lnTo>
                    <a:pt x="41" y="12"/>
                  </a:lnTo>
                  <a:lnTo>
                    <a:pt x="52" y="12"/>
                  </a:lnTo>
                  <a:close/>
                  <a:moveTo>
                    <a:pt x="20" y="12"/>
                  </a:moveTo>
                  <a:lnTo>
                    <a:pt x="20" y="21"/>
                  </a:lnTo>
                  <a:lnTo>
                    <a:pt x="9" y="21"/>
                  </a:lnTo>
                  <a:lnTo>
                    <a:pt x="9" y="25"/>
                  </a:lnTo>
                  <a:lnTo>
                    <a:pt x="20" y="25"/>
                  </a:lnTo>
                  <a:lnTo>
                    <a:pt x="20" y="34"/>
                  </a:lnTo>
                  <a:lnTo>
                    <a:pt x="9" y="34"/>
                  </a:lnTo>
                  <a:lnTo>
                    <a:pt x="9" y="41"/>
                  </a:lnTo>
                  <a:lnTo>
                    <a:pt x="0" y="41"/>
                  </a:lnTo>
                  <a:lnTo>
                    <a:pt x="0" y="0"/>
                  </a:lnTo>
                  <a:lnTo>
                    <a:pt x="9" y="0"/>
                  </a:lnTo>
                  <a:lnTo>
                    <a:pt x="9" y="12"/>
                  </a:lnTo>
                  <a:lnTo>
                    <a:pt x="20" y="1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6" name="Freeform 578"/>
            <p:cNvSpPr>
              <a:spLocks noEditPoints="1"/>
            </p:cNvSpPr>
            <p:nvPr/>
          </p:nvSpPr>
          <p:spPr bwMode="auto">
            <a:xfrm>
              <a:off x="8764609" y="5886465"/>
              <a:ext cx="215901" cy="66675"/>
            </a:xfrm>
            <a:custGeom>
              <a:gdLst>
                <a:gd fmla="*/ 136 w 136" name="T0"/>
                <a:gd fmla="*/ 42 h 42" name="T1"/>
                <a:gd fmla="*/ 127 w 136" name="T2"/>
                <a:gd fmla="*/ 33 h 42" name="T3"/>
                <a:gd fmla="*/ 116 w 136" name="T4"/>
                <a:gd fmla="*/ 24 h 42" name="T5"/>
                <a:gd fmla="*/ 127 w 136" name="T6"/>
                <a:gd fmla="*/ 21 h 42" name="T7"/>
                <a:gd fmla="*/ 116 w 136" name="T8"/>
                <a:gd fmla="*/ 12 h 42" name="T9"/>
                <a:gd fmla="*/ 127 w 136" name="T10"/>
                <a:gd fmla="*/ 0 h 42" name="T11"/>
                <a:gd fmla="*/ 136 w 136" name="T12"/>
                <a:gd fmla="*/ 12 h 42" name="T13"/>
                <a:gd fmla="*/ 136 w 136" name="T14"/>
                <a:gd fmla="*/ 24 h 42" name="T15"/>
                <a:gd fmla="*/ 116 w 136" name="T16"/>
                <a:gd fmla="*/ 33 h 42" name="T17"/>
                <a:gd fmla="*/ 104 w 136" name="T18"/>
                <a:gd fmla="*/ 42 h 42" name="T19"/>
                <a:gd fmla="*/ 95 w 136" name="T20"/>
                <a:gd fmla="*/ 33 h 42" name="T21"/>
                <a:gd fmla="*/ 84 w 136" name="T22"/>
                <a:gd fmla="*/ 24 h 42" name="T23"/>
                <a:gd fmla="*/ 95 w 136" name="T24"/>
                <a:gd fmla="*/ 21 h 42" name="T25"/>
                <a:gd fmla="*/ 84 w 136" name="T26"/>
                <a:gd fmla="*/ 12 h 42" name="T27"/>
                <a:gd fmla="*/ 95 w 136" name="T28"/>
                <a:gd fmla="*/ 0 h 42" name="T29"/>
                <a:gd fmla="*/ 104 w 136" name="T30"/>
                <a:gd fmla="*/ 12 h 42" name="T31"/>
                <a:gd fmla="*/ 116 w 136" name="T32"/>
                <a:gd fmla="*/ 21 h 42" name="T33"/>
                <a:gd fmla="*/ 104 w 136" name="T34"/>
                <a:gd fmla="*/ 24 h 42" name="T35"/>
                <a:gd fmla="*/ 116 w 136" name="T36"/>
                <a:gd fmla="*/ 33 h 42" name="T37"/>
                <a:gd fmla="*/ 72 w 136" name="T38"/>
                <a:gd fmla="*/ 33 h 42" name="T39"/>
                <a:gd fmla="*/ 63 w 136" name="T40"/>
                <a:gd fmla="*/ 42 h 42" name="T41"/>
                <a:gd fmla="*/ 52 w 136" name="T42"/>
                <a:gd fmla="*/ 33 h 42" name="T43"/>
                <a:gd fmla="*/ 63 w 136" name="T44"/>
                <a:gd fmla="*/ 24 h 42" name="T45"/>
                <a:gd fmla="*/ 52 w 136" name="T46"/>
                <a:gd fmla="*/ 21 h 42" name="T47"/>
                <a:gd fmla="*/ 63 w 136" name="T48"/>
                <a:gd fmla="*/ 12 h 42" name="T49"/>
                <a:gd fmla="*/ 72 w 136" name="T50"/>
                <a:gd fmla="*/ 0 h 42" name="T51"/>
                <a:gd fmla="*/ 84 w 136" name="T52"/>
                <a:gd fmla="*/ 12 h 42" name="T53"/>
                <a:gd fmla="*/ 72 w 136" name="T54"/>
                <a:gd fmla="*/ 21 h 42" name="T55"/>
                <a:gd fmla="*/ 84 w 136" name="T56"/>
                <a:gd fmla="*/ 24 h 42" name="T57"/>
                <a:gd fmla="*/ 52 w 136" name="T58"/>
                <a:gd fmla="*/ 33 h 42" name="T59"/>
                <a:gd fmla="*/ 41 w 136" name="T60"/>
                <a:gd fmla="*/ 42 h 42" name="T61"/>
                <a:gd fmla="*/ 32 w 136" name="T62"/>
                <a:gd fmla="*/ 33 h 42" name="T63"/>
                <a:gd fmla="*/ 20 w 136" name="T64"/>
                <a:gd fmla="*/ 24 h 42" name="T65"/>
                <a:gd fmla="*/ 32 w 136" name="T66"/>
                <a:gd fmla="*/ 21 h 42" name="T67"/>
                <a:gd fmla="*/ 20 w 136" name="T68"/>
                <a:gd fmla="*/ 12 h 42" name="T69"/>
                <a:gd fmla="*/ 32 w 136" name="T70"/>
                <a:gd fmla="*/ 0 h 42" name="T71"/>
                <a:gd fmla="*/ 41 w 136" name="T72"/>
                <a:gd fmla="*/ 12 h 42" name="T73"/>
                <a:gd fmla="*/ 52 w 136" name="T74"/>
                <a:gd fmla="*/ 21 h 42" name="T75"/>
                <a:gd fmla="*/ 41 w 136" name="T76"/>
                <a:gd fmla="*/ 24 h 42" name="T77"/>
                <a:gd fmla="*/ 52 w 136" name="T78"/>
                <a:gd fmla="*/ 33 h 42" name="T79"/>
                <a:gd fmla="*/ 9 w 136" name="T80"/>
                <a:gd fmla="*/ 33 h 42" name="T81"/>
                <a:gd fmla="*/ 0 w 136" name="T82"/>
                <a:gd fmla="*/ 42 h 42" name="T83"/>
                <a:gd fmla="*/ 9 w 136" name="T84"/>
                <a:gd fmla="*/ 0 h 42" name="T85"/>
                <a:gd fmla="*/ 20 w 136" name="T86"/>
                <a:gd fmla="*/ 12 h 42" name="T87"/>
                <a:gd fmla="*/ 9 w 136" name="T88"/>
                <a:gd fmla="*/ 21 h 42" name="T89"/>
                <a:gd fmla="*/ 20 w 136" name="T90"/>
                <a:gd fmla="*/ 24 h 42"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42" w="136">
                  <a:moveTo>
                    <a:pt x="136" y="33"/>
                  </a:moveTo>
                  <a:lnTo>
                    <a:pt x="136" y="42"/>
                  </a:lnTo>
                  <a:lnTo>
                    <a:pt x="127" y="42"/>
                  </a:lnTo>
                  <a:lnTo>
                    <a:pt x="127" y="33"/>
                  </a:lnTo>
                  <a:lnTo>
                    <a:pt x="116" y="33"/>
                  </a:lnTo>
                  <a:lnTo>
                    <a:pt x="116" y="24"/>
                  </a:lnTo>
                  <a:lnTo>
                    <a:pt x="127" y="24"/>
                  </a:lnTo>
                  <a:lnTo>
                    <a:pt x="127" y="21"/>
                  </a:lnTo>
                  <a:lnTo>
                    <a:pt x="116" y="21"/>
                  </a:lnTo>
                  <a:lnTo>
                    <a:pt x="116" y="12"/>
                  </a:lnTo>
                  <a:lnTo>
                    <a:pt x="127" y="12"/>
                  </a:lnTo>
                  <a:lnTo>
                    <a:pt x="127" y="0"/>
                  </a:lnTo>
                  <a:lnTo>
                    <a:pt x="136" y="0"/>
                  </a:lnTo>
                  <a:lnTo>
                    <a:pt x="136" y="12"/>
                  </a:lnTo>
                  <a:lnTo>
                    <a:pt x="136" y="21"/>
                  </a:lnTo>
                  <a:lnTo>
                    <a:pt x="136" y="24"/>
                  </a:lnTo>
                  <a:lnTo>
                    <a:pt x="136" y="33"/>
                  </a:lnTo>
                  <a:close/>
                  <a:moveTo>
                    <a:pt x="116" y="33"/>
                  </a:moveTo>
                  <a:lnTo>
                    <a:pt x="104" y="33"/>
                  </a:lnTo>
                  <a:lnTo>
                    <a:pt x="104" y="42"/>
                  </a:lnTo>
                  <a:lnTo>
                    <a:pt x="95" y="42"/>
                  </a:lnTo>
                  <a:lnTo>
                    <a:pt x="95" y="33"/>
                  </a:lnTo>
                  <a:lnTo>
                    <a:pt x="84" y="33"/>
                  </a:lnTo>
                  <a:lnTo>
                    <a:pt x="84" y="24"/>
                  </a:lnTo>
                  <a:lnTo>
                    <a:pt x="95" y="24"/>
                  </a:lnTo>
                  <a:lnTo>
                    <a:pt x="95" y="21"/>
                  </a:lnTo>
                  <a:lnTo>
                    <a:pt x="84" y="21"/>
                  </a:lnTo>
                  <a:lnTo>
                    <a:pt x="84" y="12"/>
                  </a:lnTo>
                  <a:lnTo>
                    <a:pt x="95" y="12"/>
                  </a:lnTo>
                  <a:lnTo>
                    <a:pt x="95" y="0"/>
                  </a:lnTo>
                  <a:lnTo>
                    <a:pt x="104" y="0"/>
                  </a:lnTo>
                  <a:lnTo>
                    <a:pt x="104" y="12"/>
                  </a:lnTo>
                  <a:lnTo>
                    <a:pt x="116" y="12"/>
                  </a:lnTo>
                  <a:lnTo>
                    <a:pt x="116" y="21"/>
                  </a:lnTo>
                  <a:lnTo>
                    <a:pt x="104" y="21"/>
                  </a:lnTo>
                  <a:lnTo>
                    <a:pt x="104" y="24"/>
                  </a:lnTo>
                  <a:lnTo>
                    <a:pt x="116" y="24"/>
                  </a:lnTo>
                  <a:lnTo>
                    <a:pt x="116" y="33"/>
                  </a:lnTo>
                  <a:close/>
                  <a:moveTo>
                    <a:pt x="84" y="33"/>
                  </a:moveTo>
                  <a:lnTo>
                    <a:pt x="72" y="33"/>
                  </a:lnTo>
                  <a:lnTo>
                    <a:pt x="72" y="42"/>
                  </a:lnTo>
                  <a:lnTo>
                    <a:pt x="63" y="42"/>
                  </a:lnTo>
                  <a:lnTo>
                    <a:pt x="63" y="33"/>
                  </a:lnTo>
                  <a:lnTo>
                    <a:pt x="52" y="33"/>
                  </a:lnTo>
                  <a:lnTo>
                    <a:pt x="52" y="24"/>
                  </a:lnTo>
                  <a:lnTo>
                    <a:pt x="63" y="24"/>
                  </a:lnTo>
                  <a:lnTo>
                    <a:pt x="63" y="21"/>
                  </a:lnTo>
                  <a:lnTo>
                    <a:pt x="52" y="21"/>
                  </a:lnTo>
                  <a:lnTo>
                    <a:pt x="52" y="12"/>
                  </a:lnTo>
                  <a:lnTo>
                    <a:pt x="63" y="12"/>
                  </a:lnTo>
                  <a:lnTo>
                    <a:pt x="63" y="0"/>
                  </a:lnTo>
                  <a:lnTo>
                    <a:pt x="72" y="0"/>
                  </a:lnTo>
                  <a:lnTo>
                    <a:pt x="72" y="12"/>
                  </a:lnTo>
                  <a:lnTo>
                    <a:pt x="84" y="12"/>
                  </a:lnTo>
                  <a:lnTo>
                    <a:pt x="84" y="21"/>
                  </a:lnTo>
                  <a:lnTo>
                    <a:pt x="72" y="21"/>
                  </a:lnTo>
                  <a:lnTo>
                    <a:pt x="72" y="24"/>
                  </a:lnTo>
                  <a:lnTo>
                    <a:pt x="84" y="24"/>
                  </a:lnTo>
                  <a:lnTo>
                    <a:pt x="84" y="33"/>
                  </a:lnTo>
                  <a:close/>
                  <a:moveTo>
                    <a:pt x="52" y="33"/>
                  </a:moveTo>
                  <a:lnTo>
                    <a:pt x="41" y="33"/>
                  </a:lnTo>
                  <a:lnTo>
                    <a:pt x="41" y="42"/>
                  </a:lnTo>
                  <a:lnTo>
                    <a:pt x="32" y="42"/>
                  </a:lnTo>
                  <a:lnTo>
                    <a:pt x="32" y="33"/>
                  </a:lnTo>
                  <a:lnTo>
                    <a:pt x="20" y="33"/>
                  </a:lnTo>
                  <a:lnTo>
                    <a:pt x="20" y="24"/>
                  </a:lnTo>
                  <a:lnTo>
                    <a:pt x="32" y="24"/>
                  </a:lnTo>
                  <a:lnTo>
                    <a:pt x="32" y="21"/>
                  </a:lnTo>
                  <a:lnTo>
                    <a:pt x="20" y="21"/>
                  </a:lnTo>
                  <a:lnTo>
                    <a:pt x="20" y="12"/>
                  </a:lnTo>
                  <a:lnTo>
                    <a:pt x="32" y="12"/>
                  </a:lnTo>
                  <a:lnTo>
                    <a:pt x="32" y="0"/>
                  </a:lnTo>
                  <a:lnTo>
                    <a:pt x="41" y="0"/>
                  </a:lnTo>
                  <a:lnTo>
                    <a:pt x="41" y="12"/>
                  </a:lnTo>
                  <a:lnTo>
                    <a:pt x="52" y="12"/>
                  </a:lnTo>
                  <a:lnTo>
                    <a:pt x="52" y="21"/>
                  </a:lnTo>
                  <a:lnTo>
                    <a:pt x="41" y="21"/>
                  </a:lnTo>
                  <a:lnTo>
                    <a:pt x="41" y="24"/>
                  </a:lnTo>
                  <a:lnTo>
                    <a:pt x="52" y="24"/>
                  </a:lnTo>
                  <a:lnTo>
                    <a:pt x="52" y="33"/>
                  </a:lnTo>
                  <a:close/>
                  <a:moveTo>
                    <a:pt x="20" y="33"/>
                  </a:moveTo>
                  <a:lnTo>
                    <a:pt x="9" y="33"/>
                  </a:lnTo>
                  <a:lnTo>
                    <a:pt x="9" y="42"/>
                  </a:lnTo>
                  <a:lnTo>
                    <a:pt x="0" y="42"/>
                  </a:lnTo>
                  <a:lnTo>
                    <a:pt x="0" y="0"/>
                  </a:lnTo>
                  <a:lnTo>
                    <a:pt x="9" y="0"/>
                  </a:lnTo>
                  <a:lnTo>
                    <a:pt x="9" y="12"/>
                  </a:lnTo>
                  <a:lnTo>
                    <a:pt x="20" y="12"/>
                  </a:lnTo>
                  <a:lnTo>
                    <a:pt x="20" y="21"/>
                  </a:lnTo>
                  <a:lnTo>
                    <a:pt x="9" y="21"/>
                  </a:lnTo>
                  <a:lnTo>
                    <a:pt x="9" y="24"/>
                  </a:lnTo>
                  <a:lnTo>
                    <a:pt x="20" y="24"/>
                  </a:lnTo>
                  <a:lnTo>
                    <a:pt x="20" y="33"/>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7" name="Rectangle 579"/>
            <p:cNvSpPr>
              <a:spLocks noChangeArrowheads="1"/>
            </p:cNvSpPr>
            <p:nvPr/>
          </p:nvSpPr>
          <p:spPr bwMode="auto">
            <a:xfrm>
              <a:off x="1409704" y="5854715"/>
              <a:ext cx="34925" cy="200025"/>
            </a:xfrm>
            <a:prstGeom prst="rect">
              <a:avLst/>
            </a:prstGeom>
            <a:solidFill>
              <a:srgbClr val="00486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8" name="Freeform 580"/>
            <p:cNvSpPr/>
            <p:nvPr/>
          </p:nvSpPr>
          <p:spPr bwMode="auto">
            <a:xfrm>
              <a:off x="1276353" y="5419739"/>
              <a:ext cx="150813" cy="503239"/>
            </a:xfrm>
            <a:custGeom>
              <a:gdLst>
                <a:gd fmla="*/ 0 w 145" name="T0"/>
                <a:gd fmla="*/ 343 h 488" name="T1"/>
                <a:gd fmla="*/ 145 w 145" name="T2"/>
                <a:gd fmla="*/ 488 h 488" name="T3"/>
                <a:gd fmla="*/ 145 w 145" name="T4"/>
                <a:gd fmla="*/ 0 h 488" name="T5"/>
                <a:gd fmla="*/ 0 w 145" name="T6"/>
                <a:gd fmla="*/ 343 h 488" name="T7"/>
              </a:gdLst>
              <a:cxnLst>
                <a:cxn ang="0">
                  <a:pos x="T0" y="T1"/>
                </a:cxn>
                <a:cxn ang="0">
                  <a:pos x="T2" y="T3"/>
                </a:cxn>
                <a:cxn ang="0">
                  <a:pos x="T4" y="T5"/>
                </a:cxn>
                <a:cxn ang="0">
                  <a:pos x="T6" y="T7"/>
                </a:cxn>
              </a:cxnLst>
              <a:rect b="b" l="0" r="r" t="0"/>
              <a:pathLst>
                <a:path h="488" w="145">
                  <a:moveTo>
                    <a:pt x="0" y="343"/>
                  </a:moveTo>
                  <a:cubicBezTo>
                    <a:pt x="0" y="423"/>
                    <a:pt x="65" y="488"/>
                    <a:pt x="145" y="488"/>
                  </a:cubicBezTo>
                  <a:cubicBezTo>
                    <a:pt x="145" y="0"/>
                    <a:pt x="145" y="0"/>
                    <a:pt x="145" y="0"/>
                  </a:cubicBezTo>
                  <a:cubicBezTo>
                    <a:pt x="145" y="0"/>
                    <a:pt x="0" y="263"/>
                    <a:pt x="0" y="343"/>
                  </a:cubicBezTo>
                  <a:close/>
                </a:path>
              </a:pathLst>
            </a:custGeom>
            <a:solidFill>
              <a:srgbClr val="AFC01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9" name="Freeform 581"/>
            <p:cNvSpPr/>
            <p:nvPr/>
          </p:nvSpPr>
          <p:spPr bwMode="auto">
            <a:xfrm>
              <a:off x="1427166" y="5419739"/>
              <a:ext cx="149225" cy="503239"/>
            </a:xfrm>
            <a:custGeom>
              <a:gdLst>
                <a:gd fmla="*/ 145 w 145" name="T0"/>
                <a:gd fmla="*/ 343 h 488" name="T1"/>
                <a:gd fmla="*/ 0 w 145" name="T2"/>
                <a:gd fmla="*/ 0 h 488" name="T3"/>
                <a:gd fmla="*/ 0 w 145" name="T4"/>
                <a:gd fmla="*/ 488 h 488" name="T5"/>
                <a:gd fmla="*/ 145 w 145" name="T6"/>
                <a:gd fmla="*/ 343 h 488" name="T7"/>
              </a:gdLst>
              <a:cxnLst>
                <a:cxn ang="0">
                  <a:pos x="T0" y="T1"/>
                </a:cxn>
                <a:cxn ang="0">
                  <a:pos x="T2" y="T3"/>
                </a:cxn>
                <a:cxn ang="0">
                  <a:pos x="T4" y="T5"/>
                </a:cxn>
                <a:cxn ang="0">
                  <a:pos x="T6" y="T7"/>
                </a:cxn>
              </a:cxnLst>
              <a:rect b="b" l="0" r="r" t="0"/>
              <a:pathLst>
                <a:path h="488" w="145">
                  <a:moveTo>
                    <a:pt x="145" y="343"/>
                  </a:moveTo>
                  <a:cubicBezTo>
                    <a:pt x="145" y="263"/>
                    <a:pt x="0" y="0"/>
                    <a:pt x="0" y="0"/>
                  </a:cubicBezTo>
                  <a:cubicBezTo>
                    <a:pt x="0" y="488"/>
                    <a:pt x="0" y="488"/>
                    <a:pt x="0" y="488"/>
                  </a:cubicBezTo>
                  <a:cubicBezTo>
                    <a:pt x="80" y="488"/>
                    <a:pt x="145" y="423"/>
                    <a:pt x="145" y="343"/>
                  </a:cubicBezTo>
                  <a:close/>
                </a:path>
              </a:pathLst>
            </a:custGeom>
            <a:solidFill>
              <a:srgbClr val="7EA8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0" name="Rectangle 582"/>
            <p:cNvSpPr>
              <a:spLocks noChangeArrowheads="1"/>
            </p:cNvSpPr>
            <p:nvPr/>
          </p:nvSpPr>
          <p:spPr bwMode="auto">
            <a:xfrm>
              <a:off x="846140" y="5854715"/>
              <a:ext cx="34925" cy="200025"/>
            </a:xfrm>
            <a:prstGeom prst="rect">
              <a:avLst/>
            </a:prstGeom>
            <a:solidFill>
              <a:srgbClr val="00486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1" name="Freeform 583"/>
            <p:cNvSpPr/>
            <p:nvPr/>
          </p:nvSpPr>
          <p:spPr bwMode="auto">
            <a:xfrm>
              <a:off x="714377" y="5419739"/>
              <a:ext cx="149225" cy="503239"/>
            </a:xfrm>
            <a:custGeom>
              <a:gdLst>
                <a:gd fmla="*/ 0 w 145" name="T0"/>
                <a:gd fmla="*/ 343 h 488" name="T1"/>
                <a:gd fmla="*/ 145 w 145" name="T2"/>
                <a:gd fmla="*/ 488 h 488" name="T3"/>
                <a:gd fmla="*/ 145 w 145" name="T4"/>
                <a:gd fmla="*/ 0 h 488" name="T5"/>
                <a:gd fmla="*/ 0 w 145" name="T6"/>
                <a:gd fmla="*/ 343 h 488" name="T7"/>
              </a:gdLst>
              <a:cxnLst>
                <a:cxn ang="0">
                  <a:pos x="T0" y="T1"/>
                </a:cxn>
                <a:cxn ang="0">
                  <a:pos x="T2" y="T3"/>
                </a:cxn>
                <a:cxn ang="0">
                  <a:pos x="T4" y="T5"/>
                </a:cxn>
                <a:cxn ang="0">
                  <a:pos x="T6" y="T7"/>
                </a:cxn>
              </a:cxnLst>
              <a:rect b="b" l="0" r="r" t="0"/>
              <a:pathLst>
                <a:path h="488" w="145">
                  <a:moveTo>
                    <a:pt x="0" y="343"/>
                  </a:moveTo>
                  <a:cubicBezTo>
                    <a:pt x="0" y="423"/>
                    <a:pt x="65" y="488"/>
                    <a:pt x="145" y="488"/>
                  </a:cubicBezTo>
                  <a:cubicBezTo>
                    <a:pt x="145" y="0"/>
                    <a:pt x="145" y="0"/>
                    <a:pt x="145" y="0"/>
                  </a:cubicBezTo>
                  <a:cubicBezTo>
                    <a:pt x="145" y="0"/>
                    <a:pt x="0" y="263"/>
                    <a:pt x="0" y="343"/>
                  </a:cubicBezTo>
                  <a:close/>
                </a:path>
              </a:pathLst>
            </a:custGeom>
            <a:solidFill>
              <a:srgbClr val="AFC01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2" name="Freeform 584"/>
            <p:cNvSpPr/>
            <p:nvPr/>
          </p:nvSpPr>
          <p:spPr bwMode="auto">
            <a:xfrm>
              <a:off x="863602" y="5419739"/>
              <a:ext cx="149225" cy="503239"/>
            </a:xfrm>
            <a:custGeom>
              <a:gdLst>
                <a:gd fmla="*/ 145 w 145" name="T0"/>
                <a:gd fmla="*/ 343 h 488" name="T1"/>
                <a:gd fmla="*/ 0 w 145" name="T2"/>
                <a:gd fmla="*/ 0 h 488" name="T3"/>
                <a:gd fmla="*/ 0 w 145" name="T4"/>
                <a:gd fmla="*/ 488 h 488" name="T5"/>
                <a:gd fmla="*/ 145 w 145" name="T6"/>
                <a:gd fmla="*/ 343 h 488" name="T7"/>
              </a:gdLst>
              <a:cxnLst>
                <a:cxn ang="0">
                  <a:pos x="T0" y="T1"/>
                </a:cxn>
                <a:cxn ang="0">
                  <a:pos x="T2" y="T3"/>
                </a:cxn>
                <a:cxn ang="0">
                  <a:pos x="T4" y="T5"/>
                </a:cxn>
                <a:cxn ang="0">
                  <a:pos x="T6" y="T7"/>
                </a:cxn>
              </a:cxnLst>
              <a:rect b="b" l="0" r="r" t="0"/>
              <a:pathLst>
                <a:path h="488" w="145">
                  <a:moveTo>
                    <a:pt x="145" y="343"/>
                  </a:moveTo>
                  <a:cubicBezTo>
                    <a:pt x="145" y="263"/>
                    <a:pt x="0" y="0"/>
                    <a:pt x="0" y="0"/>
                  </a:cubicBezTo>
                  <a:cubicBezTo>
                    <a:pt x="0" y="488"/>
                    <a:pt x="0" y="488"/>
                    <a:pt x="0" y="488"/>
                  </a:cubicBezTo>
                  <a:cubicBezTo>
                    <a:pt x="80" y="488"/>
                    <a:pt x="145" y="423"/>
                    <a:pt x="145" y="343"/>
                  </a:cubicBezTo>
                  <a:close/>
                </a:path>
              </a:pathLst>
            </a:custGeom>
            <a:solidFill>
              <a:srgbClr val="7EA8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3" name="Rectangle 585"/>
            <p:cNvSpPr>
              <a:spLocks noChangeArrowheads="1"/>
            </p:cNvSpPr>
            <p:nvPr/>
          </p:nvSpPr>
          <p:spPr bwMode="auto">
            <a:xfrm>
              <a:off x="1770067" y="5854715"/>
              <a:ext cx="34925" cy="200025"/>
            </a:xfrm>
            <a:prstGeom prst="rect">
              <a:avLst/>
            </a:prstGeom>
            <a:solidFill>
              <a:srgbClr val="00486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4" name="Freeform 586"/>
            <p:cNvSpPr/>
            <p:nvPr/>
          </p:nvSpPr>
          <p:spPr bwMode="auto">
            <a:xfrm>
              <a:off x="1638304" y="5419739"/>
              <a:ext cx="149225" cy="503239"/>
            </a:xfrm>
            <a:custGeom>
              <a:gdLst>
                <a:gd fmla="*/ 0 w 146" name="T0"/>
                <a:gd fmla="*/ 343 h 488" name="T1"/>
                <a:gd fmla="*/ 146 w 146" name="T2"/>
                <a:gd fmla="*/ 488 h 488" name="T3"/>
                <a:gd fmla="*/ 146 w 146" name="T4"/>
                <a:gd fmla="*/ 0 h 488" name="T5"/>
                <a:gd fmla="*/ 0 w 146" name="T6"/>
                <a:gd fmla="*/ 343 h 488" name="T7"/>
              </a:gdLst>
              <a:cxnLst>
                <a:cxn ang="0">
                  <a:pos x="T0" y="T1"/>
                </a:cxn>
                <a:cxn ang="0">
                  <a:pos x="T2" y="T3"/>
                </a:cxn>
                <a:cxn ang="0">
                  <a:pos x="T4" y="T5"/>
                </a:cxn>
                <a:cxn ang="0">
                  <a:pos x="T6" y="T7"/>
                </a:cxn>
              </a:cxnLst>
              <a:rect b="b" l="0" r="r" t="0"/>
              <a:pathLst>
                <a:path h="488" w="146">
                  <a:moveTo>
                    <a:pt x="0" y="343"/>
                  </a:moveTo>
                  <a:cubicBezTo>
                    <a:pt x="0" y="423"/>
                    <a:pt x="65" y="488"/>
                    <a:pt x="146" y="488"/>
                  </a:cubicBezTo>
                  <a:cubicBezTo>
                    <a:pt x="146" y="0"/>
                    <a:pt x="146" y="0"/>
                    <a:pt x="146" y="0"/>
                  </a:cubicBezTo>
                  <a:cubicBezTo>
                    <a:pt x="146" y="0"/>
                    <a:pt x="0" y="263"/>
                    <a:pt x="0" y="343"/>
                  </a:cubicBezTo>
                  <a:close/>
                </a:path>
              </a:pathLst>
            </a:custGeom>
            <a:solidFill>
              <a:srgbClr val="AFC01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5" name="Freeform 587"/>
            <p:cNvSpPr/>
            <p:nvPr/>
          </p:nvSpPr>
          <p:spPr bwMode="auto">
            <a:xfrm>
              <a:off x="1787530" y="5419739"/>
              <a:ext cx="150813" cy="503239"/>
            </a:xfrm>
            <a:custGeom>
              <a:gdLst>
                <a:gd fmla="*/ 145 w 145" name="T0"/>
                <a:gd fmla="*/ 343 h 488" name="T1"/>
                <a:gd fmla="*/ 0 w 145" name="T2"/>
                <a:gd fmla="*/ 0 h 488" name="T3"/>
                <a:gd fmla="*/ 0 w 145" name="T4"/>
                <a:gd fmla="*/ 488 h 488" name="T5"/>
                <a:gd fmla="*/ 145 w 145" name="T6"/>
                <a:gd fmla="*/ 343 h 488" name="T7"/>
              </a:gdLst>
              <a:cxnLst>
                <a:cxn ang="0">
                  <a:pos x="T0" y="T1"/>
                </a:cxn>
                <a:cxn ang="0">
                  <a:pos x="T2" y="T3"/>
                </a:cxn>
                <a:cxn ang="0">
                  <a:pos x="T4" y="T5"/>
                </a:cxn>
                <a:cxn ang="0">
                  <a:pos x="T6" y="T7"/>
                </a:cxn>
              </a:cxnLst>
              <a:rect b="b" l="0" r="r" t="0"/>
              <a:pathLst>
                <a:path h="488" w="145">
                  <a:moveTo>
                    <a:pt x="145" y="343"/>
                  </a:moveTo>
                  <a:cubicBezTo>
                    <a:pt x="145" y="263"/>
                    <a:pt x="0" y="0"/>
                    <a:pt x="0" y="0"/>
                  </a:cubicBezTo>
                  <a:cubicBezTo>
                    <a:pt x="0" y="488"/>
                    <a:pt x="0" y="488"/>
                    <a:pt x="0" y="488"/>
                  </a:cubicBezTo>
                  <a:cubicBezTo>
                    <a:pt x="80" y="488"/>
                    <a:pt x="145" y="423"/>
                    <a:pt x="145" y="343"/>
                  </a:cubicBezTo>
                  <a:close/>
                </a:path>
              </a:pathLst>
            </a:custGeom>
            <a:solidFill>
              <a:srgbClr val="7EA8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6" name="Rectangle 588"/>
            <p:cNvSpPr>
              <a:spLocks noChangeArrowheads="1"/>
            </p:cNvSpPr>
            <p:nvPr/>
          </p:nvSpPr>
          <p:spPr bwMode="auto">
            <a:xfrm>
              <a:off x="3662372" y="5854715"/>
              <a:ext cx="33338" cy="200025"/>
            </a:xfrm>
            <a:prstGeom prst="rect">
              <a:avLst/>
            </a:prstGeom>
            <a:solidFill>
              <a:srgbClr val="00486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7" name="Freeform 589"/>
            <p:cNvSpPr/>
            <p:nvPr/>
          </p:nvSpPr>
          <p:spPr bwMode="auto">
            <a:xfrm>
              <a:off x="3529021" y="5419739"/>
              <a:ext cx="150813" cy="503239"/>
            </a:xfrm>
            <a:custGeom>
              <a:gdLst>
                <a:gd fmla="*/ 0 w 146" name="T0"/>
                <a:gd fmla="*/ 343 h 488" name="T1"/>
                <a:gd fmla="*/ 146 w 146" name="T2"/>
                <a:gd fmla="*/ 488 h 488" name="T3"/>
                <a:gd fmla="*/ 146 w 146" name="T4"/>
                <a:gd fmla="*/ 0 h 488" name="T5"/>
                <a:gd fmla="*/ 0 w 146" name="T6"/>
                <a:gd fmla="*/ 343 h 488" name="T7"/>
              </a:gdLst>
              <a:cxnLst>
                <a:cxn ang="0">
                  <a:pos x="T0" y="T1"/>
                </a:cxn>
                <a:cxn ang="0">
                  <a:pos x="T2" y="T3"/>
                </a:cxn>
                <a:cxn ang="0">
                  <a:pos x="T4" y="T5"/>
                </a:cxn>
                <a:cxn ang="0">
                  <a:pos x="T6" y="T7"/>
                </a:cxn>
              </a:cxnLst>
              <a:rect b="b" l="0" r="r" t="0"/>
              <a:pathLst>
                <a:path h="488" w="146">
                  <a:moveTo>
                    <a:pt x="0" y="343"/>
                  </a:moveTo>
                  <a:cubicBezTo>
                    <a:pt x="0" y="423"/>
                    <a:pt x="65" y="488"/>
                    <a:pt x="146" y="488"/>
                  </a:cubicBezTo>
                  <a:cubicBezTo>
                    <a:pt x="146" y="0"/>
                    <a:pt x="146" y="0"/>
                    <a:pt x="146" y="0"/>
                  </a:cubicBezTo>
                  <a:cubicBezTo>
                    <a:pt x="146" y="0"/>
                    <a:pt x="0" y="263"/>
                    <a:pt x="0" y="343"/>
                  </a:cubicBezTo>
                  <a:close/>
                </a:path>
              </a:pathLst>
            </a:custGeom>
            <a:solidFill>
              <a:srgbClr val="AFC01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8" name="Freeform 590"/>
            <p:cNvSpPr/>
            <p:nvPr/>
          </p:nvSpPr>
          <p:spPr bwMode="auto">
            <a:xfrm>
              <a:off x="3679834" y="5419739"/>
              <a:ext cx="149225" cy="503239"/>
            </a:xfrm>
            <a:custGeom>
              <a:gdLst>
                <a:gd fmla="*/ 145 w 145" name="T0"/>
                <a:gd fmla="*/ 343 h 488" name="T1"/>
                <a:gd fmla="*/ 0 w 145" name="T2"/>
                <a:gd fmla="*/ 0 h 488" name="T3"/>
                <a:gd fmla="*/ 0 w 145" name="T4"/>
                <a:gd fmla="*/ 488 h 488" name="T5"/>
                <a:gd fmla="*/ 145 w 145" name="T6"/>
                <a:gd fmla="*/ 343 h 488" name="T7"/>
              </a:gdLst>
              <a:cxnLst>
                <a:cxn ang="0">
                  <a:pos x="T0" y="T1"/>
                </a:cxn>
                <a:cxn ang="0">
                  <a:pos x="T2" y="T3"/>
                </a:cxn>
                <a:cxn ang="0">
                  <a:pos x="T4" y="T5"/>
                </a:cxn>
                <a:cxn ang="0">
                  <a:pos x="T6" y="T7"/>
                </a:cxn>
              </a:cxnLst>
              <a:rect b="b" l="0" r="r" t="0"/>
              <a:pathLst>
                <a:path h="488" w="145">
                  <a:moveTo>
                    <a:pt x="145" y="343"/>
                  </a:moveTo>
                  <a:cubicBezTo>
                    <a:pt x="145" y="263"/>
                    <a:pt x="0" y="0"/>
                    <a:pt x="0" y="0"/>
                  </a:cubicBezTo>
                  <a:cubicBezTo>
                    <a:pt x="0" y="488"/>
                    <a:pt x="0" y="488"/>
                    <a:pt x="0" y="488"/>
                  </a:cubicBezTo>
                  <a:cubicBezTo>
                    <a:pt x="80" y="488"/>
                    <a:pt x="145" y="423"/>
                    <a:pt x="145" y="343"/>
                  </a:cubicBezTo>
                  <a:close/>
                </a:path>
              </a:pathLst>
            </a:custGeom>
            <a:solidFill>
              <a:srgbClr val="7EA8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9" name="Rectangle 591"/>
            <p:cNvSpPr>
              <a:spLocks noChangeArrowheads="1"/>
            </p:cNvSpPr>
            <p:nvPr/>
          </p:nvSpPr>
          <p:spPr bwMode="auto">
            <a:xfrm>
              <a:off x="4024322" y="5854715"/>
              <a:ext cx="33338" cy="200025"/>
            </a:xfrm>
            <a:prstGeom prst="rect">
              <a:avLst/>
            </a:prstGeom>
            <a:solidFill>
              <a:srgbClr val="00486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0" name="Freeform 592"/>
            <p:cNvSpPr/>
            <p:nvPr/>
          </p:nvSpPr>
          <p:spPr bwMode="auto">
            <a:xfrm>
              <a:off x="3890972" y="5419739"/>
              <a:ext cx="149225" cy="503239"/>
            </a:xfrm>
            <a:custGeom>
              <a:gdLst>
                <a:gd fmla="*/ 0 w 145" name="T0"/>
                <a:gd fmla="*/ 343 h 488" name="T1"/>
                <a:gd fmla="*/ 145 w 145" name="T2"/>
                <a:gd fmla="*/ 488 h 488" name="T3"/>
                <a:gd fmla="*/ 145 w 145" name="T4"/>
                <a:gd fmla="*/ 0 h 488" name="T5"/>
                <a:gd fmla="*/ 0 w 145" name="T6"/>
                <a:gd fmla="*/ 343 h 488" name="T7"/>
              </a:gdLst>
              <a:cxnLst>
                <a:cxn ang="0">
                  <a:pos x="T0" y="T1"/>
                </a:cxn>
                <a:cxn ang="0">
                  <a:pos x="T2" y="T3"/>
                </a:cxn>
                <a:cxn ang="0">
                  <a:pos x="T4" y="T5"/>
                </a:cxn>
                <a:cxn ang="0">
                  <a:pos x="T6" y="T7"/>
                </a:cxn>
              </a:cxnLst>
              <a:rect b="b" l="0" r="r" t="0"/>
              <a:pathLst>
                <a:path h="488" w="145">
                  <a:moveTo>
                    <a:pt x="0" y="343"/>
                  </a:moveTo>
                  <a:cubicBezTo>
                    <a:pt x="0" y="423"/>
                    <a:pt x="65" y="488"/>
                    <a:pt x="145" y="488"/>
                  </a:cubicBezTo>
                  <a:cubicBezTo>
                    <a:pt x="145" y="0"/>
                    <a:pt x="145" y="0"/>
                    <a:pt x="145" y="0"/>
                  </a:cubicBezTo>
                  <a:cubicBezTo>
                    <a:pt x="145" y="0"/>
                    <a:pt x="0" y="263"/>
                    <a:pt x="0" y="343"/>
                  </a:cubicBezTo>
                  <a:close/>
                </a:path>
              </a:pathLst>
            </a:custGeom>
            <a:solidFill>
              <a:srgbClr val="AFC01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1" name="Freeform 593"/>
            <p:cNvSpPr/>
            <p:nvPr/>
          </p:nvSpPr>
          <p:spPr bwMode="auto">
            <a:xfrm>
              <a:off x="4040197" y="5419739"/>
              <a:ext cx="150813" cy="503239"/>
            </a:xfrm>
            <a:custGeom>
              <a:gdLst>
                <a:gd fmla="*/ 146 w 146" name="T0"/>
                <a:gd fmla="*/ 343 h 488" name="T1"/>
                <a:gd fmla="*/ 0 w 146" name="T2"/>
                <a:gd fmla="*/ 0 h 488" name="T3"/>
                <a:gd fmla="*/ 0 w 146" name="T4"/>
                <a:gd fmla="*/ 488 h 488" name="T5"/>
                <a:gd fmla="*/ 146 w 146" name="T6"/>
                <a:gd fmla="*/ 343 h 488" name="T7"/>
              </a:gdLst>
              <a:cxnLst>
                <a:cxn ang="0">
                  <a:pos x="T0" y="T1"/>
                </a:cxn>
                <a:cxn ang="0">
                  <a:pos x="T2" y="T3"/>
                </a:cxn>
                <a:cxn ang="0">
                  <a:pos x="T4" y="T5"/>
                </a:cxn>
                <a:cxn ang="0">
                  <a:pos x="T6" y="T7"/>
                </a:cxn>
              </a:cxnLst>
              <a:rect b="b" l="0" r="r" t="0"/>
              <a:pathLst>
                <a:path h="488" w="146">
                  <a:moveTo>
                    <a:pt x="146" y="343"/>
                  </a:moveTo>
                  <a:cubicBezTo>
                    <a:pt x="146" y="263"/>
                    <a:pt x="0" y="0"/>
                    <a:pt x="0" y="0"/>
                  </a:cubicBezTo>
                  <a:cubicBezTo>
                    <a:pt x="0" y="488"/>
                    <a:pt x="0" y="488"/>
                    <a:pt x="0" y="488"/>
                  </a:cubicBezTo>
                  <a:cubicBezTo>
                    <a:pt x="81" y="488"/>
                    <a:pt x="146" y="423"/>
                    <a:pt x="146" y="343"/>
                  </a:cubicBezTo>
                  <a:close/>
                </a:path>
              </a:pathLst>
            </a:custGeom>
            <a:solidFill>
              <a:srgbClr val="7EA8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2" name="Rectangle 594"/>
            <p:cNvSpPr>
              <a:spLocks noChangeArrowheads="1"/>
            </p:cNvSpPr>
            <p:nvPr/>
          </p:nvSpPr>
          <p:spPr bwMode="auto">
            <a:xfrm>
              <a:off x="5345126" y="5854715"/>
              <a:ext cx="33338" cy="200025"/>
            </a:xfrm>
            <a:prstGeom prst="rect">
              <a:avLst/>
            </a:prstGeom>
            <a:solidFill>
              <a:srgbClr val="00486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3" name="Freeform 595"/>
            <p:cNvSpPr/>
            <p:nvPr/>
          </p:nvSpPr>
          <p:spPr bwMode="auto">
            <a:xfrm>
              <a:off x="5213363" y="5419739"/>
              <a:ext cx="149225" cy="503239"/>
            </a:xfrm>
            <a:custGeom>
              <a:gdLst>
                <a:gd fmla="*/ 0 w 145" name="T0"/>
                <a:gd fmla="*/ 343 h 488" name="T1"/>
                <a:gd fmla="*/ 145 w 145" name="T2"/>
                <a:gd fmla="*/ 488 h 488" name="T3"/>
                <a:gd fmla="*/ 145 w 145" name="T4"/>
                <a:gd fmla="*/ 0 h 488" name="T5"/>
                <a:gd fmla="*/ 0 w 145" name="T6"/>
                <a:gd fmla="*/ 343 h 488" name="T7"/>
              </a:gdLst>
              <a:cxnLst>
                <a:cxn ang="0">
                  <a:pos x="T0" y="T1"/>
                </a:cxn>
                <a:cxn ang="0">
                  <a:pos x="T2" y="T3"/>
                </a:cxn>
                <a:cxn ang="0">
                  <a:pos x="T4" y="T5"/>
                </a:cxn>
                <a:cxn ang="0">
                  <a:pos x="T6" y="T7"/>
                </a:cxn>
              </a:cxnLst>
              <a:rect b="b" l="0" r="r" t="0"/>
              <a:pathLst>
                <a:path h="488" w="145">
                  <a:moveTo>
                    <a:pt x="0" y="343"/>
                  </a:moveTo>
                  <a:cubicBezTo>
                    <a:pt x="0" y="423"/>
                    <a:pt x="65" y="488"/>
                    <a:pt x="145" y="488"/>
                  </a:cubicBezTo>
                  <a:cubicBezTo>
                    <a:pt x="145" y="0"/>
                    <a:pt x="145" y="0"/>
                    <a:pt x="145" y="0"/>
                  </a:cubicBezTo>
                  <a:cubicBezTo>
                    <a:pt x="145" y="0"/>
                    <a:pt x="0" y="263"/>
                    <a:pt x="0" y="343"/>
                  </a:cubicBezTo>
                  <a:close/>
                </a:path>
              </a:pathLst>
            </a:custGeom>
            <a:solidFill>
              <a:srgbClr val="AFC01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4" name="Freeform 596"/>
            <p:cNvSpPr/>
            <p:nvPr/>
          </p:nvSpPr>
          <p:spPr bwMode="auto">
            <a:xfrm>
              <a:off x="5362588" y="5419739"/>
              <a:ext cx="149225" cy="503239"/>
            </a:xfrm>
            <a:custGeom>
              <a:gdLst>
                <a:gd fmla="*/ 145 w 145" name="T0"/>
                <a:gd fmla="*/ 343 h 488" name="T1"/>
                <a:gd fmla="*/ 0 w 145" name="T2"/>
                <a:gd fmla="*/ 0 h 488" name="T3"/>
                <a:gd fmla="*/ 0 w 145" name="T4"/>
                <a:gd fmla="*/ 488 h 488" name="T5"/>
                <a:gd fmla="*/ 145 w 145" name="T6"/>
                <a:gd fmla="*/ 343 h 488" name="T7"/>
              </a:gdLst>
              <a:cxnLst>
                <a:cxn ang="0">
                  <a:pos x="T0" y="T1"/>
                </a:cxn>
                <a:cxn ang="0">
                  <a:pos x="T2" y="T3"/>
                </a:cxn>
                <a:cxn ang="0">
                  <a:pos x="T4" y="T5"/>
                </a:cxn>
                <a:cxn ang="0">
                  <a:pos x="T6" y="T7"/>
                </a:cxn>
              </a:cxnLst>
              <a:rect b="b" l="0" r="r" t="0"/>
              <a:pathLst>
                <a:path h="488" w="145">
                  <a:moveTo>
                    <a:pt x="145" y="343"/>
                  </a:moveTo>
                  <a:cubicBezTo>
                    <a:pt x="145" y="263"/>
                    <a:pt x="0" y="0"/>
                    <a:pt x="0" y="0"/>
                  </a:cubicBezTo>
                  <a:cubicBezTo>
                    <a:pt x="0" y="488"/>
                    <a:pt x="0" y="488"/>
                    <a:pt x="0" y="488"/>
                  </a:cubicBezTo>
                  <a:cubicBezTo>
                    <a:pt x="80" y="488"/>
                    <a:pt x="145" y="423"/>
                    <a:pt x="145" y="343"/>
                  </a:cubicBezTo>
                  <a:close/>
                </a:path>
              </a:pathLst>
            </a:custGeom>
            <a:solidFill>
              <a:srgbClr val="7EA8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5" name="Freeform 597"/>
            <p:cNvSpPr/>
            <p:nvPr/>
          </p:nvSpPr>
          <p:spPr bwMode="auto">
            <a:xfrm>
              <a:off x="6672279" y="5838840"/>
              <a:ext cx="34925" cy="131763"/>
            </a:xfrm>
            <a:custGeom>
              <a:gdLst>
                <a:gd fmla="*/ 0 w 34" name="T0"/>
                <a:gd fmla="*/ 0 h 128" name="T1"/>
                <a:gd fmla="*/ 34 w 34" name="T2"/>
                <a:gd fmla="*/ 0 h 128" name="T3"/>
                <a:gd fmla="*/ 34 w 34" name="T4"/>
                <a:gd fmla="*/ 119 h 128" name="T5"/>
                <a:gd fmla="*/ 0 w 34" name="T6"/>
                <a:gd fmla="*/ 119 h 128" name="T7"/>
                <a:gd fmla="*/ 0 w 34" name="T8"/>
                <a:gd fmla="*/ 0 h 128" name="T9"/>
              </a:gdLst>
              <a:cxnLst>
                <a:cxn ang="0">
                  <a:pos x="T0" y="T1"/>
                </a:cxn>
                <a:cxn ang="0">
                  <a:pos x="T2" y="T3"/>
                </a:cxn>
                <a:cxn ang="0">
                  <a:pos x="T4" y="T5"/>
                </a:cxn>
                <a:cxn ang="0">
                  <a:pos x="T6" y="T7"/>
                </a:cxn>
                <a:cxn ang="0">
                  <a:pos x="T8" y="T9"/>
                </a:cxn>
              </a:cxnLst>
              <a:rect b="b" l="0" r="r" t="0"/>
              <a:pathLst>
                <a:path h="128" w="34">
                  <a:moveTo>
                    <a:pt x="0" y="0"/>
                  </a:moveTo>
                  <a:cubicBezTo>
                    <a:pt x="34" y="0"/>
                    <a:pt x="34" y="0"/>
                    <a:pt x="34" y="0"/>
                  </a:cubicBezTo>
                  <a:cubicBezTo>
                    <a:pt x="34" y="119"/>
                    <a:pt x="34" y="119"/>
                    <a:pt x="34" y="119"/>
                  </a:cubicBezTo>
                  <a:cubicBezTo>
                    <a:pt x="22" y="127"/>
                    <a:pt x="11" y="128"/>
                    <a:pt x="0" y="119"/>
                  </a:cubicBezTo>
                  <a:lnTo>
                    <a:pt x="0" y="0"/>
                  </a:lnTo>
                  <a:close/>
                </a:path>
              </a:pathLst>
            </a:custGeom>
            <a:solidFill>
              <a:srgbClr val="73432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6" name="Freeform 598"/>
            <p:cNvSpPr/>
            <p:nvPr/>
          </p:nvSpPr>
          <p:spPr bwMode="auto">
            <a:xfrm>
              <a:off x="6689741" y="5838840"/>
              <a:ext cx="17463" cy="128588"/>
            </a:xfrm>
            <a:custGeom>
              <a:gdLst>
                <a:gd fmla="*/ 0 w 17" name="T0"/>
                <a:gd fmla="*/ 0 h 125" name="T1"/>
                <a:gd fmla="*/ 17 w 17" name="T2"/>
                <a:gd fmla="*/ 0 h 125" name="T3"/>
                <a:gd fmla="*/ 17 w 17" name="T4"/>
                <a:gd fmla="*/ 119 h 125" name="T5"/>
                <a:gd fmla="*/ 0 w 17" name="T6"/>
                <a:gd fmla="*/ 125 h 125" name="T7"/>
                <a:gd fmla="*/ 0 w 17" name="T8"/>
                <a:gd fmla="*/ 0 h 125" name="T9"/>
              </a:gdLst>
              <a:cxnLst>
                <a:cxn ang="0">
                  <a:pos x="T0" y="T1"/>
                </a:cxn>
                <a:cxn ang="0">
                  <a:pos x="T2" y="T3"/>
                </a:cxn>
                <a:cxn ang="0">
                  <a:pos x="T4" y="T5"/>
                </a:cxn>
                <a:cxn ang="0">
                  <a:pos x="T6" y="T7"/>
                </a:cxn>
                <a:cxn ang="0">
                  <a:pos x="T8" y="T9"/>
                </a:cxn>
              </a:cxnLst>
              <a:rect b="b" l="0" r="r" t="0"/>
              <a:pathLst>
                <a:path h="125" w="17">
                  <a:moveTo>
                    <a:pt x="0" y="0"/>
                  </a:moveTo>
                  <a:cubicBezTo>
                    <a:pt x="17" y="0"/>
                    <a:pt x="17" y="0"/>
                    <a:pt x="17" y="0"/>
                  </a:cubicBezTo>
                  <a:cubicBezTo>
                    <a:pt x="17" y="119"/>
                    <a:pt x="17" y="119"/>
                    <a:pt x="17" y="119"/>
                  </a:cubicBezTo>
                  <a:cubicBezTo>
                    <a:pt x="11" y="123"/>
                    <a:pt x="6" y="125"/>
                    <a:pt x="0" y="125"/>
                  </a:cubicBezTo>
                  <a:lnTo>
                    <a:pt x="0" y="0"/>
                  </a:lnTo>
                  <a:close/>
                </a:path>
              </a:pathLst>
            </a:custGeom>
            <a:solidFill>
              <a:srgbClr val="8C5D3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7" name="Oval 599"/>
            <p:cNvSpPr>
              <a:spLocks noChangeArrowheads="1"/>
            </p:cNvSpPr>
            <p:nvPr/>
          </p:nvSpPr>
          <p:spPr bwMode="auto">
            <a:xfrm>
              <a:off x="6589729" y="5565789"/>
              <a:ext cx="198438" cy="319088"/>
            </a:xfrm>
            <a:prstGeom prst="ellipse">
              <a:avLst/>
            </a:prstGeom>
            <a:solidFill>
              <a:srgbClr val="99CF3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8" name="Freeform 600"/>
            <p:cNvSpPr/>
            <p:nvPr/>
          </p:nvSpPr>
          <p:spPr bwMode="auto">
            <a:xfrm>
              <a:off x="6657991" y="5565789"/>
              <a:ext cx="130175" cy="319088"/>
            </a:xfrm>
            <a:custGeom>
              <a:gdLst>
                <a:gd fmla="*/ 34 w 127" name="T0"/>
                <a:gd fmla="*/ 0 h 310" name="T1"/>
                <a:gd fmla="*/ 127 w 127" name="T2"/>
                <a:gd fmla="*/ 155 h 310" name="T3"/>
                <a:gd fmla="*/ 31 w 127" name="T4"/>
                <a:gd fmla="*/ 310 h 310" name="T5"/>
                <a:gd fmla="*/ 31 w 127" name="T6"/>
                <a:gd fmla="*/ 0 h 310" name="T7"/>
                <a:gd fmla="*/ 34 w 127" name="T8"/>
                <a:gd fmla="*/ 0 h 310" name="T9"/>
              </a:gdLst>
              <a:cxnLst>
                <a:cxn ang="0">
                  <a:pos x="T0" y="T1"/>
                </a:cxn>
                <a:cxn ang="0">
                  <a:pos x="T2" y="T3"/>
                </a:cxn>
                <a:cxn ang="0">
                  <a:pos x="T4" y="T5"/>
                </a:cxn>
                <a:cxn ang="0">
                  <a:pos x="T6" y="T7"/>
                </a:cxn>
                <a:cxn ang="0">
                  <a:pos x="T8" y="T9"/>
                </a:cxn>
              </a:cxnLst>
              <a:rect b="b" l="0" r="r" t="0"/>
              <a:pathLst>
                <a:path h="310" w="127">
                  <a:moveTo>
                    <a:pt x="34" y="0"/>
                  </a:moveTo>
                  <a:cubicBezTo>
                    <a:pt x="86" y="2"/>
                    <a:pt x="127" y="71"/>
                    <a:pt x="127" y="155"/>
                  </a:cubicBezTo>
                  <a:cubicBezTo>
                    <a:pt x="127" y="241"/>
                    <a:pt x="84" y="310"/>
                    <a:pt x="31" y="310"/>
                  </a:cubicBezTo>
                  <a:cubicBezTo>
                    <a:pt x="3" y="250"/>
                    <a:pt x="0" y="68"/>
                    <a:pt x="31" y="0"/>
                  </a:cubicBezTo>
                  <a:cubicBezTo>
                    <a:pt x="32" y="0"/>
                    <a:pt x="33" y="0"/>
                    <a:pt x="34" y="0"/>
                  </a:cubicBezTo>
                  <a:close/>
                </a:path>
              </a:pathLst>
            </a:custGeom>
            <a:solidFill>
              <a:srgbClr val="B5E8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1389" name="组合 1388"/>
          <p:cNvGrpSpPr/>
          <p:nvPr/>
        </p:nvGrpSpPr>
        <p:grpSpPr>
          <a:xfrm>
            <a:off x="651703" y="1239954"/>
            <a:ext cx="10771963" cy="3547093"/>
            <a:chOff x="651703" y="1239954"/>
            <a:chExt cx="10771963" cy="3547093"/>
          </a:xfrm>
        </p:grpSpPr>
        <p:grpSp>
          <p:nvGrpSpPr>
            <p:cNvPr id="651" name="组合 650"/>
            <p:cNvGrpSpPr/>
            <p:nvPr/>
          </p:nvGrpSpPr>
          <p:grpSpPr>
            <a:xfrm>
              <a:off x="6757737" y="2111431"/>
              <a:ext cx="1435286" cy="1844619"/>
              <a:chOff x="7952274" y="3001377"/>
              <a:chExt cx="989653" cy="1271897"/>
            </a:xfrm>
          </p:grpSpPr>
          <p:grpSp>
            <p:nvGrpSpPr>
              <p:cNvPr id="363" name="组合 362"/>
              <p:cNvGrpSpPr/>
              <p:nvPr/>
            </p:nvGrpSpPr>
            <p:grpSpPr>
              <a:xfrm>
                <a:off x="8151477" y="3177561"/>
                <a:ext cx="610266" cy="615227"/>
                <a:chOff x="7748588" y="2655888"/>
                <a:chExt cx="1171575" cy="1181100"/>
              </a:xfrm>
            </p:grpSpPr>
            <p:sp>
              <p:nvSpPr>
                <p:cNvPr id="427" name="Freeform 25"/>
                <p:cNvSpPr/>
                <p:nvPr/>
              </p:nvSpPr>
              <p:spPr bwMode="auto">
                <a:xfrm>
                  <a:off x="7748588" y="2655888"/>
                  <a:ext cx="1171575" cy="1181100"/>
                </a:xfrm>
                <a:custGeom>
                  <a:gdLst>
                    <a:gd fmla="*/ 63 w 591" name="T0"/>
                    <a:gd fmla="*/ 114 h 593" name="T1"/>
                    <a:gd fmla="*/ 8 w 591" name="T2"/>
                    <a:gd fmla="*/ 275 h 593" name="T3"/>
                    <a:gd fmla="*/ 15 w 591" name="T4"/>
                    <a:gd fmla="*/ 420 h 593" name="T5"/>
                    <a:gd fmla="*/ 155 w 591" name="T6"/>
                    <a:gd fmla="*/ 567 h 593" name="T7"/>
                    <a:gd fmla="*/ 357 w 591" name="T8"/>
                    <a:gd fmla="*/ 582 h 593" name="T9"/>
                    <a:gd fmla="*/ 582 w 591" name="T10"/>
                    <a:gd fmla="*/ 321 h 593" name="T11"/>
                    <a:gd fmla="*/ 248 w 591" name="T12"/>
                    <a:gd fmla="*/ 21 h 593" name="T13"/>
                    <a:gd fmla="*/ 63 w 591" name="T14"/>
                    <a:gd fmla="*/ 114 h 5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3" w="591">
                      <a:moveTo>
                        <a:pt x="63" y="114"/>
                      </a:moveTo>
                      <a:cubicBezTo>
                        <a:pt x="29" y="159"/>
                        <a:pt x="15" y="218"/>
                        <a:pt x="8" y="275"/>
                      </a:cubicBezTo>
                      <a:cubicBezTo>
                        <a:pt x="2" y="324"/>
                        <a:pt x="0" y="374"/>
                        <a:pt x="15" y="420"/>
                      </a:cubicBezTo>
                      <a:cubicBezTo>
                        <a:pt x="36" y="489"/>
                        <a:pt x="92" y="541"/>
                        <a:pt x="155" y="567"/>
                      </a:cubicBezTo>
                      <a:cubicBezTo>
                        <a:pt x="219" y="592"/>
                        <a:pt x="289" y="593"/>
                        <a:pt x="357" y="582"/>
                      </a:cubicBezTo>
                      <a:cubicBezTo>
                        <a:pt x="476" y="562"/>
                        <a:pt x="575" y="450"/>
                        <a:pt x="582" y="321"/>
                      </a:cubicBezTo>
                      <a:cubicBezTo>
                        <a:pt x="591" y="132"/>
                        <a:pt x="415" y="0"/>
                        <a:pt x="248" y="21"/>
                      </a:cubicBezTo>
                      <a:cubicBezTo>
                        <a:pt x="179" y="30"/>
                        <a:pt x="107" y="56"/>
                        <a:pt x="63" y="114"/>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28" name="Freeform 26"/>
                <p:cNvSpPr/>
                <p:nvPr/>
              </p:nvSpPr>
              <p:spPr bwMode="auto">
                <a:xfrm>
                  <a:off x="8351838" y="2736851"/>
                  <a:ext cx="312738" cy="174625"/>
                </a:xfrm>
                <a:custGeom>
                  <a:gdLst>
                    <a:gd fmla="*/ 155 w 158" name="T0"/>
                    <a:gd fmla="*/ 70 h 87" name="T1"/>
                    <a:gd fmla="*/ 8 w 158" name="T2"/>
                    <a:gd fmla="*/ 8 h 87" name="T3"/>
                    <a:gd fmla="*/ 9 w 158" name="T4"/>
                    <a:gd fmla="*/ 20 h 87" name="T5"/>
                    <a:gd fmla="*/ 87 w 158" name="T6"/>
                    <a:gd fmla="*/ 42 h 87" name="T7"/>
                    <a:gd fmla="*/ 142 w 158" name="T8"/>
                    <a:gd fmla="*/ 83 h 87" name="T9"/>
                    <a:gd fmla="*/ 155 w 158" name="T10"/>
                    <a:gd fmla="*/ 70 h 87" name="T11"/>
                  </a:gdLst>
                  <a:cxnLst>
                    <a:cxn ang="0">
                      <a:pos x="T0" y="T1"/>
                    </a:cxn>
                    <a:cxn ang="0">
                      <a:pos x="T2" y="T3"/>
                    </a:cxn>
                    <a:cxn ang="0">
                      <a:pos x="T4" y="T5"/>
                    </a:cxn>
                    <a:cxn ang="0">
                      <a:pos x="T6" y="T7"/>
                    </a:cxn>
                    <a:cxn ang="0">
                      <a:pos x="T8" y="T9"/>
                    </a:cxn>
                    <a:cxn ang="0">
                      <a:pos x="T10" y="T11"/>
                    </a:cxn>
                  </a:cxnLst>
                  <a:rect b="b" l="0" r="r" t="0"/>
                  <a:pathLst>
                    <a:path h="87" w="158">
                      <a:moveTo>
                        <a:pt x="155" y="70"/>
                      </a:moveTo>
                      <a:cubicBezTo>
                        <a:pt x="132" y="20"/>
                        <a:pt x="55" y="0"/>
                        <a:pt x="8" y="8"/>
                      </a:cubicBezTo>
                      <a:cubicBezTo>
                        <a:pt x="0" y="9"/>
                        <a:pt x="3" y="20"/>
                        <a:pt x="9" y="20"/>
                      </a:cubicBezTo>
                      <a:cubicBezTo>
                        <a:pt x="37" y="24"/>
                        <a:pt x="61" y="29"/>
                        <a:pt x="87" y="42"/>
                      </a:cubicBezTo>
                      <a:cubicBezTo>
                        <a:pt x="107" y="53"/>
                        <a:pt x="122" y="72"/>
                        <a:pt x="142" y="83"/>
                      </a:cubicBezTo>
                      <a:cubicBezTo>
                        <a:pt x="151" y="87"/>
                        <a:pt x="158" y="79"/>
                        <a:pt x="155" y="70"/>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29" name="Freeform 27"/>
                <p:cNvSpPr/>
                <p:nvPr/>
              </p:nvSpPr>
              <p:spPr bwMode="auto">
                <a:xfrm>
                  <a:off x="8678863" y="2927351"/>
                  <a:ext cx="127000" cy="149225"/>
                </a:xfrm>
                <a:custGeom>
                  <a:gdLst>
                    <a:gd fmla="*/ 9 w 64" name="T0"/>
                    <a:gd fmla="*/ 1 h 75" name="T1"/>
                    <a:gd fmla="*/ 4 w 64" name="T2"/>
                    <a:gd fmla="*/ 13 h 75" name="T3"/>
                    <a:gd fmla="*/ 28 w 64" name="T4"/>
                    <a:gd fmla="*/ 37 h 75" name="T5"/>
                    <a:gd fmla="*/ 48 w 64" name="T6"/>
                    <a:gd fmla="*/ 68 h 75" name="T7"/>
                    <a:gd fmla="*/ 62 w 64" name="T8"/>
                    <a:gd fmla="*/ 62 h 75" name="T9"/>
                    <a:gd fmla="*/ 9 w 64" name="T10"/>
                    <a:gd fmla="*/ 1 h 75" name="T11"/>
                  </a:gdLst>
                  <a:cxnLst>
                    <a:cxn ang="0">
                      <a:pos x="T0" y="T1"/>
                    </a:cxn>
                    <a:cxn ang="0">
                      <a:pos x="T2" y="T3"/>
                    </a:cxn>
                    <a:cxn ang="0">
                      <a:pos x="T4" y="T5"/>
                    </a:cxn>
                    <a:cxn ang="0">
                      <a:pos x="T6" y="T7"/>
                    </a:cxn>
                    <a:cxn ang="0">
                      <a:pos x="T8" y="T9"/>
                    </a:cxn>
                    <a:cxn ang="0">
                      <a:pos x="T10" y="T11"/>
                    </a:cxn>
                  </a:cxnLst>
                  <a:rect b="b" l="0" r="r" t="0"/>
                  <a:pathLst>
                    <a:path h="75" w="64">
                      <a:moveTo>
                        <a:pt x="9" y="1"/>
                      </a:moveTo>
                      <a:cubicBezTo>
                        <a:pt x="3" y="0"/>
                        <a:pt x="0" y="9"/>
                        <a:pt x="4" y="13"/>
                      </a:cubicBezTo>
                      <a:cubicBezTo>
                        <a:pt x="12" y="21"/>
                        <a:pt x="21" y="27"/>
                        <a:pt x="28" y="37"/>
                      </a:cubicBezTo>
                      <a:cubicBezTo>
                        <a:pt x="36" y="46"/>
                        <a:pt x="40" y="59"/>
                        <a:pt x="48" y="68"/>
                      </a:cubicBezTo>
                      <a:cubicBezTo>
                        <a:pt x="53" y="75"/>
                        <a:pt x="62" y="69"/>
                        <a:pt x="62" y="62"/>
                      </a:cubicBezTo>
                      <a:cubicBezTo>
                        <a:pt x="64" y="34"/>
                        <a:pt x="34" y="4"/>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0" name="Freeform 28"/>
                <p:cNvSpPr/>
                <p:nvPr/>
              </p:nvSpPr>
              <p:spPr bwMode="auto">
                <a:xfrm>
                  <a:off x="7748588" y="2849563"/>
                  <a:ext cx="1082675" cy="987425"/>
                </a:xfrm>
                <a:custGeom>
                  <a:gdLst>
                    <a:gd fmla="*/ 357 w 546" name="T0"/>
                    <a:gd fmla="*/ 485 h 496" name="T1"/>
                    <a:gd fmla="*/ 546 w 546" name="T2"/>
                    <a:gd fmla="*/ 346 h 496" name="T3"/>
                    <a:gd fmla="*/ 368 w 546" name="T4"/>
                    <a:gd fmla="*/ 411 h 496" name="T5"/>
                    <a:gd fmla="*/ 104 w 546" name="T6"/>
                    <a:gd fmla="*/ 278 h 496" name="T7"/>
                    <a:gd fmla="*/ 77 w 546" name="T8"/>
                    <a:gd fmla="*/ 0 h 496" name="T9"/>
                    <a:gd fmla="*/ 63 w 546" name="T10"/>
                    <a:gd fmla="*/ 17 h 496" name="T11"/>
                    <a:gd fmla="*/ 8 w 546" name="T12"/>
                    <a:gd fmla="*/ 178 h 496" name="T13"/>
                    <a:gd fmla="*/ 15 w 546" name="T14"/>
                    <a:gd fmla="*/ 323 h 496" name="T15"/>
                    <a:gd fmla="*/ 155 w 546" name="T16"/>
                    <a:gd fmla="*/ 470 h 496" name="T17"/>
                    <a:gd fmla="*/ 357 w 546" name="T18"/>
                    <a:gd fmla="*/ 485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7" y="485"/>
                      </a:moveTo>
                      <a:cubicBezTo>
                        <a:pt x="436" y="472"/>
                        <a:pt x="506" y="418"/>
                        <a:pt x="546" y="346"/>
                      </a:cubicBezTo>
                      <a:cubicBezTo>
                        <a:pt x="493" y="384"/>
                        <a:pt x="432" y="408"/>
                        <a:pt x="368" y="411"/>
                      </a:cubicBezTo>
                      <a:cubicBezTo>
                        <a:pt x="266" y="416"/>
                        <a:pt x="162" y="367"/>
                        <a:pt x="104" y="278"/>
                      </a:cubicBezTo>
                      <a:cubicBezTo>
                        <a:pt x="51" y="198"/>
                        <a:pt x="40" y="89"/>
                        <a:pt x="77" y="0"/>
                      </a:cubicBezTo>
                      <a:cubicBezTo>
                        <a:pt x="73" y="5"/>
                        <a:pt x="68" y="11"/>
                        <a:pt x="63" y="17"/>
                      </a:cubicBezTo>
                      <a:cubicBezTo>
                        <a:pt x="29" y="62"/>
                        <a:pt x="15" y="121"/>
                        <a:pt x="8" y="178"/>
                      </a:cubicBezTo>
                      <a:cubicBezTo>
                        <a:pt x="2" y="227"/>
                        <a:pt x="0" y="277"/>
                        <a:pt x="15" y="323"/>
                      </a:cubicBezTo>
                      <a:cubicBezTo>
                        <a:pt x="36" y="392"/>
                        <a:pt x="92" y="444"/>
                        <a:pt x="155" y="470"/>
                      </a:cubicBezTo>
                      <a:cubicBezTo>
                        <a:pt x="219" y="495"/>
                        <a:pt x="289" y="496"/>
                        <a:pt x="357" y="485"/>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1" name="Freeform 29"/>
                <p:cNvSpPr/>
                <p:nvPr/>
              </p:nvSpPr>
              <p:spPr bwMode="auto">
                <a:xfrm>
                  <a:off x="7937500" y="3046413"/>
                  <a:ext cx="244475" cy="147638"/>
                </a:xfrm>
                <a:custGeom>
                  <a:gdLst>
                    <a:gd fmla="*/ 67 w 124" name="T0"/>
                    <a:gd fmla="*/ 3 h 74" name="T1"/>
                    <a:gd fmla="*/ 1 w 124" name="T2"/>
                    <a:gd fmla="*/ 60 h 74" name="T3"/>
                    <a:gd fmla="*/ 9 w 124" name="T4"/>
                    <a:gd fmla="*/ 65 h 74" name="T5"/>
                    <a:gd fmla="*/ 60 w 124" name="T6"/>
                    <a:gd fmla="*/ 26 h 74" name="T7"/>
                    <a:gd fmla="*/ 106 w 124" name="T8"/>
                    <a:gd fmla="*/ 68 h 74" name="T9"/>
                    <a:gd fmla="*/ 123 w 124" name="T10"/>
                    <a:gd fmla="*/ 61 h 74" name="T11"/>
                    <a:gd fmla="*/ 67 w 124" name="T12"/>
                    <a:gd fmla="*/ 3 h 74" name="T13"/>
                  </a:gdLst>
                  <a:cxnLst>
                    <a:cxn ang="0">
                      <a:pos x="T0" y="T1"/>
                    </a:cxn>
                    <a:cxn ang="0">
                      <a:pos x="T2" y="T3"/>
                    </a:cxn>
                    <a:cxn ang="0">
                      <a:pos x="T4" y="T5"/>
                    </a:cxn>
                    <a:cxn ang="0">
                      <a:pos x="T6" y="T7"/>
                    </a:cxn>
                    <a:cxn ang="0">
                      <a:pos x="T8" y="T9"/>
                    </a:cxn>
                    <a:cxn ang="0">
                      <a:pos x="T10" y="T11"/>
                    </a:cxn>
                    <a:cxn ang="0">
                      <a:pos x="T12" y="T13"/>
                    </a:cxn>
                  </a:cxnLst>
                  <a:rect b="b" l="0" r="r" t="0"/>
                  <a:pathLst>
                    <a:path h="74" w="124">
                      <a:moveTo>
                        <a:pt x="67" y="3"/>
                      </a:moveTo>
                      <a:cubicBezTo>
                        <a:pt x="33" y="0"/>
                        <a:pt x="5" y="28"/>
                        <a:pt x="1" y="60"/>
                      </a:cubicBezTo>
                      <a:cubicBezTo>
                        <a:pt x="0" y="65"/>
                        <a:pt x="5" y="69"/>
                        <a:pt x="9" y="65"/>
                      </a:cubicBezTo>
                      <a:cubicBezTo>
                        <a:pt x="26" y="51"/>
                        <a:pt x="34" y="27"/>
                        <a:pt x="60" y="26"/>
                      </a:cubicBezTo>
                      <a:cubicBezTo>
                        <a:pt x="85" y="24"/>
                        <a:pt x="94" y="52"/>
                        <a:pt x="106" y="68"/>
                      </a:cubicBezTo>
                      <a:cubicBezTo>
                        <a:pt x="112" y="74"/>
                        <a:pt x="124" y="69"/>
                        <a:pt x="123" y="61"/>
                      </a:cubicBezTo>
                      <a:cubicBezTo>
                        <a:pt x="120" y="34"/>
                        <a:pt x="95" y="6"/>
                        <a:pt x="67" y="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2" name="Freeform 30"/>
                <p:cNvSpPr/>
                <p:nvPr/>
              </p:nvSpPr>
              <p:spPr bwMode="auto">
                <a:xfrm>
                  <a:off x="8448675" y="3046413"/>
                  <a:ext cx="247650" cy="147638"/>
                </a:xfrm>
                <a:custGeom>
                  <a:gdLst>
                    <a:gd fmla="*/ 58 w 125" name="T0"/>
                    <a:gd fmla="*/ 3 h 74" name="T1"/>
                    <a:gd fmla="*/ 124 w 125" name="T2"/>
                    <a:gd fmla="*/ 60 h 74" name="T3"/>
                    <a:gd fmla="*/ 115 w 125" name="T4"/>
                    <a:gd fmla="*/ 65 h 74" name="T5"/>
                    <a:gd fmla="*/ 65 w 125" name="T6"/>
                    <a:gd fmla="*/ 26 h 74" name="T7"/>
                    <a:gd fmla="*/ 18 w 125" name="T8"/>
                    <a:gd fmla="*/ 68 h 74" name="T9"/>
                    <a:gd fmla="*/ 1 w 125" name="T10"/>
                    <a:gd fmla="*/ 61 h 74" name="T11"/>
                    <a:gd fmla="*/ 58 w 125" name="T12"/>
                    <a:gd fmla="*/ 3 h 74" name="T13"/>
                  </a:gdLst>
                  <a:cxnLst>
                    <a:cxn ang="0">
                      <a:pos x="T0" y="T1"/>
                    </a:cxn>
                    <a:cxn ang="0">
                      <a:pos x="T2" y="T3"/>
                    </a:cxn>
                    <a:cxn ang="0">
                      <a:pos x="T4" y="T5"/>
                    </a:cxn>
                    <a:cxn ang="0">
                      <a:pos x="T6" y="T7"/>
                    </a:cxn>
                    <a:cxn ang="0">
                      <a:pos x="T8" y="T9"/>
                    </a:cxn>
                    <a:cxn ang="0">
                      <a:pos x="T10" y="T11"/>
                    </a:cxn>
                    <a:cxn ang="0">
                      <a:pos x="T12" y="T13"/>
                    </a:cxn>
                  </a:cxnLst>
                  <a:rect b="b" l="0" r="r" t="0"/>
                  <a:pathLst>
                    <a:path h="74" w="125">
                      <a:moveTo>
                        <a:pt x="58" y="3"/>
                      </a:moveTo>
                      <a:cubicBezTo>
                        <a:pt x="91" y="0"/>
                        <a:pt x="120" y="28"/>
                        <a:pt x="124" y="60"/>
                      </a:cubicBezTo>
                      <a:cubicBezTo>
                        <a:pt x="125" y="65"/>
                        <a:pt x="120" y="69"/>
                        <a:pt x="115" y="65"/>
                      </a:cubicBezTo>
                      <a:cubicBezTo>
                        <a:pt x="99" y="51"/>
                        <a:pt x="91" y="27"/>
                        <a:pt x="65" y="26"/>
                      </a:cubicBezTo>
                      <a:cubicBezTo>
                        <a:pt x="40" y="24"/>
                        <a:pt x="31" y="52"/>
                        <a:pt x="18" y="68"/>
                      </a:cubicBezTo>
                      <a:cubicBezTo>
                        <a:pt x="13" y="74"/>
                        <a:pt x="0" y="69"/>
                        <a:pt x="1" y="61"/>
                      </a:cubicBezTo>
                      <a:cubicBezTo>
                        <a:pt x="4" y="34"/>
                        <a:pt x="30" y="6"/>
                        <a:pt x="58" y="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3" name="Freeform 31"/>
                <p:cNvSpPr/>
                <p:nvPr/>
              </p:nvSpPr>
              <p:spPr bwMode="auto">
                <a:xfrm>
                  <a:off x="7980363" y="3343276"/>
                  <a:ext cx="681038" cy="296863"/>
                </a:xfrm>
                <a:custGeom>
                  <a:gdLst>
                    <a:gd fmla="*/ 6 w 343" name="T0"/>
                    <a:gd fmla="*/ 16 h 149" name="T1"/>
                    <a:gd fmla="*/ 171 w 343" name="T2"/>
                    <a:gd fmla="*/ 148 h 149" name="T3"/>
                    <a:gd fmla="*/ 342 w 343" name="T4"/>
                    <a:gd fmla="*/ 12 h 149" name="T5"/>
                    <a:gd fmla="*/ 6 w 343" name="T6"/>
                    <a:gd fmla="*/ 16 h 149" name="T7"/>
                  </a:gdLst>
                  <a:cxnLst>
                    <a:cxn ang="0">
                      <a:pos x="T0" y="T1"/>
                    </a:cxn>
                    <a:cxn ang="0">
                      <a:pos x="T2" y="T3"/>
                    </a:cxn>
                    <a:cxn ang="0">
                      <a:pos x="T4" y="T5"/>
                    </a:cxn>
                    <a:cxn ang="0">
                      <a:pos x="T6" y="T7"/>
                    </a:cxn>
                  </a:cxnLst>
                  <a:rect b="b" l="0" r="r" t="0"/>
                  <a:pathLst>
                    <a:path h="149" w="343">
                      <a:moveTo>
                        <a:pt x="6" y="16"/>
                      </a:moveTo>
                      <a:cubicBezTo>
                        <a:pt x="0" y="51"/>
                        <a:pt x="43" y="146"/>
                        <a:pt x="171" y="148"/>
                      </a:cubicBezTo>
                      <a:cubicBezTo>
                        <a:pt x="300" y="149"/>
                        <a:pt x="343" y="25"/>
                        <a:pt x="342" y="12"/>
                      </a:cubicBezTo>
                      <a:cubicBezTo>
                        <a:pt x="341" y="0"/>
                        <a:pt x="9" y="1"/>
                        <a:pt x="6" y="16"/>
                      </a:cubicBezTo>
                      <a:close/>
                    </a:path>
                  </a:pathLst>
                </a:custGeom>
                <a:solidFill>
                  <a:srgbClr val="F26F5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4" name="Freeform 32"/>
                <p:cNvSpPr/>
                <p:nvPr/>
              </p:nvSpPr>
              <p:spPr bwMode="auto">
                <a:xfrm>
                  <a:off x="7988300" y="3343276"/>
                  <a:ext cx="673100" cy="136525"/>
                </a:xfrm>
                <a:custGeom>
                  <a:gdLst>
                    <a:gd fmla="*/ 2 w 339" name="T0"/>
                    <a:gd fmla="*/ 16 h 69" name="T1"/>
                    <a:gd fmla="*/ 16 w 339" name="T2"/>
                    <a:gd fmla="*/ 69 h 69" name="T3"/>
                    <a:gd fmla="*/ 157 w 339" name="T4"/>
                    <a:gd fmla="*/ 37 h 69" name="T5"/>
                    <a:gd fmla="*/ 230 w 339" name="T6"/>
                    <a:gd fmla="*/ 36 h 69" name="T7"/>
                    <a:gd fmla="*/ 313 w 339" name="T8"/>
                    <a:gd fmla="*/ 69 h 69" name="T9"/>
                    <a:gd fmla="*/ 338 w 339" name="T10"/>
                    <a:gd fmla="*/ 12 h 69" name="T11"/>
                    <a:gd fmla="*/ 2 w 339" name="T12"/>
                    <a:gd fmla="*/ 16 h 69" name="T13"/>
                  </a:gdLst>
                  <a:cxnLst>
                    <a:cxn ang="0">
                      <a:pos x="T0" y="T1"/>
                    </a:cxn>
                    <a:cxn ang="0">
                      <a:pos x="T2" y="T3"/>
                    </a:cxn>
                    <a:cxn ang="0">
                      <a:pos x="T4" y="T5"/>
                    </a:cxn>
                    <a:cxn ang="0">
                      <a:pos x="T6" y="T7"/>
                    </a:cxn>
                    <a:cxn ang="0">
                      <a:pos x="T8" y="T9"/>
                    </a:cxn>
                    <a:cxn ang="0">
                      <a:pos x="T10" y="T11"/>
                    </a:cxn>
                    <a:cxn ang="0">
                      <a:pos x="T12" y="T13"/>
                    </a:cxn>
                  </a:cxnLst>
                  <a:rect b="b" l="0" r="r" t="0"/>
                  <a:pathLst>
                    <a:path h="69" w="339">
                      <a:moveTo>
                        <a:pt x="2" y="16"/>
                      </a:moveTo>
                      <a:cubicBezTo>
                        <a:pt x="0" y="29"/>
                        <a:pt x="4" y="48"/>
                        <a:pt x="16" y="69"/>
                      </a:cubicBezTo>
                      <a:cubicBezTo>
                        <a:pt x="59" y="49"/>
                        <a:pt x="109" y="41"/>
                        <a:pt x="157" y="37"/>
                      </a:cubicBezTo>
                      <a:cubicBezTo>
                        <a:pt x="181" y="34"/>
                        <a:pt x="206" y="33"/>
                        <a:pt x="230" y="36"/>
                      </a:cubicBezTo>
                      <a:cubicBezTo>
                        <a:pt x="260" y="40"/>
                        <a:pt x="288" y="53"/>
                        <a:pt x="313" y="69"/>
                      </a:cubicBezTo>
                      <a:cubicBezTo>
                        <a:pt x="331" y="42"/>
                        <a:pt x="339" y="17"/>
                        <a:pt x="338" y="12"/>
                      </a:cubicBezTo>
                      <a:cubicBezTo>
                        <a:pt x="337" y="0"/>
                        <a:pt x="5" y="1"/>
                        <a:pt x="2" y="16"/>
                      </a:cubicBezTo>
                      <a:close/>
                    </a:path>
                  </a:pathLst>
                </a:custGeom>
                <a:solidFill>
                  <a:srgbClr val="EF534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descr="UQYAAB+LCAAAAAAABADVU01Pg0AQ/S+r3tBQklbl1lZrOGhNSvRgeljZbdnKLs2yqG/+4u7FJatl8XE8MFZt6beW9mWINL8bPEwAcTCrl4IHDOIQ0EpsABAQI+y5PEAQPCEGHzJ57mywz4H+ua1sy8ExG/wSTHisuIIDCpPv0W3sCeCSM0pxrm3rgyBFeNUMetggShBDdhAROYf9cdOipWvk8Elw1GKadQyIZrt7gCOgX8O8ktFBnhlSzkgLCSZfRoeWoAVp8qoWz20SLPBMVMbEivUI4OS1UWv23eBl3L8XbncX1vmYh3W3nQlScxXOIXWUrp1RNQITCtzW2JlX3ly5btwtmrN8SrMx0qRtObbR0H1ZctN+K1ApvsqUV4fYjDNEn58UM0sFZ+PJuRCIcxpthgQsJEnyGpGZkrHHAyjwXDWaYD488FjkSD5vcUKs9iWfNiNHr0ukOvC4w9t7Bdo2l46jXu4E9ZU0lp7kn6zbDoR5Ecs1ZeGSrjLZ9G/p5NBlHKqjN07DdpJG/ttQoeOMe/Nto7anQAo6//6a1eonfO73jI21Q+v2YdyG1RBgAA" id="366" name="718cff9f-1962-4e76-84f7-e7b216d0c53f"/>
              <p:cNvGrpSpPr>
                <a:grpSpLocks noChangeAspect="1"/>
              </p:cNvGrpSpPr>
              <p:nvPr/>
            </p:nvGrpSpPr>
            <p:grpSpPr>
              <a:xfrm>
                <a:off x="7952274" y="3001377"/>
                <a:ext cx="989653" cy="1271897"/>
                <a:chOff x="2317379" y="1820534"/>
                <a:chExt cx="2502543" cy="3216255"/>
              </a:xfrm>
            </p:grpSpPr>
            <p:sp>
              <p:nvSpPr>
                <p:cNvPr id="367" name="BackShape"/>
                <p:cNvSpPr/>
                <p:nvPr/>
              </p:nvSpPr>
              <p:spPr bwMode="auto">
                <a:xfrm>
                  <a:off x="4299664" y="2228717"/>
                  <a:ext cx="258297" cy="263342"/>
                </a:xfrm>
                <a:custGeom>
                  <a:gdLst>
                    <a:gd fmla="*/ 50 w 190" name="T0"/>
                    <a:gd fmla="*/ 161 h 193" name="T1"/>
                    <a:gd fmla="*/ 109 w 190" name="T2"/>
                    <a:gd fmla="*/ 193 h 193" name="T3"/>
                    <a:gd fmla="*/ 149 w 190" name="T4"/>
                    <a:gd fmla="*/ 181 h 193" name="T5"/>
                    <a:gd fmla="*/ 167 w 190" name="T6"/>
                    <a:gd fmla="*/ 81 h 193" name="T7"/>
                    <a:gd fmla="*/ 136 w 190" name="T8"/>
                    <a:gd fmla="*/ 37 h 193" name="T9"/>
                    <a:gd fmla="*/ 38 w 190" name="T10"/>
                    <a:gd fmla="*/ 23 h 193" name="T11"/>
                    <a:gd fmla="*/ 24 w 190" name="T12"/>
                    <a:gd fmla="*/ 124 h 193" name="T13"/>
                    <a:gd fmla="*/ 5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50" y="161"/>
                      </a:moveTo>
                      <a:cubicBezTo>
                        <a:pt x="64" y="182"/>
                        <a:pt x="86" y="193"/>
                        <a:pt x="109" y="193"/>
                      </a:cubicBezTo>
                      <a:cubicBezTo>
                        <a:pt x="122" y="193"/>
                        <a:pt x="136" y="189"/>
                        <a:pt x="149" y="181"/>
                      </a:cubicBezTo>
                      <a:cubicBezTo>
                        <a:pt x="181" y="159"/>
                        <a:pt x="190" y="114"/>
                        <a:pt x="167" y="81"/>
                      </a:cubicBezTo>
                      <a:cubicBezTo>
                        <a:pt x="158" y="66"/>
                        <a:pt x="147" y="51"/>
                        <a:pt x="136" y="37"/>
                      </a:cubicBezTo>
                      <a:cubicBezTo>
                        <a:pt x="112" y="6"/>
                        <a:pt x="69" y="0"/>
                        <a:pt x="38" y="23"/>
                      </a:cubicBezTo>
                      <a:cubicBezTo>
                        <a:pt x="6" y="48"/>
                        <a:pt x="0" y="93"/>
                        <a:pt x="24" y="124"/>
                      </a:cubicBezTo>
                      <a:cubicBezTo>
                        <a:pt x="33" y="136"/>
                        <a:pt x="42" y="148"/>
                        <a:pt x="50" y="161"/>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68" name="BackShape"/>
                <p:cNvSpPr/>
                <p:nvPr/>
              </p:nvSpPr>
              <p:spPr bwMode="auto">
                <a:xfrm>
                  <a:off x="4513554" y="2586902"/>
                  <a:ext cx="231055" cy="273432"/>
                </a:xfrm>
                <a:custGeom>
                  <a:gdLst>
                    <a:gd fmla="*/ 12 w 170" name="T0"/>
                    <a:gd fmla="*/ 102 h 201" name="T1"/>
                    <a:gd fmla="*/ 24 w 170" name="T2"/>
                    <a:gd fmla="*/ 146 h 201" name="T3"/>
                    <a:gd fmla="*/ 93 w 170" name="T4"/>
                    <a:gd fmla="*/ 201 h 201" name="T5"/>
                    <a:gd fmla="*/ 110 w 170" name="T6"/>
                    <a:gd fmla="*/ 198 h 201" name="T7"/>
                    <a:gd fmla="*/ 161 w 170" name="T8"/>
                    <a:gd fmla="*/ 111 h 201" name="T9"/>
                    <a:gd fmla="*/ 146 w 170" name="T10"/>
                    <a:gd fmla="*/ 59 h 201" name="T11"/>
                    <a:gd fmla="*/ 57 w 170" name="T12"/>
                    <a:gd fmla="*/ 12 h 201" name="T13"/>
                    <a:gd fmla="*/ 12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2" y="102"/>
                      </a:moveTo>
                      <a:cubicBezTo>
                        <a:pt x="16" y="117"/>
                        <a:pt x="21" y="131"/>
                        <a:pt x="24" y="146"/>
                      </a:cubicBezTo>
                      <a:cubicBezTo>
                        <a:pt x="32" y="179"/>
                        <a:pt x="61" y="201"/>
                        <a:pt x="93" y="201"/>
                      </a:cubicBezTo>
                      <a:cubicBezTo>
                        <a:pt x="98" y="201"/>
                        <a:pt x="104" y="199"/>
                        <a:pt x="110" y="198"/>
                      </a:cubicBezTo>
                      <a:cubicBezTo>
                        <a:pt x="147" y="188"/>
                        <a:pt x="170" y="149"/>
                        <a:pt x="161" y="111"/>
                      </a:cubicBezTo>
                      <a:cubicBezTo>
                        <a:pt x="157" y="93"/>
                        <a:pt x="152" y="75"/>
                        <a:pt x="146" y="59"/>
                      </a:cubicBezTo>
                      <a:cubicBezTo>
                        <a:pt x="135" y="20"/>
                        <a:pt x="95" y="0"/>
                        <a:pt x="57" y="12"/>
                      </a:cubicBezTo>
                      <a:cubicBezTo>
                        <a:pt x="21" y="24"/>
                        <a:pt x="0" y="65"/>
                        <a:pt x="12" y="102"/>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69" name="BackShape"/>
                <p:cNvSpPr/>
                <p:nvPr/>
              </p:nvSpPr>
              <p:spPr bwMode="auto">
                <a:xfrm>
                  <a:off x="4252230" y="3681226"/>
                  <a:ext cx="261325" cy="257288"/>
                </a:xfrm>
                <a:custGeom>
                  <a:gdLst>
                    <a:gd fmla="*/ 159 w 192" name="T0"/>
                    <a:gd fmla="*/ 26 h 189" name="T1"/>
                    <a:gd fmla="*/ 59 w 192" name="T2"/>
                    <a:gd fmla="*/ 34 h 189" name="T3"/>
                    <a:gd fmla="*/ 28 w 192" name="T4"/>
                    <a:gd fmla="*/ 67 h 189" name="T5"/>
                    <a:gd fmla="*/ 29 w 192" name="T6"/>
                    <a:gd fmla="*/ 168 h 189" name="T7"/>
                    <a:gd fmla="*/ 79 w 192" name="T8"/>
                    <a:gd fmla="*/ 189 h 189" name="T9"/>
                    <a:gd fmla="*/ 130 w 192" name="T10"/>
                    <a:gd fmla="*/ 167 h 189" name="T11"/>
                    <a:gd fmla="*/ 166 w 192" name="T12"/>
                    <a:gd fmla="*/ 128 h 189" name="T13"/>
                    <a:gd fmla="*/ 159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159" y="26"/>
                      </a:moveTo>
                      <a:cubicBezTo>
                        <a:pt x="129" y="0"/>
                        <a:pt x="84" y="4"/>
                        <a:pt x="59" y="34"/>
                      </a:cubicBezTo>
                      <a:cubicBezTo>
                        <a:pt x="49" y="45"/>
                        <a:pt x="38" y="56"/>
                        <a:pt x="28" y="67"/>
                      </a:cubicBezTo>
                      <a:cubicBezTo>
                        <a:pt x="0" y="95"/>
                        <a:pt x="2" y="141"/>
                        <a:pt x="29" y="168"/>
                      </a:cubicBezTo>
                      <a:cubicBezTo>
                        <a:pt x="43" y="182"/>
                        <a:pt x="61" y="189"/>
                        <a:pt x="79" y="189"/>
                      </a:cubicBezTo>
                      <a:cubicBezTo>
                        <a:pt x="98" y="189"/>
                        <a:pt x="116" y="181"/>
                        <a:pt x="130" y="167"/>
                      </a:cubicBezTo>
                      <a:cubicBezTo>
                        <a:pt x="143" y="154"/>
                        <a:pt x="154" y="141"/>
                        <a:pt x="166" y="128"/>
                      </a:cubicBezTo>
                      <a:cubicBezTo>
                        <a:pt x="192" y="98"/>
                        <a:pt x="189" y="52"/>
                        <a:pt x="159" y="26"/>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70" name="BackShape"/>
                <p:cNvSpPr/>
                <p:nvPr/>
              </p:nvSpPr>
              <p:spPr bwMode="auto">
                <a:xfrm>
                  <a:off x="4569048" y="2992096"/>
                  <a:ext cx="202804" cy="268387"/>
                </a:xfrm>
                <a:custGeom>
                  <a:gdLst>
                    <a:gd fmla="*/ 79 w 149" name="T0"/>
                    <a:gd fmla="*/ 2 h 197" name="T1"/>
                    <a:gd fmla="*/ 5 w 149" name="T2"/>
                    <a:gd fmla="*/ 72 h 197" name="T3"/>
                    <a:gd fmla="*/ 3 w 149" name="T4"/>
                    <a:gd fmla="*/ 118 h 197" name="T5"/>
                    <a:gd fmla="*/ 67 w 149" name="T6"/>
                    <a:gd fmla="*/ 197 h 197" name="T7"/>
                    <a:gd fmla="*/ 73 w 149" name="T8"/>
                    <a:gd fmla="*/ 197 h 197" name="T9"/>
                    <a:gd fmla="*/ 144 w 149" name="T10"/>
                    <a:gd fmla="*/ 131 h 197" name="T11"/>
                    <a:gd fmla="*/ 148 w 149" name="T12"/>
                    <a:gd fmla="*/ 76 h 197" name="T13"/>
                    <a:gd fmla="*/ 79 w 149"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49">
                      <a:moveTo>
                        <a:pt x="79" y="2"/>
                      </a:moveTo>
                      <a:cubicBezTo>
                        <a:pt x="40" y="0"/>
                        <a:pt x="6" y="32"/>
                        <a:pt x="5" y="72"/>
                      </a:cubicBezTo>
                      <a:cubicBezTo>
                        <a:pt x="5" y="87"/>
                        <a:pt x="4" y="103"/>
                        <a:pt x="3" y="118"/>
                      </a:cubicBezTo>
                      <a:cubicBezTo>
                        <a:pt x="0" y="158"/>
                        <a:pt x="28" y="193"/>
                        <a:pt x="67" y="197"/>
                      </a:cubicBezTo>
                      <a:cubicBezTo>
                        <a:pt x="70" y="197"/>
                        <a:pt x="71" y="197"/>
                        <a:pt x="73" y="197"/>
                      </a:cubicBezTo>
                      <a:cubicBezTo>
                        <a:pt x="110" y="197"/>
                        <a:pt x="141" y="169"/>
                        <a:pt x="144" y="131"/>
                      </a:cubicBezTo>
                      <a:cubicBezTo>
                        <a:pt x="146" y="113"/>
                        <a:pt x="147" y="95"/>
                        <a:pt x="148" y="76"/>
                      </a:cubicBezTo>
                      <a:cubicBezTo>
                        <a:pt x="149" y="37"/>
                        <a:pt x="118" y="3"/>
                        <a:pt x="79" y="2"/>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71" name="BackShape"/>
                <p:cNvSpPr/>
                <p:nvPr/>
              </p:nvSpPr>
              <p:spPr bwMode="auto">
                <a:xfrm>
                  <a:off x="4461088" y="3355327"/>
                  <a:ext cx="248208" cy="269396"/>
                </a:xfrm>
                <a:custGeom>
                  <a:gdLst>
                    <a:gd fmla="*/ 126 w 182" name="T0"/>
                    <a:gd fmla="*/ 14 h 198" name="T1"/>
                    <a:gd fmla="*/ 35 w 182" name="T2"/>
                    <a:gd fmla="*/ 55 h 198" name="T3"/>
                    <a:gd fmla="*/ 17 w 182" name="T4"/>
                    <a:gd fmla="*/ 96 h 198" name="T5"/>
                    <a:gd fmla="*/ 52 w 182" name="T6"/>
                    <a:gd fmla="*/ 191 h 198" name="T7"/>
                    <a:gd fmla="*/ 82 w 182" name="T8"/>
                    <a:gd fmla="*/ 198 h 198" name="T9"/>
                    <a:gd fmla="*/ 146 w 182" name="T10"/>
                    <a:gd fmla="*/ 157 h 198" name="T11"/>
                    <a:gd fmla="*/ 167 w 182" name="T12"/>
                    <a:gd fmla="*/ 107 h 198" name="T13"/>
                    <a:gd fmla="*/ 126 w 182"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2">
                      <a:moveTo>
                        <a:pt x="126" y="14"/>
                      </a:moveTo>
                      <a:cubicBezTo>
                        <a:pt x="90" y="0"/>
                        <a:pt x="50" y="17"/>
                        <a:pt x="35" y="55"/>
                      </a:cubicBezTo>
                      <a:cubicBezTo>
                        <a:pt x="29" y="68"/>
                        <a:pt x="23" y="82"/>
                        <a:pt x="17" y="96"/>
                      </a:cubicBezTo>
                      <a:cubicBezTo>
                        <a:pt x="0" y="132"/>
                        <a:pt x="16" y="175"/>
                        <a:pt x="52" y="191"/>
                      </a:cubicBezTo>
                      <a:cubicBezTo>
                        <a:pt x="61" y="196"/>
                        <a:pt x="71" y="198"/>
                        <a:pt x="82" y="198"/>
                      </a:cubicBezTo>
                      <a:cubicBezTo>
                        <a:pt x="108" y="198"/>
                        <a:pt x="133" y="183"/>
                        <a:pt x="146" y="157"/>
                      </a:cubicBezTo>
                      <a:cubicBezTo>
                        <a:pt x="153" y="140"/>
                        <a:pt x="161" y="124"/>
                        <a:pt x="167" y="107"/>
                      </a:cubicBezTo>
                      <a:cubicBezTo>
                        <a:pt x="182" y="70"/>
                        <a:pt x="163" y="28"/>
                        <a:pt x="126" y="14"/>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72" name="BackShape"/>
                <p:cNvSpPr/>
                <p:nvPr/>
              </p:nvSpPr>
              <p:spPr bwMode="auto">
                <a:xfrm rot="21047012">
                  <a:off x="3973815" y="1960053"/>
                  <a:ext cx="275450" cy="248208"/>
                </a:xfrm>
                <a:custGeom>
                  <a:gdLst>
                    <a:gd fmla="*/ 179 w 202" name="T0"/>
                    <a:gd fmla="*/ 153 h 182" name="T1"/>
                    <a:gd fmla="*/ 164 w 202" name="T2"/>
                    <a:gd fmla="*/ 52 h 182" name="T3"/>
                    <a:gd fmla="*/ 120 w 202" name="T4"/>
                    <a:gd fmla="*/ 22 h 182" name="T5"/>
                    <a:gd fmla="*/ 22 w 202" name="T6"/>
                    <a:gd fmla="*/ 42 h 182" name="T7"/>
                    <a:gd fmla="*/ 43 w 202" name="T8"/>
                    <a:gd fmla="*/ 141 h 182" name="T9"/>
                    <a:gd fmla="*/ 79 w 202" name="T10"/>
                    <a:gd fmla="*/ 168 h 182" name="T11"/>
                    <a:gd fmla="*/ 122 w 202" name="T12"/>
                    <a:gd fmla="*/ 182 h 182" name="T13"/>
                    <a:gd fmla="*/ 179 w 202"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179" y="153"/>
                      </a:moveTo>
                      <a:cubicBezTo>
                        <a:pt x="202" y="120"/>
                        <a:pt x="195" y="76"/>
                        <a:pt x="164" y="52"/>
                      </a:cubicBezTo>
                      <a:cubicBezTo>
                        <a:pt x="149" y="41"/>
                        <a:pt x="135" y="31"/>
                        <a:pt x="120" y="22"/>
                      </a:cubicBezTo>
                      <a:cubicBezTo>
                        <a:pt x="87" y="0"/>
                        <a:pt x="44" y="9"/>
                        <a:pt x="22" y="42"/>
                      </a:cubicBezTo>
                      <a:cubicBezTo>
                        <a:pt x="0" y="75"/>
                        <a:pt x="11" y="120"/>
                        <a:pt x="43" y="141"/>
                      </a:cubicBezTo>
                      <a:cubicBezTo>
                        <a:pt x="55" y="149"/>
                        <a:pt x="68" y="158"/>
                        <a:pt x="79" y="168"/>
                      </a:cubicBezTo>
                      <a:cubicBezTo>
                        <a:pt x="93" y="177"/>
                        <a:pt x="107" y="182"/>
                        <a:pt x="122" y="182"/>
                      </a:cubicBezTo>
                      <a:cubicBezTo>
                        <a:pt x="143" y="182"/>
                        <a:pt x="165" y="171"/>
                        <a:pt x="179" y="153"/>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73" name="BackShape"/>
                <p:cNvSpPr/>
                <p:nvPr/>
              </p:nvSpPr>
              <p:spPr bwMode="auto">
                <a:xfrm>
                  <a:off x="2538992" y="2270681"/>
                  <a:ext cx="259307" cy="263342"/>
                </a:xfrm>
                <a:custGeom>
                  <a:gdLst>
                    <a:gd fmla="*/ 140 w 190" name="T0"/>
                    <a:gd fmla="*/ 161 h 193" name="T1"/>
                    <a:gd fmla="*/ 82 w 190" name="T2"/>
                    <a:gd fmla="*/ 193 h 193" name="T3"/>
                    <a:gd fmla="*/ 42 w 190" name="T4"/>
                    <a:gd fmla="*/ 181 h 193" name="T5"/>
                    <a:gd fmla="*/ 23 w 190" name="T6"/>
                    <a:gd fmla="*/ 81 h 193" name="T7"/>
                    <a:gd fmla="*/ 54 w 190" name="T8"/>
                    <a:gd fmla="*/ 37 h 193" name="T9"/>
                    <a:gd fmla="*/ 153 w 190" name="T10"/>
                    <a:gd fmla="*/ 23 h 193" name="T11"/>
                    <a:gd fmla="*/ 166 w 190" name="T12"/>
                    <a:gd fmla="*/ 124 h 193" name="T13"/>
                    <a:gd fmla="*/ 14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140" y="161"/>
                      </a:moveTo>
                      <a:cubicBezTo>
                        <a:pt x="126" y="182"/>
                        <a:pt x="105" y="193"/>
                        <a:pt x="82" y="193"/>
                      </a:cubicBezTo>
                      <a:cubicBezTo>
                        <a:pt x="68" y="193"/>
                        <a:pt x="54" y="189"/>
                        <a:pt x="42" y="181"/>
                      </a:cubicBezTo>
                      <a:cubicBezTo>
                        <a:pt x="10" y="159"/>
                        <a:pt x="0" y="114"/>
                        <a:pt x="23" y="81"/>
                      </a:cubicBezTo>
                      <a:cubicBezTo>
                        <a:pt x="32" y="66"/>
                        <a:pt x="43" y="51"/>
                        <a:pt x="54" y="37"/>
                      </a:cubicBezTo>
                      <a:cubicBezTo>
                        <a:pt x="78" y="6"/>
                        <a:pt x="122" y="0"/>
                        <a:pt x="153" y="23"/>
                      </a:cubicBezTo>
                      <a:cubicBezTo>
                        <a:pt x="185" y="48"/>
                        <a:pt x="190" y="93"/>
                        <a:pt x="166" y="124"/>
                      </a:cubicBezTo>
                      <a:cubicBezTo>
                        <a:pt x="157" y="136"/>
                        <a:pt x="148" y="148"/>
                        <a:pt x="140" y="161"/>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74" name="BackShape"/>
                <p:cNvSpPr/>
                <p:nvPr/>
              </p:nvSpPr>
              <p:spPr bwMode="auto">
                <a:xfrm>
                  <a:off x="2392691" y="2608686"/>
                  <a:ext cx="231055" cy="273432"/>
                </a:xfrm>
                <a:custGeom>
                  <a:gdLst>
                    <a:gd fmla="*/ 158 w 170" name="T0"/>
                    <a:gd fmla="*/ 102 h 201" name="T1"/>
                    <a:gd fmla="*/ 146 w 170" name="T2"/>
                    <a:gd fmla="*/ 146 h 201" name="T3"/>
                    <a:gd fmla="*/ 77 w 170" name="T4"/>
                    <a:gd fmla="*/ 201 h 201" name="T5"/>
                    <a:gd fmla="*/ 60 w 170" name="T6"/>
                    <a:gd fmla="*/ 198 h 201" name="T7"/>
                    <a:gd fmla="*/ 9 w 170" name="T8"/>
                    <a:gd fmla="*/ 111 h 201" name="T9"/>
                    <a:gd fmla="*/ 24 w 170" name="T10"/>
                    <a:gd fmla="*/ 59 h 201" name="T11"/>
                    <a:gd fmla="*/ 113 w 170" name="T12"/>
                    <a:gd fmla="*/ 12 h 201" name="T13"/>
                    <a:gd fmla="*/ 158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58" y="102"/>
                      </a:moveTo>
                      <a:cubicBezTo>
                        <a:pt x="154" y="117"/>
                        <a:pt x="149" y="131"/>
                        <a:pt x="146" y="146"/>
                      </a:cubicBezTo>
                      <a:cubicBezTo>
                        <a:pt x="138" y="179"/>
                        <a:pt x="109" y="201"/>
                        <a:pt x="77" y="201"/>
                      </a:cubicBezTo>
                      <a:cubicBezTo>
                        <a:pt x="72" y="201"/>
                        <a:pt x="66" y="199"/>
                        <a:pt x="60" y="198"/>
                      </a:cubicBezTo>
                      <a:cubicBezTo>
                        <a:pt x="23" y="188"/>
                        <a:pt x="0" y="149"/>
                        <a:pt x="9" y="111"/>
                      </a:cubicBezTo>
                      <a:cubicBezTo>
                        <a:pt x="14" y="93"/>
                        <a:pt x="18" y="75"/>
                        <a:pt x="24" y="59"/>
                      </a:cubicBezTo>
                      <a:cubicBezTo>
                        <a:pt x="35" y="20"/>
                        <a:pt x="75" y="0"/>
                        <a:pt x="113" y="12"/>
                      </a:cubicBezTo>
                      <a:cubicBezTo>
                        <a:pt x="149" y="24"/>
                        <a:pt x="170" y="65"/>
                        <a:pt x="158" y="102"/>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75" name="BackShape"/>
                <p:cNvSpPr/>
                <p:nvPr/>
              </p:nvSpPr>
              <p:spPr bwMode="auto">
                <a:xfrm>
                  <a:off x="2623746" y="3681226"/>
                  <a:ext cx="261325" cy="257288"/>
                </a:xfrm>
                <a:custGeom>
                  <a:gdLst>
                    <a:gd fmla="*/ 33 w 192" name="T0"/>
                    <a:gd fmla="*/ 26 h 189" name="T1"/>
                    <a:gd fmla="*/ 133 w 192" name="T2"/>
                    <a:gd fmla="*/ 34 h 189" name="T3"/>
                    <a:gd fmla="*/ 164 w 192" name="T4"/>
                    <a:gd fmla="*/ 67 h 189" name="T5"/>
                    <a:gd fmla="*/ 163 w 192" name="T6"/>
                    <a:gd fmla="*/ 168 h 189" name="T7"/>
                    <a:gd fmla="*/ 114 w 192" name="T8"/>
                    <a:gd fmla="*/ 189 h 189" name="T9"/>
                    <a:gd fmla="*/ 62 w 192" name="T10"/>
                    <a:gd fmla="*/ 167 h 189" name="T11"/>
                    <a:gd fmla="*/ 26 w 192" name="T12"/>
                    <a:gd fmla="*/ 128 h 189" name="T13"/>
                    <a:gd fmla="*/ 33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33" y="26"/>
                      </a:moveTo>
                      <a:cubicBezTo>
                        <a:pt x="63" y="0"/>
                        <a:pt x="108" y="4"/>
                        <a:pt x="133" y="34"/>
                      </a:cubicBezTo>
                      <a:cubicBezTo>
                        <a:pt x="143" y="45"/>
                        <a:pt x="154" y="56"/>
                        <a:pt x="164" y="67"/>
                      </a:cubicBezTo>
                      <a:cubicBezTo>
                        <a:pt x="192" y="95"/>
                        <a:pt x="191" y="141"/>
                        <a:pt x="163" y="168"/>
                      </a:cubicBezTo>
                      <a:cubicBezTo>
                        <a:pt x="149" y="182"/>
                        <a:pt x="131" y="189"/>
                        <a:pt x="114" y="189"/>
                      </a:cubicBezTo>
                      <a:cubicBezTo>
                        <a:pt x="94" y="189"/>
                        <a:pt x="76" y="181"/>
                        <a:pt x="62" y="167"/>
                      </a:cubicBezTo>
                      <a:cubicBezTo>
                        <a:pt x="49" y="154"/>
                        <a:pt x="38" y="141"/>
                        <a:pt x="26" y="128"/>
                      </a:cubicBezTo>
                      <a:cubicBezTo>
                        <a:pt x="0" y="98"/>
                        <a:pt x="3" y="52"/>
                        <a:pt x="33" y="26"/>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76" name="BackShape"/>
                <p:cNvSpPr/>
                <p:nvPr/>
              </p:nvSpPr>
              <p:spPr bwMode="auto">
                <a:xfrm>
                  <a:off x="2365449" y="2992096"/>
                  <a:ext cx="203813" cy="268387"/>
                </a:xfrm>
                <a:custGeom>
                  <a:gdLst>
                    <a:gd fmla="*/ 70 w 150" name="T0"/>
                    <a:gd fmla="*/ 2 h 197" name="T1"/>
                    <a:gd fmla="*/ 144 w 150" name="T2"/>
                    <a:gd fmla="*/ 72 h 197" name="T3"/>
                    <a:gd fmla="*/ 146 w 150" name="T4"/>
                    <a:gd fmla="*/ 118 h 197" name="T5"/>
                    <a:gd fmla="*/ 82 w 150" name="T6"/>
                    <a:gd fmla="*/ 197 h 197" name="T7"/>
                    <a:gd fmla="*/ 76 w 150" name="T8"/>
                    <a:gd fmla="*/ 197 h 197" name="T9"/>
                    <a:gd fmla="*/ 5 w 150" name="T10"/>
                    <a:gd fmla="*/ 131 h 197" name="T11"/>
                    <a:gd fmla="*/ 1 w 150" name="T12"/>
                    <a:gd fmla="*/ 76 h 197" name="T13"/>
                    <a:gd fmla="*/ 70 w 150"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50">
                      <a:moveTo>
                        <a:pt x="70" y="2"/>
                      </a:moveTo>
                      <a:cubicBezTo>
                        <a:pt x="109" y="0"/>
                        <a:pt x="143" y="32"/>
                        <a:pt x="144" y="72"/>
                      </a:cubicBezTo>
                      <a:cubicBezTo>
                        <a:pt x="144" y="87"/>
                        <a:pt x="145" y="103"/>
                        <a:pt x="146" y="118"/>
                      </a:cubicBezTo>
                      <a:cubicBezTo>
                        <a:pt x="150" y="158"/>
                        <a:pt x="121" y="193"/>
                        <a:pt x="82" y="197"/>
                      </a:cubicBezTo>
                      <a:cubicBezTo>
                        <a:pt x="79" y="197"/>
                        <a:pt x="78" y="197"/>
                        <a:pt x="76" y="197"/>
                      </a:cubicBezTo>
                      <a:cubicBezTo>
                        <a:pt x="39" y="197"/>
                        <a:pt x="8" y="169"/>
                        <a:pt x="5" y="131"/>
                      </a:cubicBezTo>
                      <a:cubicBezTo>
                        <a:pt x="4" y="113"/>
                        <a:pt x="2" y="95"/>
                        <a:pt x="1" y="76"/>
                      </a:cubicBezTo>
                      <a:cubicBezTo>
                        <a:pt x="0" y="37"/>
                        <a:pt x="31" y="3"/>
                        <a:pt x="70" y="2"/>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77" name="BackShape"/>
                <p:cNvSpPr/>
                <p:nvPr/>
              </p:nvSpPr>
              <p:spPr bwMode="auto">
                <a:xfrm>
                  <a:off x="2429014" y="3355327"/>
                  <a:ext cx="246190" cy="269396"/>
                </a:xfrm>
                <a:custGeom>
                  <a:gdLst>
                    <a:gd fmla="*/ 55 w 181" name="T0"/>
                    <a:gd fmla="*/ 14 h 198" name="T1"/>
                    <a:gd fmla="*/ 147 w 181" name="T2"/>
                    <a:gd fmla="*/ 55 h 198" name="T3"/>
                    <a:gd fmla="*/ 164 w 181" name="T4"/>
                    <a:gd fmla="*/ 96 h 198" name="T5"/>
                    <a:gd fmla="*/ 129 w 181" name="T6"/>
                    <a:gd fmla="*/ 191 h 198" name="T7"/>
                    <a:gd fmla="*/ 99 w 181" name="T8"/>
                    <a:gd fmla="*/ 198 h 198" name="T9"/>
                    <a:gd fmla="*/ 35 w 181" name="T10"/>
                    <a:gd fmla="*/ 157 h 198" name="T11"/>
                    <a:gd fmla="*/ 15 w 181" name="T12"/>
                    <a:gd fmla="*/ 107 h 198" name="T13"/>
                    <a:gd fmla="*/ 55 w 181"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1">
                      <a:moveTo>
                        <a:pt x="55" y="14"/>
                      </a:moveTo>
                      <a:cubicBezTo>
                        <a:pt x="91" y="0"/>
                        <a:pt x="132" y="17"/>
                        <a:pt x="147" y="55"/>
                      </a:cubicBezTo>
                      <a:cubicBezTo>
                        <a:pt x="152" y="68"/>
                        <a:pt x="158" y="82"/>
                        <a:pt x="164" y="96"/>
                      </a:cubicBezTo>
                      <a:cubicBezTo>
                        <a:pt x="181" y="132"/>
                        <a:pt x="165" y="175"/>
                        <a:pt x="129" y="191"/>
                      </a:cubicBezTo>
                      <a:cubicBezTo>
                        <a:pt x="120" y="196"/>
                        <a:pt x="110" y="198"/>
                        <a:pt x="99" y="198"/>
                      </a:cubicBezTo>
                      <a:cubicBezTo>
                        <a:pt x="73" y="198"/>
                        <a:pt x="48" y="183"/>
                        <a:pt x="35" y="157"/>
                      </a:cubicBezTo>
                      <a:cubicBezTo>
                        <a:pt x="28" y="140"/>
                        <a:pt x="20" y="124"/>
                        <a:pt x="15" y="107"/>
                      </a:cubicBezTo>
                      <a:cubicBezTo>
                        <a:pt x="0" y="70"/>
                        <a:pt x="18" y="28"/>
                        <a:pt x="55" y="14"/>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78" name="BackShape"/>
                <p:cNvSpPr/>
                <p:nvPr/>
              </p:nvSpPr>
              <p:spPr bwMode="auto">
                <a:xfrm>
                  <a:off x="2800317" y="2012383"/>
                  <a:ext cx="273432" cy="248208"/>
                </a:xfrm>
                <a:custGeom>
                  <a:gdLst>
                    <a:gd fmla="*/ 23 w 201" name="T0"/>
                    <a:gd fmla="*/ 153 h 182" name="T1"/>
                    <a:gd fmla="*/ 37 w 201" name="T2"/>
                    <a:gd fmla="*/ 52 h 182" name="T3"/>
                    <a:gd fmla="*/ 81 w 201" name="T4"/>
                    <a:gd fmla="*/ 22 h 182" name="T5"/>
                    <a:gd fmla="*/ 179 w 201" name="T6"/>
                    <a:gd fmla="*/ 42 h 182" name="T7"/>
                    <a:gd fmla="*/ 158 w 201" name="T8"/>
                    <a:gd fmla="*/ 141 h 182" name="T9"/>
                    <a:gd fmla="*/ 122 w 201" name="T10"/>
                    <a:gd fmla="*/ 168 h 182" name="T11"/>
                    <a:gd fmla="*/ 80 w 201" name="T12"/>
                    <a:gd fmla="*/ 182 h 182" name="T13"/>
                    <a:gd fmla="*/ 23 w 201"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23" y="153"/>
                      </a:moveTo>
                      <a:cubicBezTo>
                        <a:pt x="0" y="120"/>
                        <a:pt x="7" y="76"/>
                        <a:pt x="37" y="52"/>
                      </a:cubicBezTo>
                      <a:cubicBezTo>
                        <a:pt x="52" y="41"/>
                        <a:pt x="66" y="31"/>
                        <a:pt x="81" y="22"/>
                      </a:cubicBezTo>
                      <a:cubicBezTo>
                        <a:pt x="114" y="0"/>
                        <a:pt x="157" y="9"/>
                        <a:pt x="179" y="42"/>
                      </a:cubicBezTo>
                      <a:cubicBezTo>
                        <a:pt x="201" y="75"/>
                        <a:pt x="190" y="120"/>
                        <a:pt x="158" y="141"/>
                      </a:cubicBezTo>
                      <a:cubicBezTo>
                        <a:pt x="146" y="149"/>
                        <a:pt x="133" y="158"/>
                        <a:pt x="122" y="168"/>
                      </a:cubicBezTo>
                      <a:cubicBezTo>
                        <a:pt x="108" y="177"/>
                        <a:pt x="94" y="182"/>
                        <a:pt x="80" y="182"/>
                      </a:cubicBezTo>
                      <a:cubicBezTo>
                        <a:pt x="58" y="182"/>
                        <a:pt x="36" y="171"/>
                        <a:pt x="23" y="153"/>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79" name="BackShape"/>
                <p:cNvSpPr/>
                <p:nvPr/>
              </p:nvSpPr>
              <p:spPr bwMode="auto">
                <a:xfrm>
                  <a:off x="2912313" y="3919344"/>
                  <a:ext cx="269396" cy="253252"/>
                </a:xfrm>
                <a:custGeom>
                  <a:gdLst>
                    <a:gd fmla="*/ 158 w 198" name="T0"/>
                    <a:gd fmla="*/ 41 h 186" name="T1"/>
                    <a:gd fmla="*/ 196 w 198" name="T2"/>
                    <a:gd fmla="*/ 95 h 186" name="T3"/>
                    <a:gd fmla="*/ 190 w 198" name="T4"/>
                    <a:gd fmla="*/ 136 h 186" name="T5"/>
                    <a:gd fmla="*/ 93 w 198" name="T6"/>
                    <a:gd fmla="*/ 167 h 186" name="T7"/>
                    <a:gd fmla="*/ 46 w 198" name="T8"/>
                    <a:gd fmla="*/ 142 h 186" name="T9"/>
                    <a:gd fmla="*/ 19 w 198" name="T10"/>
                    <a:gd fmla="*/ 47 h 186" name="T11"/>
                    <a:gd fmla="*/ 118 w 198" name="T12"/>
                    <a:gd fmla="*/ 20 h 186" name="T13"/>
                    <a:gd fmla="*/ 158 w 198" name="T14"/>
                    <a:gd fmla="*/ 41 h 18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6" w="198">
                      <a:moveTo>
                        <a:pt x="158" y="41"/>
                      </a:moveTo>
                      <a:cubicBezTo>
                        <a:pt x="180" y="52"/>
                        <a:pt x="193" y="73"/>
                        <a:pt x="196" y="95"/>
                      </a:cubicBezTo>
                      <a:cubicBezTo>
                        <a:pt x="198" y="109"/>
                        <a:pt x="196" y="123"/>
                        <a:pt x="190" y="136"/>
                      </a:cubicBezTo>
                      <a:cubicBezTo>
                        <a:pt x="172" y="171"/>
                        <a:pt x="129" y="186"/>
                        <a:pt x="93" y="167"/>
                      </a:cubicBezTo>
                      <a:cubicBezTo>
                        <a:pt x="77" y="160"/>
                        <a:pt x="61" y="152"/>
                        <a:pt x="46" y="142"/>
                      </a:cubicBezTo>
                      <a:cubicBezTo>
                        <a:pt x="12" y="123"/>
                        <a:pt x="0" y="80"/>
                        <a:pt x="19" y="47"/>
                      </a:cubicBezTo>
                      <a:cubicBezTo>
                        <a:pt x="39" y="12"/>
                        <a:pt x="84" y="0"/>
                        <a:pt x="118" y="20"/>
                      </a:cubicBezTo>
                      <a:cubicBezTo>
                        <a:pt x="130" y="28"/>
                        <a:pt x="144" y="35"/>
                        <a:pt x="158" y="41"/>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80" name="BackShape"/>
                <p:cNvSpPr/>
                <p:nvPr/>
              </p:nvSpPr>
              <p:spPr bwMode="auto">
                <a:xfrm>
                  <a:off x="3273525" y="4053537"/>
                  <a:ext cx="272423" cy="214911"/>
                </a:xfrm>
                <a:custGeom>
                  <a:gdLst>
                    <a:gd fmla="*/ 90 w 200" name="T0"/>
                    <a:gd fmla="*/ 7 h 158" name="T1"/>
                    <a:gd fmla="*/ 136 w 200" name="T2"/>
                    <a:gd fmla="*/ 14 h 158" name="T3"/>
                    <a:gd fmla="*/ 199 w 200" name="T4"/>
                    <a:gd fmla="*/ 75 h 158" name="T5"/>
                    <a:gd fmla="*/ 199 w 200" name="T6"/>
                    <a:gd fmla="*/ 92 h 158" name="T7"/>
                    <a:gd fmla="*/ 119 w 200" name="T8"/>
                    <a:gd fmla="*/ 154 h 158" name="T9"/>
                    <a:gd fmla="*/ 65 w 200" name="T10"/>
                    <a:gd fmla="*/ 146 h 158" name="T11"/>
                    <a:gd fmla="*/ 8 w 200" name="T12"/>
                    <a:gd fmla="*/ 64 h 158" name="T13"/>
                    <a:gd fmla="*/ 90 w 200" name="T14"/>
                    <a:gd fmla="*/ 7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0">
                      <a:moveTo>
                        <a:pt x="90" y="7"/>
                      </a:moveTo>
                      <a:cubicBezTo>
                        <a:pt x="106" y="10"/>
                        <a:pt x="120" y="12"/>
                        <a:pt x="136" y="14"/>
                      </a:cubicBezTo>
                      <a:cubicBezTo>
                        <a:pt x="169" y="18"/>
                        <a:pt x="195" y="43"/>
                        <a:pt x="199" y="75"/>
                      </a:cubicBezTo>
                      <a:cubicBezTo>
                        <a:pt x="200" y="80"/>
                        <a:pt x="199" y="86"/>
                        <a:pt x="199" y="92"/>
                      </a:cubicBezTo>
                      <a:cubicBezTo>
                        <a:pt x="193" y="131"/>
                        <a:pt x="158" y="158"/>
                        <a:pt x="119" y="154"/>
                      </a:cubicBezTo>
                      <a:cubicBezTo>
                        <a:pt x="100" y="152"/>
                        <a:pt x="82" y="150"/>
                        <a:pt x="65" y="146"/>
                      </a:cubicBezTo>
                      <a:cubicBezTo>
                        <a:pt x="26" y="140"/>
                        <a:pt x="0" y="103"/>
                        <a:pt x="8" y="64"/>
                      </a:cubicBezTo>
                      <a:cubicBezTo>
                        <a:pt x="14" y="26"/>
                        <a:pt x="52" y="0"/>
                        <a:pt x="90" y="7"/>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81" name="BackShape"/>
                <p:cNvSpPr/>
                <p:nvPr/>
              </p:nvSpPr>
              <p:spPr bwMode="auto">
                <a:xfrm>
                  <a:off x="3651891" y="4042438"/>
                  <a:ext cx="277468" cy="223992"/>
                </a:xfrm>
                <a:custGeom>
                  <a:gdLst>
                    <a:gd fmla="*/ 7 w 204" name="T0"/>
                    <a:gd fmla="*/ 99 h 164" name="T1"/>
                    <a:gd fmla="*/ 67 w 204" name="T2"/>
                    <a:gd fmla="*/ 17 h 164" name="T3"/>
                    <a:gd fmla="*/ 113 w 204" name="T4"/>
                    <a:gd fmla="*/ 9 h 164" name="T5"/>
                    <a:gd fmla="*/ 198 w 204" name="T6"/>
                    <a:gd fmla="*/ 63 h 164" name="T7"/>
                    <a:gd fmla="*/ 199 w 204" name="T8"/>
                    <a:gd fmla="*/ 68 h 164" name="T9"/>
                    <a:gd fmla="*/ 143 w 204" name="T10"/>
                    <a:gd fmla="*/ 147 h 164" name="T11"/>
                    <a:gd fmla="*/ 90 w 204" name="T12"/>
                    <a:gd fmla="*/ 158 h 164" name="T13"/>
                    <a:gd fmla="*/ 7 w 204" name="T14"/>
                    <a:gd fmla="*/ 99 h 16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4" w="204">
                      <a:moveTo>
                        <a:pt x="7" y="99"/>
                      </a:moveTo>
                      <a:cubicBezTo>
                        <a:pt x="0" y="60"/>
                        <a:pt x="27" y="23"/>
                        <a:pt x="67" y="17"/>
                      </a:cubicBezTo>
                      <a:cubicBezTo>
                        <a:pt x="82" y="15"/>
                        <a:pt x="98" y="12"/>
                        <a:pt x="113" y="9"/>
                      </a:cubicBezTo>
                      <a:cubicBezTo>
                        <a:pt x="152" y="0"/>
                        <a:pt x="190" y="24"/>
                        <a:pt x="198" y="63"/>
                      </a:cubicBezTo>
                      <a:cubicBezTo>
                        <a:pt x="199" y="65"/>
                        <a:pt x="199" y="66"/>
                        <a:pt x="199" y="68"/>
                      </a:cubicBezTo>
                      <a:cubicBezTo>
                        <a:pt x="204" y="105"/>
                        <a:pt x="180" y="139"/>
                        <a:pt x="143" y="147"/>
                      </a:cubicBezTo>
                      <a:cubicBezTo>
                        <a:pt x="125" y="151"/>
                        <a:pt x="108" y="154"/>
                        <a:pt x="90" y="158"/>
                      </a:cubicBezTo>
                      <a:cubicBezTo>
                        <a:pt x="50" y="164"/>
                        <a:pt x="13" y="138"/>
                        <a:pt x="7" y="99"/>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82" name="BackShape"/>
                <p:cNvSpPr/>
                <p:nvPr/>
              </p:nvSpPr>
              <p:spPr bwMode="auto">
                <a:xfrm>
                  <a:off x="3995950" y="3907236"/>
                  <a:ext cx="271414" cy="254261"/>
                </a:xfrm>
                <a:custGeom>
                  <a:gdLst>
                    <a:gd fmla="*/ 19 w 199" name="T0"/>
                    <a:gd fmla="*/ 140 h 187" name="T1"/>
                    <a:gd fmla="*/ 47 w 199" name="T2"/>
                    <a:gd fmla="*/ 44 h 187" name="T3"/>
                    <a:gd fmla="*/ 86 w 199" name="T4"/>
                    <a:gd fmla="*/ 21 h 187" name="T5"/>
                    <a:gd fmla="*/ 185 w 199" name="T6"/>
                    <a:gd fmla="*/ 43 h 187" name="T7"/>
                    <a:gd fmla="*/ 196 w 199" name="T8"/>
                    <a:gd fmla="*/ 72 h 187" name="T9"/>
                    <a:gd fmla="*/ 163 w 199" name="T10"/>
                    <a:gd fmla="*/ 141 h 187" name="T11"/>
                    <a:gd fmla="*/ 116 w 199" name="T12"/>
                    <a:gd fmla="*/ 168 h 187" name="T13"/>
                    <a:gd fmla="*/ 19 w 199" name="T14"/>
                    <a:gd fmla="*/ 140 h 18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7" w="199">
                      <a:moveTo>
                        <a:pt x="19" y="140"/>
                      </a:moveTo>
                      <a:cubicBezTo>
                        <a:pt x="0" y="105"/>
                        <a:pt x="12" y="63"/>
                        <a:pt x="47" y="44"/>
                      </a:cubicBezTo>
                      <a:cubicBezTo>
                        <a:pt x="60" y="36"/>
                        <a:pt x="73" y="29"/>
                        <a:pt x="86" y="21"/>
                      </a:cubicBezTo>
                      <a:cubicBezTo>
                        <a:pt x="120" y="0"/>
                        <a:pt x="164" y="10"/>
                        <a:pt x="185" y="43"/>
                      </a:cubicBezTo>
                      <a:cubicBezTo>
                        <a:pt x="191" y="52"/>
                        <a:pt x="194" y="62"/>
                        <a:pt x="196" y="72"/>
                      </a:cubicBezTo>
                      <a:cubicBezTo>
                        <a:pt x="199" y="98"/>
                        <a:pt x="187" y="125"/>
                        <a:pt x="163" y="141"/>
                      </a:cubicBezTo>
                      <a:cubicBezTo>
                        <a:pt x="147" y="150"/>
                        <a:pt x="132" y="160"/>
                        <a:pt x="116" y="168"/>
                      </a:cubicBezTo>
                      <a:cubicBezTo>
                        <a:pt x="81" y="187"/>
                        <a:pt x="37" y="175"/>
                        <a:pt x="19" y="140"/>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83" name="BackShape"/>
                <p:cNvSpPr/>
                <p:nvPr/>
              </p:nvSpPr>
              <p:spPr bwMode="auto">
                <a:xfrm>
                  <a:off x="3209960" y="1882226"/>
                  <a:ext cx="272423" cy="223992"/>
                </a:xfrm>
                <a:custGeom>
                  <a:gdLst>
                    <a:gd fmla="*/ 140 w 200" name="T0"/>
                    <a:gd fmla="*/ 146 h 165" name="T1"/>
                    <a:gd fmla="*/ 192 w 200" name="T2"/>
                    <a:gd fmla="*/ 106 h 165" name="T3"/>
                    <a:gd fmla="*/ 197 w 200" name="T4"/>
                    <a:gd fmla="*/ 64 h 165" name="T5"/>
                    <a:gd fmla="*/ 114 w 200" name="T6"/>
                    <a:gd fmla="*/ 7 h 165" name="T7"/>
                    <a:gd fmla="*/ 61 w 200" name="T8"/>
                    <a:gd fmla="*/ 18 h 165" name="T9"/>
                    <a:gd fmla="*/ 8 w 200" name="T10"/>
                    <a:gd fmla="*/ 102 h 165" name="T11"/>
                    <a:gd fmla="*/ 95 w 200" name="T12"/>
                    <a:gd fmla="*/ 155 h 165" name="T13"/>
                    <a:gd fmla="*/ 140 w 200" name="T14"/>
                    <a:gd fmla="*/ 146 h 16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5" w="200">
                      <a:moveTo>
                        <a:pt x="140" y="146"/>
                      </a:moveTo>
                      <a:cubicBezTo>
                        <a:pt x="164" y="142"/>
                        <a:pt x="183" y="127"/>
                        <a:pt x="192" y="106"/>
                      </a:cubicBezTo>
                      <a:cubicBezTo>
                        <a:pt x="197" y="93"/>
                        <a:pt x="200" y="79"/>
                        <a:pt x="197" y="64"/>
                      </a:cubicBezTo>
                      <a:cubicBezTo>
                        <a:pt x="190" y="26"/>
                        <a:pt x="153" y="0"/>
                        <a:pt x="114" y="7"/>
                      </a:cubicBezTo>
                      <a:cubicBezTo>
                        <a:pt x="96" y="10"/>
                        <a:pt x="78" y="13"/>
                        <a:pt x="61" y="18"/>
                      </a:cubicBezTo>
                      <a:cubicBezTo>
                        <a:pt x="22" y="27"/>
                        <a:pt x="0" y="64"/>
                        <a:pt x="8" y="102"/>
                      </a:cubicBezTo>
                      <a:cubicBezTo>
                        <a:pt x="18" y="141"/>
                        <a:pt x="57" y="165"/>
                        <a:pt x="95" y="155"/>
                      </a:cubicBezTo>
                      <a:cubicBezTo>
                        <a:pt x="109" y="152"/>
                        <a:pt x="125" y="148"/>
                        <a:pt x="140" y="146"/>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84" name="BackShape"/>
                <p:cNvSpPr/>
                <p:nvPr/>
              </p:nvSpPr>
              <p:spPr bwMode="auto">
                <a:xfrm>
                  <a:off x="3592361" y="1875163"/>
                  <a:ext cx="273432" cy="214911"/>
                </a:xfrm>
                <a:custGeom>
                  <a:gdLst>
                    <a:gd fmla="*/ 67 w 201" name="T0"/>
                    <a:gd fmla="*/ 146 h 158" name="T1"/>
                    <a:gd fmla="*/ 113 w 201" name="T2"/>
                    <a:gd fmla="*/ 152 h 158" name="T3"/>
                    <a:gd fmla="*/ 190 w 201" name="T4"/>
                    <a:gd fmla="*/ 112 h 158" name="T5"/>
                    <a:gd fmla="*/ 195 w 201" name="T6"/>
                    <a:gd fmla="*/ 95 h 158" name="T7"/>
                    <a:gd fmla="*/ 136 w 201" name="T8"/>
                    <a:gd fmla="*/ 13 h 158" name="T9"/>
                    <a:gd fmla="*/ 82 w 201" name="T10"/>
                    <a:gd fmla="*/ 5 h 158" name="T11"/>
                    <a:gd fmla="*/ 4 w 201" name="T12"/>
                    <a:gd fmla="*/ 68 h 158" name="T13"/>
                    <a:gd fmla="*/ 67 w 201" name="T14"/>
                    <a:gd fmla="*/ 146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1">
                      <a:moveTo>
                        <a:pt x="67" y="146"/>
                      </a:moveTo>
                      <a:cubicBezTo>
                        <a:pt x="83" y="148"/>
                        <a:pt x="98" y="149"/>
                        <a:pt x="113" y="152"/>
                      </a:cubicBezTo>
                      <a:cubicBezTo>
                        <a:pt x="146" y="158"/>
                        <a:pt x="178" y="141"/>
                        <a:pt x="190" y="112"/>
                      </a:cubicBezTo>
                      <a:cubicBezTo>
                        <a:pt x="193" y="106"/>
                        <a:pt x="194" y="101"/>
                        <a:pt x="195" y="95"/>
                      </a:cubicBezTo>
                      <a:cubicBezTo>
                        <a:pt x="201" y="56"/>
                        <a:pt x="175" y="20"/>
                        <a:pt x="136" y="13"/>
                      </a:cubicBezTo>
                      <a:cubicBezTo>
                        <a:pt x="117" y="9"/>
                        <a:pt x="100" y="7"/>
                        <a:pt x="82" y="5"/>
                      </a:cubicBezTo>
                      <a:cubicBezTo>
                        <a:pt x="43" y="0"/>
                        <a:pt x="8" y="28"/>
                        <a:pt x="4" y="68"/>
                      </a:cubicBezTo>
                      <a:cubicBezTo>
                        <a:pt x="0" y="106"/>
                        <a:pt x="29" y="141"/>
                        <a:pt x="67" y="146"/>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85" name="ValueShape"/>
                <p:cNvSpPr/>
                <p:nvPr/>
              </p:nvSpPr>
              <p:spPr>
                <a:xfrm>
                  <a:off x="2317379" y="1820534"/>
                  <a:ext cx="2502543" cy="2502543"/>
                </a:xfrm>
                <a:prstGeom prst="blockArc">
                  <a:avLst>
                    <a:gd fmla="val 16200000" name="adj1"/>
                    <a:gd fmla="val 11880000" name="adj2"/>
                    <a:gd fmla="val 10852" name="adj3"/>
                  </a:avLst>
                </a:prstGeom>
                <a:solidFill>
                  <a:schemeClr val="accent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386" name="ValueText"/>
                <p:cNvSpPr txBox="1"/>
                <p:nvPr/>
              </p:nvSpPr>
              <p:spPr>
                <a:xfrm>
                  <a:off x="3020331" y="4482492"/>
                  <a:ext cx="1096637" cy="554297"/>
                </a:xfrm>
                <a:prstGeom prst="rect">
                  <a:avLst/>
                </a:prstGeom>
              </p:spPr>
              <p:txBody>
                <a:bodyPr anchor="ctr" anchorCtr="1" wrap="none">
                  <a:prstTxWarp prst="textPlain">
                    <a:avLst/>
                  </a:prstTxWarp>
                  <a:noAutofit/>
                </a:bodyPr>
                <a:lstStyle/>
                <a:p>
                  <a:r>
                    <a:rPr altLang="zh-CN" b="1" lang="en-US" smtClean="0" sz="1000">
                      <a:solidFill>
                        <a:schemeClr val="accent2">
                          <a:lumMod val="100000"/>
                        </a:schemeClr>
                      </a:solidFill>
                      <a:latin charset="0" panose="020b0806030902050204" pitchFamily="34" typeface="Impact"/>
                    </a:rPr>
                    <a:t>80%</a:t>
                  </a:r>
                </a:p>
              </p:txBody>
            </p:sp>
          </p:grpSp>
        </p:grpSp>
        <p:sp>
          <p:nvSpPr>
            <p:cNvPr id="4" name="文本框 3"/>
            <p:cNvSpPr txBox="1"/>
            <p:nvPr/>
          </p:nvSpPr>
          <p:spPr>
            <a:xfrm>
              <a:off x="1539667" y="4417714"/>
              <a:ext cx="1209475" cy="365760"/>
            </a:xfrm>
            <a:prstGeom prst="rect">
              <a:avLst/>
            </a:prstGeom>
            <a:noFill/>
          </p:spPr>
          <p:txBody>
            <a:bodyPr rtlCol="0" wrap="square">
              <a:spAutoFit/>
            </a:bodyPr>
            <a:lstStyle/>
            <a:p>
              <a:r>
                <a:rPr altLang="en-US" b="1" lang="zh-CN" smtClean="0"/>
                <a:t>一线城市</a:t>
              </a:r>
            </a:p>
          </p:txBody>
        </p:sp>
        <p:sp>
          <p:nvSpPr>
            <p:cNvPr id="5" name="文本框 4"/>
            <p:cNvSpPr txBox="1"/>
            <p:nvPr/>
          </p:nvSpPr>
          <p:spPr>
            <a:xfrm>
              <a:off x="4142415" y="3516762"/>
              <a:ext cx="1419025" cy="365760"/>
            </a:xfrm>
            <a:prstGeom prst="rect">
              <a:avLst/>
            </a:prstGeom>
            <a:noFill/>
          </p:spPr>
          <p:txBody>
            <a:bodyPr rtlCol="0" wrap="square">
              <a:spAutoFit/>
            </a:bodyPr>
            <a:lstStyle/>
            <a:p>
              <a:r>
                <a:rPr altLang="en-US" b="1" lang="zh-CN" smtClean="0"/>
                <a:t>二三线城市</a:t>
              </a:r>
            </a:p>
          </p:txBody>
        </p:sp>
        <p:sp>
          <p:nvSpPr>
            <p:cNvPr id="6" name="文本框 5"/>
            <p:cNvSpPr txBox="1"/>
            <p:nvPr/>
          </p:nvSpPr>
          <p:spPr>
            <a:xfrm>
              <a:off x="6578135" y="4401843"/>
              <a:ext cx="1714300" cy="365760"/>
            </a:xfrm>
            <a:prstGeom prst="rect">
              <a:avLst/>
            </a:prstGeom>
            <a:noFill/>
          </p:spPr>
          <p:txBody>
            <a:bodyPr rtlCol="0" wrap="square">
              <a:spAutoFit/>
            </a:bodyPr>
            <a:lstStyle/>
            <a:p>
              <a:r>
                <a:rPr altLang="en-US" b="1" lang="zh-CN" smtClean="0"/>
                <a:t>地区、地级市</a:t>
              </a:r>
            </a:p>
          </p:txBody>
        </p:sp>
        <p:sp>
          <p:nvSpPr>
            <p:cNvPr id="8" name="文本框 7"/>
            <p:cNvSpPr txBox="1"/>
            <p:nvPr/>
          </p:nvSpPr>
          <p:spPr>
            <a:xfrm>
              <a:off x="9587057" y="3536671"/>
              <a:ext cx="1419025" cy="365760"/>
            </a:xfrm>
            <a:prstGeom prst="rect">
              <a:avLst/>
            </a:prstGeom>
            <a:noFill/>
          </p:spPr>
          <p:txBody>
            <a:bodyPr rtlCol="0" wrap="square">
              <a:spAutoFit/>
            </a:bodyPr>
            <a:lstStyle/>
            <a:p>
              <a:r>
                <a:rPr altLang="en-US" b="1" lang="zh-CN" smtClean="0"/>
                <a:t>乡镇农村 </a:t>
              </a:r>
            </a:p>
          </p:txBody>
        </p:sp>
        <p:cxnSp>
          <p:nvCxnSpPr>
            <p:cNvPr id="12" name="直接连接符 11"/>
            <p:cNvCxnSpPr/>
            <p:nvPr/>
          </p:nvCxnSpPr>
          <p:spPr>
            <a:xfrm flipH="1" flipV="1">
              <a:off x="2126657" y="4013292"/>
              <a:ext cx="0" cy="388551"/>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grpSp>
          <p:nvGrpSpPr>
            <p:cNvPr id="648" name="组合 647"/>
            <p:cNvGrpSpPr/>
            <p:nvPr/>
          </p:nvGrpSpPr>
          <p:grpSpPr>
            <a:xfrm>
              <a:off x="651703" y="2569030"/>
              <a:ext cx="716268" cy="920542"/>
              <a:chOff x="515010" y="2799752"/>
              <a:chExt cx="989653" cy="1271897"/>
            </a:xfrm>
          </p:grpSpPr>
          <p:grpSp>
            <p:nvGrpSpPr>
              <p:cNvPr id="44" name="组合 43"/>
              <p:cNvGrpSpPr/>
              <p:nvPr/>
            </p:nvGrpSpPr>
            <p:grpSpPr>
              <a:xfrm>
                <a:off x="706524" y="2975108"/>
                <a:ext cx="611093" cy="616055"/>
                <a:chOff x="4635500" y="2578101"/>
                <a:chExt cx="1173163" cy="1182688"/>
              </a:xfrm>
            </p:grpSpPr>
            <p:sp>
              <p:nvSpPr>
                <p:cNvPr id="14" name="Freeform 5"/>
                <p:cNvSpPr/>
                <p:nvPr/>
              </p:nvSpPr>
              <p:spPr bwMode="auto">
                <a:xfrm>
                  <a:off x="4635500" y="2578101"/>
                  <a:ext cx="1173163" cy="1182688"/>
                </a:xfrm>
                <a:custGeom>
                  <a:gdLst>
                    <a:gd fmla="*/ 63 w 591" name="T0"/>
                    <a:gd fmla="*/ 114 h 594" name="T1"/>
                    <a:gd fmla="*/ 8 w 591" name="T2"/>
                    <a:gd fmla="*/ 276 h 594" name="T3"/>
                    <a:gd fmla="*/ 14 w 591" name="T4"/>
                    <a:gd fmla="*/ 420 h 594" name="T5"/>
                    <a:gd fmla="*/ 155 w 591" name="T6"/>
                    <a:gd fmla="*/ 567 h 594" name="T7"/>
                    <a:gd fmla="*/ 356 w 591" name="T8"/>
                    <a:gd fmla="*/ 582 h 594" name="T9"/>
                    <a:gd fmla="*/ 581 w 591" name="T10"/>
                    <a:gd fmla="*/ 322 h 594" name="T11"/>
                    <a:gd fmla="*/ 247 w 591" name="T12"/>
                    <a:gd fmla="*/ 22 h 594" name="T13"/>
                    <a:gd fmla="*/ 63 w 591" name="T14"/>
                    <a:gd fmla="*/ 114 h 59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4" w="591">
                      <a:moveTo>
                        <a:pt x="63" y="114"/>
                      </a:moveTo>
                      <a:cubicBezTo>
                        <a:pt x="28" y="159"/>
                        <a:pt x="15" y="218"/>
                        <a:pt x="8" y="276"/>
                      </a:cubicBezTo>
                      <a:cubicBezTo>
                        <a:pt x="2" y="324"/>
                        <a:pt x="0" y="374"/>
                        <a:pt x="14" y="420"/>
                      </a:cubicBezTo>
                      <a:cubicBezTo>
                        <a:pt x="35" y="489"/>
                        <a:pt x="91" y="541"/>
                        <a:pt x="155" y="567"/>
                      </a:cubicBezTo>
                      <a:cubicBezTo>
                        <a:pt x="218" y="593"/>
                        <a:pt x="289" y="594"/>
                        <a:pt x="356" y="582"/>
                      </a:cubicBezTo>
                      <a:cubicBezTo>
                        <a:pt x="476" y="563"/>
                        <a:pt x="575" y="450"/>
                        <a:pt x="581" y="322"/>
                      </a:cubicBezTo>
                      <a:cubicBezTo>
                        <a:pt x="591" y="133"/>
                        <a:pt x="415" y="0"/>
                        <a:pt x="247" y="22"/>
                      </a:cubicBezTo>
                      <a:cubicBezTo>
                        <a:pt x="178" y="30"/>
                        <a:pt x="107" y="56"/>
                        <a:pt x="63" y="114"/>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 name="Freeform 6"/>
                <p:cNvSpPr/>
                <p:nvPr/>
              </p:nvSpPr>
              <p:spPr bwMode="auto">
                <a:xfrm>
                  <a:off x="5238750" y="2662238"/>
                  <a:ext cx="314325" cy="173038"/>
                </a:xfrm>
                <a:custGeom>
                  <a:gdLst>
                    <a:gd fmla="*/ 154 w 158" name="T0"/>
                    <a:gd fmla="*/ 69 h 87" name="T1"/>
                    <a:gd fmla="*/ 7 w 158" name="T2"/>
                    <a:gd fmla="*/ 7 h 87" name="T3"/>
                    <a:gd fmla="*/ 9 w 158" name="T4"/>
                    <a:gd fmla="*/ 20 h 87" name="T5"/>
                    <a:gd fmla="*/ 86 w 158" name="T6"/>
                    <a:gd fmla="*/ 42 h 87" name="T7"/>
                    <a:gd fmla="*/ 142 w 158" name="T8"/>
                    <a:gd fmla="*/ 82 h 87" name="T9"/>
                    <a:gd fmla="*/ 154 w 158" name="T10"/>
                    <a:gd fmla="*/ 69 h 87" name="T11"/>
                  </a:gdLst>
                  <a:cxnLst>
                    <a:cxn ang="0">
                      <a:pos x="T0" y="T1"/>
                    </a:cxn>
                    <a:cxn ang="0">
                      <a:pos x="T2" y="T3"/>
                    </a:cxn>
                    <a:cxn ang="0">
                      <a:pos x="T4" y="T5"/>
                    </a:cxn>
                    <a:cxn ang="0">
                      <a:pos x="T6" y="T7"/>
                    </a:cxn>
                    <a:cxn ang="0">
                      <a:pos x="T8" y="T9"/>
                    </a:cxn>
                    <a:cxn ang="0">
                      <a:pos x="T10" y="T11"/>
                    </a:cxn>
                  </a:cxnLst>
                  <a:rect b="b" l="0" r="r" t="0"/>
                  <a:pathLst>
                    <a:path h="87" w="158">
                      <a:moveTo>
                        <a:pt x="154" y="69"/>
                      </a:moveTo>
                      <a:cubicBezTo>
                        <a:pt x="132" y="20"/>
                        <a:pt x="54" y="0"/>
                        <a:pt x="7" y="7"/>
                      </a:cubicBezTo>
                      <a:cubicBezTo>
                        <a:pt x="0" y="8"/>
                        <a:pt x="3" y="19"/>
                        <a:pt x="9" y="20"/>
                      </a:cubicBezTo>
                      <a:cubicBezTo>
                        <a:pt x="36" y="23"/>
                        <a:pt x="61" y="29"/>
                        <a:pt x="86" y="42"/>
                      </a:cubicBezTo>
                      <a:cubicBezTo>
                        <a:pt x="107" y="52"/>
                        <a:pt x="122" y="71"/>
                        <a:pt x="142" y="82"/>
                      </a:cubicBezTo>
                      <a:cubicBezTo>
                        <a:pt x="150" y="87"/>
                        <a:pt x="158" y="78"/>
                        <a:pt x="154" y="69"/>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 name="Freeform 7"/>
                <p:cNvSpPr/>
                <p:nvPr/>
              </p:nvSpPr>
              <p:spPr bwMode="auto">
                <a:xfrm>
                  <a:off x="5564188" y="2849563"/>
                  <a:ext cx="128588" cy="149225"/>
                </a:xfrm>
                <a:custGeom>
                  <a:gdLst>
                    <a:gd fmla="*/ 9 w 65" name="T0"/>
                    <a:gd fmla="*/ 1 h 75" name="T1"/>
                    <a:gd fmla="*/ 4 w 65" name="T2"/>
                    <a:gd fmla="*/ 13 h 75" name="T3"/>
                    <a:gd fmla="*/ 29 w 65" name="T4"/>
                    <a:gd fmla="*/ 37 h 75" name="T5"/>
                    <a:gd fmla="*/ 49 w 65" name="T6"/>
                    <a:gd fmla="*/ 69 h 75" name="T7"/>
                    <a:gd fmla="*/ 63 w 65" name="T8"/>
                    <a:gd fmla="*/ 63 h 75" name="T9"/>
                    <a:gd fmla="*/ 9 w 65" name="T10"/>
                    <a:gd fmla="*/ 1 h 75" name="T11"/>
                  </a:gdLst>
                  <a:cxnLst>
                    <a:cxn ang="0">
                      <a:pos x="T0" y="T1"/>
                    </a:cxn>
                    <a:cxn ang="0">
                      <a:pos x="T2" y="T3"/>
                    </a:cxn>
                    <a:cxn ang="0">
                      <a:pos x="T4" y="T5"/>
                    </a:cxn>
                    <a:cxn ang="0">
                      <a:pos x="T6" y="T7"/>
                    </a:cxn>
                    <a:cxn ang="0">
                      <a:pos x="T8" y="T9"/>
                    </a:cxn>
                    <a:cxn ang="0">
                      <a:pos x="T10" y="T11"/>
                    </a:cxn>
                  </a:cxnLst>
                  <a:rect b="b" l="0" r="r" t="0"/>
                  <a:pathLst>
                    <a:path h="75" w="65">
                      <a:moveTo>
                        <a:pt x="9" y="1"/>
                      </a:moveTo>
                      <a:cubicBezTo>
                        <a:pt x="3" y="0"/>
                        <a:pt x="0" y="9"/>
                        <a:pt x="4" y="13"/>
                      </a:cubicBezTo>
                      <a:cubicBezTo>
                        <a:pt x="13" y="21"/>
                        <a:pt x="22" y="28"/>
                        <a:pt x="29" y="37"/>
                      </a:cubicBezTo>
                      <a:cubicBezTo>
                        <a:pt x="37" y="47"/>
                        <a:pt x="41" y="59"/>
                        <a:pt x="49" y="69"/>
                      </a:cubicBezTo>
                      <a:cubicBezTo>
                        <a:pt x="54" y="75"/>
                        <a:pt x="62" y="69"/>
                        <a:pt x="63" y="63"/>
                      </a:cubicBezTo>
                      <a:cubicBezTo>
                        <a:pt x="65" y="35"/>
                        <a:pt x="34" y="4"/>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 name="Freeform 8"/>
                <p:cNvSpPr/>
                <p:nvPr/>
              </p:nvSpPr>
              <p:spPr bwMode="auto">
                <a:xfrm>
                  <a:off x="4635500" y="2773363"/>
                  <a:ext cx="1084263" cy="987425"/>
                </a:xfrm>
                <a:custGeom>
                  <a:gdLst>
                    <a:gd fmla="*/ 356 w 546" name="T0"/>
                    <a:gd fmla="*/ 484 h 496" name="T1"/>
                    <a:gd fmla="*/ 546 w 546" name="T2"/>
                    <a:gd fmla="*/ 346 h 496" name="T3"/>
                    <a:gd fmla="*/ 367 w 546" name="T4"/>
                    <a:gd fmla="*/ 411 h 496" name="T5"/>
                    <a:gd fmla="*/ 103 w 546" name="T6"/>
                    <a:gd fmla="*/ 278 h 496" name="T7"/>
                    <a:gd fmla="*/ 77 w 546" name="T8"/>
                    <a:gd fmla="*/ 0 h 496" name="T9"/>
                    <a:gd fmla="*/ 63 w 546" name="T10"/>
                    <a:gd fmla="*/ 16 h 496" name="T11"/>
                    <a:gd fmla="*/ 8 w 546" name="T12"/>
                    <a:gd fmla="*/ 178 h 496" name="T13"/>
                    <a:gd fmla="*/ 14 w 546" name="T14"/>
                    <a:gd fmla="*/ 322 h 496" name="T15"/>
                    <a:gd fmla="*/ 155 w 546" name="T16"/>
                    <a:gd fmla="*/ 469 h 496" name="T17"/>
                    <a:gd fmla="*/ 356 w 546" name="T18"/>
                    <a:gd fmla="*/ 484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6" y="484"/>
                      </a:moveTo>
                      <a:cubicBezTo>
                        <a:pt x="435" y="471"/>
                        <a:pt x="505" y="418"/>
                        <a:pt x="546" y="346"/>
                      </a:cubicBezTo>
                      <a:cubicBezTo>
                        <a:pt x="493" y="384"/>
                        <a:pt x="431" y="408"/>
                        <a:pt x="367" y="411"/>
                      </a:cubicBezTo>
                      <a:cubicBezTo>
                        <a:pt x="266" y="416"/>
                        <a:pt x="161" y="366"/>
                        <a:pt x="103" y="278"/>
                      </a:cubicBezTo>
                      <a:cubicBezTo>
                        <a:pt x="50" y="198"/>
                        <a:pt x="39" y="88"/>
                        <a:pt x="77" y="0"/>
                      </a:cubicBezTo>
                      <a:cubicBezTo>
                        <a:pt x="72" y="5"/>
                        <a:pt x="67" y="10"/>
                        <a:pt x="63" y="16"/>
                      </a:cubicBezTo>
                      <a:cubicBezTo>
                        <a:pt x="28" y="61"/>
                        <a:pt x="15" y="120"/>
                        <a:pt x="8" y="178"/>
                      </a:cubicBezTo>
                      <a:cubicBezTo>
                        <a:pt x="2" y="226"/>
                        <a:pt x="0" y="276"/>
                        <a:pt x="14" y="322"/>
                      </a:cubicBezTo>
                      <a:cubicBezTo>
                        <a:pt x="35" y="391"/>
                        <a:pt x="91" y="443"/>
                        <a:pt x="155" y="469"/>
                      </a:cubicBezTo>
                      <a:cubicBezTo>
                        <a:pt x="218" y="495"/>
                        <a:pt x="289" y="496"/>
                        <a:pt x="356" y="484"/>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 name="Freeform 9"/>
                <p:cNvSpPr/>
                <p:nvPr/>
              </p:nvSpPr>
              <p:spPr bwMode="auto">
                <a:xfrm>
                  <a:off x="4829175" y="2998788"/>
                  <a:ext cx="242888" cy="136525"/>
                </a:xfrm>
                <a:custGeom>
                  <a:gdLst>
                    <a:gd fmla="*/ 117 w 123" name="T0"/>
                    <a:gd fmla="*/ 11 h 69" name="T1"/>
                    <a:gd fmla="*/ 101 w 123" name="T2"/>
                    <a:gd fmla="*/ 9 h 69" name="T3"/>
                    <a:gd fmla="*/ 63 w 123" name="T4"/>
                    <a:gd fmla="*/ 48 h 69" name="T5"/>
                    <a:gd fmla="*/ 11 w 123" name="T6"/>
                    <a:gd fmla="*/ 5 h 69" name="T7"/>
                    <a:gd fmla="*/ 2 w 123" name="T8"/>
                    <a:gd fmla="*/ 7 h 69" name="T9"/>
                    <a:gd fmla="*/ 54 w 123" name="T10"/>
                    <a:gd fmla="*/ 67 h 69" name="T11"/>
                    <a:gd fmla="*/ 117 w 123" name="T12"/>
                    <a:gd fmla="*/ 11 h 69" name="T13"/>
                  </a:gdLst>
                  <a:cxnLst>
                    <a:cxn ang="0">
                      <a:pos x="T0" y="T1"/>
                    </a:cxn>
                    <a:cxn ang="0">
                      <a:pos x="T2" y="T3"/>
                    </a:cxn>
                    <a:cxn ang="0">
                      <a:pos x="T4" y="T5"/>
                    </a:cxn>
                    <a:cxn ang="0">
                      <a:pos x="T6" y="T7"/>
                    </a:cxn>
                    <a:cxn ang="0">
                      <a:pos x="T8" y="T9"/>
                    </a:cxn>
                    <a:cxn ang="0">
                      <a:pos x="T10" y="T11"/>
                    </a:cxn>
                    <a:cxn ang="0">
                      <a:pos x="T12" y="T13"/>
                    </a:cxn>
                  </a:cxnLst>
                  <a:rect b="b" l="0" r="r" t="0"/>
                  <a:pathLst>
                    <a:path h="69" w="123">
                      <a:moveTo>
                        <a:pt x="117" y="11"/>
                      </a:moveTo>
                      <a:cubicBezTo>
                        <a:pt x="116" y="3"/>
                        <a:pt x="104" y="2"/>
                        <a:pt x="101" y="9"/>
                      </a:cubicBezTo>
                      <a:cubicBezTo>
                        <a:pt x="90" y="27"/>
                        <a:pt x="86" y="42"/>
                        <a:pt x="63" y="48"/>
                      </a:cubicBezTo>
                      <a:cubicBezTo>
                        <a:pt x="35" y="55"/>
                        <a:pt x="15" y="29"/>
                        <a:pt x="11" y="5"/>
                      </a:cubicBezTo>
                      <a:cubicBezTo>
                        <a:pt x="10" y="0"/>
                        <a:pt x="2" y="1"/>
                        <a:pt x="2" y="7"/>
                      </a:cubicBezTo>
                      <a:cubicBezTo>
                        <a:pt x="0" y="36"/>
                        <a:pt x="24" y="66"/>
                        <a:pt x="54" y="67"/>
                      </a:cubicBezTo>
                      <a:cubicBezTo>
                        <a:pt x="84" y="69"/>
                        <a:pt x="123" y="44"/>
                        <a:pt x="117" y="11"/>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10"/>
                <p:cNvSpPr/>
                <p:nvPr/>
              </p:nvSpPr>
              <p:spPr bwMode="auto">
                <a:xfrm>
                  <a:off x="4821238" y="3182938"/>
                  <a:ext cx="171450" cy="171450"/>
                </a:xfrm>
                <a:custGeom>
                  <a:gdLst>
                    <a:gd fmla="*/ 53 w 87" name="T0"/>
                    <a:gd fmla="*/ 5 h 86" name="T1"/>
                    <a:gd fmla="*/ 43 w 87" name="T2"/>
                    <a:gd fmla="*/ 83 h 86" name="T3"/>
                    <a:gd fmla="*/ 53 w 87" name="T4"/>
                    <a:gd fmla="*/ 5 h 86" name="T5"/>
                  </a:gdLst>
                  <a:cxnLst>
                    <a:cxn ang="0">
                      <a:pos x="T0" y="T1"/>
                    </a:cxn>
                    <a:cxn ang="0">
                      <a:pos x="T2" y="T3"/>
                    </a:cxn>
                    <a:cxn ang="0">
                      <a:pos x="T4" y="T5"/>
                    </a:cxn>
                  </a:cxnLst>
                  <a:rect b="b" l="0" r="r" t="0"/>
                  <a:pathLst>
                    <a:path h="86" w="87">
                      <a:moveTo>
                        <a:pt x="53" y="5"/>
                      </a:moveTo>
                      <a:cubicBezTo>
                        <a:pt x="42" y="0"/>
                        <a:pt x="0" y="80"/>
                        <a:pt x="43" y="83"/>
                      </a:cubicBezTo>
                      <a:cubicBezTo>
                        <a:pt x="87" y="86"/>
                        <a:pt x="78" y="14"/>
                        <a:pt x="53" y="5"/>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 name="Freeform 11"/>
                <p:cNvSpPr/>
                <p:nvPr/>
              </p:nvSpPr>
              <p:spPr bwMode="auto">
                <a:xfrm>
                  <a:off x="4845050" y="3398838"/>
                  <a:ext cx="128588" cy="127000"/>
                </a:xfrm>
                <a:custGeom>
                  <a:gdLst>
                    <a:gd fmla="*/ 40 w 65" name="T0"/>
                    <a:gd fmla="*/ 3 h 64" name="T1"/>
                    <a:gd fmla="*/ 33 w 65" name="T2"/>
                    <a:gd fmla="*/ 62 h 64" name="T3"/>
                    <a:gd fmla="*/ 40 w 65" name="T4"/>
                    <a:gd fmla="*/ 3 h 64" name="T5"/>
                  </a:gdLst>
                  <a:cxnLst>
                    <a:cxn ang="0">
                      <a:pos x="T0" y="T1"/>
                    </a:cxn>
                    <a:cxn ang="0">
                      <a:pos x="T2" y="T3"/>
                    </a:cxn>
                    <a:cxn ang="0">
                      <a:pos x="T4" y="T5"/>
                    </a:cxn>
                  </a:cxnLst>
                  <a:rect b="b" l="0" r="r" t="0"/>
                  <a:pathLst>
                    <a:path h="64" w="65">
                      <a:moveTo>
                        <a:pt x="40" y="3"/>
                      </a:moveTo>
                      <a:cubicBezTo>
                        <a:pt x="32" y="0"/>
                        <a:pt x="0" y="60"/>
                        <a:pt x="33" y="62"/>
                      </a:cubicBezTo>
                      <a:cubicBezTo>
                        <a:pt x="65" y="64"/>
                        <a:pt x="59" y="10"/>
                        <a:pt x="40" y="3"/>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 name="Freeform 12"/>
                <p:cNvSpPr/>
                <p:nvPr/>
              </p:nvSpPr>
              <p:spPr bwMode="auto">
                <a:xfrm>
                  <a:off x="5316538" y="2998788"/>
                  <a:ext cx="241300" cy="136525"/>
                </a:xfrm>
                <a:custGeom>
                  <a:gdLst>
                    <a:gd fmla="*/ 5 w 122" name="T0"/>
                    <a:gd fmla="*/ 11 h 69" name="T1"/>
                    <a:gd fmla="*/ 22 w 122" name="T2"/>
                    <a:gd fmla="*/ 9 h 69" name="T3"/>
                    <a:gd fmla="*/ 60 w 122" name="T4"/>
                    <a:gd fmla="*/ 48 h 69" name="T5"/>
                    <a:gd fmla="*/ 111 w 122" name="T6"/>
                    <a:gd fmla="*/ 5 h 69" name="T7"/>
                    <a:gd fmla="*/ 121 w 122" name="T8"/>
                    <a:gd fmla="*/ 7 h 69" name="T9"/>
                    <a:gd fmla="*/ 68 w 122" name="T10"/>
                    <a:gd fmla="*/ 67 h 69" name="T11"/>
                    <a:gd fmla="*/ 5 w 122" name="T12"/>
                    <a:gd fmla="*/ 11 h 69" name="T13"/>
                  </a:gdLst>
                  <a:cxnLst>
                    <a:cxn ang="0">
                      <a:pos x="T0" y="T1"/>
                    </a:cxn>
                    <a:cxn ang="0">
                      <a:pos x="T2" y="T3"/>
                    </a:cxn>
                    <a:cxn ang="0">
                      <a:pos x="T4" y="T5"/>
                    </a:cxn>
                    <a:cxn ang="0">
                      <a:pos x="T6" y="T7"/>
                    </a:cxn>
                    <a:cxn ang="0">
                      <a:pos x="T8" y="T9"/>
                    </a:cxn>
                    <a:cxn ang="0">
                      <a:pos x="T10" y="T11"/>
                    </a:cxn>
                    <a:cxn ang="0">
                      <a:pos x="T12" y="T13"/>
                    </a:cxn>
                  </a:cxnLst>
                  <a:rect b="b" l="0" r="r" t="0"/>
                  <a:pathLst>
                    <a:path h="69" w="122">
                      <a:moveTo>
                        <a:pt x="5" y="11"/>
                      </a:moveTo>
                      <a:cubicBezTo>
                        <a:pt x="7" y="3"/>
                        <a:pt x="19" y="2"/>
                        <a:pt x="22" y="9"/>
                      </a:cubicBezTo>
                      <a:cubicBezTo>
                        <a:pt x="33" y="27"/>
                        <a:pt x="37" y="42"/>
                        <a:pt x="60" y="48"/>
                      </a:cubicBezTo>
                      <a:cubicBezTo>
                        <a:pt x="87" y="55"/>
                        <a:pt x="108" y="29"/>
                        <a:pt x="111" y="5"/>
                      </a:cubicBezTo>
                      <a:cubicBezTo>
                        <a:pt x="112" y="0"/>
                        <a:pt x="121" y="1"/>
                        <a:pt x="121" y="7"/>
                      </a:cubicBezTo>
                      <a:cubicBezTo>
                        <a:pt x="122" y="36"/>
                        <a:pt x="98" y="66"/>
                        <a:pt x="68" y="67"/>
                      </a:cubicBezTo>
                      <a:cubicBezTo>
                        <a:pt x="39" y="69"/>
                        <a:pt x="0" y="44"/>
                        <a:pt x="5" y="11"/>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 name="Freeform 13"/>
                <p:cNvSpPr/>
                <p:nvPr/>
              </p:nvSpPr>
              <p:spPr bwMode="auto">
                <a:xfrm>
                  <a:off x="5395913" y="3182938"/>
                  <a:ext cx="173038" cy="171450"/>
                </a:xfrm>
                <a:custGeom>
                  <a:gdLst>
                    <a:gd fmla="*/ 34 w 87" name="T0"/>
                    <a:gd fmla="*/ 5 h 86" name="T1"/>
                    <a:gd fmla="*/ 43 w 87" name="T2"/>
                    <a:gd fmla="*/ 83 h 86" name="T3"/>
                    <a:gd fmla="*/ 34 w 87" name="T4"/>
                    <a:gd fmla="*/ 5 h 86" name="T5"/>
                  </a:gdLst>
                  <a:cxnLst>
                    <a:cxn ang="0">
                      <a:pos x="T0" y="T1"/>
                    </a:cxn>
                    <a:cxn ang="0">
                      <a:pos x="T2" y="T3"/>
                    </a:cxn>
                    <a:cxn ang="0">
                      <a:pos x="T4" y="T5"/>
                    </a:cxn>
                  </a:cxnLst>
                  <a:rect b="b" l="0" r="r" t="0"/>
                  <a:pathLst>
                    <a:path h="86" w="87">
                      <a:moveTo>
                        <a:pt x="34" y="5"/>
                      </a:moveTo>
                      <a:cubicBezTo>
                        <a:pt x="44" y="0"/>
                        <a:pt x="87" y="80"/>
                        <a:pt x="43" y="83"/>
                      </a:cubicBezTo>
                      <a:cubicBezTo>
                        <a:pt x="0" y="86"/>
                        <a:pt x="9" y="14"/>
                        <a:pt x="34" y="5"/>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14"/>
                <p:cNvSpPr/>
                <p:nvPr/>
              </p:nvSpPr>
              <p:spPr bwMode="auto">
                <a:xfrm>
                  <a:off x="5414963" y="3398838"/>
                  <a:ext cx="130175" cy="127000"/>
                </a:xfrm>
                <a:custGeom>
                  <a:gdLst>
                    <a:gd fmla="*/ 25 w 65" name="T0"/>
                    <a:gd fmla="*/ 3 h 64" name="T1"/>
                    <a:gd fmla="*/ 32 w 65" name="T2"/>
                    <a:gd fmla="*/ 62 h 64" name="T3"/>
                    <a:gd fmla="*/ 25 w 65" name="T4"/>
                    <a:gd fmla="*/ 3 h 64" name="T5"/>
                  </a:gdLst>
                  <a:cxnLst>
                    <a:cxn ang="0">
                      <a:pos x="T0" y="T1"/>
                    </a:cxn>
                    <a:cxn ang="0">
                      <a:pos x="T2" y="T3"/>
                    </a:cxn>
                    <a:cxn ang="0">
                      <a:pos x="T4" y="T5"/>
                    </a:cxn>
                  </a:cxnLst>
                  <a:rect b="b" l="0" r="r" t="0"/>
                  <a:pathLst>
                    <a:path h="64" w="65">
                      <a:moveTo>
                        <a:pt x="25" y="3"/>
                      </a:moveTo>
                      <a:cubicBezTo>
                        <a:pt x="33" y="0"/>
                        <a:pt x="65" y="60"/>
                        <a:pt x="32" y="62"/>
                      </a:cubicBezTo>
                      <a:cubicBezTo>
                        <a:pt x="0" y="64"/>
                        <a:pt x="6" y="10"/>
                        <a:pt x="25" y="3"/>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15"/>
                <p:cNvSpPr/>
                <p:nvPr/>
              </p:nvSpPr>
              <p:spPr bwMode="auto">
                <a:xfrm>
                  <a:off x="5103813" y="3327401"/>
                  <a:ext cx="230188" cy="80963"/>
                </a:xfrm>
                <a:custGeom>
                  <a:gdLst>
                    <a:gd fmla="*/ 114 w 116" name="T0"/>
                    <a:gd fmla="*/ 28 h 41" name="T1"/>
                    <a:gd fmla="*/ 57 w 116" name="T2"/>
                    <a:gd fmla="*/ 1 h 41" name="T3"/>
                    <a:gd fmla="*/ 2 w 116" name="T4"/>
                    <a:gd fmla="*/ 26 h 41" name="T5"/>
                    <a:gd fmla="*/ 7 w 116" name="T6"/>
                    <a:gd fmla="*/ 33 h 41" name="T7"/>
                    <a:gd fmla="*/ 57 w 116" name="T8"/>
                    <a:gd fmla="*/ 20 h 41" name="T9"/>
                    <a:gd fmla="*/ 106 w 116" name="T10"/>
                    <a:gd fmla="*/ 39 h 41" name="T11"/>
                    <a:gd fmla="*/ 114 w 116" name="T12"/>
                    <a:gd fmla="*/ 28 h 41" name="T13"/>
                  </a:gdLst>
                  <a:cxnLst>
                    <a:cxn ang="0">
                      <a:pos x="T0" y="T1"/>
                    </a:cxn>
                    <a:cxn ang="0">
                      <a:pos x="T2" y="T3"/>
                    </a:cxn>
                    <a:cxn ang="0">
                      <a:pos x="T4" y="T5"/>
                    </a:cxn>
                    <a:cxn ang="0">
                      <a:pos x="T6" y="T7"/>
                    </a:cxn>
                    <a:cxn ang="0">
                      <a:pos x="T8" y="T9"/>
                    </a:cxn>
                    <a:cxn ang="0">
                      <a:pos x="T10" y="T11"/>
                    </a:cxn>
                    <a:cxn ang="0">
                      <a:pos x="T12" y="T13"/>
                    </a:cxn>
                  </a:cxnLst>
                  <a:rect b="b" l="0" r="r" t="0"/>
                  <a:pathLst>
                    <a:path h="41" w="115">
                      <a:moveTo>
                        <a:pt x="114" y="28"/>
                      </a:moveTo>
                      <a:cubicBezTo>
                        <a:pt x="105" y="9"/>
                        <a:pt x="77" y="2"/>
                        <a:pt x="57" y="1"/>
                      </a:cubicBezTo>
                      <a:cubicBezTo>
                        <a:pt x="38" y="0"/>
                        <a:pt x="14" y="10"/>
                        <a:pt x="2" y="26"/>
                      </a:cubicBezTo>
                      <a:cubicBezTo>
                        <a:pt x="0" y="29"/>
                        <a:pt x="4" y="34"/>
                        <a:pt x="7" y="33"/>
                      </a:cubicBezTo>
                      <a:cubicBezTo>
                        <a:pt x="24" y="26"/>
                        <a:pt x="39" y="20"/>
                        <a:pt x="57" y="20"/>
                      </a:cubicBezTo>
                      <a:cubicBezTo>
                        <a:pt x="77" y="20"/>
                        <a:pt x="89" y="33"/>
                        <a:pt x="106" y="39"/>
                      </a:cubicBezTo>
                      <a:cubicBezTo>
                        <a:pt x="112" y="41"/>
                        <a:pt x="116" y="33"/>
                        <a:pt x="114" y="28"/>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descr="UQYAAB+LCAAAAAAABADVk89PgzAUx/+Xqjdc2Jwz48Y0Mxx0JiN6MDtUWkcnLUspZmbhf7eFlrHR/bqYGC7w+n19n+97jzW4FD9LDDwwpZCLBwLnHNJAYAocECDgsTxJHDAiDBE2f+RpvsyA976u05onb0TErzDJscplRBCYVJ9eS29kT4QRmlMtczuuDMFVI9R1qyBBKMFNWcAE5t91ha6Kle9TwWWBccopFLLg2i2ugD6SsmHHLVQywit5kQPCCsvwaDzV熊猫tPdaBs+miRZ4JiJjZJL1C2Dksqi9923kZd4/R2+3E9tHSkd+eWHvTN0xgu8bO8SvHqDqgQmNXmtmBlXfmyZbtw9vKGeHWmQ5XR9GYbx0H6suQGXhPYsGcW8HoR79Mk5ccX0cha55PPTxLhMMYUG01ImPAZkszIbOGIk3ksGM4yHZh8LH熊猫GmnejVLlWSzvvBiP+/3b/sAHxp5b2LbRFDx1G3f0p4ypTGnOSfrNsPCjSLZZk1eGynjLp8HfM8kgSlm1ho59Jw3y1lyr4IF1/Gujg6NGRzD6+p/e6iH2zvkdD3mbyecX3WAnLFEGAAA=" id="60" name="718cff9f-1962-4e76-84f7-e7b216d0c53f"/>
              <p:cNvGrpSpPr>
                <a:grpSpLocks noChangeAspect="1"/>
              </p:cNvGrpSpPr>
              <p:nvPr/>
            </p:nvGrpSpPr>
            <p:grpSpPr>
              <a:xfrm>
                <a:off x="515010" y="2799752"/>
                <a:ext cx="989653" cy="1271897"/>
                <a:chOff x="2317379" y="1820534"/>
                <a:chExt cx="2502543" cy="3216255"/>
              </a:xfrm>
            </p:grpSpPr>
            <p:sp>
              <p:nvSpPr>
                <p:cNvPr id="62" name="BackShape"/>
                <p:cNvSpPr/>
                <p:nvPr/>
              </p:nvSpPr>
              <p:spPr bwMode="auto">
                <a:xfrm>
                  <a:off x="4299664" y="2228717"/>
                  <a:ext cx="258297" cy="263342"/>
                </a:xfrm>
                <a:custGeom>
                  <a:gdLst>
                    <a:gd fmla="*/ 50 w 190" name="T0"/>
                    <a:gd fmla="*/ 161 h 193" name="T1"/>
                    <a:gd fmla="*/ 109 w 190" name="T2"/>
                    <a:gd fmla="*/ 193 h 193" name="T3"/>
                    <a:gd fmla="*/ 149 w 190" name="T4"/>
                    <a:gd fmla="*/ 181 h 193" name="T5"/>
                    <a:gd fmla="*/ 167 w 190" name="T6"/>
                    <a:gd fmla="*/ 81 h 193" name="T7"/>
                    <a:gd fmla="*/ 136 w 190" name="T8"/>
                    <a:gd fmla="*/ 37 h 193" name="T9"/>
                    <a:gd fmla="*/ 38 w 190" name="T10"/>
                    <a:gd fmla="*/ 23 h 193" name="T11"/>
                    <a:gd fmla="*/ 24 w 190" name="T12"/>
                    <a:gd fmla="*/ 124 h 193" name="T13"/>
                    <a:gd fmla="*/ 5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50" y="161"/>
                      </a:moveTo>
                      <a:cubicBezTo>
                        <a:pt x="64" y="182"/>
                        <a:pt x="86" y="193"/>
                        <a:pt x="109" y="193"/>
                      </a:cubicBezTo>
                      <a:cubicBezTo>
                        <a:pt x="122" y="193"/>
                        <a:pt x="136" y="189"/>
                        <a:pt x="149" y="181"/>
                      </a:cubicBezTo>
                      <a:cubicBezTo>
                        <a:pt x="181" y="159"/>
                        <a:pt x="190" y="114"/>
                        <a:pt x="167" y="81"/>
                      </a:cubicBezTo>
                      <a:cubicBezTo>
                        <a:pt x="158" y="66"/>
                        <a:pt x="147" y="51"/>
                        <a:pt x="136" y="37"/>
                      </a:cubicBezTo>
                      <a:cubicBezTo>
                        <a:pt x="112" y="6"/>
                        <a:pt x="69" y="0"/>
                        <a:pt x="38" y="23"/>
                      </a:cubicBezTo>
                      <a:cubicBezTo>
                        <a:pt x="6" y="48"/>
                        <a:pt x="0" y="93"/>
                        <a:pt x="24" y="124"/>
                      </a:cubicBezTo>
                      <a:cubicBezTo>
                        <a:pt x="33" y="136"/>
                        <a:pt x="42" y="148"/>
                        <a:pt x="50" y="161"/>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3" name="BackShape"/>
                <p:cNvSpPr/>
                <p:nvPr/>
              </p:nvSpPr>
              <p:spPr bwMode="auto">
                <a:xfrm>
                  <a:off x="4513554" y="2586902"/>
                  <a:ext cx="231055" cy="273432"/>
                </a:xfrm>
                <a:custGeom>
                  <a:gdLst>
                    <a:gd fmla="*/ 12 w 170" name="T0"/>
                    <a:gd fmla="*/ 102 h 201" name="T1"/>
                    <a:gd fmla="*/ 24 w 170" name="T2"/>
                    <a:gd fmla="*/ 146 h 201" name="T3"/>
                    <a:gd fmla="*/ 93 w 170" name="T4"/>
                    <a:gd fmla="*/ 201 h 201" name="T5"/>
                    <a:gd fmla="*/ 110 w 170" name="T6"/>
                    <a:gd fmla="*/ 198 h 201" name="T7"/>
                    <a:gd fmla="*/ 161 w 170" name="T8"/>
                    <a:gd fmla="*/ 111 h 201" name="T9"/>
                    <a:gd fmla="*/ 146 w 170" name="T10"/>
                    <a:gd fmla="*/ 59 h 201" name="T11"/>
                    <a:gd fmla="*/ 57 w 170" name="T12"/>
                    <a:gd fmla="*/ 12 h 201" name="T13"/>
                    <a:gd fmla="*/ 12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2" y="102"/>
                      </a:moveTo>
                      <a:cubicBezTo>
                        <a:pt x="16" y="117"/>
                        <a:pt x="21" y="131"/>
                        <a:pt x="24" y="146"/>
                      </a:cubicBezTo>
                      <a:cubicBezTo>
                        <a:pt x="32" y="179"/>
                        <a:pt x="61" y="201"/>
                        <a:pt x="93" y="201"/>
                      </a:cubicBezTo>
                      <a:cubicBezTo>
                        <a:pt x="98" y="201"/>
                        <a:pt x="104" y="199"/>
                        <a:pt x="110" y="198"/>
                      </a:cubicBezTo>
                      <a:cubicBezTo>
                        <a:pt x="147" y="188"/>
                        <a:pt x="170" y="149"/>
                        <a:pt x="161" y="111"/>
                      </a:cubicBezTo>
                      <a:cubicBezTo>
                        <a:pt x="157" y="93"/>
                        <a:pt x="152" y="75"/>
                        <a:pt x="146" y="59"/>
                      </a:cubicBezTo>
                      <a:cubicBezTo>
                        <a:pt x="135" y="20"/>
                        <a:pt x="95" y="0"/>
                        <a:pt x="57" y="12"/>
                      </a:cubicBezTo>
                      <a:cubicBezTo>
                        <a:pt x="21" y="24"/>
                        <a:pt x="0" y="65"/>
                        <a:pt x="12" y="102"/>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4" name="BackShape"/>
                <p:cNvSpPr/>
                <p:nvPr/>
              </p:nvSpPr>
              <p:spPr bwMode="auto">
                <a:xfrm>
                  <a:off x="4252230" y="3681226"/>
                  <a:ext cx="261325" cy="257288"/>
                </a:xfrm>
                <a:custGeom>
                  <a:gdLst>
                    <a:gd fmla="*/ 159 w 192" name="T0"/>
                    <a:gd fmla="*/ 26 h 189" name="T1"/>
                    <a:gd fmla="*/ 59 w 192" name="T2"/>
                    <a:gd fmla="*/ 34 h 189" name="T3"/>
                    <a:gd fmla="*/ 28 w 192" name="T4"/>
                    <a:gd fmla="*/ 67 h 189" name="T5"/>
                    <a:gd fmla="*/ 29 w 192" name="T6"/>
                    <a:gd fmla="*/ 168 h 189" name="T7"/>
                    <a:gd fmla="*/ 79 w 192" name="T8"/>
                    <a:gd fmla="*/ 189 h 189" name="T9"/>
                    <a:gd fmla="*/ 130 w 192" name="T10"/>
                    <a:gd fmla="*/ 167 h 189" name="T11"/>
                    <a:gd fmla="*/ 166 w 192" name="T12"/>
                    <a:gd fmla="*/ 128 h 189" name="T13"/>
                    <a:gd fmla="*/ 159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159" y="26"/>
                      </a:moveTo>
                      <a:cubicBezTo>
                        <a:pt x="129" y="0"/>
                        <a:pt x="84" y="4"/>
                        <a:pt x="59" y="34"/>
                      </a:cubicBezTo>
                      <a:cubicBezTo>
                        <a:pt x="49" y="45"/>
                        <a:pt x="38" y="56"/>
                        <a:pt x="28" y="67"/>
                      </a:cubicBezTo>
                      <a:cubicBezTo>
                        <a:pt x="0" y="95"/>
                        <a:pt x="2" y="141"/>
                        <a:pt x="29" y="168"/>
                      </a:cubicBezTo>
                      <a:cubicBezTo>
                        <a:pt x="43" y="182"/>
                        <a:pt x="61" y="189"/>
                        <a:pt x="79" y="189"/>
                      </a:cubicBezTo>
                      <a:cubicBezTo>
                        <a:pt x="98" y="189"/>
                        <a:pt x="116" y="181"/>
                        <a:pt x="130" y="167"/>
                      </a:cubicBezTo>
                      <a:cubicBezTo>
                        <a:pt x="143" y="154"/>
                        <a:pt x="154" y="141"/>
                        <a:pt x="166" y="128"/>
                      </a:cubicBezTo>
                      <a:cubicBezTo>
                        <a:pt x="192" y="98"/>
                        <a:pt x="189" y="52"/>
                        <a:pt x="159" y="26"/>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5" name="BackShape"/>
                <p:cNvSpPr/>
                <p:nvPr/>
              </p:nvSpPr>
              <p:spPr bwMode="auto">
                <a:xfrm>
                  <a:off x="4569048" y="2992096"/>
                  <a:ext cx="202804" cy="268387"/>
                </a:xfrm>
                <a:custGeom>
                  <a:gdLst>
                    <a:gd fmla="*/ 79 w 149" name="T0"/>
                    <a:gd fmla="*/ 2 h 197" name="T1"/>
                    <a:gd fmla="*/ 5 w 149" name="T2"/>
                    <a:gd fmla="*/ 72 h 197" name="T3"/>
                    <a:gd fmla="*/ 3 w 149" name="T4"/>
                    <a:gd fmla="*/ 118 h 197" name="T5"/>
                    <a:gd fmla="*/ 67 w 149" name="T6"/>
                    <a:gd fmla="*/ 197 h 197" name="T7"/>
                    <a:gd fmla="*/ 73 w 149" name="T8"/>
                    <a:gd fmla="*/ 197 h 197" name="T9"/>
                    <a:gd fmla="*/ 144 w 149" name="T10"/>
                    <a:gd fmla="*/ 131 h 197" name="T11"/>
                    <a:gd fmla="*/ 148 w 149" name="T12"/>
                    <a:gd fmla="*/ 76 h 197" name="T13"/>
                    <a:gd fmla="*/ 79 w 149"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49">
                      <a:moveTo>
                        <a:pt x="79" y="2"/>
                      </a:moveTo>
                      <a:cubicBezTo>
                        <a:pt x="40" y="0"/>
                        <a:pt x="6" y="32"/>
                        <a:pt x="5" y="72"/>
                      </a:cubicBezTo>
                      <a:cubicBezTo>
                        <a:pt x="5" y="87"/>
                        <a:pt x="4" y="103"/>
                        <a:pt x="3" y="118"/>
                      </a:cubicBezTo>
                      <a:cubicBezTo>
                        <a:pt x="0" y="158"/>
                        <a:pt x="28" y="193"/>
                        <a:pt x="67" y="197"/>
                      </a:cubicBezTo>
                      <a:cubicBezTo>
                        <a:pt x="70" y="197"/>
                        <a:pt x="71" y="197"/>
                        <a:pt x="73" y="197"/>
                      </a:cubicBezTo>
                      <a:cubicBezTo>
                        <a:pt x="110" y="197"/>
                        <a:pt x="141" y="169"/>
                        <a:pt x="144" y="131"/>
                      </a:cubicBezTo>
                      <a:cubicBezTo>
                        <a:pt x="146" y="113"/>
                        <a:pt x="147" y="95"/>
                        <a:pt x="148" y="76"/>
                      </a:cubicBezTo>
                      <a:cubicBezTo>
                        <a:pt x="149" y="37"/>
                        <a:pt x="118" y="3"/>
                        <a:pt x="79" y="2"/>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6" name="BackShape"/>
                <p:cNvSpPr/>
                <p:nvPr/>
              </p:nvSpPr>
              <p:spPr bwMode="auto">
                <a:xfrm>
                  <a:off x="4461088" y="3355327"/>
                  <a:ext cx="248208" cy="269396"/>
                </a:xfrm>
                <a:custGeom>
                  <a:gdLst>
                    <a:gd fmla="*/ 126 w 182" name="T0"/>
                    <a:gd fmla="*/ 14 h 198" name="T1"/>
                    <a:gd fmla="*/ 35 w 182" name="T2"/>
                    <a:gd fmla="*/ 55 h 198" name="T3"/>
                    <a:gd fmla="*/ 17 w 182" name="T4"/>
                    <a:gd fmla="*/ 96 h 198" name="T5"/>
                    <a:gd fmla="*/ 52 w 182" name="T6"/>
                    <a:gd fmla="*/ 191 h 198" name="T7"/>
                    <a:gd fmla="*/ 82 w 182" name="T8"/>
                    <a:gd fmla="*/ 198 h 198" name="T9"/>
                    <a:gd fmla="*/ 146 w 182" name="T10"/>
                    <a:gd fmla="*/ 157 h 198" name="T11"/>
                    <a:gd fmla="*/ 167 w 182" name="T12"/>
                    <a:gd fmla="*/ 107 h 198" name="T13"/>
                    <a:gd fmla="*/ 126 w 182"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2">
                      <a:moveTo>
                        <a:pt x="126" y="14"/>
                      </a:moveTo>
                      <a:cubicBezTo>
                        <a:pt x="90" y="0"/>
                        <a:pt x="50" y="17"/>
                        <a:pt x="35" y="55"/>
                      </a:cubicBezTo>
                      <a:cubicBezTo>
                        <a:pt x="29" y="68"/>
                        <a:pt x="23" y="82"/>
                        <a:pt x="17" y="96"/>
                      </a:cubicBezTo>
                      <a:cubicBezTo>
                        <a:pt x="0" y="132"/>
                        <a:pt x="16" y="175"/>
                        <a:pt x="52" y="191"/>
                      </a:cubicBezTo>
                      <a:cubicBezTo>
                        <a:pt x="61" y="196"/>
                        <a:pt x="71" y="198"/>
                        <a:pt x="82" y="198"/>
                      </a:cubicBezTo>
                      <a:cubicBezTo>
                        <a:pt x="108" y="198"/>
                        <a:pt x="133" y="183"/>
                        <a:pt x="146" y="157"/>
                      </a:cubicBezTo>
                      <a:cubicBezTo>
                        <a:pt x="153" y="140"/>
                        <a:pt x="161" y="124"/>
                        <a:pt x="167" y="107"/>
                      </a:cubicBezTo>
                      <a:cubicBezTo>
                        <a:pt x="182" y="70"/>
                        <a:pt x="163" y="28"/>
                        <a:pt x="126" y="14"/>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7" name="BackShape"/>
                <p:cNvSpPr/>
                <p:nvPr/>
              </p:nvSpPr>
              <p:spPr bwMode="auto">
                <a:xfrm rot="21047012">
                  <a:off x="3973815" y="1960053"/>
                  <a:ext cx="275450" cy="248208"/>
                </a:xfrm>
                <a:custGeom>
                  <a:gdLst>
                    <a:gd fmla="*/ 179 w 202" name="T0"/>
                    <a:gd fmla="*/ 153 h 182" name="T1"/>
                    <a:gd fmla="*/ 164 w 202" name="T2"/>
                    <a:gd fmla="*/ 52 h 182" name="T3"/>
                    <a:gd fmla="*/ 120 w 202" name="T4"/>
                    <a:gd fmla="*/ 22 h 182" name="T5"/>
                    <a:gd fmla="*/ 22 w 202" name="T6"/>
                    <a:gd fmla="*/ 42 h 182" name="T7"/>
                    <a:gd fmla="*/ 43 w 202" name="T8"/>
                    <a:gd fmla="*/ 141 h 182" name="T9"/>
                    <a:gd fmla="*/ 79 w 202" name="T10"/>
                    <a:gd fmla="*/ 168 h 182" name="T11"/>
                    <a:gd fmla="*/ 122 w 202" name="T12"/>
                    <a:gd fmla="*/ 182 h 182" name="T13"/>
                    <a:gd fmla="*/ 179 w 202"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179" y="153"/>
                      </a:moveTo>
                      <a:cubicBezTo>
                        <a:pt x="202" y="120"/>
                        <a:pt x="195" y="76"/>
                        <a:pt x="164" y="52"/>
                      </a:cubicBezTo>
                      <a:cubicBezTo>
                        <a:pt x="149" y="41"/>
                        <a:pt x="135" y="31"/>
                        <a:pt x="120" y="22"/>
                      </a:cubicBezTo>
                      <a:cubicBezTo>
                        <a:pt x="87" y="0"/>
                        <a:pt x="44" y="9"/>
                        <a:pt x="22" y="42"/>
                      </a:cubicBezTo>
                      <a:cubicBezTo>
                        <a:pt x="0" y="75"/>
                        <a:pt x="11" y="120"/>
                        <a:pt x="43" y="141"/>
                      </a:cubicBezTo>
                      <a:cubicBezTo>
                        <a:pt x="55" y="149"/>
                        <a:pt x="68" y="158"/>
                        <a:pt x="79" y="168"/>
                      </a:cubicBezTo>
                      <a:cubicBezTo>
                        <a:pt x="93" y="177"/>
                        <a:pt x="107" y="182"/>
                        <a:pt x="122" y="182"/>
                      </a:cubicBezTo>
                      <a:cubicBezTo>
                        <a:pt x="143" y="182"/>
                        <a:pt x="165" y="171"/>
                        <a:pt x="179" y="153"/>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8" name="BackShape"/>
                <p:cNvSpPr/>
                <p:nvPr/>
              </p:nvSpPr>
              <p:spPr bwMode="auto">
                <a:xfrm>
                  <a:off x="2538992" y="2270681"/>
                  <a:ext cx="259307" cy="263342"/>
                </a:xfrm>
                <a:custGeom>
                  <a:gdLst>
                    <a:gd fmla="*/ 140 w 190" name="T0"/>
                    <a:gd fmla="*/ 161 h 193" name="T1"/>
                    <a:gd fmla="*/ 82 w 190" name="T2"/>
                    <a:gd fmla="*/ 193 h 193" name="T3"/>
                    <a:gd fmla="*/ 42 w 190" name="T4"/>
                    <a:gd fmla="*/ 181 h 193" name="T5"/>
                    <a:gd fmla="*/ 23 w 190" name="T6"/>
                    <a:gd fmla="*/ 81 h 193" name="T7"/>
                    <a:gd fmla="*/ 54 w 190" name="T8"/>
                    <a:gd fmla="*/ 37 h 193" name="T9"/>
                    <a:gd fmla="*/ 153 w 190" name="T10"/>
                    <a:gd fmla="*/ 23 h 193" name="T11"/>
                    <a:gd fmla="*/ 166 w 190" name="T12"/>
                    <a:gd fmla="*/ 124 h 193" name="T13"/>
                    <a:gd fmla="*/ 14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140" y="161"/>
                      </a:moveTo>
                      <a:cubicBezTo>
                        <a:pt x="126" y="182"/>
                        <a:pt x="105" y="193"/>
                        <a:pt x="82" y="193"/>
                      </a:cubicBezTo>
                      <a:cubicBezTo>
                        <a:pt x="68" y="193"/>
                        <a:pt x="54" y="189"/>
                        <a:pt x="42" y="181"/>
                      </a:cubicBezTo>
                      <a:cubicBezTo>
                        <a:pt x="10" y="159"/>
                        <a:pt x="0" y="114"/>
                        <a:pt x="23" y="81"/>
                      </a:cubicBezTo>
                      <a:cubicBezTo>
                        <a:pt x="32" y="66"/>
                        <a:pt x="43" y="51"/>
                        <a:pt x="54" y="37"/>
                      </a:cubicBezTo>
                      <a:cubicBezTo>
                        <a:pt x="78" y="6"/>
                        <a:pt x="122" y="0"/>
                        <a:pt x="153" y="23"/>
                      </a:cubicBezTo>
                      <a:cubicBezTo>
                        <a:pt x="185" y="48"/>
                        <a:pt x="190" y="93"/>
                        <a:pt x="166" y="124"/>
                      </a:cubicBezTo>
                      <a:cubicBezTo>
                        <a:pt x="157" y="136"/>
                        <a:pt x="148" y="148"/>
                        <a:pt x="140" y="161"/>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9" name="BackShape"/>
                <p:cNvSpPr/>
                <p:nvPr/>
              </p:nvSpPr>
              <p:spPr bwMode="auto">
                <a:xfrm>
                  <a:off x="2392691" y="2608686"/>
                  <a:ext cx="231055" cy="273432"/>
                </a:xfrm>
                <a:custGeom>
                  <a:gdLst>
                    <a:gd fmla="*/ 158 w 170" name="T0"/>
                    <a:gd fmla="*/ 102 h 201" name="T1"/>
                    <a:gd fmla="*/ 146 w 170" name="T2"/>
                    <a:gd fmla="*/ 146 h 201" name="T3"/>
                    <a:gd fmla="*/ 77 w 170" name="T4"/>
                    <a:gd fmla="*/ 201 h 201" name="T5"/>
                    <a:gd fmla="*/ 60 w 170" name="T6"/>
                    <a:gd fmla="*/ 198 h 201" name="T7"/>
                    <a:gd fmla="*/ 9 w 170" name="T8"/>
                    <a:gd fmla="*/ 111 h 201" name="T9"/>
                    <a:gd fmla="*/ 24 w 170" name="T10"/>
                    <a:gd fmla="*/ 59 h 201" name="T11"/>
                    <a:gd fmla="*/ 113 w 170" name="T12"/>
                    <a:gd fmla="*/ 12 h 201" name="T13"/>
                    <a:gd fmla="*/ 158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58" y="102"/>
                      </a:moveTo>
                      <a:cubicBezTo>
                        <a:pt x="154" y="117"/>
                        <a:pt x="149" y="131"/>
                        <a:pt x="146" y="146"/>
                      </a:cubicBezTo>
                      <a:cubicBezTo>
                        <a:pt x="138" y="179"/>
                        <a:pt x="109" y="201"/>
                        <a:pt x="77" y="201"/>
                      </a:cubicBezTo>
                      <a:cubicBezTo>
                        <a:pt x="72" y="201"/>
                        <a:pt x="66" y="199"/>
                        <a:pt x="60" y="198"/>
                      </a:cubicBezTo>
                      <a:cubicBezTo>
                        <a:pt x="23" y="188"/>
                        <a:pt x="0" y="149"/>
                        <a:pt x="9" y="111"/>
                      </a:cubicBezTo>
                      <a:cubicBezTo>
                        <a:pt x="14" y="93"/>
                        <a:pt x="18" y="75"/>
                        <a:pt x="24" y="59"/>
                      </a:cubicBezTo>
                      <a:cubicBezTo>
                        <a:pt x="35" y="20"/>
                        <a:pt x="75" y="0"/>
                        <a:pt x="113" y="12"/>
                      </a:cubicBezTo>
                      <a:cubicBezTo>
                        <a:pt x="149" y="24"/>
                        <a:pt x="170" y="65"/>
                        <a:pt x="158" y="102"/>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70" name="BackShape"/>
                <p:cNvSpPr/>
                <p:nvPr/>
              </p:nvSpPr>
              <p:spPr bwMode="auto">
                <a:xfrm>
                  <a:off x="2623746" y="3681226"/>
                  <a:ext cx="261325" cy="257288"/>
                </a:xfrm>
                <a:custGeom>
                  <a:gdLst>
                    <a:gd fmla="*/ 33 w 192" name="T0"/>
                    <a:gd fmla="*/ 26 h 189" name="T1"/>
                    <a:gd fmla="*/ 133 w 192" name="T2"/>
                    <a:gd fmla="*/ 34 h 189" name="T3"/>
                    <a:gd fmla="*/ 164 w 192" name="T4"/>
                    <a:gd fmla="*/ 67 h 189" name="T5"/>
                    <a:gd fmla="*/ 163 w 192" name="T6"/>
                    <a:gd fmla="*/ 168 h 189" name="T7"/>
                    <a:gd fmla="*/ 114 w 192" name="T8"/>
                    <a:gd fmla="*/ 189 h 189" name="T9"/>
                    <a:gd fmla="*/ 62 w 192" name="T10"/>
                    <a:gd fmla="*/ 167 h 189" name="T11"/>
                    <a:gd fmla="*/ 26 w 192" name="T12"/>
                    <a:gd fmla="*/ 128 h 189" name="T13"/>
                    <a:gd fmla="*/ 33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33" y="26"/>
                      </a:moveTo>
                      <a:cubicBezTo>
                        <a:pt x="63" y="0"/>
                        <a:pt x="108" y="4"/>
                        <a:pt x="133" y="34"/>
                      </a:cubicBezTo>
                      <a:cubicBezTo>
                        <a:pt x="143" y="45"/>
                        <a:pt x="154" y="56"/>
                        <a:pt x="164" y="67"/>
                      </a:cubicBezTo>
                      <a:cubicBezTo>
                        <a:pt x="192" y="95"/>
                        <a:pt x="191" y="141"/>
                        <a:pt x="163" y="168"/>
                      </a:cubicBezTo>
                      <a:cubicBezTo>
                        <a:pt x="149" y="182"/>
                        <a:pt x="131" y="189"/>
                        <a:pt x="114" y="189"/>
                      </a:cubicBezTo>
                      <a:cubicBezTo>
                        <a:pt x="94" y="189"/>
                        <a:pt x="76" y="181"/>
                        <a:pt x="62" y="167"/>
                      </a:cubicBezTo>
                      <a:cubicBezTo>
                        <a:pt x="49" y="154"/>
                        <a:pt x="38" y="141"/>
                        <a:pt x="26" y="128"/>
                      </a:cubicBezTo>
                      <a:cubicBezTo>
                        <a:pt x="0" y="98"/>
                        <a:pt x="3" y="52"/>
                        <a:pt x="33" y="26"/>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71" name="BackShape"/>
                <p:cNvSpPr/>
                <p:nvPr/>
              </p:nvSpPr>
              <p:spPr bwMode="auto">
                <a:xfrm>
                  <a:off x="2365449" y="2992096"/>
                  <a:ext cx="203813" cy="268387"/>
                </a:xfrm>
                <a:custGeom>
                  <a:gdLst>
                    <a:gd fmla="*/ 70 w 150" name="T0"/>
                    <a:gd fmla="*/ 2 h 197" name="T1"/>
                    <a:gd fmla="*/ 144 w 150" name="T2"/>
                    <a:gd fmla="*/ 72 h 197" name="T3"/>
                    <a:gd fmla="*/ 146 w 150" name="T4"/>
                    <a:gd fmla="*/ 118 h 197" name="T5"/>
                    <a:gd fmla="*/ 82 w 150" name="T6"/>
                    <a:gd fmla="*/ 197 h 197" name="T7"/>
                    <a:gd fmla="*/ 76 w 150" name="T8"/>
                    <a:gd fmla="*/ 197 h 197" name="T9"/>
                    <a:gd fmla="*/ 5 w 150" name="T10"/>
                    <a:gd fmla="*/ 131 h 197" name="T11"/>
                    <a:gd fmla="*/ 1 w 150" name="T12"/>
                    <a:gd fmla="*/ 76 h 197" name="T13"/>
                    <a:gd fmla="*/ 70 w 150"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50">
                      <a:moveTo>
                        <a:pt x="70" y="2"/>
                      </a:moveTo>
                      <a:cubicBezTo>
                        <a:pt x="109" y="0"/>
                        <a:pt x="143" y="32"/>
                        <a:pt x="144" y="72"/>
                      </a:cubicBezTo>
                      <a:cubicBezTo>
                        <a:pt x="144" y="87"/>
                        <a:pt x="145" y="103"/>
                        <a:pt x="146" y="118"/>
                      </a:cubicBezTo>
                      <a:cubicBezTo>
                        <a:pt x="150" y="158"/>
                        <a:pt x="121" y="193"/>
                        <a:pt x="82" y="197"/>
                      </a:cubicBezTo>
                      <a:cubicBezTo>
                        <a:pt x="79" y="197"/>
                        <a:pt x="78" y="197"/>
                        <a:pt x="76" y="197"/>
                      </a:cubicBezTo>
                      <a:cubicBezTo>
                        <a:pt x="39" y="197"/>
                        <a:pt x="8" y="169"/>
                        <a:pt x="5" y="131"/>
                      </a:cubicBezTo>
                      <a:cubicBezTo>
                        <a:pt x="4" y="113"/>
                        <a:pt x="2" y="95"/>
                        <a:pt x="1" y="76"/>
                      </a:cubicBezTo>
                      <a:cubicBezTo>
                        <a:pt x="0" y="37"/>
                        <a:pt x="31" y="3"/>
                        <a:pt x="70" y="2"/>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72" name="BackShape"/>
                <p:cNvSpPr/>
                <p:nvPr/>
              </p:nvSpPr>
              <p:spPr bwMode="auto">
                <a:xfrm>
                  <a:off x="2429014" y="3355327"/>
                  <a:ext cx="246190" cy="269396"/>
                </a:xfrm>
                <a:custGeom>
                  <a:gdLst>
                    <a:gd fmla="*/ 55 w 181" name="T0"/>
                    <a:gd fmla="*/ 14 h 198" name="T1"/>
                    <a:gd fmla="*/ 147 w 181" name="T2"/>
                    <a:gd fmla="*/ 55 h 198" name="T3"/>
                    <a:gd fmla="*/ 164 w 181" name="T4"/>
                    <a:gd fmla="*/ 96 h 198" name="T5"/>
                    <a:gd fmla="*/ 129 w 181" name="T6"/>
                    <a:gd fmla="*/ 191 h 198" name="T7"/>
                    <a:gd fmla="*/ 99 w 181" name="T8"/>
                    <a:gd fmla="*/ 198 h 198" name="T9"/>
                    <a:gd fmla="*/ 35 w 181" name="T10"/>
                    <a:gd fmla="*/ 157 h 198" name="T11"/>
                    <a:gd fmla="*/ 15 w 181" name="T12"/>
                    <a:gd fmla="*/ 107 h 198" name="T13"/>
                    <a:gd fmla="*/ 55 w 181"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1">
                      <a:moveTo>
                        <a:pt x="55" y="14"/>
                      </a:moveTo>
                      <a:cubicBezTo>
                        <a:pt x="91" y="0"/>
                        <a:pt x="132" y="17"/>
                        <a:pt x="147" y="55"/>
                      </a:cubicBezTo>
                      <a:cubicBezTo>
                        <a:pt x="152" y="68"/>
                        <a:pt x="158" y="82"/>
                        <a:pt x="164" y="96"/>
                      </a:cubicBezTo>
                      <a:cubicBezTo>
                        <a:pt x="181" y="132"/>
                        <a:pt x="165" y="175"/>
                        <a:pt x="129" y="191"/>
                      </a:cubicBezTo>
                      <a:cubicBezTo>
                        <a:pt x="120" y="196"/>
                        <a:pt x="110" y="198"/>
                        <a:pt x="99" y="198"/>
                      </a:cubicBezTo>
                      <a:cubicBezTo>
                        <a:pt x="73" y="198"/>
                        <a:pt x="48" y="183"/>
                        <a:pt x="35" y="157"/>
                      </a:cubicBezTo>
                      <a:cubicBezTo>
                        <a:pt x="28" y="140"/>
                        <a:pt x="20" y="124"/>
                        <a:pt x="15" y="107"/>
                      </a:cubicBezTo>
                      <a:cubicBezTo>
                        <a:pt x="0" y="70"/>
                        <a:pt x="18" y="28"/>
                        <a:pt x="55" y="14"/>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73" name="BackShape"/>
                <p:cNvSpPr/>
                <p:nvPr/>
              </p:nvSpPr>
              <p:spPr bwMode="auto">
                <a:xfrm>
                  <a:off x="2800317" y="2012383"/>
                  <a:ext cx="273432" cy="248208"/>
                </a:xfrm>
                <a:custGeom>
                  <a:gdLst>
                    <a:gd fmla="*/ 23 w 201" name="T0"/>
                    <a:gd fmla="*/ 153 h 182" name="T1"/>
                    <a:gd fmla="*/ 37 w 201" name="T2"/>
                    <a:gd fmla="*/ 52 h 182" name="T3"/>
                    <a:gd fmla="*/ 81 w 201" name="T4"/>
                    <a:gd fmla="*/ 22 h 182" name="T5"/>
                    <a:gd fmla="*/ 179 w 201" name="T6"/>
                    <a:gd fmla="*/ 42 h 182" name="T7"/>
                    <a:gd fmla="*/ 158 w 201" name="T8"/>
                    <a:gd fmla="*/ 141 h 182" name="T9"/>
                    <a:gd fmla="*/ 122 w 201" name="T10"/>
                    <a:gd fmla="*/ 168 h 182" name="T11"/>
                    <a:gd fmla="*/ 80 w 201" name="T12"/>
                    <a:gd fmla="*/ 182 h 182" name="T13"/>
                    <a:gd fmla="*/ 23 w 201"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23" y="153"/>
                      </a:moveTo>
                      <a:cubicBezTo>
                        <a:pt x="0" y="120"/>
                        <a:pt x="7" y="76"/>
                        <a:pt x="37" y="52"/>
                      </a:cubicBezTo>
                      <a:cubicBezTo>
                        <a:pt x="52" y="41"/>
                        <a:pt x="66" y="31"/>
                        <a:pt x="81" y="22"/>
                      </a:cubicBezTo>
                      <a:cubicBezTo>
                        <a:pt x="114" y="0"/>
                        <a:pt x="157" y="9"/>
                        <a:pt x="179" y="42"/>
                      </a:cubicBezTo>
                      <a:cubicBezTo>
                        <a:pt x="201" y="75"/>
                        <a:pt x="190" y="120"/>
                        <a:pt x="158" y="141"/>
                      </a:cubicBezTo>
                      <a:cubicBezTo>
                        <a:pt x="146" y="149"/>
                        <a:pt x="133" y="158"/>
                        <a:pt x="122" y="168"/>
                      </a:cubicBezTo>
                      <a:cubicBezTo>
                        <a:pt x="108" y="177"/>
                        <a:pt x="94" y="182"/>
                        <a:pt x="80" y="182"/>
                      </a:cubicBezTo>
                      <a:cubicBezTo>
                        <a:pt x="58" y="182"/>
                        <a:pt x="36" y="171"/>
                        <a:pt x="23" y="153"/>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74" name="BackShape"/>
                <p:cNvSpPr/>
                <p:nvPr/>
              </p:nvSpPr>
              <p:spPr bwMode="auto">
                <a:xfrm>
                  <a:off x="2912313" y="3919344"/>
                  <a:ext cx="269396" cy="253252"/>
                </a:xfrm>
                <a:custGeom>
                  <a:gdLst>
                    <a:gd fmla="*/ 158 w 198" name="T0"/>
                    <a:gd fmla="*/ 41 h 186" name="T1"/>
                    <a:gd fmla="*/ 196 w 198" name="T2"/>
                    <a:gd fmla="*/ 95 h 186" name="T3"/>
                    <a:gd fmla="*/ 190 w 198" name="T4"/>
                    <a:gd fmla="*/ 136 h 186" name="T5"/>
                    <a:gd fmla="*/ 93 w 198" name="T6"/>
                    <a:gd fmla="*/ 167 h 186" name="T7"/>
                    <a:gd fmla="*/ 46 w 198" name="T8"/>
                    <a:gd fmla="*/ 142 h 186" name="T9"/>
                    <a:gd fmla="*/ 19 w 198" name="T10"/>
                    <a:gd fmla="*/ 47 h 186" name="T11"/>
                    <a:gd fmla="*/ 118 w 198" name="T12"/>
                    <a:gd fmla="*/ 20 h 186" name="T13"/>
                    <a:gd fmla="*/ 158 w 198" name="T14"/>
                    <a:gd fmla="*/ 41 h 18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6" w="198">
                      <a:moveTo>
                        <a:pt x="158" y="41"/>
                      </a:moveTo>
                      <a:cubicBezTo>
                        <a:pt x="180" y="52"/>
                        <a:pt x="193" y="73"/>
                        <a:pt x="196" y="95"/>
                      </a:cubicBezTo>
                      <a:cubicBezTo>
                        <a:pt x="198" y="109"/>
                        <a:pt x="196" y="123"/>
                        <a:pt x="190" y="136"/>
                      </a:cubicBezTo>
                      <a:cubicBezTo>
                        <a:pt x="172" y="171"/>
                        <a:pt x="129" y="186"/>
                        <a:pt x="93" y="167"/>
                      </a:cubicBezTo>
                      <a:cubicBezTo>
                        <a:pt x="77" y="160"/>
                        <a:pt x="61" y="152"/>
                        <a:pt x="46" y="142"/>
                      </a:cubicBezTo>
                      <a:cubicBezTo>
                        <a:pt x="12" y="123"/>
                        <a:pt x="0" y="80"/>
                        <a:pt x="19" y="47"/>
                      </a:cubicBezTo>
                      <a:cubicBezTo>
                        <a:pt x="39" y="12"/>
                        <a:pt x="84" y="0"/>
                        <a:pt x="118" y="20"/>
                      </a:cubicBezTo>
                      <a:cubicBezTo>
                        <a:pt x="130" y="28"/>
                        <a:pt x="144" y="35"/>
                        <a:pt x="158" y="41"/>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75" name="BackShape"/>
                <p:cNvSpPr/>
                <p:nvPr/>
              </p:nvSpPr>
              <p:spPr bwMode="auto">
                <a:xfrm>
                  <a:off x="3273525" y="4053537"/>
                  <a:ext cx="272423" cy="214911"/>
                </a:xfrm>
                <a:custGeom>
                  <a:gdLst>
                    <a:gd fmla="*/ 90 w 200" name="T0"/>
                    <a:gd fmla="*/ 7 h 158" name="T1"/>
                    <a:gd fmla="*/ 136 w 200" name="T2"/>
                    <a:gd fmla="*/ 14 h 158" name="T3"/>
                    <a:gd fmla="*/ 199 w 200" name="T4"/>
                    <a:gd fmla="*/ 75 h 158" name="T5"/>
                    <a:gd fmla="*/ 199 w 200" name="T6"/>
                    <a:gd fmla="*/ 92 h 158" name="T7"/>
                    <a:gd fmla="*/ 119 w 200" name="T8"/>
                    <a:gd fmla="*/ 154 h 158" name="T9"/>
                    <a:gd fmla="*/ 65 w 200" name="T10"/>
                    <a:gd fmla="*/ 146 h 158" name="T11"/>
                    <a:gd fmla="*/ 8 w 200" name="T12"/>
                    <a:gd fmla="*/ 64 h 158" name="T13"/>
                    <a:gd fmla="*/ 90 w 200" name="T14"/>
                    <a:gd fmla="*/ 7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0">
                      <a:moveTo>
                        <a:pt x="90" y="7"/>
                      </a:moveTo>
                      <a:cubicBezTo>
                        <a:pt x="106" y="10"/>
                        <a:pt x="120" y="12"/>
                        <a:pt x="136" y="14"/>
                      </a:cubicBezTo>
                      <a:cubicBezTo>
                        <a:pt x="169" y="18"/>
                        <a:pt x="195" y="43"/>
                        <a:pt x="199" y="75"/>
                      </a:cubicBezTo>
                      <a:cubicBezTo>
                        <a:pt x="200" y="80"/>
                        <a:pt x="199" y="86"/>
                        <a:pt x="199" y="92"/>
                      </a:cubicBezTo>
                      <a:cubicBezTo>
                        <a:pt x="193" y="131"/>
                        <a:pt x="158" y="158"/>
                        <a:pt x="119" y="154"/>
                      </a:cubicBezTo>
                      <a:cubicBezTo>
                        <a:pt x="100" y="152"/>
                        <a:pt x="82" y="150"/>
                        <a:pt x="65" y="146"/>
                      </a:cubicBezTo>
                      <a:cubicBezTo>
                        <a:pt x="26" y="140"/>
                        <a:pt x="0" y="103"/>
                        <a:pt x="8" y="64"/>
                      </a:cubicBezTo>
                      <a:cubicBezTo>
                        <a:pt x="14" y="26"/>
                        <a:pt x="52" y="0"/>
                        <a:pt x="90" y="7"/>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76" name="BackShape"/>
                <p:cNvSpPr/>
                <p:nvPr/>
              </p:nvSpPr>
              <p:spPr bwMode="auto">
                <a:xfrm>
                  <a:off x="3651891" y="4042438"/>
                  <a:ext cx="277468" cy="223992"/>
                </a:xfrm>
                <a:custGeom>
                  <a:gdLst>
                    <a:gd fmla="*/ 7 w 204" name="T0"/>
                    <a:gd fmla="*/ 99 h 164" name="T1"/>
                    <a:gd fmla="*/ 67 w 204" name="T2"/>
                    <a:gd fmla="*/ 17 h 164" name="T3"/>
                    <a:gd fmla="*/ 113 w 204" name="T4"/>
                    <a:gd fmla="*/ 9 h 164" name="T5"/>
                    <a:gd fmla="*/ 198 w 204" name="T6"/>
                    <a:gd fmla="*/ 63 h 164" name="T7"/>
                    <a:gd fmla="*/ 199 w 204" name="T8"/>
                    <a:gd fmla="*/ 68 h 164" name="T9"/>
                    <a:gd fmla="*/ 143 w 204" name="T10"/>
                    <a:gd fmla="*/ 147 h 164" name="T11"/>
                    <a:gd fmla="*/ 90 w 204" name="T12"/>
                    <a:gd fmla="*/ 158 h 164" name="T13"/>
                    <a:gd fmla="*/ 7 w 204" name="T14"/>
                    <a:gd fmla="*/ 99 h 16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4" w="204">
                      <a:moveTo>
                        <a:pt x="7" y="99"/>
                      </a:moveTo>
                      <a:cubicBezTo>
                        <a:pt x="0" y="60"/>
                        <a:pt x="27" y="23"/>
                        <a:pt x="67" y="17"/>
                      </a:cubicBezTo>
                      <a:cubicBezTo>
                        <a:pt x="82" y="15"/>
                        <a:pt x="98" y="12"/>
                        <a:pt x="113" y="9"/>
                      </a:cubicBezTo>
                      <a:cubicBezTo>
                        <a:pt x="152" y="0"/>
                        <a:pt x="190" y="24"/>
                        <a:pt x="198" y="63"/>
                      </a:cubicBezTo>
                      <a:cubicBezTo>
                        <a:pt x="199" y="65"/>
                        <a:pt x="199" y="66"/>
                        <a:pt x="199" y="68"/>
                      </a:cubicBezTo>
                      <a:cubicBezTo>
                        <a:pt x="204" y="105"/>
                        <a:pt x="180" y="139"/>
                        <a:pt x="143" y="147"/>
                      </a:cubicBezTo>
                      <a:cubicBezTo>
                        <a:pt x="125" y="151"/>
                        <a:pt x="108" y="154"/>
                        <a:pt x="90" y="158"/>
                      </a:cubicBezTo>
                      <a:cubicBezTo>
                        <a:pt x="50" y="164"/>
                        <a:pt x="13" y="138"/>
                        <a:pt x="7" y="99"/>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77" name="BackShape"/>
                <p:cNvSpPr/>
                <p:nvPr/>
              </p:nvSpPr>
              <p:spPr bwMode="auto">
                <a:xfrm>
                  <a:off x="3995950" y="3907236"/>
                  <a:ext cx="271414" cy="254261"/>
                </a:xfrm>
                <a:custGeom>
                  <a:gdLst>
                    <a:gd fmla="*/ 19 w 199" name="T0"/>
                    <a:gd fmla="*/ 140 h 187" name="T1"/>
                    <a:gd fmla="*/ 47 w 199" name="T2"/>
                    <a:gd fmla="*/ 44 h 187" name="T3"/>
                    <a:gd fmla="*/ 86 w 199" name="T4"/>
                    <a:gd fmla="*/ 21 h 187" name="T5"/>
                    <a:gd fmla="*/ 185 w 199" name="T6"/>
                    <a:gd fmla="*/ 43 h 187" name="T7"/>
                    <a:gd fmla="*/ 196 w 199" name="T8"/>
                    <a:gd fmla="*/ 72 h 187" name="T9"/>
                    <a:gd fmla="*/ 163 w 199" name="T10"/>
                    <a:gd fmla="*/ 141 h 187" name="T11"/>
                    <a:gd fmla="*/ 116 w 199" name="T12"/>
                    <a:gd fmla="*/ 168 h 187" name="T13"/>
                    <a:gd fmla="*/ 19 w 199" name="T14"/>
                    <a:gd fmla="*/ 140 h 18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7" w="199">
                      <a:moveTo>
                        <a:pt x="19" y="140"/>
                      </a:moveTo>
                      <a:cubicBezTo>
                        <a:pt x="0" y="105"/>
                        <a:pt x="12" y="63"/>
                        <a:pt x="47" y="44"/>
                      </a:cubicBezTo>
                      <a:cubicBezTo>
                        <a:pt x="60" y="36"/>
                        <a:pt x="73" y="29"/>
                        <a:pt x="86" y="21"/>
                      </a:cubicBezTo>
                      <a:cubicBezTo>
                        <a:pt x="120" y="0"/>
                        <a:pt x="164" y="10"/>
                        <a:pt x="185" y="43"/>
                      </a:cubicBezTo>
                      <a:cubicBezTo>
                        <a:pt x="191" y="52"/>
                        <a:pt x="194" y="62"/>
                        <a:pt x="196" y="72"/>
                      </a:cubicBezTo>
                      <a:cubicBezTo>
                        <a:pt x="199" y="98"/>
                        <a:pt x="187" y="125"/>
                        <a:pt x="163" y="141"/>
                      </a:cubicBezTo>
                      <a:cubicBezTo>
                        <a:pt x="147" y="150"/>
                        <a:pt x="132" y="160"/>
                        <a:pt x="116" y="168"/>
                      </a:cubicBezTo>
                      <a:cubicBezTo>
                        <a:pt x="81" y="187"/>
                        <a:pt x="37" y="175"/>
                        <a:pt x="19" y="140"/>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78" name="BackShape"/>
                <p:cNvSpPr/>
                <p:nvPr/>
              </p:nvSpPr>
              <p:spPr bwMode="auto">
                <a:xfrm>
                  <a:off x="3209960" y="1882226"/>
                  <a:ext cx="272423" cy="223992"/>
                </a:xfrm>
                <a:custGeom>
                  <a:gdLst>
                    <a:gd fmla="*/ 140 w 200" name="T0"/>
                    <a:gd fmla="*/ 146 h 165" name="T1"/>
                    <a:gd fmla="*/ 192 w 200" name="T2"/>
                    <a:gd fmla="*/ 106 h 165" name="T3"/>
                    <a:gd fmla="*/ 197 w 200" name="T4"/>
                    <a:gd fmla="*/ 64 h 165" name="T5"/>
                    <a:gd fmla="*/ 114 w 200" name="T6"/>
                    <a:gd fmla="*/ 7 h 165" name="T7"/>
                    <a:gd fmla="*/ 61 w 200" name="T8"/>
                    <a:gd fmla="*/ 18 h 165" name="T9"/>
                    <a:gd fmla="*/ 8 w 200" name="T10"/>
                    <a:gd fmla="*/ 102 h 165" name="T11"/>
                    <a:gd fmla="*/ 95 w 200" name="T12"/>
                    <a:gd fmla="*/ 155 h 165" name="T13"/>
                    <a:gd fmla="*/ 140 w 200" name="T14"/>
                    <a:gd fmla="*/ 146 h 16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5" w="200">
                      <a:moveTo>
                        <a:pt x="140" y="146"/>
                      </a:moveTo>
                      <a:cubicBezTo>
                        <a:pt x="164" y="142"/>
                        <a:pt x="183" y="127"/>
                        <a:pt x="192" y="106"/>
                      </a:cubicBezTo>
                      <a:cubicBezTo>
                        <a:pt x="197" y="93"/>
                        <a:pt x="200" y="79"/>
                        <a:pt x="197" y="64"/>
                      </a:cubicBezTo>
                      <a:cubicBezTo>
                        <a:pt x="190" y="26"/>
                        <a:pt x="153" y="0"/>
                        <a:pt x="114" y="7"/>
                      </a:cubicBezTo>
                      <a:cubicBezTo>
                        <a:pt x="96" y="10"/>
                        <a:pt x="78" y="13"/>
                        <a:pt x="61" y="18"/>
                      </a:cubicBezTo>
                      <a:cubicBezTo>
                        <a:pt x="22" y="27"/>
                        <a:pt x="0" y="64"/>
                        <a:pt x="8" y="102"/>
                      </a:cubicBezTo>
                      <a:cubicBezTo>
                        <a:pt x="18" y="141"/>
                        <a:pt x="57" y="165"/>
                        <a:pt x="95" y="155"/>
                      </a:cubicBezTo>
                      <a:cubicBezTo>
                        <a:pt x="109" y="152"/>
                        <a:pt x="125" y="148"/>
                        <a:pt x="140" y="146"/>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79" name="BackShape"/>
                <p:cNvSpPr/>
                <p:nvPr/>
              </p:nvSpPr>
              <p:spPr bwMode="auto">
                <a:xfrm>
                  <a:off x="3592361" y="1875163"/>
                  <a:ext cx="273432" cy="214911"/>
                </a:xfrm>
                <a:custGeom>
                  <a:gdLst>
                    <a:gd fmla="*/ 67 w 201" name="T0"/>
                    <a:gd fmla="*/ 146 h 158" name="T1"/>
                    <a:gd fmla="*/ 113 w 201" name="T2"/>
                    <a:gd fmla="*/ 152 h 158" name="T3"/>
                    <a:gd fmla="*/ 190 w 201" name="T4"/>
                    <a:gd fmla="*/ 112 h 158" name="T5"/>
                    <a:gd fmla="*/ 195 w 201" name="T6"/>
                    <a:gd fmla="*/ 95 h 158" name="T7"/>
                    <a:gd fmla="*/ 136 w 201" name="T8"/>
                    <a:gd fmla="*/ 13 h 158" name="T9"/>
                    <a:gd fmla="*/ 82 w 201" name="T10"/>
                    <a:gd fmla="*/ 5 h 158" name="T11"/>
                    <a:gd fmla="*/ 4 w 201" name="T12"/>
                    <a:gd fmla="*/ 68 h 158" name="T13"/>
                    <a:gd fmla="*/ 67 w 201" name="T14"/>
                    <a:gd fmla="*/ 146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1">
                      <a:moveTo>
                        <a:pt x="67" y="146"/>
                      </a:moveTo>
                      <a:cubicBezTo>
                        <a:pt x="83" y="148"/>
                        <a:pt x="98" y="149"/>
                        <a:pt x="113" y="152"/>
                      </a:cubicBezTo>
                      <a:cubicBezTo>
                        <a:pt x="146" y="158"/>
                        <a:pt x="178" y="141"/>
                        <a:pt x="190" y="112"/>
                      </a:cubicBezTo>
                      <a:cubicBezTo>
                        <a:pt x="193" y="106"/>
                        <a:pt x="194" y="101"/>
                        <a:pt x="195" y="95"/>
                      </a:cubicBezTo>
                      <a:cubicBezTo>
                        <a:pt x="201" y="56"/>
                        <a:pt x="175" y="20"/>
                        <a:pt x="136" y="13"/>
                      </a:cubicBezTo>
                      <a:cubicBezTo>
                        <a:pt x="117" y="9"/>
                        <a:pt x="100" y="7"/>
                        <a:pt x="82" y="5"/>
                      </a:cubicBezTo>
                      <a:cubicBezTo>
                        <a:pt x="43" y="0"/>
                        <a:pt x="8" y="28"/>
                        <a:pt x="4" y="68"/>
                      </a:cubicBezTo>
                      <a:cubicBezTo>
                        <a:pt x="0" y="106"/>
                        <a:pt x="29" y="141"/>
                        <a:pt x="67" y="146"/>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80" name="ValueShape"/>
                <p:cNvSpPr/>
                <p:nvPr/>
              </p:nvSpPr>
              <p:spPr>
                <a:xfrm>
                  <a:off x="2317379" y="1820534"/>
                  <a:ext cx="2502543" cy="2502543"/>
                </a:xfrm>
                <a:prstGeom prst="blockArc">
                  <a:avLst>
                    <a:gd fmla="val 16200000" name="adj1"/>
                    <a:gd fmla="val 20304000" name="adj2"/>
                    <a:gd fmla="val 10852" name="adj3"/>
                  </a:avLst>
                </a:prstGeom>
                <a:solidFill>
                  <a:schemeClr val="dk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81" name="ValueText"/>
                <p:cNvSpPr txBox="1"/>
                <p:nvPr/>
              </p:nvSpPr>
              <p:spPr>
                <a:xfrm>
                  <a:off x="3020331" y="4482492"/>
                  <a:ext cx="1096637" cy="554297"/>
                </a:xfrm>
                <a:prstGeom prst="rect">
                  <a:avLst/>
                </a:prstGeom>
              </p:spPr>
              <p:txBody>
                <a:bodyPr anchor="ctr" anchorCtr="1" wrap="none">
                  <a:prstTxWarp prst="textPlain">
                    <a:avLst/>
                  </a:prstTxWarp>
                  <a:noAutofit/>
                </a:bodyPr>
                <a:lstStyle/>
                <a:p>
                  <a:r>
                    <a:rPr altLang="zh-CN" b="1" lang="en-US" smtClean="0" sz="1000">
                      <a:solidFill>
                        <a:schemeClr val="dk2">
                          <a:lumMod val="100000"/>
                        </a:schemeClr>
                      </a:solidFill>
                      <a:latin charset="0" panose="020b0806030902050204" pitchFamily="34" typeface="Impact"/>
                    </a:rPr>
                    <a:t>19%</a:t>
                  </a:r>
                </a:p>
              </p:txBody>
            </p:sp>
          </p:grpSp>
        </p:grpSp>
        <p:grpSp>
          <p:nvGrpSpPr>
            <p:cNvPr id="647" name="组合 646"/>
            <p:cNvGrpSpPr/>
            <p:nvPr/>
          </p:nvGrpSpPr>
          <p:grpSpPr>
            <a:xfrm>
              <a:off x="1408926" y="2133601"/>
              <a:ext cx="1393876" cy="1791400"/>
              <a:chOff x="1611037" y="2799752"/>
              <a:chExt cx="989653" cy="1271897"/>
            </a:xfrm>
          </p:grpSpPr>
          <p:grpSp>
            <p:nvGrpSpPr>
              <p:cNvPr id="43" name="组合 42"/>
              <p:cNvGrpSpPr/>
              <p:nvPr/>
            </p:nvGrpSpPr>
            <p:grpSpPr>
              <a:xfrm>
                <a:off x="1806398" y="2975936"/>
                <a:ext cx="611093" cy="615227"/>
                <a:chOff x="6224588" y="2665413"/>
                <a:chExt cx="1173163" cy="1181100"/>
              </a:xfrm>
            </p:grpSpPr>
            <p:sp>
              <p:nvSpPr>
                <p:cNvPr id="25" name="Freeform 16"/>
                <p:cNvSpPr/>
                <p:nvPr/>
              </p:nvSpPr>
              <p:spPr bwMode="auto">
                <a:xfrm>
                  <a:off x="6224588" y="2665413"/>
                  <a:ext cx="1173163" cy="1181100"/>
                </a:xfrm>
                <a:custGeom>
                  <a:gdLst>
                    <a:gd fmla="*/ 63 w 591" name="T0"/>
                    <a:gd fmla="*/ 113 h 593" name="T1"/>
                    <a:gd fmla="*/ 8 w 591" name="T2"/>
                    <a:gd fmla="*/ 275 h 593" name="T3"/>
                    <a:gd fmla="*/ 15 w 591" name="T4"/>
                    <a:gd fmla="*/ 420 h 593" name="T5"/>
                    <a:gd fmla="*/ 155 w 591" name="T6"/>
                    <a:gd fmla="*/ 566 h 593" name="T7"/>
                    <a:gd fmla="*/ 357 w 591" name="T8"/>
                    <a:gd fmla="*/ 582 h 593" name="T9"/>
                    <a:gd fmla="*/ 582 w 591" name="T10"/>
                    <a:gd fmla="*/ 321 h 593" name="T11"/>
                    <a:gd fmla="*/ 248 w 591" name="T12"/>
                    <a:gd fmla="*/ 21 h 593" name="T13"/>
                    <a:gd fmla="*/ 63 w 591" name="T14"/>
                    <a:gd fmla="*/ 113 h 5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3" w="591">
                      <a:moveTo>
                        <a:pt x="63" y="113"/>
                      </a:moveTo>
                      <a:cubicBezTo>
                        <a:pt x="29" y="158"/>
                        <a:pt x="15" y="217"/>
                        <a:pt x="8" y="275"/>
                      </a:cubicBezTo>
                      <a:cubicBezTo>
                        <a:pt x="2" y="323"/>
                        <a:pt x="0" y="374"/>
                        <a:pt x="15" y="420"/>
                      </a:cubicBezTo>
                      <a:cubicBezTo>
                        <a:pt x="36" y="488"/>
                        <a:pt x="92" y="541"/>
                        <a:pt x="155" y="566"/>
                      </a:cubicBezTo>
                      <a:cubicBezTo>
                        <a:pt x="219" y="592"/>
                        <a:pt x="290" y="593"/>
                        <a:pt x="357" y="582"/>
                      </a:cubicBezTo>
                      <a:cubicBezTo>
                        <a:pt x="476" y="562"/>
                        <a:pt x="575" y="450"/>
                        <a:pt x="582" y="321"/>
                      </a:cubicBezTo>
                      <a:cubicBezTo>
                        <a:pt x="591" y="132"/>
                        <a:pt x="415" y="0"/>
                        <a:pt x="248" y="21"/>
                      </a:cubicBezTo>
                      <a:cubicBezTo>
                        <a:pt x="179" y="30"/>
                        <a:pt x="107" y="56"/>
                        <a:pt x="63" y="113"/>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 name="Freeform 17"/>
                <p:cNvSpPr/>
                <p:nvPr/>
              </p:nvSpPr>
              <p:spPr bwMode="auto">
                <a:xfrm>
                  <a:off x="6827838" y="2747963"/>
                  <a:ext cx="312738" cy="173038"/>
                </a:xfrm>
                <a:custGeom>
                  <a:gdLst>
                    <a:gd fmla="*/ 155 w 158" name="T0"/>
                    <a:gd fmla="*/ 70 h 87" name="T1"/>
                    <a:gd fmla="*/ 8 w 158" name="T2"/>
                    <a:gd fmla="*/ 8 h 87" name="T3"/>
                    <a:gd fmla="*/ 9 w 158" name="T4"/>
                    <a:gd fmla="*/ 20 h 87" name="T5"/>
                    <a:gd fmla="*/ 87 w 158" name="T6"/>
                    <a:gd fmla="*/ 42 h 87" name="T7"/>
                    <a:gd fmla="*/ 143 w 158" name="T8"/>
                    <a:gd fmla="*/ 83 h 87" name="T9"/>
                    <a:gd fmla="*/ 155 w 158" name="T10"/>
                    <a:gd fmla="*/ 70 h 87" name="T11"/>
                  </a:gdLst>
                  <a:cxnLst>
                    <a:cxn ang="0">
                      <a:pos x="T0" y="T1"/>
                    </a:cxn>
                    <a:cxn ang="0">
                      <a:pos x="T2" y="T3"/>
                    </a:cxn>
                    <a:cxn ang="0">
                      <a:pos x="T4" y="T5"/>
                    </a:cxn>
                    <a:cxn ang="0">
                      <a:pos x="T6" y="T7"/>
                    </a:cxn>
                    <a:cxn ang="0">
                      <a:pos x="T8" y="T9"/>
                    </a:cxn>
                    <a:cxn ang="0">
                      <a:pos x="T10" y="T11"/>
                    </a:cxn>
                  </a:cxnLst>
                  <a:rect b="b" l="0" r="r" t="0"/>
                  <a:pathLst>
                    <a:path h="87" w="158">
                      <a:moveTo>
                        <a:pt x="155" y="70"/>
                      </a:moveTo>
                      <a:cubicBezTo>
                        <a:pt x="132" y="20"/>
                        <a:pt x="55" y="0"/>
                        <a:pt x="8" y="8"/>
                      </a:cubicBezTo>
                      <a:cubicBezTo>
                        <a:pt x="0" y="9"/>
                        <a:pt x="3" y="19"/>
                        <a:pt x="9" y="20"/>
                      </a:cubicBezTo>
                      <a:cubicBezTo>
                        <a:pt x="37" y="24"/>
                        <a:pt x="61" y="29"/>
                        <a:pt x="87" y="42"/>
                      </a:cubicBezTo>
                      <a:cubicBezTo>
                        <a:pt x="107" y="53"/>
                        <a:pt x="122" y="72"/>
                        <a:pt x="143" y="83"/>
                      </a:cubicBezTo>
                      <a:cubicBezTo>
                        <a:pt x="151" y="87"/>
                        <a:pt x="158" y="78"/>
                        <a:pt x="155" y="70"/>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 name="Freeform 18"/>
                <p:cNvSpPr/>
                <p:nvPr/>
              </p:nvSpPr>
              <p:spPr bwMode="auto">
                <a:xfrm>
                  <a:off x="7154863" y="2936876"/>
                  <a:ext cx="127000" cy="149225"/>
                </a:xfrm>
                <a:custGeom>
                  <a:gdLst>
                    <a:gd fmla="*/ 9 w 64" name="T0"/>
                    <a:gd fmla="*/ 1 h 75" name="T1"/>
                    <a:gd fmla="*/ 4 w 64" name="T2"/>
                    <a:gd fmla="*/ 13 h 75" name="T3"/>
                    <a:gd fmla="*/ 29 w 64" name="T4"/>
                    <a:gd fmla="*/ 36 h 75" name="T5"/>
                    <a:gd fmla="*/ 48 w 64" name="T6"/>
                    <a:gd fmla="*/ 68 h 75" name="T7"/>
                    <a:gd fmla="*/ 62 w 64" name="T8"/>
                    <a:gd fmla="*/ 62 h 75" name="T9"/>
                    <a:gd fmla="*/ 9 w 64" name="T10"/>
                    <a:gd fmla="*/ 1 h 75" name="T11"/>
                  </a:gdLst>
                  <a:cxnLst>
                    <a:cxn ang="0">
                      <a:pos x="T0" y="T1"/>
                    </a:cxn>
                    <a:cxn ang="0">
                      <a:pos x="T2" y="T3"/>
                    </a:cxn>
                    <a:cxn ang="0">
                      <a:pos x="T4" y="T5"/>
                    </a:cxn>
                    <a:cxn ang="0">
                      <a:pos x="T6" y="T7"/>
                    </a:cxn>
                    <a:cxn ang="0">
                      <a:pos x="T8" y="T9"/>
                    </a:cxn>
                    <a:cxn ang="0">
                      <a:pos x="T10" y="T11"/>
                    </a:cxn>
                  </a:cxnLst>
                  <a:rect b="b" l="0" r="r" t="0"/>
                  <a:pathLst>
                    <a:path h="75" w="64">
                      <a:moveTo>
                        <a:pt x="9" y="1"/>
                      </a:moveTo>
                      <a:cubicBezTo>
                        <a:pt x="3" y="0"/>
                        <a:pt x="0" y="9"/>
                        <a:pt x="4" y="13"/>
                      </a:cubicBezTo>
                      <a:cubicBezTo>
                        <a:pt x="12" y="21"/>
                        <a:pt x="21" y="27"/>
                        <a:pt x="29" y="36"/>
                      </a:cubicBezTo>
                      <a:cubicBezTo>
                        <a:pt x="36" y="46"/>
                        <a:pt x="41" y="58"/>
                        <a:pt x="48" y="68"/>
                      </a:cubicBezTo>
                      <a:cubicBezTo>
                        <a:pt x="53" y="75"/>
                        <a:pt x="62" y="69"/>
                        <a:pt x="62" y="62"/>
                      </a:cubicBezTo>
                      <a:cubicBezTo>
                        <a:pt x="64" y="34"/>
                        <a:pt x="34" y="3"/>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19"/>
                <p:cNvSpPr/>
                <p:nvPr/>
              </p:nvSpPr>
              <p:spPr bwMode="auto">
                <a:xfrm>
                  <a:off x="6224588" y="2859088"/>
                  <a:ext cx="1082675" cy="987425"/>
                </a:xfrm>
                <a:custGeom>
                  <a:gdLst>
                    <a:gd fmla="*/ 357 w 546" name="T0"/>
                    <a:gd fmla="*/ 485 h 496" name="T1"/>
                    <a:gd fmla="*/ 546 w 546" name="T2"/>
                    <a:gd fmla="*/ 346 h 496" name="T3"/>
                    <a:gd fmla="*/ 368 w 546" name="T4"/>
                    <a:gd fmla="*/ 411 h 496" name="T5"/>
                    <a:gd fmla="*/ 104 w 546" name="T6"/>
                    <a:gd fmla="*/ 278 h 496" name="T7"/>
                    <a:gd fmla="*/ 78 w 546" name="T8"/>
                    <a:gd fmla="*/ 0 h 496" name="T9"/>
                    <a:gd fmla="*/ 63 w 546" name="T10"/>
                    <a:gd fmla="*/ 16 h 496" name="T11"/>
                    <a:gd fmla="*/ 8 w 546" name="T12"/>
                    <a:gd fmla="*/ 178 h 496" name="T13"/>
                    <a:gd fmla="*/ 15 w 546" name="T14"/>
                    <a:gd fmla="*/ 323 h 496" name="T15"/>
                    <a:gd fmla="*/ 155 w 546" name="T16"/>
                    <a:gd fmla="*/ 469 h 496" name="T17"/>
                    <a:gd fmla="*/ 357 w 546" name="T18"/>
                    <a:gd fmla="*/ 485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7" y="485"/>
                      </a:moveTo>
                      <a:cubicBezTo>
                        <a:pt x="436" y="472"/>
                        <a:pt x="506" y="418"/>
                        <a:pt x="546" y="346"/>
                      </a:cubicBezTo>
                      <a:cubicBezTo>
                        <a:pt x="494" y="384"/>
                        <a:pt x="432" y="408"/>
                        <a:pt x="368" y="411"/>
                      </a:cubicBezTo>
                      <a:cubicBezTo>
                        <a:pt x="266" y="416"/>
                        <a:pt x="162" y="366"/>
                        <a:pt x="104" y="278"/>
                      </a:cubicBezTo>
                      <a:cubicBezTo>
                        <a:pt x="51" y="198"/>
                        <a:pt x="40" y="88"/>
                        <a:pt x="78" y="0"/>
                      </a:cubicBezTo>
                      <a:cubicBezTo>
                        <a:pt x="73" y="5"/>
                        <a:pt x="68" y="11"/>
                        <a:pt x="63" y="16"/>
                      </a:cubicBezTo>
                      <a:cubicBezTo>
                        <a:pt x="29" y="61"/>
                        <a:pt x="15" y="120"/>
                        <a:pt x="8" y="178"/>
                      </a:cubicBezTo>
                      <a:cubicBezTo>
                        <a:pt x="2" y="226"/>
                        <a:pt x="0" y="277"/>
                        <a:pt x="15" y="323"/>
                      </a:cubicBezTo>
                      <a:cubicBezTo>
                        <a:pt x="36" y="391"/>
                        <a:pt x="92" y="444"/>
                        <a:pt x="155" y="469"/>
                      </a:cubicBezTo>
                      <a:cubicBezTo>
                        <a:pt x="219" y="495"/>
                        <a:pt x="290" y="496"/>
                        <a:pt x="357" y="485"/>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20"/>
                <p:cNvSpPr/>
                <p:nvPr/>
              </p:nvSpPr>
              <p:spPr bwMode="auto">
                <a:xfrm>
                  <a:off x="6470650" y="3062288"/>
                  <a:ext cx="203200" cy="150813"/>
                </a:xfrm>
                <a:custGeom>
                  <a:gdLst>
                    <a:gd fmla="*/ 44 w 102" name="T0"/>
                    <a:gd fmla="*/ 5 h 76" name="T1"/>
                    <a:gd fmla="*/ 51 w 102" name="T2"/>
                    <a:gd fmla="*/ 74 h 76" name="T3"/>
                    <a:gd fmla="*/ 44 w 102" name="T4"/>
                    <a:gd fmla="*/ 5 h 76" name="T5"/>
                  </a:gdLst>
                  <a:cxnLst>
                    <a:cxn ang="0">
                      <a:pos x="T0" y="T1"/>
                    </a:cxn>
                    <a:cxn ang="0">
                      <a:pos x="T2" y="T3"/>
                    </a:cxn>
                    <a:cxn ang="0">
                      <a:pos x="T4" y="T5"/>
                    </a:cxn>
                  </a:cxnLst>
                  <a:rect b="b" l="0" r="r" t="0"/>
                  <a:pathLst>
                    <a:path h="76" w="102">
                      <a:moveTo>
                        <a:pt x="44" y="5"/>
                      </a:moveTo>
                      <a:cubicBezTo>
                        <a:pt x="0" y="9"/>
                        <a:pt x="10" y="71"/>
                        <a:pt x="51" y="74"/>
                      </a:cubicBezTo>
                      <a:cubicBezTo>
                        <a:pt x="92" y="76"/>
                        <a:pt x="102" y="0"/>
                        <a:pt x="44" y="5"/>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21"/>
                <p:cNvSpPr/>
                <p:nvPr/>
              </p:nvSpPr>
              <p:spPr bwMode="auto">
                <a:xfrm>
                  <a:off x="6515100" y="3078163"/>
                  <a:ext cx="55563" cy="53975"/>
                </a:xfrm>
                <a:custGeom>
                  <a:gdLst>
                    <a:gd fmla="*/ 21 w 28" name="T0"/>
                    <a:gd fmla="*/ 9 h 27" name="T1"/>
                    <a:gd fmla="*/ 11 w 28" name="T2"/>
                    <a:gd fmla="*/ 23 h 27" name="T3"/>
                    <a:gd fmla="*/ 21 w 28" name="T4"/>
                    <a:gd fmla="*/ 9 h 27" name="T5"/>
                  </a:gdLst>
                  <a:cxnLst>
                    <a:cxn ang="0">
                      <a:pos x="T0" y="T1"/>
                    </a:cxn>
                    <a:cxn ang="0">
                      <a:pos x="T2" y="T3"/>
                    </a:cxn>
                    <a:cxn ang="0">
                      <a:pos x="T4" y="T5"/>
                    </a:cxn>
                  </a:cxnLst>
                  <a:rect b="b" l="0" r="r" t="0"/>
                  <a:pathLst>
                    <a:path h="27" w="28">
                      <a:moveTo>
                        <a:pt x="21" y="9"/>
                      </a:moveTo>
                      <a:cubicBezTo>
                        <a:pt x="12" y="0"/>
                        <a:pt x="0" y="17"/>
                        <a:pt x="11" y="23"/>
                      </a:cubicBezTo>
                      <a:cubicBezTo>
                        <a:pt x="19" y="27"/>
                        <a:pt x="28" y="16"/>
                        <a:pt x="21" y="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22"/>
                <p:cNvSpPr/>
                <p:nvPr/>
              </p:nvSpPr>
              <p:spPr bwMode="auto">
                <a:xfrm>
                  <a:off x="6900863" y="3062288"/>
                  <a:ext cx="200025" cy="150813"/>
                </a:xfrm>
                <a:custGeom>
                  <a:gdLst>
                    <a:gd fmla="*/ 44 w 101" name="T0"/>
                    <a:gd fmla="*/ 5 h 76" name="T1"/>
                    <a:gd fmla="*/ 51 w 101" name="T2"/>
                    <a:gd fmla="*/ 74 h 76" name="T3"/>
                    <a:gd fmla="*/ 44 w 101" name="T4"/>
                    <a:gd fmla="*/ 5 h 76" name="T5"/>
                  </a:gdLst>
                  <a:cxnLst>
                    <a:cxn ang="0">
                      <a:pos x="T0" y="T1"/>
                    </a:cxn>
                    <a:cxn ang="0">
                      <a:pos x="T2" y="T3"/>
                    </a:cxn>
                    <a:cxn ang="0">
                      <a:pos x="T4" y="T5"/>
                    </a:cxn>
                  </a:cxnLst>
                  <a:rect b="b" l="0" r="r" t="0"/>
                  <a:pathLst>
                    <a:path h="76" w="100">
                      <a:moveTo>
                        <a:pt x="44" y="5"/>
                      </a:moveTo>
                      <a:cubicBezTo>
                        <a:pt x="0" y="9"/>
                        <a:pt x="10" y="71"/>
                        <a:pt x="51" y="74"/>
                      </a:cubicBezTo>
                      <a:cubicBezTo>
                        <a:pt x="92" y="76"/>
                        <a:pt x="101" y="0"/>
                        <a:pt x="44" y="5"/>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23"/>
                <p:cNvSpPr/>
                <p:nvPr/>
              </p:nvSpPr>
              <p:spPr bwMode="auto">
                <a:xfrm>
                  <a:off x="6946900" y="3078163"/>
                  <a:ext cx="57150" cy="53975"/>
                </a:xfrm>
                <a:custGeom>
                  <a:gdLst>
                    <a:gd fmla="*/ 22 w 29" name="T0"/>
                    <a:gd fmla="*/ 9 h 27" name="T1"/>
                    <a:gd fmla="*/ 11 w 29" name="T2"/>
                    <a:gd fmla="*/ 23 h 27" name="T3"/>
                    <a:gd fmla="*/ 22 w 29" name="T4"/>
                    <a:gd fmla="*/ 9 h 27" name="T5"/>
                  </a:gdLst>
                  <a:cxnLst>
                    <a:cxn ang="0">
                      <a:pos x="T0" y="T1"/>
                    </a:cxn>
                    <a:cxn ang="0">
                      <a:pos x="T2" y="T3"/>
                    </a:cxn>
                    <a:cxn ang="0">
                      <a:pos x="T4" y="T5"/>
                    </a:cxn>
                  </a:cxnLst>
                  <a:rect b="b" l="0" r="r" t="0"/>
                  <a:pathLst>
                    <a:path h="27" w="28">
                      <a:moveTo>
                        <a:pt x="22" y="9"/>
                      </a:moveTo>
                      <a:cubicBezTo>
                        <a:pt x="13" y="0"/>
                        <a:pt x="0" y="17"/>
                        <a:pt x="11" y="23"/>
                      </a:cubicBezTo>
                      <a:cubicBezTo>
                        <a:pt x="20" y="27"/>
                        <a:pt x="29" y="16"/>
                        <a:pt x="22" y="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24"/>
                <p:cNvSpPr/>
                <p:nvPr/>
              </p:nvSpPr>
              <p:spPr bwMode="auto">
                <a:xfrm>
                  <a:off x="6665913" y="3359151"/>
                  <a:ext cx="271463" cy="115888"/>
                </a:xfrm>
                <a:custGeom>
                  <a:gdLst>
                    <a:gd fmla="*/ 134 w 137" name="T0"/>
                    <a:gd fmla="*/ 43 h 58" name="T1"/>
                    <a:gd fmla="*/ 63 w 137" name="T2"/>
                    <a:gd fmla="*/ 5 h 58" name="T3"/>
                    <a:gd fmla="*/ 1 w 137" name="T4"/>
                    <a:gd fmla="*/ 51 h 58" name="T5"/>
                    <a:gd fmla="*/ 7 w 137" name="T6"/>
                    <a:gd fmla="*/ 55 h 58" name="T7"/>
                    <a:gd fmla="*/ 53 w 137" name="T8"/>
                    <a:gd fmla="*/ 22 h 58" name="T9"/>
                    <a:gd fmla="*/ 128 w 137" name="T10"/>
                    <a:gd fmla="*/ 48 h 58" name="T11"/>
                    <a:gd fmla="*/ 134 w 137" name="T12"/>
                    <a:gd fmla="*/ 43 h 58" name="T13"/>
                  </a:gdLst>
                  <a:cxnLst>
                    <a:cxn ang="0">
                      <a:pos x="T0" y="T1"/>
                    </a:cxn>
                    <a:cxn ang="0">
                      <a:pos x="T2" y="T3"/>
                    </a:cxn>
                    <a:cxn ang="0">
                      <a:pos x="T4" y="T5"/>
                    </a:cxn>
                    <a:cxn ang="0">
                      <a:pos x="T6" y="T7"/>
                    </a:cxn>
                    <a:cxn ang="0">
                      <a:pos x="T8" y="T9"/>
                    </a:cxn>
                    <a:cxn ang="0">
                      <a:pos x="T10" y="T11"/>
                    </a:cxn>
                    <a:cxn ang="0">
                      <a:pos x="T12" y="T13"/>
                    </a:cxn>
                  </a:cxnLst>
                  <a:rect b="b" l="0" r="r" t="0"/>
                  <a:pathLst>
                    <a:path h="57" w="137">
                      <a:moveTo>
                        <a:pt x="134" y="43"/>
                      </a:moveTo>
                      <a:cubicBezTo>
                        <a:pt x="119" y="16"/>
                        <a:pt x="94" y="0"/>
                        <a:pt x="63" y="5"/>
                      </a:cubicBezTo>
                      <a:cubicBezTo>
                        <a:pt x="37" y="9"/>
                        <a:pt x="9" y="25"/>
                        <a:pt x="1" y="51"/>
                      </a:cubicBezTo>
                      <a:cubicBezTo>
                        <a:pt x="0" y="54"/>
                        <a:pt x="5" y="58"/>
                        <a:pt x="7" y="55"/>
                      </a:cubicBezTo>
                      <a:cubicBezTo>
                        <a:pt x="20" y="38"/>
                        <a:pt x="33" y="28"/>
                        <a:pt x="53" y="22"/>
                      </a:cubicBezTo>
                      <a:cubicBezTo>
                        <a:pt x="87" y="10"/>
                        <a:pt x="104" y="29"/>
                        <a:pt x="128" y="48"/>
                      </a:cubicBezTo>
                      <a:cubicBezTo>
                        <a:pt x="131" y="51"/>
                        <a:pt x="137" y="48"/>
                        <a:pt x="134" y="4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descr="UQYAAB+LCAAAAAAABADVk89PgzAUx/+XqjdcOg7TcQOXGQ46ky16MDtUWkcnlKUUM7Pwv9tCy9jofl1MDBd4/b6+z/e9xwZci58VAR6YpoiLEUULjtJQkBQ4IMTAY0WSOCCgDFO2eORZscqB975p0tonb1TErygpiMplVFCU1J9eR29kT5TRtEi1DPagDKF1K9SHdZBinJC2LGSC8O+mQl/Fqvep4LLAOOMpErLgBpY3QB8Bb+D2YKmSMVnLixwwq7E8ZTDbD6VAfKpo+XRS5SwsQ26QXJ1hFJZfHbzduqGxx3vx+3Q0tH3DtYedA3T2O0Is/yKsWrO6BCYN6Y24GVdeXLju3SOcg7I+sLHaqMtjfbOI7SVyW38JrAhj23gDeL+JAlGT+9iEbWOZ98ftKIzGKSEqOZUSZ8hiUzNlsYcLqIBSN5rgOTjyWJRCvNGypVkcfyzqvxOBj50L0Hxh4sbdtoCp67jXv6c8ZUpbTnJP3mRPhRJNusyWtDVbzj0+AfmGQYZaxeQ8e+kwZ5Z6518Mg6/rXRwUAYq+/qe3ZojuJb/jMW9z+fwCctQ7FFEGAAA=" id="127" name="718cff9f-1962-4e76-84f7-e7b216d0c53f"/>
              <p:cNvGrpSpPr>
                <a:grpSpLocks noChangeAspect="1"/>
              </p:cNvGrpSpPr>
              <p:nvPr/>
            </p:nvGrpSpPr>
            <p:grpSpPr>
              <a:xfrm>
                <a:off x="1611037" y="2799752"/>
                <a:ext cx="989653" cy="1271897"/>
                <a:chOff x="2317379" y="1820534"/>
                <a:chExt cx="2502543" cy="3216255"/>
              </a:xfrm>
            </p:grpSpPr>
            <p:sp>
              <p:nvSpPr>
                <p:cNvPr id="128" name="BackShape"/>
                <p:cNvSpPr/>
                <p:nvPr/>
              </p:nvSpPr>
              <p:spPr bwMode="auto">
                <a:xfrm>
                  <a:off x="4299664" y="2228717"/>
                  <a:ext cx="258297" cy="263342"/>
                </a:xfrm>
                <a:custGeom>
                  <a:gdLst>
                    <a:gd fmla="*/ 50 w 190" name="T0"/>
                    <a:gd fmla="*/ 161 h 193" name="T1"/>
                    <a:gd fmla="*/ 109 w 190" name="T2"/>
                    <a:gd fmla="*/ 193 h 193" name="T3"/>
                    <a:gd fmla="*/ 149 w 190" name="T4"/>
                    <a:gd fmla="*/ 181 h 193" name="T5"/>
                    <a:gd fmla="*/ 167 w 190" name="T6"/>
                    <a:gd fmla="*/ 81 h 193" name="T7"/>
                    <a:gd fmla="*/ 136 w 190" name="T8"/>
                    <a:gd fmla="*/ 37 h 193" name="T9"/>
                    <a:gd fmla="*/ 38 w 190" name="T10"/>
                    <a:gd fmla="*/ 23 h 193" name="T11"/>
                    <a:gd fmla="*/ 24 w 190" name="T12"/>
                    <a:gd fmla="*/ 124 h 193" name="T13"/>
                    <a:gd fmla="*/ 5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50" y="161"/>
                      </a:moveTo>
                      <a:cubicBezTo>
                        <a:pt x="64" y="182"/>
                        <a:pt x="86" y="193"/>
                        <a:pt x="109" y="193"/>
                      </a:cubicBezTo>
                      <a:cubicBezTo>
                        <a:pt x="122" y="193"/>
                        <a:pt x="136" y="189"/>
                        <a:pt x="149" y="181"/>
                      </a:cubicBezTo>
                      <a:cubicBezTo>
                        <a:pt x="181" y="159"/>
                        <a:pt x="190" y="114"/>
                        <a:pt x="167" y="81"/>
                      </a:cubicBezTo>
                      <a:cubicBezTo>
                        <a:pt x="158" y="66"/>
                        <a:pt x="147" y="51"/>
                        <a:pt x="136" y="37"/>
                      </a:cubicBezTo>
                      <a:cubicBezTo>
                        <a:pt x="112" y="6"/>
                        <a:pt x="69" y="0"/>
                        <a:pt x="38" y="23"/>
                      </a:cubicBezTo>
                      <a:cubicBezTo>
                        <a:pt x="6" y="48"/>
                        <a:pt x="0" y="93"/>
                        <a:pt x="24" y="124"/>
                      </a:cubicBezTo>
                      <a:cubicBezTo>
                        <a:pt x="33" y="136"/>
                        <a:pt x="42" y="148"/>
                        <a:pt x="50" y="161"/>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29" name="BackShape"/>
                <p:cNvSpPr/>
                <p:nvPr/>
              </p:nvSpPr>
              <p:spPr bwMode="auto">
                <a:xfrm>
                  <a:off x="4513554" y="2586902"/>
                  <a:ext cx="231055" cy="273432"/>
                </a:xfrm>
                <a:custGeom>
                  <a:gdLst>
                    <a:gd fmla="*/ 12 w 170" name="T0"/>
                    <a:gd fmla="*/ 102 h 201" name="T1"/>
                    <a:gd fmla="*/ 24 w 170" name="T2"/>
                    <a:gd fmla="*/ 146 h 201" name="T3"/>
                    <a:gd fmla="*/ 93 w 170" name="T4"/>
                    <a:gd fmla="*/ 201 h 201" name="T5"/>
                    <a:gd fmla="*/ 110 w 170" name="T6"/>
                    <a:gd fmla="*/ 198 h 201" name="T7"/>
                    <a:gd fmla="*/ 161 w 170" name="T8"/>
                    <a:gd fmla="*/ 111 h 201" name="T9"/>
                    <a:gd fmla="*/ 146 w 170" name="T10"/>
                    <a:gd fmla="*/ 59 h 201" name="T11"/>
                    <a:gd fmla="*/ 57 w 170" name="T12"/>
                    <a:gd fmla="*/ 12 h 201" name="T13"/>
                    <a:gd fmla="*/ 12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2" y="102"/>
                      </a:moveTo>
                      <a:cubicBezTo>
                        <a:pt x="16" y="117"/>
                        <a:pt x="21" y="131"/>
                        <a:pt x="24" y="146"/>
                      </a:cubicBezTo>
                      <a:cubicBezTo>
                        <a:pt x="32" y="179"/>
                        <a:pt x="61" y="201"/>
                        <a:pt x="93" y="201"/>
                      </a:cubicBezTo>
                      <a:cubicBezTo>
                        <a:pt x="98" y="201"/>
                        <a:pt x="104" y="199"/>
                        <a:pt x="110" y="198"/>
                      </a:cubicBezTo>
                      <a:cubicBezTo>
                        <a:pt x="147" y="188"/>
                        <a:pt x="170" y="149"/>
                        <a:pt x="161" y="111"/>
                      </a:cubicBezTo>
                      <a:cubicBezTo>
                        <a:pt x="157" y="93"/>
                        <a:pt x="152" y="75"/>
                        <a:pt x="146" y="59"/>
                      </a:cubicBezTo>
                      <a:cubicBezTo>
                        <a:pt x="135" y="20"/>
                        <a:pt x="95" y="0"/>
                        <a:pt x="57" y="12"/>
                      </a:cubicBezTo>
                      <a:cubicBezTo>
                        <a:pt x="21" y="24"/>
                        <a:pt x="0" y="65"/>
                        <a:pt x="12" y="102"/>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30" name="BackShape"/>
                <p:cNvSpPr/>
                <p:nvPr/>
              </p:nvSpPr>
              <p:spPr bwMode="auto">
                <a:xfrm>
                  <a:off x="4252230" y="3681226"/>
                  <a:ext cx="261325" cy="257288"/>
                </a:xfrm>
                <a:custGeom>
                  <a:gdLst>
                    <a:gd fmla="*/ 159 w 192" name="T0"/>
                    <a:gd fmla="*/ 26 h 189" name="T1"/>
                    <a:gd fmla="*/ 59 w 192" name="T2"/>
                    <a:gd fmla="*/ 34 h 189" name="T3"/>
                    <a:gd fmla="*/ 28 w 192" name="T4"/>
                    <a:gd fmla="*/ 67 h 189" name="T5"/>
                    <a:gd fmla="*/ 29 w 192" name="T6"/>
                    <a:gd fmla="*/ 168 h 189" name="T7"/>
                    <a:gd fmla="*/ 79 w 192" name="T8"/>
                    <a:gd fmla="*/ 189 h 189" name="T9"/>
                    <a:gd fmla="*/ 130 w 192" name="T10"/>
                    <a:gd fmla="*/ 167 h 189" name="T11"/>
                    <a:gd fmla="*/ 166 w 192" name="T12"/>
                    <a:gd fmla="*/ 128 h 189" name="T13"/>
                    <a:gd fmla="*/ 159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159" y="26"/>
                      </a:moveTo>
                      <a:cubicBezTo>
                        <a:pt x="129" y="0"/>
                        <a:pt x="84" y="4"/>
                        <a:pt x="59" y="34"/>
                      </a:cubicBezTo>
                      <a:cubicBezTo>
                        <a:pt x="49" y="45"/>
                        <a:pt x="38" y="56"/>
                        <a:pt x="28" y="67"/>
                      </a:cubicBezTo>
                      <a:cubicBezTo>
                        <a:pt x="0" y="95"/>
                        <a:pt x="2" y="141"/>
                        <a:pt x="29" y="168"/>
                      </a:cubicBezTo>
                      <a:cubicBezTo>
                        <a:pt x="43" y="182"/>
                        <a:pt x="61" y="189"/>
                        <a:pt x="79" y="189"/>
                      </a:cubicBezTo>
                      <a:cubicBezTo>
                        <a:pt x="98" y="189"/>
                        <a:pt x="116" y="181"/>
                        <a:pt x="130" y="167"/>
                      </a:cubicBezTo>
                      <a:cubicBezTo>
                        <a:pt x="143" y="154"/>
                        <a:pt x="154" y="141"/>
                        <a:pt x="166" y="128"/>
                      </a:cubicBezTo>
                      <a:cubicBezTo>
                        <a:pt x="192" y="98"/>
                        <a:pt x="189" y="52"/>
                        <a:pt x="159" y="26"/>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31" name="BackShape"/>
                <p:cNvSpPr/>
                <p:nvPr/>
              </p:nvSpPr>
              <p:spPr bwMode="auto">
                <a:xfrm>
                  <a:off x="4569048" y="2992096"/>
                  <a:ext cx="202804" cy="268387"/>
                </a:xfrm>
                <a:custGeom>
                  <a:gdLst>
                    <a:gd fmla="*/ 79 w 149" name="T0"/>
                    <a:gd fmla="*/ 2 h 197" name="T1"/>
                    <a:gd fmla="*/ 5 w 149" name="T2"/>
                    <a:gd fmla="*/ 72 h 197" name="T3"/>
                    <a:gd fmla="*/ 3 w 149" name="T4"/>
                    <a:gd fmla="*/ 118 h 197" name="T5"/>
                    <a:gd fmla="*/ 67 w 149" name="T6"/>
                    <a:gd fmla="*/ 197 h 197" name="T7"/>
                    <a:gd fmla="*/ 73 w 149" name="T8"/>
                    <a:gd fmla="*/ 197 h 197" name="T9"/>
                    <a:gd fmla="*/ 144 w 149" name="T10"/>
                    <a:gd fmla="*/ 131 h 197" name="T11"/>
                    <a:gd fmla="*/ 148 w 149" name="T12"/>
                    <a:gd fmla="*/ 76 h 197" name="T13"/>
                    <a:gd fmla="*/ 79 w 149"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49">
                      <a:moveTo>
                        <a:pt x="79" y="2"/>
                      </a:moveTo>
                      <a:cubicBezTo>
                        <a:pt x="40" y="0"/>
                        <a:pt x="6" y="32"/>
                        <a:pt x="5" y="72"/>
                      </a:cubicBezTo>
                      <a:cubicBezTo>
                        <a:pt x="5" y="87"/>
                        <a:pt x="4" y="103"/>
                        <a:pt x="3" y="118"/>
                      </a:cubicBezTo>
                      <a:cubicBezTo>
                        <a:pt x="0" y="158"/>
                        <a:pt x="28" y="193"/>
                        <a:pt x="67" y="197"/>
                      </a:cubicBezTo>
                      <a:cubicBezTo>
                        <a:pt x="70" y="197"/>
                        <a:pt x="71" y="197"/>
                        <a:pt x="73" y="197"/>
                      </a:cubicBezTo>
                      <a:cubicBezTo>
                        <a:pt x="110" y="197"/>
                        <a:pt x="141" y="169"/>
                        <a:pt x="144" y="131"/>
                      </a:cubicBezTo>
                      <a:cubicBezTo>
                        <a:pt x="146" y="113"/>
                        <a:pt x="147" y="95"/>
                        <a:pt x="148" y="76"/>
                      </a:cubicBezTo>
                      <a:cubicBezTo>
                        <a:pt x="149" y="37"/>
                        <a:pt x="118" y="3"/>
                        <a:pt x="79" y="2"/>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32" name="BackShape"/>
                <p:cNvSpPr/>
                <p:nvPr/>
              </p:nvSpPr>
              <p:spPr bwMode="auto">
                <a:xfrm>
                  <a:off x="4461088" y="3355327"/>
                  <a:ext cx="248208" cy="269396"/>
                </a:xfrm>
                <a:custGeom>
                  <a:gdLst>
                    <a:gd fmla="*/ 126 w 182" name="T0"/>
                    <a:gd fmla="*/ 14 h 198" name="T1"/>
                    <a:gd fmla="*/ 35 w 182" name="T2"/>
                    <a:gd fmla="*/ 55 h 198" name="T3"/>
                    <a:gd fmla="*/ 17 w 182" name="T4"/>
                    <a:gd fmla="*/ 96 h 198" name="T5"/>
                    <a:gd fmla="*/ 52 w 182" name="T6"/>
                    <a:gd fmla="*/ 191 h 198" name="T7"/>
                    <a:gd fmla="*/ 82 w 182" name="T8"/>
                    <a:gd fmla="*/ 198 h 198" name="T9"/>
                    <a:gd fmla="*/ 146 w 182" name="T10"/>
                    <a:gd fmla="*/ 157 h 198" name="T11"/>
                    <a:gd fmla="*/ 167 w 182" name="T12"/>
                    <a:gd fmla="*/ 107 h 198" name="T13"/>
                    <a:gd fmla="*/ 126 w 182"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2">
                      <a:moveTo>
                        <a:pt x="126" y="14"/>
                      </a:moveTo>
                      <a:cubicBezTo>
                        <a:pt x="90" y="0"/>
                        <a:pt x="50" y="17"/>
                        <a:pt x="35" y="55"/>
                      </a:cubicBezTo>
                      <a:cubicBezTo>
                        <a:pt x="29" y="68"/>
                        <a:pt x="23" y="82"/>
                        <a:pt x="17" y="96"/>
                      </a:cubicBezTo>
                      <a:cubicBezTo>
                        <a:pt x="0" y="132"/>
                        <a:pt x="16" y="175"/>
                        <a:pt x="52" y="191"/>
                      </a:cubicBezTo>
                      <a:cubicBezTo>
                        <a:pt x="61" y="196"/>
                        <a:pt x="71" y="198"/>
                        <a:pt x="82" y="198"/>
                      </a:cubicBezTo>
                      <a:cubicBezTo>
                        <a:pt x="108" y="198"/>
                        <a:pt x="133" y="183"/>
                        <a:pt x="146" y="157"/>
                      </a:cubicBezTo>
                      <a:cubicBezTo>
                        <a:pt x="153" y="140"/>
                        <a:pt x="161" y="124"/>
                        <a:pt x="167" y="107"/>
                      </a:cubicBezTo>
                      <a:cubicBezTo>
                        <a:pt x="182" y="70"/>
                        <a:pt x="163" y="28"/>
                        <a:pt x="126" y="14"/>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33" name="BackShape"/>
                <p:cNvSpPr/>
                <p:nvPr/>
              </p:nvSpPr>
              <p:spPr bwMode="auto">
                <a:xfrm rot="21047012">
                  <a:off x="3973815" y="1960053"/>
                  <a:ext cx="275450" cy="248208"/>
                </a:xfrm>
                <a:custGeom>
                  <a:gdLst>
                    <a:gd fmla="*/ 179 w 202" name="T0"/>
                    <a:gd fmla="*/ 153 h 182" name="T1"/>
                    <a:gd fmla="*/ 164 w 202" name="T2"/>
                    <a:gd fmla="*/ 52 h 182" name="T3"/>
                    <a:gd fmla="*/ 120 w 202" name="T4"/>
                    <a:gd fmla="*/ 22 h 182" name="T5"/>
                    <a:gd fmla="*/ 22 w 202" name="T6"/>
                    <a:gd fmla="*/ 42 h 182" name="T7"/>
                    <a:gd fmla="*/ 43 w 202" name="T8"/>
                    <a:gd fmla="*/ 141 h 182" name="T9"/>
                    <a:gd fmla="*/ 79 w 202" name="T10"/>
                    <a:gd fmla="*/ 168 h 182" name="T11"/>
                    <a:gd fmla="*/ 122 w 202" name="T12"/>
                    <a:gd fmla="*/ 182 h 182" name="T13"/>
                    <a:gd fmla="*/ 179 w 202"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179" y="153"/>
                      </a:moveTo>
                      <a:cubicBezTo>
                        <a:pt x="202" y="120"/>
                        <a:pt x="195" y="76"/>
                        <a:pt x="164" y="52"/>
                      </a:cubicBezTo>
                      <a:cubicBezTo>
                        <a:pt x="149" y="41"/>
                        <a:pt x="135" y="31"/>
                        <a:pt x="120" y="22"/>
                      </a:cubicBezTo>
                      <a:cubicBezTo>
                        <a:pt x="87" y="0"/>
                        <a:pt x="44" y="9"/>
                        <a:pt x="22" y="42"/>
                      </a:cubicBezTo>
                      <a:cubicBezTo>
                        <a:pt x="0" y="75"/>
                        <a:pt x="11" y="120"/>
                        <a:pt x="43" y="141"/>
                      </a:cubicBezTo>
                      <a:cubicBezTo>
                        <a:pt x="55" y="149"/>
                        <a:pt x="68" y="158"/>
                        <a:pt x="79" y="168"/>
                      </a:cubicBezTo>
                      <a:cubicBezTo>
                        <a:pt x="93" y="177"/>
                        <a:pt x="107" y="182"/>
                        <a:pt x="122" y="182"/>
                      </a:cubicBezTo>
                      <a:cubicBezTo>
                        <a:pt x="143" y="182"/>
                        <a:pt x="165" y="171"/>
                        <a:pt x="179" y="153"/>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34" name="BackShape"/>
                <p:cNvSpPr/>
                <p:nvPr/>
              </p:nvSpPr>
              <p:spPr bwMode="auto">
                <a:xfrm>
                  <a:off x="2538992" y="2270681"/>
                  <a:ext cx="259307" cy="263342"/>
                </a:xfrm>
                <a:custGeom>
                  <a:gdLst>
                    <a:gd fmla="*/ 140 w 190" name="T0"/>
                    <a:gd fmla="*/ 161 h 193" name="T1"/>
                    <a:gd fmla="*/ 82 w 190" name="T2"/>
                    <a:gd fmla="*/ 193 h 193" name="T3"/>
                    <a:gd fmla="*/ 42 w 190" name="T4"/>
                    <a:gd fmla="*/ 181 h 193" name="T5"/>
                    <a:gd fmla="*/ 23 w 190" name="T6"/>
                    <a:gd fmla="*/ 81 h 193" name="T7"/>
                    <a:gd fmla="*/ 54 w 190" name="T8"/>
                    <a:gd fmla="*/ 37 h 193" name="T9"/>
                    <a:gd fmla="*/ 153 w 190" name="T10"/>
                    <a:gd fmla="*/ 23 h 193" name="T11"/>
                    <a:gd fmla="*/ 166 w 190" name="T12"/>
                    <a:gd fmla="*/ 124 h 193" name="T13"/>
                    <a:gd fmla="*/ 14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140" y="161"/>
                      </a:moveTo>
                      <a:cubicBezTo>
                        <a:pt x="126" y="182"/>
                        <a:pt x="105" y="193"/>
                        <a:pt x="82" y="193"/>
                      </a:cubicBezTo>
                      <a:cubicBezTo>
                        <a:pt x="68" y="193"/>
                        <a:pt x="54" y="189"/>
                        <a:pt x="42" y="181"/>
                      </a:cubicBezTo>
                      <a:cubicBezTo>
                        <a:pt x="10" y="159"/>
                        <a:pt x="0" y="114"/>
                        <a:pt x="23" y="81"/>
                      </a:cubicBezTo>
                      <a:cubicBezTo>
                        <a:pt x="32" y="66"/>
                        <a:pt x="43" y="51"/>
                        <a:pt x="54" y="37"/>
                      </a:cubicBezTo>
                      <a:cubicBezTo>
                        <a:pt x="78" y="6"/>
                        <a:pt x="122" y="0"/>
                        <a:pt x="153" y="23"/>
                      </a:cubicBezTo>
                      <a:cubicBezTo>
                        <a:pt x="185" y="48"/>
                        <a:pt x="190" y="93"/>
                        <a:pt x="166" y="124"/>
                      </a:cubicBezTo>
                      <a:cubicBezTo>
                        <a:pt x="157" y="136"/>
                        <a:pt x="148" y="148"/>
                        <a:pt x="140" y="161"/>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35" name="BackShape"/>
                <p:cNvSpPr/>
                <p:nvPr/>
              </p:nvSpPr>
              <p:spPr bwMode="auto">
                <a:xfrm>
                  <a:off x="2392691" y="2608686"/>
                  <a:ext cx="231055" cy="273432"/>
                </a:xfrm>
                <a:custGeom>
                  <a:gdLst>
                    <a:gd fmla="*/ 158 w 170" name="T0"/>
                    <a:gd fmla="*/ 102 h 201" name="T1"/>
                    <a:gd fmla="*/ 146 w 170" name="T2"/>
                    <a:gd fmla="*/ 146 h 201" name="T3"/>
                    <a:gd fmla="*/ 77 w 170" name="T4"/>
                    <a:gd fmla="*/ 201 h 201" name="T5"/>
                    <a:gd fmla="*/ 60 w 170" name="T6"/>
                    <a:gd fmla="*/ 198 h 201" name="T7"/>
                    <a:gd fmla="*/ 9 w 170" name="T8"/>
                    <a:gd fmla="*/ 111 h 201" name="T9"/>
                    <a:gd fmla="*/ 24 w 170" name="T10"/>
                    <a:gd fmla="*/ 59 h 201" name="T11"/>
                    <a:gd fmla="*/ 113 w 170" name="T12"/>
                    <a:gd fmla="*/ 12 h 201" name="T13"/>
                    <a:gd fmla="*/ 158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58" y="102"/>
                      </a:moveTo>
                      <a:cubicBezTo>
                        <a:pt x="154" y="117"/>
                        <a:pt x="149" y="131"/>
                        <a:pt x="146" y="146"/>
                      </a:cubicBezTo>
                      <a:cubicBezTo>
                        <a:pt x="138" y="179"/>
                        <a:pt x="109" y="201"/>
                        <a:pt x="77" y="201"/>
                      </a:cubicBezTo>
                      <a:cubicBezTo>
                        <a:pt x="72" y="201"/>
                        <a:pt x="66" y="199"/>
                        <a:pt x="60" y="198"/>
                      </a:cubicBezTo>
                      <a:cubicBezTo>
                        <a:pt x="23" y="188"/>
                        <a:pt x="0" y="149"/>
                        <a:pt x="9" y="111"/>
                      </a:cubicBezTo>
                      <a:cubicBezTo>
                        <a:pt x="14" y="93"/>
                        <a:pt x="18" y="75"/>
                        <a:pt x="24" y="59"/>
                      </a:cubicBezTo>
                      <a:cubicBezTo>
                        <a:pt x="35" y="20"/>
                        <a:pt x="75" y="0"/>
                        <a:pt x="113" y="12"/>
                      </a:cubicBezTo>
                      <a:cubicBezTo>
                        <a:pt x="149" y="24"/>
                        <a:pt x="170" y="65"/>
                        <a:pt x="158" y="102"/>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36" name="BackShape"/>
                <p:cNvSpPr/>
                <p:nvPr/>
              </p:nvSpPr>
              <p:spPr bwMode="auto">
                <a:xfrm>
                  <a:off x="2623746" y="3681226"/>
                  <a:ext cx="261325" cy="257288"/>
                </a:xfrm>
                <a:custGeom>
                  <a:gdLst>
                    <a:gd fmla="*/ 33 w 192" name="T0"/>
                    <a:gd fmla="*/ 26 h 189" name="T1"/>
                    <a:gd fmla="*/ 133 w 192" name="T2"/>
                    <a:gd fmla="*/ 34 h 189" name="T3"/>
                    <a:gd fmla="*/ 164 w 192" name="T4"/>
                    <a:gd fmla="*/ 67 h 189" name="T5"/>
                    <a:gd fmla="*/ 163 w 192" name="T6"/>
                    <a:gd fmla="*/ 168 h 189" name="T7"/>
                    <a:gd fmla="*/ 114 w 192" name="T8"/>
                    <a:gd fmla="*/ 189 h 189" name="T9"/>
                    <a:gd fmla="*/ 62 w 192" name="T10"/>
                    <a:gd fmla="*/ 167 h 189" name="T11"/>
                    <a:gd fmla="*/ 26 w 192" name="T12"/>
                    <a:gd fmla="*/ 128 h 189" name="T13"/>
                    <a:gd fmla="*/ 33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33" y="26"/>
                      </a:moveTo>
                      <a:cubicBezTo>
                        <a:pt x="63" y="0"/>
                        <a:pt x="108" y="4"/>
                        <a:pt x="133" y="34"/>
                      </a:cubicBezTo>
                      <a:cubicBezTo>
                        <a:pt x="143" y="45"/>
                        <a:pt x="154" y="56"/>
                        <a:pt x="164" y="67"/>
                      </a:cubicBezTo>
                      <a:cubicBezTo>
                        <a:pt x="192" y="95"/>
                        <a:pt x="191" y="141"/>
                        <a:pt x="163" y="168"/>
                      </a:cubicBezTo>
                      <a:cubicBezTo>
                        <a:pt x="149" y="182"/>
                        <a:pt x="131" y="189"/>
                        <a:pt x="114" y="189"/>
                      </a:cubicBezTo>
                      <a:cubicBezTo>
                        <a:pt x="94" y="189"/>
                        <a:pt x="76" y="181"/>
                        <a:pt x="62" y="167"/>
                      </a:cubicBezTo>
                      <a:cubicBezTo>
                        <a:pt x="49" y="154"/>
                        <a:pt x="38" y="141"/>
                        <a:pt x="26" y="128"/>
                      </a:cubicBezTo>
                      <a:cubicBezTo>
                        <a:pt x="0" y="98"/>
                        <a:pt x="3" y="52"/>
                        <a:pt x="33" y="26"/>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37" name="BackShape"/>
                <p:cNvSpPr/>
                <p:nvPr/>
              </p:nvSpPr>
              <p:spPr bwMode="auto">
                <a:xfrm>
                  <a:off x="2365449" y="2992096"/>
                  <a:ext cx="203813" cy="268387"/>
                </a:xfrm>
                <a:custGeom>
                  <a:gdLst>
                    <a:gd fmla="*/ 70 w 150" name="T0"/>
                    <a:gd fmla="*/ 2 h 197" name="T1"/>
                    <a:gd fmla="*/ 144 w 150" name="T2"/>
                    <a:gd fmla="*/ 72 h 197" name="T3"/>
                    <a:gd fmla="*/ 146 w 150" name="T4"/>
                    <a:gd fmla="*/ 118 h 197" name="T5"/>
                    <a:gd fmla="*/ 82 w 150" name="T6"/>
                    <a:gd fmla="*/ 197 h 197" name="T7"/>
                    <a:gd fmla="*/ 76 w 150" name="T8"/>
                    <a:gd fmla="*/ 197 h 197" name="T9"/>
                    <a:gd fmla="*/ 5 w 150" name="T10"/>
                    <a:gd fmla="*/ 131 h 197" name="T11"/>
                    <a:gd fmla="*/ 1 w 150" name="T12"/>
                    <a:gd fmla="*/ 76 h 197" name="T13"/>
                    <a:gd fmla="*/ 70 w 150"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50">
                      <a:moveTo>
                        <a:pt x="70" y="2"/>
                      </a:moveTo>
                      <a:cubicBezTo>
                        <a:pt x="109" y="0"/>
                        <a:pt x="143" y="32"/>
                        <a:pt x="144" y="72"/>
                      </a:cubicBezTo>
                      <a:cubicBezTo>
                        <a:pt x="144" y="87"/>
                        <a:pt x="145" y="103"/>
                        <a:pt x="146" y="118"/>
                      </a:cubicBezTo>
                      <a:cubicBezTo>
                        <a:pt x="150" y="158"/>
                        <a:pt x="121" y="193"/>
                        <a:pt x="82" y="197"/>
                      </a:cubicBezTo>
                      <a:cubicBezTo>
                        <a:pt x="79" y="197"/>
                        <a:pt x="78" y="197"/>
                        <a:pt x="76" y="197"/>
                      </a:cubicBezTo>
                      <a:cubicBezTo>
                        <a:pt x="39" y="197"/>
                        <a:pt x="8" y="169"/>
                        <a:pt x="5" y="131"/>
                      </a:cubicBezTo>
                      <a:cubicBezTo>
                        <a:pt x="4" y="113"/>
                        <a:pt x="2" y="95"/>
                        <a:pt x="1" y="76"/>
                      </a:cubicBezTo>
                      <a:cubicBezTo>
                        <a:pt x="0" y="37"/>
                        <a:pt x="31" y="3"/>
                        <a:pt x="70" y="2"/>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38" name="BackShape"/>
                <p:cNvSpPr/>
                <p:nvPr/>
              </p:nvSpPr>
              <p:spPr bwMode="auto">
                <a:xfrm>
                  <a:off x="2429014" y="3355327"/>
                  <a:ext cx="246190" cy="269396"/>
                </a:xfrm>
                <a:custGeom>
                  <a:gdLst>
                    <a:gd fmla="*/ 55 w 181" name="T0"/>
                    <a:gd fmla="*/ 14 h 198" name="T1"/>
                    <a:gd fmla="*/ 147 w 181" name="T2"/>
                    <a:gd fmla="*/ 55 h 198" name="T3"/>
                    <a:gd fmla="*/ 164 w 181" name="T4"/>
                    <a:gd fmla="*/ 96 h 198" name="T5"/>
                    <a:gd fmla="*/ 129 w 181" name="T6"/>
                    <a:gd fmla="*/ 191 h 198" name="T7"/>
                    <a:gd fmla="*/ 99 w 181" name="T8"/>
                    <a:gd fmla="*/ 198 h 198" name="T9"/>
                    <a:gd fmla="*/ 35 w 181" name="T10"/>
                    <a:gd fmla="*/ 157 h 198" name="T11"/>
                    <a:gd fmla="*/ 15 w 181" name="T12"/>
                    <a:gd fmla="*/ 107 h 198" name="T13"/>
                    <a:gd fmla="*/ 55 w 181"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1">
                      <a:moveTo>
                        <a:pt x="55" y="14"/>
                      </a:moveTo>
                      <a:cubicBezTo>
                        <a:pt x="91" y="0"/>
                        <a:pt x="132" y="17"/>
                        <a:pt x="147" y="55"/>
                      </a:cubicBezTo>
                      <a:cubicBezTo>
                        <a:pt x="152" y="68"/>
                        <a:pt x="158" y="82"/>
                        <a:pt x="164" y="96"/>
                      </a:cubicBezTo>
                      <a:cubicBezTo>
                        <a:pt x="181" y="132"/>
                        <a:pt x="165" y="175"/>
                        <a:pt x="129" y="191"/>
                      </a:cubicBezTo>
                      <a:cubicBezTo>
                        <a:pt x="120" y="196"/>
                        <a:pt x="110" y="198"/>
                        <a:pt x="99" y="198"/>
                      </a:cubicBezTo>
                      <a:cubicBezTo>
                        <a:pt x="73" y="198"/>
                        <a:pt x="48" y="183"/>
                        <a:pt x="35" y="157"/>
                      </a:cubicBezTo>
                      <a:cubicBezTo>
                        <a:pt x="28" y="140"/>
                        <a:pt x="20" y="124"/>
                        <a:pt x="15" y="107"/>
                      </a:cubicBezTo>
                      <a:cubicBezTo>
                        <a:pt x="0" y="70"/>
                        <a:pt x="18" y="28"/>
                        <a:pt x="55" y="14"/>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39" name="BackShape"/>
                <p:cNvSpPr/>
                <p:nvPr/>
              </p:nvSpPr>
              <p:spPr bwMode="auto">
                <a:xfrm>
                  <a:off x="2800317" y="2012383"/>
                  <a:ext cx="273432" cy="248208"/>
                </a:xfrm>
                <a:custGeom>
                  <a:gdLst>
                    <a:gd fmla="*/ 23 w 201" name="T0"/>
                    <a:gd fmla="*/ 153 h 182" name="T1"/>
                    <a:gd fmla="*/ 37 w 201" name="T2"/>
                    <a:gd fmla="*/ 52 h 182" name="T3"/>
                    <a:gd fmla="*/ 81 w 201" name="T4"/>
                    <a:gd fmla="*/ 22 h 182" name="T5"/>
                    <a:gd fmla="*/ 179 w 201" name="T6"/>
                    <a:gd fmla="*/ 42 h 182" name="T7"/>
                    <a:gd fmla="*/ 158 w 201" name="T8"/>
                    <a:gd fmla="*/ 141 h 182" name="T9"/>
                    <a:gd fmla="*/ 122 w 201" name="T10"/>
                    <a:gd fmla="*/ 168 h 182" name="T11"/>
                    <a:gd fmla="*/ 80 w 201" name="T12"/>
                    <a:gd fmla="*/ 182 h 182" name="T13"/>
                    <a:gd fmla="*/ 23 w 201"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23" y="153"/>
                      </a:moveTo>
                      <a:cubicBezTo>
                        <a:pt x="0" y="120"/>
                        <a:pt x="7" y="76"/>
                        <a:pt x="37" y="52"/>
                      </a:cubicBezTo>
                      <a:cubicBezTo>
                        <a:pt x="52" y="41"/>
                        <a:pt x="66" y="31"/>
                        <a:pt x="81" y="22"/>
                      </a:cubicBezTo>
                      <a:cubicBezTo>
                        <a:pt x="114" y="0"/>
                        <a:pt x="157" y="9"/>
                        <a:pt x="179" y="42"/>
                      </a:cubicBezTo>
                      <a:cubicBezTo>
                        <a:pt x="201" y="75"/>
                        <a:pt x="190" y="120"/>
                        <a:pt x="158" y="141"/>
                      </a:cubicBezTo>
                      <a:cubicBezTo>
                        <a:pt x="146" y="149"/>
                        <a:pt x="133" y="158"/>
                        <a:pt x="122" y="168"/>
                      </a:cubicBezTo>
                      <a:cubicBezTo>
                        <a:pt x="108" y="177"/>
                        <a:pt x="94" y="182"/>
                        <a:pt x="80" y="182"/>
                      </a:cubicBezTo>
                      <a:cubicBezTo>
                        <a:pt x="58" y="182"/>
                        <a:pt x="36" y="171"/>
                        <a:pt x="23" y="153"/>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40" name="BackShape"/>
                <p:cNvSpPr/>
                <p:nvPr/>
              </p:nvSpPr>
              <p:spPr bwMode="auto">
                <a:xfrm>
                  <a:off x="2912313" y="3919344"/>
                  <a:ext cx="269396" cy="253252"/>
                </a:xfrm>
                <a:custGeom>
                  <a:gdLst>
                    <a:gd fmla="*/ 158 w 198" name="T0"/>
                    <a:gd fmla="*/ 41 h 186" name="T1"/>
                    <a:gd fmla="*/ 196 w 198" name="T2"/>
                    <a:gd fmla="*/ 95 h 186" name="T3"/>
                    <a:gd fmla="*/ 190 w 198" name="T4"/>
                    <a:gd fmla="*/ 136 h 186" name="T5"/>
                    <a:gd fmla="*/ 93 w 198" name="T6"/>
                    <a:gd fmla="*/ 167 h 186" name="T7"/>
                    <a:gd fmla="*/ 46 w 198" name="T8"/>
                    <a:gd fmla="*/ 142 h 186" name="T9"/>
                    <a:gd fmla="*/ 19 w 198" name="T10"/>
                    <a:gd fmla="*/ 47 h 186" name="T11"/>
                    <a:gd fmla="*/ 118 w 198" name="T12"/>
                    <a:gd fmla="*/ 20 h 186" name="T13"/>
                    <a:gd fmla="*/ 158 w 198" name="T14"/>
                    <a:gd fmla="*/ 41 h 18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6" w="198">
                      <a:moveTo>
                        <a:pt x="158" y="41"/>
                      </a:moveTo>
                      <a:cubicBezTo>
                        <a:pt x="180" y="52"/>
                        <a:pt x="193" y="73"/>
                        <a:pt x="196" y="95"/>
                      </a:cubicBezTo>
                      <a:cubicBezTo>
                        <a:pt x="198" y="109"/>
                        <a:pt x="196" y="123"/>
                        <a:pt x="190" y="136"/>
                      </a:cubicBezTo>
                      <a:cubicBezTo>
                        <a:pt x="172" y="171"/>
                        <a:pt x="129" y="186"/>
                        <a:pt x="93" y="167"/>
                      </a:cubicBezTo>
                      <a:cubicBezTo>
                        <a:pt x="77" y="160"/>
                        <a:pt x="61" y="152"/>
                        <a:pt x="46" y="142"/>
                      </a:cubicBezTo>
                      <a:cubicBezTo>
                        <a:pt x="12" y="123"/>
                        <a:pt x="0" y="80"/>
                        <a:pt x="19" y="47"/>
                      </a:cubicBezTo>
                      <a:cubicBezTo>
                        <a:pt x="39" y="12"/>
                        <a:pt x="84" y="0"/>
                        <a:pt x="118" y="20"/>
                      </a:cubicBezTo>
                      <a:cubicBezTo>
                        <a:pt x="130" y="28"/>
                        <a:pt x="144" y="35"/>
                        <a:pt x="158" y="41"/>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41" name="BackShape"/>
                <p:cNvSpPr/>
                <p:nvPr/>
              </p:nvSpPr>
              <p:spPr bwMode="auto">
                <a:xfrm>
                  <a:off x="3273525" y="4053537"/>
                  <a:ext cx="272423" cy="214911"/>
                </a:xfrm>
                <a:custGeom>
                  <a:gdLst>
                    <a:gd fmla="*/ 90 w 200" name="T0"/>
                    <a:gd fmla="*/ 7 h 158" name="T1"/>
                    <a:gd fmla="*/ 136 w 200" name="T2"/>
                    <a:gd fmla="*/ 14 h 158" name="T3"/>
                    <a:gd fmla="*/ 199 w 200" name="T4"/>
                    <a:gd fmla="*/ 75 h 158" name="T5"/>
                    <a:gd fmla="*/ 199 w 200" name="T6"/>
                    <a:gd fmla="*/ 92 h 158" name="T7"/>
                    <a:gd fmla="*/ 119 w 200" name="T8"/>
                    <a:gd fmla="*/ 154 h 158" name="T9"/>
                    <a:gd fmla="*/ 65 w 200" name="T10"/>
                    <a:gd fmla="*/ 146 h 158" name="T11"/>
                    <a:gd fmla="*/ 8 w 200" name="T12"/>
                    <a:gd fmla="*/ 64 h 158" name="T13"/>
                    <a:gd fmla="*/ 90 w 200" name="T14"/>
                    <a:gd fmla="*/ 7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0">
                      <a:moveTo>
                        <a:pt x="90" y="7"/>
                      </a:moveTo>
                      <a:cubicBezTo>
                        <a:pt x="106" y="10"/>
                        <a:pt x="120" y="12"/>
                        <a:pt x="136" y="14"/>
                      </a:cubicBezTo>
                      <a:cubicBezTo>
                        <a:pt x="169" y="18"/>
                        <a:pt x="195" y="43"/>
                        <a:pt x="199" y="75"/>
                      </a:cubicBezTo>
                      <a:cubicBezTo>
                        <a:pt x="200" y="80"/>
                        <a:pt x="199" y="86"/>
                        <a:pt x="199" y="92"/>
                      </a:cubicBezTo>
                      <a:cubicBezTo>
                        <a:pt x="193" y="131"/>
                        <a:pt x="158" y="158"/>
                        <a:pt x="119" y="154"/>
                      </a:cubicBezTo>
                      <a:cubicBezTo>
                        <a:pt x="100" y="152"/>
                        <a:pt x="82" y="150"/>
                        <a:pt x="65" y="146"/>
                      </a:cubicBezTo>
                      <a:cubicBezTo>
                        <a:pt x="26" y="140"/>
                        <a:pt x="0" y="103"/>
                        <a:pt x="8" y="64"/>
                      </a:cubicBezTo>
                      <a:cubicBezTo>
                        <a:pt x="14" y="26"/>
                        <a:pt x="52" y="0"/>
                        <a:pt x="90" y="7"/>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42" name="BackShape"/>
                <p:cNvSpPr/>
                <p:nvPr/>
              </p:nvSpPr>
              <p:spPr bwMode="auto">
                <a:xfrm>
                  <a:off x="3651891" y="4042438"/>
                  <a:ext cx="277468" cy="223992"/>
                </a:xfrm>
                <a:custGeom>
                  <a:gdLst>
                    <a:gd fmla="*/ 7 w 204" name="T0"/>
                    <a:gd fmla="*/ 99 h 164" name="T1"/>
                    <a:gd fmla="*/ 67 w 204" name="T2"/>
                    <a:gd fmla="*/ 17 h 164" name="T3"/>
                    <a:gd fmla="*/ 113 w 204" name="T4"/>
                    <a:gd fmla="*/ 9 h 164" name="T5"/>
                    <a:gd fmla="*/ 198 w 204" name="T6"/>
                    <a:gd fmla="*/ 63 h 164" name="T7"/>
                    <a:gd fmla="*/ 199 w 204" name="T8"/>
                    <a:gd fmla="*/ 68 h 164" name="T9"/>
                    <a:gd fmla="*/ 143 w 204" name="T10"/>
                    <a:gd fmla="*/ 147 h 164" name="T11"/>
                    <a:gd fmla="*/ 90 w 204" name="T12"/>
                    <a:gd fmla="*/ 158 h 164" name="T13"/>
                    <a:gd fmla="*/ 7 w 204" name="T14"/>
                    <a:gd fmla="*/ 99 h 16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4" w="204">
                      <a:moveTo>
                        <a:pt x="7" y="99"/>
                      </a:moveTo>
                      <a:cubicBezTo>
                        <a:pt x="0" y="60"/>
                        <a:pt x="27" y="23"/>
                        <a:pt x="67" y="17"/>
                      </a:cubicBezTo>
                      <a:cubicBezTo>
                        <a:pt x="82" y="15"/>
                        <a:pt x="98" y="12"/>
                        <a:pt x="113" y="9"/>
                      </a:cubicBezTo>
                      <a:cubicBezTo>
                        <a:pt x="152" y="0"/>
                        <a:pt x="190" y="24"/>
                        <a:pt x="198" y="63"/>
                      </a:cubicBezTo>
                      <a:cubicBezTo>
                        <a:pt x="199" y="65"/>
                        <a:pt x="199" y="66"/>
                        <a:pt x="199" y="68"/>
                      </a:cubicBezTo>
                      <a:cubicBezTo>
                        <a:pt x="204" y="105"/>
                        <a:pt x="180" y="139"/>
                        <a:pt x="143" y="147"/>
                      </a:cubicBezTo>
                      <a:cubicBezTo>
                        <a:pt x="125" y="151"/>
                        <a:pt x="108" y="154"/>
                        <a:pt x="90" y="158"/>
                      </a:cubicBezTo>
                      <a:cubicBezTo>
                        <a:pt x="50" y="164"/>
                        <a:pt x="13" y="138"/>
                        <a:pt x="7" y="99"/>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43" name="BackShape"/>
                <p:cNvSpPr/>
                <p:nvPr/>
              </p:nvSpPr>
              <p:spPr bwMode="auto">
                <a:xfrm>
                  <a:off x="3995950" y="3907236"/>
                  <a:ext cx="271414" cy="254261"/>
                </a:xfrm>
                <a:custGeom>
                  <a:gdLst>
                    <a:gd fmla="*/ 19 w 199" name="T0"/>
                    <a:gd fmla="*/ 140 h 187" name="T1"/>
                    <a:gd fmla="*/ 47 w 199" name="T2"/>
                    <a:gd fmla="*/ 44 h 187" name="T3"/>
                    <a:gd fmla="*/ 86 w 199" name="T4"/>
                    <a:gd fmla="*/ 21 h 187" name="T5"/>
                    <a:gd fmla="*/ 185 w 199" name="T6"/>
                    <a:gd fmla="*/ 43 h 187" name="T7"/>
                    <a:gd fmla="*/ 196 w 199" name="T8"/>
                    <a:gd fmla="*/ 72 h 187" name="T9"/>
                    <a:gd fmla="*/ 163 w 199" name="T10"/>
                    <a:gd fmla="*/ 141 h 187" name="T11"/>
                    <a:gd fmla="*/ 116 w 199" name="T12"/>
                    <a:gd fmla="*/ 168 h 187" name="T13"/>
                    <a:gd fmla="*/ 19 w 199" name="T14"/>
                    <a:gd fmla="*/ 140 h 18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7" w="199">
                      <a:moveTo>
                        <a:pt x="19" y="140"/>
                      </a:moveTo>
                      <a:cubicBezTo>
                        <a:pt x="0" y="105"/>
                        <a:pt x="12" y="63"/>
                        <a:pt x="47" y="44"/>
                      </a:cubicBezTo>
                      <a:cubicBezTo>
                        <a:pt x="60" y="36"/>
                        <a:pt x="73" y="29"/>
                        <a:pt x="86" y="21"/>
                      </a:cubicBezTo>
                      <a:cubicBezTo>
                        <a:pt x="120" y="0"/>
                        <a:pt x="164" y="10"/>
                        <a:pt x="185" y="43"/>
                      </a:cubicBezTo>
                      <a:cubicBezTo>
                        <a:pt x="191" y="52"/>
                        <a:pt x="194" y="62"/>
                        <a:pt x="196" y="72"/>
                      </a:cubicBezTo>
                      <a:cubicBezTo>
                        <a:pt x="199" y="98"/>
                        <a:pt x="187" y="125"/>
                        <a:pt x="163" y="141"/>
                      </a:cubicBezTo>
                      <a:cubicBezTo>
                        <a:pt x="147" y="150"/>
                        <a:pt x="132" y="160"/>
                        <a:pt x="116" y="168"/>
                      </a:cubicBezTo>
                      <a:cubicBezTo>
                        <a:pt x="81" y="187"/>
                        <a:pt x="37" y="175"/>
                        <a:pt x="19" y="140"/>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44" name="BackShape"/>
                <p:cNvSpPr/>
                <p:nvPr/>
              </p:nvSpPr>
              <p:spPr bwMode="auto">
                <a:xfrm>
                  <a:off x="3209960" y="1882226"/>
                  <a:ext cx="272423" cy="223992"/>
                </a:xfrm>
                <a:custGeom>
                  <a:gdLst>
                    <a:gd fmla="*/ 140 w 200" name="T0"/>
                    <a:gd fmla="*/ 146 h 165" name="T1"/>
                    <a:gd fmla="*/ 192 w 200" name="T2"/>
                    <a:gd fmla="*/ 106 h 165" name="T3"/>
                    <a:gd fmla="*/ 197 w 200" name="T4"/>
                    <a:gd fmla="*/ 64 h 165" name="T5"/>
                    <a:gd fmla="*/ 114 w 200" name="T6"/>
                    <a:gd fmla="*/ 7 h 165" name="T7"/>
                    <a:gd fmla="*/ 61 w 200" name="T8"/>
                    <a:gd fmla="*/ 18 h 165" name="T9"/>
                    <a:gd fmla="*/ 8 w 200" name="T10"/>
                    <a:gd fmla="*/ 102 h 165" name="T11"/>
                    <a:gd fmla="*/ 95 w 200" name="T12"/>
                    <a:gd fmla="*/ 155 h 165" name="T13"/>
                    <a:gd fmla="*/ 140 w 200" name="T14"/>
                    <a:gd fmla="*/ 146 h 16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5" w="200">
                      <a:moveTo>
                        <a:pt x="140" y="146"/>
                      </a:moveTo>
                      <a:cubicBezTo>
                        <a:pt x="164" y="142"/>
                        <a:pt x="183" y="127"/>
                        <a:pt x="192" y="106"/>
                      </a:cubicBezTo>
                      <a:cubicBezTo>
                        <a:pt x="197" y="93"/>
                        <a:pt x="200" y="79"/>
                        <a:pt x="197" y="64"/>
                      </a:cubicBezTo>
                      <a:cubicBezTo>
                        <a:pt x="190" y="26"/>
                        <a:pt x="153" y="0"/>
                        <a:pt x="114" y="7"/>
                      </a:cubicBezTo>
                      <a:cubicBezTo>
                        <a:pt x="96" y="10"/>
                        <a:pt x="78" y="13"/>
                        <a:pt x="61" y="18"/>
                      </a:cubicBezTo>
                      <a:cubicBezTo>
                        <a:pt x="22" y="27"/>
                        <a:pt x="0" y="64"/>
                        <a:pt x="8" y="102"/>
                      </a:cubicBezTo>
                      <a:cubicBezTo>
                        <a:pt x="18" y="141"/>
                        <a:pt x="57" y="165"/>
                        <a:pt x="95" y="155"/>
                      </a:cubicBezTo>
                      <a:cubicBezTo>
                        <a:pt x="109" y="152"/>
                        <a:pt x="125" y="148"/>
                        <a:pt x="140" y="146"/>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45" name="BackShape"/>
                <p:cNvSpPr/>
                <p:nvPr/>
              </p:nvSpPr>
              <p:spPr bwMode="auto">
                <a:xfrm>
                  <a:off x="3592361" y="1875163"/>
                  <a:ext cx="273432" cy="214911"/>
                </a:xfrm>
                <a:custGeom>
                  <a:gdLst>
                    <a:gd fmla="*/ 67 w 201" name="T0"/>
                    <a:gd fmla="*/ 146 h 158" name="T1"/>
                    <a:gd fmla="*/ 113 w 201" name="T2"/>
                    <a:gd fmla="*/ 152 h 158" name="T3"/>
                    <a:gd fmla="*/ 190 w 201" name="T4"/>
                    <a:gd fmla="*/ 112 h 158" name="T5"/>
                    <a:gd fmla="*/ 195 w 201" name="T6"/>
                    <a:gd fmla="*/ 95 h 158" name="T7"/>
                    <a:gd fmla="*/ 136 w 201" name="T8"/>
                    <a:gd fmla="*/ 13 h 158" name="T9"/>
                    <a:gd fmla="*/ 82 w 201" name="T10"/>
                    <a:gd fmla="*/ 5 h 158" name="T11"/>
                    <a:gd fmla="*/ 4 w 201" name="T12"/>
                    <a:gd fmla="*/ 68 h 158" name="T13"/>
                    <a:gd fmla="*/ 67 w 201" name="T14"/>
                    <a:gd fmla="*/ 146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1">
                      <a:moveTo>
                        <a:pt x="67" y="146"/>
                      </a:moveTo>
                      <a:cubicBezTo>
                        <a:pt x="83" y="148"/>
                        <a:pt x="98" y="149"/>
                        <a:pt x="113" y="152"/>
                      </a:cubicBezTo>
                      <a:cubicBezTo>
                        <a:pt x="146" y="158"/>
                        <a:pt x="178" y="141"/>
                        <a:pt x="190" y="112"/>
                      </a:cubicBezTo>
                      <a:cubicBezTo>
                        <a:pt x="193" y="106"/>
                        <a:pt x="194" y="101"/>
                        <a:pt x="195" y="95"/>
                      </a:cubicBezTo>
                      <a:cubicBezTo>
                        <a:pt x="201" y="56"/>
                        <a:pt x="175" y="20"/>
                        <a:pt x="136" y="13"/>
                      </a:cubicBezTo>
                      <a:cubicBezTo>
                        <a:pt x="117" y="9"/>
                        <a:pt x="100" y="7"/>
                        <a:pt x="82" y="5"/>
                      </a:cubicBezTo>
                      <a:cubicBezTo>
                        <a:pt x="43" y="0"/>
                        <a:pt x="8" y="28"/>
                        <a:pt x="4" y="68"/>
                      </a:cubicBezTo>
                      <a:cubicBezTo>
                        <a:pt x="0" y="106"/>
                        <a:pt x="29" y="141"/>
                        <a:pt x="67" y="146"/>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46" name="ValueShape"/>
                <p:cNvSpPr/>
                <p:nvPr/>
              </p:nvSpPr>
              <p:spPr>
                <a:xfrm>
                  <a:off x="2317379" y="1820534"/>
                  <a:ext cx="2502543" cy="2502543"/>
                </a:xfrm>
                <a:prstGeom prst="blockArc">
                  <a:avLst>
                    <a:gd fmla="val 16200000" name="adj1"/>
                    <a:gd fmla="val 7992000" name="adj2"/>
                    <a:gd fmla="val 10852" name="adj3"/>
                  </a:avLst>
                </a:prstGeom>
                <a:solidFill>
                  <a:schemeClr val="accent5">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47" name="ValueText"/>
                <p:cNvSpPr txBox="1"/>
                <p:nvPr/>
              </p:nvSpPr>
              <p:spPr>
                <a:xfrm>
                  <a:off x="3020331" y="4482492"/>
                  <a:ext cx="1096637" cy="554297"/>
                </a:xfrm>
                <a:prstGeom prst="rect">
                  <a:avLst/>
                </a:prstGeom>
              </p:spPr>
              <p:txBody>
                <a:bodyPr anchor="ctr" anchorCtr="1" wrap="none">
                  <a:prstTxWarp prst="textPlain">
                    <a:avLst/>
                  </a:prstTxWarp>
                  <a:noAutofit/>
                </a:bodyPr>
                <a:lstStyle/>
                <a:p>
                  <a:r>
                    <a:rPr altLang="zh-CN" b="1" lang="en-US" smtClean="0" sz="1000">
                      <a:solidFill>
                        <a:schemeClr val="accent5">
                          <a:lumMod val="100000"/>
                        </a:schemeClr>
                      </a:solidFill>
                      <a:latin charset="0" panose="020b0806030902050204" pitchFamily="34" typeface="Impact"/>
                    </a:rPr>
                    <a:t>62%</a:t>
                  </a:r>
                </a:p>
              </p:txBody>
            </p:sp>
          </p:grpSp>
        </p:grpSp>
        <p:grpSp>
          <p:nvGrpSpPr>
            <p:cNvPr id="649" name="组合 648"/>
            <p:cNvGrpSpPr/>
            <p:nvPr/>
          </p:nvGrpSpPr>
          <p:grpSpPr>
            <a:xfrm>
              <a:off x="2843756" y="2569030"/>
              <a:ext cx="716268" cy="920542"/>
              <a:chOff x="2707063" y="2799752"/>
              <a:chExt cx="989653" cy="1271897"/>
            </a:xfrm>
          </p:grpSpPr>
          <p:grpSp>
            <p:nvGrpSpPr>
              <p:cNvPr id="42" name="组合 41"/>
              <p:cNvGrpSpPr/>
              <p:nvPr/>
            </p:nvGrpSpPr>
            <p:grpSpPr>
              <a:xfrm>
                <a:off x="2906272" y="2975936"/>
                <a:ext cx="610267" cy="615227"/>
                <a:chOff x="7748588" y="2655888"/>
                <a:chExt cx="1171575" cy="1181100"/>
              </a:xfrm>
            </p:grpSpPr>
            <p:sp>
              <p:nvSpPr>
                <p:cNvPr id="34" name="Freeform 25"/>
                <p:cNvSpPr/>
                <p:nvPr/>
              </p:nvSpPr>
              <p:spPr bwMode="auto">
                <a:xfrm>
                  <a:off x="7748588" y="2655888"/>
                  <a:ext cx="1171575" cy="1181100"/>
                </a:xfrm>
                <a:custGeom>
                  <a:gdLst>
                    <a:gd fmla="*/ 63 w 591" name="T0"/>
                    <a:gd fmla="*/ 114 h 593" name="T1"/>
                    <a:gd fmla="*/ 8 w 591" name="T2"/>
                    <a:gd fmla="*/ 275 h 593" name="T3"/>
                    <a:gd fmla="*/ 15 w 591" name="T4"/>
                    <a:gd fmla="*/ 420 h 593" name="T5"/>
                    <a:gd fmla="*/ 155 w 591" name="T6"/>
                    <a:gd fmla="*/ 567 h 593" name="T7"/>
                    <a:gd fmla="*/ 357 w 591" name="T8"/>
                    <a:gd fmla="*/ 582 h 593" name="T9"/>
                    <a:gd fmla="*/ 582 w 591" name="T10"/>
                    <a:gd fmla="*/ 321 h 593" name="T11"/>
                    <a:gd fmla="*/ 248 w 591" name="T12"/>
                    <a:gd fmla="*/ 21 h 593" name="T13"/>
                    <a:gd fmla="*/ 63 w 591" name="T14"/>
                    <a:gd fmla="*/ 114 h 5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3" w="591">
                      <a:moveTo>
                        <a:pt x="63" y="114"/>
                      </a:moveTo>
                      <a:cubicBezTo>
                        <a:pt x="29" y="159"/>
                        <a:pt x="15" y="218"/>
                        <a:pt x="8" y="275"/>
                      </a:cubicBezTo>
                      <a:cubicBezTo>
                        <a:pt x="2" y="324"/>
                        <a:pt x="0" y="374"/>
                        <a:pt x="15" y="420"/>
                      </a:cubicBezTo>
                      <a:cubicBezTo>
                        <a:pt x="36" y="489"/>
                        <a:pt x="92" y="541"/>
                        <a:pt x="155" y="567"/>
                      </a:cubicBezTo>
                      <a:cubicBezTo>
                        <a:pt x="219" y="592"/>
                        <a:pt x="289" y="593"/>
                        <a:pt x="357" y="582"/>
                      </a:cubicBezTo>
                      <a:cubicBezTo>
                        <a:pt x="476" y="562"/>
                        <a:pt x="575" y="450"/>
                        <a:pt x="582" y="321"/>
                      </a:cubicBezTo>
                      <a:cubicBezTo>
                        <a:pt x="591" y="132"/>
                        <a:pt x="415" y="0"/>
                        <a:pt x="248" y="21"/>
                      </a:cubicBezTo>
                      <a:cubicBezTo>
                        <a:pt x="179" y="30"/>
                        <a:pt x="107" y="56"/>
                        <a:pt x="63" y="114"/>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Freeform 26"/>
                <p:cNvSpPr/>
                <p:nvPr/>
              </p:nvSpPr>
              <p:spPr bwMode="auto">
                <a:xfrm>
                  <a:off x="8351838" y="2736851"/>
                  <a:ext cx="312738" cy="174625"/>
                </a:xfrm>
                <a:custGeom>
                  <a:gdLst>
                    <a:gd fmla="*/ 155 w 158" name="T0"/>
                    <a:gd fmla="*/ 70 h 87" name="T1"/>
                    <a:gd fmla="*/ 8 w 158" name="T2"/>
                    <a:gd fmla="*/ 8 h 87" name="T3"/>
                    <a:gd fmla="*/ 9 w 158" name="T4"/>
                    <a:gd fmla="*/ 20 h 87" name="T5"/>
                    <a:gd fmla="*/ 87 w 158" name="T6"/>
                    <a:gd fmla="*/ 42 h 87" name="T7"/>
                    <a:gd fmla="*/ 142 w 158" name="T8"/>
                    <a:gd fmla="*/ 83 h 87" name="T9"/>
                    <a:gd fmla="*/ 155 w 158" name="T10"/>
                    <a:gd fmla="*/ 70 h 87" name="T11"/>
                  </a:gdLst>
                  <a:cxnLst>
                    <a:cxn ang="0">
                      <a:pos x="T0" y="T1"/>
                    </a:cxn>
                    <a:cxn ang="0">
                      <a:pos x="T2" y="T3"/>
                    </a:cxn>
                    <a:cxn ang="0">
                      <a:pos x="T4" y="T5"/>
                    </a:cxn>
                    <a:cxn ang="0">
                      <a:pos x="T6" y="T7"/>
                    </a:cxn>
                    <a:cxn ang="0">
                      <a:pos x="T8" y="T9"/>
                    </a:cxn>
                    <a:cxn ang="0">
                      <a:pos x="T10" y="T11"/>
                    </a:cxn>
                  </a:cxnLst>
                  <a:rect b="b" l="0" r="r" t="0"/>
                  <a:pathLst>
                    <a:path h="87" w="158">
                      <a:moveTo>
                        <a:pt x="155" y="70"/>
                      </a:moveTo>
                      <a:cubicBezTo>
                        <a:pt x="132" y="20"/>
                        <a:pt x="55" y="0"/>
                        <a:pt x="8" y="8"/>
                      </a:cubicBezTo>
                      <a:cubicBezTo>
                        <a:pt x="0" y="9"/>
                        <a:pt x="3" y="20"/>
                        <a:pt x="9" y="20"/>
                      </a:cubicBezTo>
                      <a:cubicBezTo>
                        <a:pt x="37" y="24"/>
                        <a:pt x="61" y="29"/>
                        <a:pt x="87" y="42"/>
                      </a:cubicBezTo>
                      <a:cubicBezTo>
                        <a:pt x="107" y="53"/>
                        <a:pt x="122" y="72"/>
                        <a:pt x="142" y="83"/>
                      </a:cubicBezTo>
                      <a:cubicBezTo>
                        <a:pt x="151" y="87"/>
                        <a:pt x="158" y="79"/>
                        <a:pt x="155" y="70"/>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 name="Freeform 27"/>
                <p:cNvSpPr/>
                <p:nvPr/>
              </p:nvSpPr>
              <p:spPr bwMode="auto">
                <a:xfrm>
                  <a:off x="8678863" y="2927351"/>
                  <a:ext cx="127000" cy="149225"/>
                </a:xfrm>
                <a:custGeom>
                  <a:gdLst>
                    <a:gd fmla="*/ 9 w 64" name="T0"/>
                    <a:gd fmla="*/ 1 h 75" name="T1"/>
                    <a:gd fmla="*/ 4 w 64" name="T2"/>
                    <a:gd fmla="*/ 13 h 75" name="T3"/>
                    <a:gd fmla="*/ 28 w 64" name="T4"/>
                    <a:gd fmla="*/ 37 h 75" name="T5"/>
                    <a:gd fmla="*/ 48 w 64" name="T6"/>
                    <a:gd fmla="*/ 68 h 75" name="T7"/>
                    <a:gd fmla="*/ 62 w 64" name="T8"/>
                    <a:gd fmla="*/ 62 h 75" name="T9"/>
                    <a:gd fmla="*/ 9 w 64" name="T10"/>
                    <a:gd fmla="*/ 1 h 75" name="T11"/>
                  </a:gdLst>
                  <a:cxnLst>
                    <a:cxn ang="0">
                      <a:pos x="T0" y="T1"/>
                    </a:cxn>
                    <a:cxn ang="0">
                      <a:pos x="T2" y="T3"/>
                    </a:cxn>
                    <a:cxn ang="0">
                      <a:pos x="T4" y="T5"/>
                    </a:cxn>
                    <a:cxn ang="0">
                      <a:pos x="T6" y="T7"/>
                    </a:cxn>
                    <a:cxn ang="0">
                      <a:pos x="T8" y="T9"/>
                    </a:cxn>
                    <a:cxn ang="0">
                      <a:pos x="T10" y="T11"/>
                    </a:cxn>
                  </a:cxnLst>
                  <a:rect b="b" l="0" r="r" t="0"/>
                  <a:pathLst>
                    <a:path h="75" w="64">
                      <a:moveTo>
                        <a:pt x="9" y="1"/>
                      </a:moveTo>
                      <a:cubicBezTo>
                        <a:pt x="3" y="0"/>
                        <a:pt x="0" y="9"/>
                        <a:pt x="4" y="13"/>
                      </a:cubicBezTo>
                      <a:cubicBezTo>
                        <a:pt x="12" y="21"/>
                        <a:pt x="21" y="27"/>
                        <a:pt x="28" y="37"/>
                      </a:cubicBezTo>
                      <a:cubicBezTo>
                        <a:pt x="36" y="46"/>
                        <a:pt x="40" y="59"/>
                        <a:pt x="48" y="68"/>
                      </a:cubicBezTo>
                      <a:cubicBezTo>
                        <a:pt x="53" y="75"/>
                        <a:pt x="62" y="69"/>
                        <a:pt x="62" y="62"/>
                      </a:cubicBezTo>
                      <a:cubicBezTo>
                        <a:pt x="64" y="34"/>
                        <a:pt x="34" y="4"/>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 name="Freeform 28"/>
                <p:cNvSpPr/>
                <p:nvPr/>
              </p:nvSpPr>
              <p:spPr bwMode="auto">
                <a:xfrm>
                  <a:off x="7748588" y="2849563"/>
                  <a:ext cx="1082675" cy="987425"/>
                </a:xfrm>
                <a:custGeom>
                  <a:gdLst>
                    <a:gd fmla="*/ 357 w 546" name="T0"/>
                    <a:gd fmla="*/ 485 h 496" name="T1"/>
                    <a:gd fmla="*/ 546 w 546" name="T2"/>
                    <a:gd fmla="*/ 346 h 496" name="T3"/>
                    <a:gd fmla="*/ 368 w 546" name="T4"/>
                    <a:gd fmla="*/ 411 h 496" name="T5"/>
                    <a:gd fmla="*/ 104 w 546" name="T6"/>
                    <a:gd fmla="*/ 278 h 496" name="T7"/>
                    <a:gd fmla="*/ 77 w 546" name="T8"/>
                    <a:gd fmla="*/ 0 h 496" name="T9"/>
                    <a:gd fmla="*/ 63 w 546" name="T10"/>
                    <a:gd fmla="*/ 17 h 496" name="T11"/>
                    <a:gd fmla="*/ 8 w 546" name="T12"/>
                    <a:gd fmla="*/ 178 h 496" name="T13"/>
                    <a:gd fmla="*/ 15 w 546" name="T14"/>
                    <a:gd fmla="*/ 323 h 496" name="T15"/>
                    <a:gd fmla="*/ 155 w 546" name="T16"/>
                    <a:gd fmla="*/ 470 h 496" name="T17"/>
                    <a:gd fmla="*/ 357 w 546" name="T18"/>
                    <a:gd fmla="*/ 485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7" y="485"/>
                      </a:moveTo>
                      <a:cubicBezTo>
                        <a:pt x="436" y="472"/>
                        <a:pt x="506" y="418"/>
                        <a:pt x="546" y="346"/>
                      </a:cubicBezTo>
                      <a:cubicBezTo>
                        <a:pt x="493" y="384"/>
                        <a:pt x="432" y="408"/>
                        <a:pt x="368" y="411"/>
                      </a:cubicBezTo>
                      <a:cubicBezTo>
                        <a:pt x="266" y="416"/>
                        <a:pt x="162" y="367"/>
                        <a:pt x="104" y="278"/>
                      </a:cubicBezTo>
                      <a:cubicBezTo>
                        <a:pt x="51" y="198"/>
                        <a:pt x="40" y="89"/>
                        <a:pt x="77" y="0"/>
                      </a:cubicBezTo>
                      <a:cubicBezTo>
                        <a:pt x="73" y="5"/>
                        <a:pt x="68" y="11"/>
                        <a:pt x="63" y="17"/>
                      </a:cubicBezTo>
                      <a:cubicBezTo>
                        <a:pt x="29" y="62"/>
                        <a:pt x="15" y="121"/>
                        <a:pt x="8" y="178"/>
                      </a:cubicBezTo>
                      <a:cubicBezTo>
                        <a:pt x="2" y="227"/>
                        <a:pt x="0" y="277"/>
                        <a:pt x="15" y="323"/>
                      </a:cubicBezTo>
                      <a:cubicBezTo>
                        <a:pt x="36" y="392"/>
                        <a:pt x="92" y="444"/>
                        <a:pt x="155" y="470"/>
                      </a:cubicBezTo>
                      <a:cubicBezTo>
                        <a:pt x="219" y="495"/>
                        <a:pt x="289" y="496"/>
                        <a:pt x="357" y="485"/>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Freeform 29"/>
                <p:cNvSpPr/>
                <p:nvPr/>
              </p:nvSpPr>
              <p:spPr bwMode="auto">
                <a:xfrm>
                  <a:off x="7937500" y="3046413"/>
                  <a:ext cx="244475" cy="147638"/>
                </a:xfrm>
                <a:custGeom>
                  <a:gdLst>
                    <a:gd fmla="*/ 67 w 124" name="T0"/>
                    <a:gd fmla="*/ 3 h 74" name="T1"/>
                    <a:gd fmla="*/ 1 w 124" name="T2"/>
                    <a:gd fmla="*/ 60 h 74" name="T3"/>
                    <a:gd fmla="*/ 9 w 124" name="T4"/>
                    <a:gd fmla="*/ 65 h 74" name="T5"/>
                    <a:gd fmla="*/ 60 w 124" name="T6"/>
                    <a:gd fmla="*/ 26 h 74" name="T7"/>
                    <a:gd fmla="*/ 106 w 124" name="T8"/>
                    <a:gd fmla="*/ 68 h 74" name="T9"/>
                    <a:gd fmla="*/ 123 w 124" name="T10"/>
                    <a:gd fmla="*/ 61 h 74" name="T11"/>
                    <a:gd fmla="*/ 67 w 124" name="T12"/>
                    <a:gd fmla="*/ 3 h 74" name="T13"/>
                  </a:gdLst>
                  <a:cxnLst>
                    <a:cxn ang="0">
                      <a:pos x="T0" y="T1"/>
                    </a:cxn>
                    <a:cxn ang="0">
                      <a:pos x="T2" y="T3"/>
                    </a:cxn>
                    <a:cxn ang="0">
                      <a:pos x="T4" y="T5"/>
                    </a:cxn>
                    <a:cxn ang="0">
                      <a:pos x="T6" y="T7"/>
                    </a:cxn>
                    <a:cxn ang="0">
                      <a:pos x="T8" y="T9"/>
                    </a:cxn>
                    <a:cxn ang="0">
                      <a:pos x="T10" y="T11"/>
                    </a:cxn>
                    <a:cxn ang="0">
                      <a:pos x="T12" y="T13"/>
                    </a:cxn>
                  </a:cxnLst>
                  <a:rect b="b" l="0" r="r" t="0"/>
                  <a:pathLst>
                    <a:path h="74" w="124">
                      <a:moveTo>
                        <a:pt x="67" y="3"/>
                      </a:moveTo>
                      <a:cubicBezTo>
                        <a:pt x="33" y="0"/>
                        <a:pt x="5" y="28"/>
                        <a:pt x="1" y="60"/>
                      </a:cubicBezTo>
                      <a:cubicBezTo>
                        <a:pt x="0" y="65"/>
                        <a:pt x="5" y="69"/>
                        <a:pt x="9" y="65"/>
                      </a:cubicBezTo>
                      <a:cubicBezTo>
                        <a:pt x="26" y="51"/>
                        <a:pt x="34" y="27"/>
                        <a:pt x="60" y="26"/>
                      </a:cubicBezTo>
                      <a:cubicBezTo>
                        <a:pt x="85" y="24"/>
                        <a:pt x="94" y="52"/>
                        <a:pt x="106" y="68"/>
                      </a:cubicBezTo>
                      <a:cubicBezTo>
                        <a:pt x="112" y="74"/>
                        <a:pt x="124" y="69"/>
                        <a:pt x="123" y="61"/>
                      </a:cubicBezTo>
                      <a:cubicBezTo>
                        <a:pt x="120" y="34"/>
                        <a:pt x="95" y="6"/>
                        <a:pt x="67" y="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 name="Freeform 30"/>
                <p:cNvSpPr/>
                <p:nvPr/>
              </p:nvSpPr>
              <p:spPr bwMode="auto">
                <a:xfrm>
                  <a:off x="8448675" y="3046413"/>
                  <a:ext cx="247650" cy="147638"/>
                </a:xfrm>
                <a:custGeom>
                  <a:gdLst>
                    <a:gd fmla="*/ 58 w 125" name="T0"/>
                    <a:gd fmla="*/ 3 h 74" name="T1"/>
                    <a:gd fmla="*/ 124 w 125" name="T2"/>
                    <a:gd fmla="*/ 60 h 74" name="T3"/>
                    <a:gd fmla="*/ 115 w 125" name="T4"/>
                    <a:gd fmla="*/ 65 h 74" name="T5"/>
                    <a:gd fmla="*/ 65 w 125" name="T6"/>
                    <a:gd fmla="*/ 26 h 74" name="T7"/>
                    <a:gd fmla="*/ 18 w 125" name="T8"/>
                    <a:gd fmla="*/ 68 h 74" name="T9"/>
                    <a:gd fmla="*/ 1 w 125" name="T10"/>
                    <a:gd fmla="*/ 61 h 74" name="T11"/>
                    <a:gd fmla="*/ 58 w 125" name="T12"/>
                    <a:gd fmla="*/ 3 h 74" name="T13"/>
                  </a:gdLst>
                  <a:cxnLst>
                    <a:cxn ang="0">
                      <a:pos x="T0" y="T1"/>
                    </a:cxn>
                    <a:cxn ang="0">
                      <a:pos x="T2" y="T3"/>
                    </a:cxn>
                    <a:cxn ang="0">
                      <a:pos x="T4" y="T5"/>
                    </a:cxn>
                    <a:cxn ang="0">
                      <a:pos x="T6" y="T7"/>
                    </a:cxn>
                    <a:cxn ang="0">
                      <a:pos x="T8" y="T9"/>
                    </a:cxn>
                    <a:cxn ang="0">
                      <a:pos x="T10" y="T11"/>
                    </a:cxn>
                    <a:cxn ang="0">
                      <a:pos x="T12" y="T13"/>
                    </a:cxn>
                  </a:cxnLst>
                  <a:rect b="b" l="0" r="r" t="0"/>
                  <a:pathLst>
                    <a:path h="74" w="125">
                      <a:moveTo>
                        <a:pt x="58" y="3"/>
                      </a:moveTo>
                      <a:cubicBezTo>
                        <a:pt x="91" y="0"/>
                        <a:pt x="120" y="28"/>
                        <a:pt x="124" y="60"/>
                      </a:cubicBezTo>
                      <a:cubicBezTo>
                        <a:pt x="125" y="65"/>
                        <a:pt x="120" y="69"/>
                        <a:pt x="115" y="65"/>
                      </a:cubicBezTo>
                      <a:cubicBezTo>
                        <a:pt x="99" y="51"/>
                        <a:pt x="91" y="27"/>
                        <a:pt x="65" y="26"/>
                      </a:cubicBezTo>
                      <a:cubicBezTo>
                        <a:pt x="40" y="24"/>
                        <a:pt x="31" y="52"/>
                        <a:pt x="18" y="68"/>
                      </a:cubicBezTo>
                      <a:cubicBezTo>
                        <a:pt x="13" y="74"/>
                        <a:pt x="0" y="69"/>
                        <a:pt x="1" y="61"/>
                      </a:cubicBezTo>
                      <a:cubicBezTo>
                        <a:pt x="4" y="34"/>
                        <a:pt x="30" y="6"/>
                        <a:pt x="58" y="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 name="Freeform 31"/>
                <p:cNvSpPr/>
                <p:nvPr/>
              </p:nvSpPr>
              <p:spPr bwMode="auto">
                <a:xfrm>
                  <a:off x="7980363" y="3343276"/>
                  <a:ext cx="681038" cy="296863"/>
                </a:xfrm>
                <a:custGeom>
                  <a:gdLst>
                    <a:gd fmla="*/ 6 w 343" name="T0"/>
                    <a:gd fmla="*/ 16 h 149" name="T1"/>
                    <a:gd fmla="*/ 171 w 343" name="T2"/>
                    <a:gd fmla="*/ 148 h 149" name="T3"/>
                    <a:gd fmla="*/ 342 w 343" name="T4"/>
                    <a:gd fmla="*/ 12 h 149" name="T5"/>
                    <a:gd fmla="*/ 6 w 343" name="T6"/>
                    <a:gd fmla="*/ 16 h 149" name="T7"/>
                  </a:gdLst>
                  <a:cxnLst>
                    <a:cxn ang="0">
                      <a:pos x="T0" y="T1"/>
                    </a:cxn>
                    <a:cxn ang="0">
                      <a:pos x="T2" y="T3"/>
                    </a:cxn>
                    <a:cxn ang="0">
                      <a:pos x="T4" y="T5"/>
                    </a:cxn>
                    <a:cxn ang="0">
                      <a:pos x="T6" y="T7"/>
                    </a:cxn>
                  </a:cxnLst>
                  <a:rect b="b" l="0" r="r" t="0"/>
                  <a:pathLst>
                    <a:path h="149" w="343">
                      <a:moveTo>
                        <a:pt x="6" y="16"/>
                      </a:moveTo>
                      <a:cubicBezTo>
                        <a:pt x="0" y="51"/>
                        <a:pt x="43" y="146"/>
                        <a:pt x="171" y="148"/>
                      </a:cubicBezTo>
                      <a:cubicBezTo>
                        <a:pt x="300" y="149"/>
                        <a:pt x="343" y="25"/>
                        <a:pt x="342" y="12"/>
                      </a:cubicBezTo>
                      <a:cubicBezTo>
                        <a:pt x="341" y="0"/>
                        <a:pt x="9" y="1"/>
                        <a:pt x="6" y="16"/>
                      </a:cubicBezTo>
                      <a:close/>
                    </a:path>
                  </a:pathLst>
                </a:custGeom>
                <a:solidFill>
                  <a:srgbClr val="F26F5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1" name="Freeform 32"/>
                <p:cNvSpPr/>
                <p:nvPr/>
              </p:nvSpPr>
              <p:spPr bwMode="auto">
                <a:xfrm>
                  <a:off x="7988300" y="3343276"/>
                  <a:ext cx="673100" cy="136525"/>
                </a:xfrm>
                <a:custGeom>
                  <a:gdLst>
                    <a:gd fmla="*/ 2 w 339" name="T0"/>
                    <a:gd fmla="*/ 16 h 69" name="T1"/>
                    <a:gd fmla="*/ 16 w 339" name="T2"/>
                    <a:gd fmla="*/ 69 h 69" name="T3"/>
                    <a:gd fmla="*/ 157 w 339" name="T4"/>
                    <a:gd fmla="*/ 37 h 69" name="T5"/>
                    <a:gd fmla="*/ 230 w 339" name="T6"/>
                    <a:gd fmla="*/ 36 h 69" name="T7"/>
                    <a:gd fmla="*/ 313 w 339" name="T8"/>
                    <a:gd fmla="*/ 69 h 69" name="T9"/>
                    <a:gd fmla="*/ 338 w 339" name="T10"/>
                    <a:gd fmla="*/ 12 h 69" name="T11"/>
                    <a:gd fmla="*/ 2 w 339" name="T12"/>
                    <a:gd fmla="*/ 16 h 69" name="T13"/>
                  </a:gdLst>
                  <a:cxnLst>
                    <a:cxn ang="0">
                      <a:pos x="T0" y="T1"/>
                    </a:cxn>
                    <a:cxn ang="0">
                      <a:pos x="T2" y="T3"/>
                    </a:cxn>
                    <a:cxn ang="0">
                      <a:pos x="T4" y="T5"/>
                    </a:cxn>
                    <a:cxn ang="0">
                      <a:pos x="T6" y="T7"/>
                    </a:cxn>
                    <a:cxn ang="0">
                      <a:pos x="T8" y="T9"/>
                    </a:cxn>
                    <a:cxn ang="0">
                      <a:pos x="T10" y="T11"/>
                    </a:cxn>
                    <a:cxn ang="0">
                      <a:pos x="T12" y="T13"/>
                    </a:cxn>
                  </a:cxnLst>
                  <a:rect b="b" l="0" r="r" t="0"/>
                  <a:pathLst>
                    <a:path h="69" w="339">
                      <a:moveTo>
                        <a:pt x="2" y="16"/>
                      </a:moveTo>
                      <a:cubicBezTo>
                        <a:pt x="0" y="29"/>
                        <a:pt x="4" y="48"/>
                        <a:pt x="16" y="69"/>
                      </a:cubicBezTo>
                      <a:cubicBezTo>
                        <a:pt x="59" y="49"/>
                        <a:pt x="109" y="41"/>
                        <a:pt x="157" y="37"/>
                      </a:cubicBezTo>
                      <a:cubicBezTo>
                        <a:pt x="181" y="34"/>
                        <a:pt x="206" y="33"/>
                        <a:pt x="230" y="36"/>
                      </a:cubicBezTo>
                      <a:cubicBezTo>
                        <a:pt x="260" y="40"/>
                        <a:pt x="288" y="53"/>
                        <a:pt x="313" y="69"/>
                      </a:cubicBezTo>
                      <a:cubicBezTo>
                        <a:pt x="331" y="42"/>
                        <a:pt x="339" y="17"/>
                        <a:pt x="338" y="12"/>
                      </a:cubicBezTo>
                      <a:cubicBezTo>
                        <a:pt x="337" y="0"/>
                        <a:pt x="5" y="1"/>
                        <a:pt x="2" y="16"/>
                      </a:cubicBezTo>
                      <a:close/>
                    </a:path>
                  </a:pathLst>
                </a:custGeom>
                <a:solidFill>
                  <a:srgbClr val="EF534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descr="UQYAAB+LCAAAAAAABADVk89PgzAUx/+XqjdckGQz47ZNZzjoTEb0YHaotBudtCylmF/90WWsZG9+tiYrjA6/f1fb7vPTbgWvysMPDBlEIuHghccEgDgSlwQICAz/IkccCQMETY4omn+SoD/semTmuevBMRv8EkxyqXEUFgUn36Lb2RPRNGaE61zO24MgTXjdCdWwUJQgluygImMP+uK9ypWPk+FVwWGKecQiELbtziBugjKet33EIlI7yWFzkgrLA8ZTDbD6VAfK5gAt80xQzMQ26RXK1mFJZfHbztuqaxxvvx+3fUtHvHu39KBvnsZwhV/kVYpXd0CFwKw2twMr68qXHduFc5A3xOsLHaqMpjfbOI7SlyW38JrAhj2zgNeLOEqTlJ9eRCNrnU/mcxLhMMYUG01ImBgwJJmR2cIhJ4tYxlOjD5XOJINNL8nlLlWSzvvBqPH73uyOsCY88tbNtoCp67jXv6c8ZUpjTnJP1mWAyiSLZZk1eGynjLp8E/MMkgSlm1ho59Jw3yzlyr4JF1/GujvZNGhzD6+p/e6iF6l/yOx7zN5PMLK8ZgOVEGAAA=" id="148" name="718cff9f-1962-4e76-84f7-e7b216d0c53f"/>
              <p:cNvGrpSpPr>
                <a:grpSpLocks noChangeAspect="1"/>
              </p:cNvGrpSpPr>
              <p:nvPr/>
            </p:nvGrpSpPr>
            <p:grpSpPr>
              <a:xfrm>
                <a:off x="2707063" y="2799752"/>
                <a:ext cx="989653" cy="1271897"/>
                <a:chOff x="2317379" y="1820534"/>
                <a:chExt cx="2502543" cy="3216255"/>
              </a:xfrm>
            </p:grpSpPr>
            <p:sp>
              <p:nvSpPr>
                <p:cNvPr id="149" name="BackShape"/>
                <p:cNvSpPr/>
                <p:nvPr/>
              </p:nvSpPr>
              <p:spPr bwMode="auto">
                <a:xfrm>
                  <a:off x="4299664" y="2228717"/>
                  <a:ext cx="258297" cy="263342"/>
                </a:xfrm>
                <a:custGeom>
                  <a:gdLst>
                    <a:gd fmla="*/ 50 w 190" name="T0"/>
                    <a:gd fmla="*/ 161 h 193" name="T1"/>
                    <a:gd fmla="*/ 109 w 190" name="T2"/>
                    <a:gd fmla="*/ 193 h 193" name="T3"/>
                    <a:gd fmla="*/ 149 w 190" name="T4"/>
                    <a:gd fmla="*/ 181 h 193" name="T5"/>
                    <a:gd fmla="*/ 167 w 190" name="T6"/>
                    <a:gd fmla="*/ 81 h 193" name="T7"/>
                    <a:gd fmla="*/ 136 w 190" name="T8"/>
                    <a:gd fmla="*/ 37 h 193" name="T9"/>
                    <a:gd fmla="*/ 38 w 190" name="T10"/>
                    <a:gd fmla="*/ 23 h 193" name="T11"/>
                    <a:gd fmla="*/ 24 w 190" name="T12"/>
                    <a:gd fmla="*/ 124 h 193" name="T13"/>
                    <a:gd fmla="*/ 5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50" y="161"/>
                      </a:moveTo>
                      <a:cubicBezTo>
                        <a:pt x="64" y="182"/>
                        <a:pt x="86" y="193"/>
                        <a:pt x="109" y="193"/>
                      </a:cubicBezTo>
                      <a:cubicBezTo>
                        <a:pt x="122" y="193"/>
                        <a:pt x="136" y="189"/>
                        <a:pt x="149" y="181"/>
                      </a:cubicBezTo>
                      <a:cubicBezTo>
                        <a:pt x="181" y="159"/>
                        <a:pt x="190" y="114"/>
                        <a:pt x="167" y="81"/>
                      </a:cubicBezTo>
                      <a:cubicBezTo>
                        <a:pt x="158" y="66"/>
                        <a:pt x="147" y="51"/>
                        <a:pt x="136" y="37"/>
                      </a:cubicBezTo>
                      <a:cubicBezTo>
                        <a:pt x="112" y="6"/>
                        <a:pt x="69" y="0"/>
                        <a:pt x="38" y="23"/>
                      </a:cubicBezTo>
                      <a:cubicBezTo>
                        <a:pt x="6" y="48"/>
                        <a:pt x="0" y="93"/>
                        <a:pt x="24" y="124"/>
                      </a:cubicBezTo>
                      <a:cubicBezTo>
                        <a:pt x="33" y="136"/>
                        <a:pt x="42" y="148"/>
                        <a:pt x="50" y="161"/>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50" name="BackShape"/>
                <p:cNvSpPr/>
                <p:nvPr/>
              </p:nvSpPr>
              <p:spPr bwMode="auto">
                <a:xfrm>
                  <a:off x="4513554" y="2586902"/>
                  <a:ext cx="231055" cy="273432"/>
                </a:xfrm>
                <a:custGeom>
                  <a:gdLst>
                    <a:gd fmla="*/ 12 w 170" name="T0"/>
                    <a:gd fmla="*/ 102 h 201" name="T1"/>
                    <a:gd fmla="*/ 24 w 170" name="T2"/>
                    <a:gd fmla="*/ 146 h 201" name="T3"/>
                    <a:gd fmla="*/ 93 w 170" name="T4"/>
                    <a:gd fmla="*/ 201 h 201" name="T5"/>
                    <a:gd fmla="*/ 110 w 170" name="T6"/>
                    <a:gd fmla="*/ 198 h 201" name="T7"/>
                    <a:gd fmla="*/ 161 w 170" name="T8"/>
                    <a:gd fmla="*/ 111 h 201" name="T9"/>
                    <a:gd fmla="*/ 146 w 170" name="T10"/>
                    <a:gd fmla="*/ 59 h 201" name="T11"/>
                    <a:gd fmla="*/ 57 w 170" name="T12"/>
                    <a:gd fmla="*/ 12 h 201" name="T13"/>
                    <a:gd fmla="*/ 12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2" y="102"/>
                      </a:moveTo>
                      <a:cubicBezTo>
                        <a:pt x="16" y="117"/>
                        <a:pt x="21" y="131"/>
                        <a:pt x="24" y="146"/>
                      </a:cubicBezTo>
                      <a:cubicBezTo>
                        <a:pt x="32" y="179"/>
                        <a:pt x="61" y="201"/>
                        <a:pt x="93" y="201"/>
                      </a:cubicBezTo>
                      <a:cubicBezTo>
                        <a:pt x="98" y="201"/>
                        <a:pt x="104" y="199"/>
                        <a:pt x="110" y="198"/>
                      </a:cubicBezTo>
                      <a:cubicBezTo>
                        <a:pt x="147" y="188"/>
                        <a:pt x="170" y="149"/>
                        <a:pt x="161" y="111"/>
                      </a:cubicBezTo>
                      <a:cubicBezTo>
                        <a:pt x="157" y="93"/>
                        <a:pt x="152" y="75"/>
                        <a:pt x="146" y="59"/>
                      </a:cubicBezTo>
                      <a:cubicBezTo>
                        <a:pt x="135" y="20"/>
                        <a:pt x="95" y="0"/>
                        <a:pt x="57" y="12"/>
                      </a:cubicBezTo>
                      <a:cubicBezTo>
                        <a:pt x="21" y="24"/>
                        <a:pt x="0" y="65"/>
                        <a:pt x="12" y="102"/>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51" name="BackShape"/>
                <p:cNvSpPr/>
                <p:nvPr/>
              </p:nvSpPr>
              <p:spPr bwMode="auto">
                <a:xfrm>
                  <a:off x="4252230" y="3681226"/>
                  <a:ext cx="261325" cy="257288"/>
                </a:xfrm>
                <a:custGeom>
                  <a:gdLst>
                    <a:gd fmla="*/ 159 w 192" name="T0"/>
                    <a:gd fmla="*/ 26 h 189" name="T1"/>
                    <a:gd fmla="*/ 59 w 192" name="T2"/>
                    <a:gd fmla="*/ 34 h 189" name="T3"/>
                    <a:gd fmla="*/ 28 w 192" name="T4"/>
                    <a:gd fmla="*/ 67 h 189" name="T5"/>
                    <a:gd fmla="*/ 29 w 192" name="T6"/>
                    <a:gd fmla="*/ 168 h 189" name="T7"/>
                    <a:gd fmla="*/ 79 w 192" name="T8"/>
                    <a:gd fmla="*/ 189 h 189" name="T9"/>
                    <a:gd fmla="*/ 130 w 192" name="T10"/>
                    <a:gd fmla="*/ 167 h 189" name="T11"/>
                    <a:gd fmla="*/ 166 w 192" name="T12"/>
                    <a:gd fmla="*/ 128 h 189" name="T13"/>
                    <a:gd fmla="*/ 159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159" y="26"/>
                      </a:moveTo>
                      <a:cubicBezTo>
                        <a:pt x="129" y="0"/>
                        <a:pt x="84" y="4"/>
                        <a:pt x="59" y="34"/>
                      </a:cubicBezTo>
                      <a:cubicBezTo>
                        <a:pt x="49" y="45"/>
                        <a:pt x="38" y="56"/>
                        <a:pt x="28" y="67"/>
                      </a:cubicBezTo>
                      <a:cubicBezTo>
                        <a:pt x="0" y="95"/>
                        <a:pt x="2" y="141"/>
                        <a:pt x="29" y="168"/>
                      </a:cubicBezTo>
                      <a:cubicBezTo>
                        <a:pt x="43" y="182"/>
                        <a:pt x="61" y="189"/>
                        <a:pt x="79" y="189"/>
                      </a:cubicBezTo>
                      <a:cubicBezTo>
                        <a:pt x="98" y="189"/>
                        <a:pt x="116" y="181"/>
                        <a:pt x="130" y="167"/>
                      </a:cubicBezTo>
                      <a:cubicBezTo>
                        <a:pt x="143" y="154"/>
                        <a:pt x="154" y="141"/>
                        <a:pt x="166" y="128"/>
                      </a:cubicBezTo>
                      <a:cubicBezTo>
                        <a:pt x="192" y="98"/>
                        <a:pt x="189" y="52"/>
                        <a:pt x="159" y="26"/>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52" name="BackShape"/>
                <p:cNvSpPr/>
                <p:nvPr/>
              </p:nvSpPr>
              <p:spPr bwMode="auto">
                <a:xfrm>
                  <a:off x="4569048" y="2992096"/>
                  <a:ext cx="202804" cy="268387"/>
                </a:xfrm>
                <a:custGeom>
                  <a:gdLst>
                    <a:gd fmla="*/ 79 w 149" name="T0"/>
                    <a:gd fmla="*/ 2 h 197" name="T1"/>
                    <a:gd fmla="*/ 5 w 149" name="T2"/>
                    <a:gd fmla="*/ 72 h 197" name="T3"/>
                    <a:gd fmla="*/ 3 w 149" name="T4"/>
                    <a:gd fmla="*/ 118 h 197" name="T5"/>
                    <a:gd fmla="*/ 67 w 149" name="T6"/>
                    <a:gd fmla="*/ 197 h 197" name="T7"/>
                    <a:gd fmla="*/ 73 w 149" name="T8"/>
                    <a:gd fmla="*/ 197 h 197" name="T9"/>
                    <a:gd fmla="*/ 144 w 149" name="T10"/>
                    <a:gd fmla="*/ 131 h 197" name="T11"/>
                    <a:gd fmla="*/ 148 w 149" name="T12"/>
                    <a:gd fmla="*/ 76 h 197" name="T13"/>
                    <a:gd fmla="*/ 79 w 149"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49">
                      <a:moveTo>
                        <a:pt x="79" y="2"/>
                      </a:moveTo>
                      <a:cubicBezTo>
                        <a:pt x="40" y="0"/>
                        <a:pt x="6" y="32"/>
                        <a:pt x="5" y="72"/>
                      </a:cubicBezTo>
                      <a:cubicBezTo>
                        <a:pt x="5" y="87"/>
                        <a:pt x="4" y="103"/>
                        <a:pt x="3" y="118"/>
                      </a:cubicBezTo>
                      <a:cubicBezTo>
                        <a:pt x="0" y="158"/>
                        <a:pt x="28" y="193"/>
                        <a:pt x="67" y="197"/>
                      </a:cubicBezTo>
                      <a:cubicBezTo>
                        <a:pt x="70" y="197"/>
                        <a:pt x="71" y="197"/>
                        <a:pt x="73" y="197"/>
                      </a:cubicBezTo>
                      <a:cubicBezTo>
                        <a:pt x="110" y="197"/>
                        <a:pt x="141" y="169"/>
                        <a:pt x="144" y="131"/>
                      </a:cubicBezTo>
                      <a:cubicBezTo>
                        <a:pt x="146" y="113"/>
                        <a:pt x="147" y="95"/>
                        <a:pt x="148" y="76"/>
                      </a:cubicBezTo>
                      <a:cubicBezTo>
                        <a:pt x="149" y="37"/>
                        <a:pt x="118" y="3"/>
                        <a:pt x="79" y="2"/>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53" name="BackShape"/>
                <p:cNvSpPr/>
                <p:nvPr/>
              </p:nvSpPr>
              <p:spPr bwMode="auto">
                <a:xfrm>
                  <a:off x="4461088" y="3355327"/>
                  <a:ext cx="248208" cy="269396"/>
                </a:xfrm>
                <a:custGeom>
                  <a:gdLst>
                    <a:gd fmla="*/ 126 w 182" name="T0"/>
                    <a:gd fmla="*/ 14 h 198" name="T1"/>
                    <a:gd fmla="*/ 35 w 182" name="T2"/>
                    <a:gd fmla="*/ 55 h 198" name="T3"/>
                    <a:gd fmla="*/ 17 w 182" name="T4"/>
                    <a:gd fmla="*/ 96 h 198" name="T5"/>
                    <a:gd fmla="*/ 52 w 182" name="T6"/>
                    <a:gd fmla="*/ 191 h 198" name="T7"/>
                    <a:gd fmla="*/ 82 w 182" name="T8"/>
                    <a:gd fmla="*/ 198 h 198" name="T9"/>
                    <a:gd fmla="*/ 146 w 182" name="T10"/>
                    <a:gd fmla="*/ 157 h 198" name="T11"/>
                    <a:gd fmla="*/ 167 w 182" name="T12"/>
                    <a:gd fmla="*/ 107 h 198" name="T13"/>
                    <a:gd fmla="*/ 126 w 182"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2">
                      <a:moveTo>
                        <a:pt x="126" y="14"/>
                      </a:moveTo>
                      <a:cubicBezTo>
                        <a:pt x="90" y="0"/>
                        <a:pt x="50" y="17"/>
                        <a:pt x="35" y="55"/>
                      </a:cubicBezTo>
                      <a:cubicBezTo>
                        <a:pt x="29" y="68"/>
                        <a:pt x="23" y="82"/>
                        <a:pt x="17" y="96"/>
                      </a:cubicBezTo>
                      <a:cubicBezTo>
                        <a:pt x="0" y="132"/>
                        <a:pt x="16" y="175"/>
                        <a:pt x="52" y="191"/>
                      </a:cubicBezTo>
                      <a:cubicBezTo>
                        <a:pt x="61" y="196"/>
                        <a:pt x="71" y="198"/>
                        <a:pt x="82" y="198"/>
                      </a:cubicBezTo>
                      <a:cubicBezTo>
                        <a:pt x="108" y="198"/>
                        <a:pt x="133" y="183"/>
                        <a:pt x="146" y="157"/>
                      </a:cubicBezTo>
                      <a:cubicBezTo>
                        <a:pt x="153" y="140"/>
                        <a:pt x="161" y="124"/>
                        <a:pt x="167" y="107"/>
                      </a:cubicBezTo>
                      <a:cubicBezTo>
                        <a:pt x="182" y="70"/>
                        <a:pt x="163" y="28"/>
                        <a:pt x="126" y="14"/>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54" name="BackShape"/>
                <p:cNvSpPr/>
                <p:nvPr/>
              </p:nvSpPr>
              <p:spPr bwMode="auto">
                <a:xfrm rot="21047012">
                  <a:off x="3973815" y="1960053"/>
                  <a:ext cx="275450" cy="248208"/>
                </a:xfrm>
                <a:custGeom>
                  <a:gdLst>
                    <a:gd fmla="*/ 179 w 202" name="T0"/>
                    <a:gd fmla="*/ 153 h 182" name="T1"/>
                    <a:gd fmla="*/ 164 w 202" name="T2"/>
                    <a:gd fmla="*/ 52 h 182" name="T3"/>
                    <a:gd fmla="*/ 120 w 202" name="T4"/>
                    <a:gd fmla="*/ 22 h 182" name="T5"/>
                    <a:gd fmla="*/ 22 w 202" name="T6"/>
                    <a:gd fmla="*/ 42 h 182" name="T7"/>
                    <a:gd fmla="*/ 43 w 202" name="T8"/>
                    <a:gd fmla="*/ 141 h 182" name="T9"/>
                    <a:gd fmla="*/ 79 w 202" name="T10"/>
                    <a:gd fmla="*/ 168 h 182" name="T11"/>
                    <a:gd fmla="*/ 122 w 202" name="T12"/>
                    <a:gd fmla="*/ 182 h 182" name="T13"/>
                    <a:gd fmla="*/ 179 w 202"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179" y="153"/>
                      </a:moveTo>
                      <a:cubicBezTo>
                        <a:pt x="202" y="120"/>
                        <a:pt x="195" y="76"/>
                        <a:pt x="164" y="52"/>
                      </a:cubicBezTo>
                      <a:cubicBezTo>
                        <a:pt x="149" y="41"/>
                        <a:pt x="135" y="31"/>
                        <a:pt x="120" y="22"/>
                      </a:cubicBezTo>
                      <a:cubicBezTo>
                        <a:pt x="87" y="0"/>
                        <a:pt x="44" y="9"/>
                        <a:pt x="22" y="42"/>
                      </a:cubicBezTo>
                      <a:cubicBezTo>
                        <a:pt x="0" y="75"/>
                        <a:pt x="11" y="120"/>
                        <a:pt x="43" y="141"/>
                      </a:cubicBezTo>
                      <a:cubicBezTo>
                        <a:pt x="55" y="149"/>
                        <a:pt x="68" y="158"/>
                        <a:pt x="79" y="168"/>
                      </a:cubicBezTo>
                      <a:cubicBezTo>
                        <a:pt x="93" y="177"/>
                        <a:pt x="107" y="182"/>
                        <a:pt x="122" y="182"/>
                      </a:cubicBezTo>
                      <a:cubicBezTo>
                        <a:pt x="143" y="182"/>
                        <a:pt x="165" y="171"/>
                        <a:pt x="179" y="153"/>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55" name="BackShape"/>
                <p:cNvSpPr/>
                <p:nvPr/>
              </p:nvSpPr>
              <p:spPr bwMode="auto">
                <a:xfrm>
                  <a:off x="2538992" y="2270681"/>
                  <a:ext cx="259307" cy="263342"/>
                </a:xfrm>
                <a:custGeom>
                  <a:gdLst>
                    <a:gd fmla="*/ 140 w 190" name="T0"/>
                    <a:gd fmla="*/ 161 h 193" name="T1"/>
                    <a:gd fmla="*/ 82 w 190" name="T2"/>
                    <a:gd fmla="*/ 193 h 193" name="T3"/>
                    <a:gd fmla="*/ 42 w 190" name="T4"/>
                    <a:gd fmla="*/ 181 h 193" name="T5"/>
                    <a:gd fmla="*/ 23 w 190" name="T6"/>
                    <a:gd fmla="*/ 81 h 193" name="T7"/>
                    <a:gd fmla="*/ 54 w 190" name="T8"/>
                    <a:gd fmla="*/ 37 h 193" name="T9"/>
                    <a:gd fmla="*/ 153 w 190" name="T10"/>
                    <a:gd fmla="*/ 23 h 193" name="T11"/>
                    <a:gd fmla="*/ 166 w 190" name="T12"/>
                    <a:gd fmla="*/ 124 h 193" name="T13"/>
                    <a:gd fmla="*/ 14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140" y="161"/>
                      </a:moveTo>
                      <a:cubicBezTo>
                        <a:pt x="126" y="182"/>
                        <a:pt x="105" y="193"/>
                        <a:pt x="82" y="193"/>
                      </a:cubicBezTo>
                      <a:cubicBezTo>
                        <a:pt x="68" y="193"/>
                        <a:pt x="54" y="189"/>
                        <a:pt x="42" y="181"/>
                      </a:cubicBezTo>
                      <a:cubicBezTo>
                        <a:pt x="10" y="159"/>
                        <a:pt x="0" y="114"/>
                        <a:pt x="23" y="81"/>
                      </a:cubicBezTo>
                      <a:cubicBezTo>
                        <a:pt x="32" y="66"/>
                        <a:pt x="43" y="51"/>
                        <a:pt x="54" y="37"/>
                      </a:cubicBezTo>
                      <a:cubicBezTo>
                        <a:pt x="78" y="6"/>
                        <a:pt x="122" y="0"/>
                        <a:pt x="153" y="23"/>
                      </a:cubicBezTo>
                      <a:cubicBezTo>
                        <a:pt x="185" y="48"/>
                        <a:pt x="190" y="93"/>
                        <a:pt x="166" y="124"/>
                      </a:cubicBezTo>
                      <a:cubicBezTo>
                        <a:pt x="157" y="136"/>
                        <a:pt x="148" y="148"/>
                        <a:pt x="140" y="161"/>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56" name="BackShape"/>
                <p:cNvSpPr/>
                <p:nvPr/>
              </p:nvSpPr>
              <p:spPr bwMode="auto">
                <a:xfrm>
                  <a:off x="2392691" y="2608686"/>
                  <a:ext cx="231055" cy="273432"/>
                </a:xfrm>
                <a:custGeom>
                  <a:gdLst>
                    <a:gd fmla="*/ 158 w 170" name="T0"/>
                    <a:gd fmla="*/ 102 h 201" name="T1"/>
                    <a:gd fmla="*/ 146 w 170" name="T2"/>
                    <a:gd fmla="*/ 146 h 201" name="T3"/>
                    <a:gd fmla="*/ 77 w 170" name="T4"/>
                    <a:gd fmla="*/ 201 h 201" name="T5"/>
                    <a:gd fmla="*/ 60 w 170" name="T6"/>
                    <a:gd fmla="*/ 198 h 201" name="T7"/>
                    <a:gd fmla="*/ 9 w 170" name="T8"/>
                    <a:gd fmla="*/ 111 h 201" name="T9"/>
                    <a:gd fmla="*/ 24 w 170" name="T10"/>
                    <a:gd fmla="*/ 59 h 201" name="T11"/>
                    <a:gd fmla="*/ 113 w 170" name="T12"/>
                    <a:gd fmla="*/ 12 h 201" name="T13"/>
                    <a:gd fmla="*/ 158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58" y="102"/>
                      </a:moveTo>
                      <a:cubicBezTo>
                        <a:pt x="154" y="117"/>
                        <a:pt x="149" y="131"/>
                        <a:pt x="146" y="146"/>
                      </a:cubicBezTo>
                      <a:cubicBezTo>
                        <a:pt x="138" y="179"/>
                        <a:pt x="109" y="201"/>
                        <a:pt x="77" y="201"/>
                      </a:cubicBezTo>
                      <a:cubicBezTo>
                        <a:pt x="72" y="201"/>
                        <a:pt x="66" y="199"/>
                        <a:pt x="60" y="198"/>
                      </a:cubicBezTo>
                      <a:cubicBezTo>
                        <a:pt x="23" y="188"/>
                        <a:pt x="0" y="149"/>
                        <a:pt x="9" y="111"/>
                      </a:cubicBezTo>
                      <a:cubicBezTo>
                        <a:pt x="14" y="93"/>
                        <a:pt x="18" y="75"/>
                        <a:pt x="24" y="59"/>
                      </a:cubicBezTo>
                      <a:cubicBezTo>
                        <a:pt x="35" y="20"/>
                        <a:pt x="75" y="0"/>
                        <a:pt x="113" y="12"/>
                      </a:cubicBezTo>
                      <a:cubicBezTo>
                        <a:pt x="149" y="24"/>
                        <a:pt x="170" y="65"/>
                        <a:pt x="158" y="102"/>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57" name="BackShape"/>
                <p:cNvSpPr/>
                <p:nvPr/>
              </p:nvSpPr>
              <p:spPr bwMode="auto">
                <a:xfrm>
                  <a:off x="2623746" y="3681226"/>
                  <a:ext cx="261325" cy="257288"/>
                </a:xfrm>
                <a:custGeom>
                  <a:gdLst>
                    <a:gd fmla="*/ 33 w 192" name="T0"/>
                    <a:gd fmla="*/ 26 h 189" name="T1"/>
                    <a:gd fmla="*/ 133 w 192" name="T2"/>
                    <a:gd fmla="*/ 34 h 189" name="T3"/>
                    <a:gd fmla="*/ 164 w 192" name="T4"/>
                    <a:gd fmla="*/ 67 h 189" name="T5"/>
                    <a:gd fmla="*/ 163 w 192" name="T6"/>
                    <a:gd fmla="*/ 168 h 189" name="T7"/>
                    <a:gd fmla="*/ 114 w 192" name="T8"/>
                    <a:gd fmla="*/ 189 h 189" name="T9"/>
                    <a:gd fmla="*/ 62 w 192" name="T10"/>
                    <a:gd fmla="*/ 167 h 189" name="T11"/>
                    <a:gd fmla="*/ 26 w 192" name="T12"/>
                    <a:gd fmla="*/ 128 h 189" name="T13"/>
                    <a:gd fmla="*/ 33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33" y="26"/>
                      </a:moveTo>
                      <a:cubicBezTo>
                        <a:pt x="63" y="0"/>
                        <a:pt x="108" y="4"/>
                        <a:pt x="133" y="34"/>
                      </a:cubicBezTo>
                      <a:cubicBezTo>
                        <a:pt x="143" y="45"/>
                        <a:pt x="154" y="56"/>
                        <a:pt x="164" y="67"/>
                      </a:cubicBezTo>
                      <a:cubicBezTo>
                        <a:pt x="192" y="95"/>
                        <a:pt x="191" y="141"/>
                        <a:pt x="163" y="168"/>
                      </a:cubicBezTo>
                      <a:cubicBezTo>
                        <a:pt x="149" y="182"/>
                        <a:pt x="131" y="189"/>
                        <a:pt x="114" y="189"/>
                      </a:cubicBezTo>
                      <a:cubicBezTo>
                        <a:pt x="94" y="189"/>
                        <a:pt x="76" y="181"/>
                        <a:pt x="62" y="167"/>
                      </a:cubicBezTo>
                      <a:cubicBezTo>
                        <a:pt x="49" y="154"/>
                        <a:pt x="38" y="141"/>
                        <a:pt x="26" y="128"/>
                      </a:cubicBezTo>
                      <a:cubicBezTo>
                        <a:pt x="0" y="98"/>
                        <a:pt x="3" y="52"/>
                        <a:pt x="33" y="26"/>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58" name="BackShape"/>
                <p:cNvSpPr/>
                <p:nvPr/>
              </p:nvSpPr>
              <p:spPr bwMode="auto">
                <a:xfrm>
                  <a:off x="2365449" y="2992096"/>
                  <a:ext cx="203813" cy="268387"/>
                </a:xfrm>
                <a:custGeom>
                  <a:gdLst>
                    <a:gd fmla="*/ 70 w 150" name="T0"/>
                    <a:gd fmla="*/ 2 h 197" name="T1"/>
                    <a:gd fmla="*/ 144 w 150" name="T2"/>
                    <a:gd fmla="*/ 72 h 197" name="T3"/>
                    <a:gd fmla="*/ 146 w 150" name="T4"/>
                    <a:gd fmla="*/ 118 h 197" name="T5"/>
                    <a:gd fmla="*/ 82 w 150" name="T6"/>
                    <a:gd fmla="*/ 197 h 197" name="T7"/>
                    <a:gd fmla="*/ 76 w 150" name="T8"/>
                    <a:gd fmla="*/ 197 h 197" name="T9"/>
                    <a:gd fmla="*/ 5 w 150" name="T10"/>
                    <a:gd fmla="*/ 131 h 197" name="T11"/>
                    <a:gd fmla="*/ 1 w 150" name="T12"/>
                    <a:gd fmla="*/ 76 h 197" name="T13"/>
                    <a:gd fmla="*/ 70 w 150"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50">
                      <a:moveTo>
                        <a:pt x="70" y="2"/>
                      </a:moveTo>
                      <a:cubicBezTo>
                        <a:pt x="109" y="0"/>
                        <a:pt x="143" y="32"/>
                        <a:pt x="144" y="72"/>
                      </a:cubicBezTo>
                      <a:cubicBezTo>
                        <a:pt x="144" y="87"/>
                        <a:pt x="145" y="103"/>
                        <a:pt x="146" y="118"/>
                      </a:cubicBezTo>
                      <a:cubicBezTo>
                        <a:pt x="150" y="158"/>
                        <a:pt x="121" y="193"/>
                        <a:pt x="82" y="197"/>
                      </a:cubicBezTo>
                      <a:cubicBezTo>
                        <a:pt x="79" y="197"/>
                        <a:pt x="78" y="197"/>
                        <a:pt x="76" y="197"/>
                      </a:cubicBezTo>
                      <a:cubicBezTo>
                        <a:pt x="39" y="197"/>
                        <a:pt x="8" y="169"/>
                        <a:pt x="5" y="131"/>
                      </a:cubicBezTo>
                      <a:cubicBezTo>
                        <a:pt x="4" y="113"/>
                        <a:pt x="2" y="95"/>
                        <a:pt x="1" y="76"/>
                      </a:cubicBezTo>
                      <a:cubicBezTo>
                        <a:pt x="0" y="37"/>
                        <a:pt x="31" y="3"/>
                        <a:pt x="70" y="2"/>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59" name="BackShape"/>
                <p:cNvSpPr/>
                <p:nvPr/>
              </p:nvSpPr>
              <p:spPr bwMode="auto">
                <a:xfrm>
                  <a:off x="2429014" y="3355327"/>
                  <a:ext cx="246190" cy="269396"/>
                </a:xfrm>
                <a:custGeom>
                  <a:gdLst>
                    <a:gd fmla="*/ 55 w 181" name="T0"/>
                    <a:gd fmla="*/ 14 h 198" name="T1"/>
                    <a:gd fmla="*/ 147 w 181" name="T2"/>
                    <a:gd fmla="*/ 55 h 198" name="T3"/>
                    <a:gd fmla="*/ 164 w 181" name="T4"/>
                    <a:gd fmla="*/ 96 h 198" name="T5"/>
                    <a:gd fmla="*/ 129 w 181" name="T6"/>
                    <a:gd fmla="*/ 191 h 198" name="T7"/>
                    <a:gd fmla="*/ 99 w 181" name="T8"/>
                    <a:gd fmla="*/ 198 h 198" name="T9"/>
                    <a:gd fmla="*/ 35 w 181" name="T10"/>
                    <a:gd fmla="*/ 157 h 198" name="T11"/>
                    <a:gd fmla="*/ 15 w 181" name="T12"/>
                    <a:gd fmla="*/ 107 h 198" name="T13"/>
                    <a:gd fmla="*/ 55 w 181"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1">
                      <a:moveTo>
                        <a:pt x="55" y="14"/>
                      </a:moveTo>
                      <a:cubicBezTo>
                        <a:pt x="91" y="0"/>
                        <a:pt x="132" y="17"/>
                        <a:pt x="147" y="55"/>
                      </a:cubicBezTo>
                      <a:cubicBezTo>
                        <a:pt x="152" y="68"/>
                        <a:pt x="158" y="82"/>
                        <a:pt x="164" y="96"/>
                      </a:cubicBezTo>
                      <a:cubicBezTo>
                        <a:pt x="181" y="132"/>
                        <a:pt x="165" y="175"/>
                        <a:pt x="129" y="191"/>
                      </a:cubicBezTo>
                      <a:cubicBezTo>
                        <a:pt x="120" y="196"/>
                        <a:pt x="110" y="198"/>
                        <a:pt x="99" y="198"/>
                      </a:cubicBezTo>
                      <a:cubicBezTo>
                        <a:pt x="73" y="198"/>
                        <a:pt x="48" y="183"/>
                        <a:pt x="35" y="157"/>
                      </a:cubicBezTo>
                      <a:cubicBezTo>
                        <a:pt x="28" y="140"/>
                        <a:pt x="20" y="124"/>
                        <a:pt x="15" y="107"/>
                      </a:cubicBezTo>
                      <a:cubicBezTo>
                        <a:pt x="0" y="70"/>
                        <a:pt x="18" y="28"/>
                        <a:pt x="55" y="14"/>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60" name="BackShape"/>
                <p:cNvSpPr/>
                <p:nvPr/>
              </p:nvSpPr>
              <p:spPr bwMode="auto">
                <a:xfrm>
                  <a:off x="2800317" y="2012383"/>
                  <a:ext cx="273432" cy="248208"/>
                </a:xfrm>
                <a:custGeom>
                  <a:gdLst>
                    <a:gd fmla="*/ 23 w 201" name="T0"/>
                    <a:gd fmla="*/ 153 h 182" name="T1"/>
                    <a:gd fmla="*/ 37 w 201" name="T2"/>
                    <a:gd fmla="*/ 52 h 182" name="T3"/>
                    <a:gd fmla="*/ 81 w 201" name="T4"/>
                    <a:gd fmla="*/ 22 h 182" name="T5"/>
                    <a:gd fmla="*/ 179 w 201" name="T6"/>
                    <a:gd fmla="*/ 42 h 182" name="T7"/>
                    <a:gd fmla="*/ 158 w 201" name="T8"/>
                    <a:gd fmla="*/ 141 h 182" name="T9"/>
                    <a:gd fmla="*/ 122 w 201" name="T10"/>
                    <a:gd fmla="*/ 168 h 182" name="T11"/>
                    <a:gd fmla="*/ 80 w 201" name="T12"/>
                    <a:gd fmla="*/ 182 h 182" name="T13"/>
                    <a:gd fmla="*/ 23 w 201"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23" y="153"/>
                      </a:moveTo>
                      <a:cubicBezTo>
                        <a:pt x="0" y="120"/>
                        <a:pt x="7" y="76"/>
                        <a:pt x="37" y="52"/>
                      </a:cubicBezTo>
                      <a:cubicBezTo>
                        <a:pt x="52" y="41"/>
                        <a:pt x="66" y="31"/>
                        <a:pt x="81" y="22"/>
                      </a:cubicBezTo>
                      <a:cubicBezTo>
                        <a:pt x="114" y="0"/>
                        <a:pt x="157" y="9"/>
                        <a:pt x="179" y="42"/>
                      </a:cubicBezTo>
                      <a:cubicBezTo>
                        <a:pt x="201" y="75"/>
                        <a:pt x="190" y="120"/>
                        <a:pt x="158" y="141"/>
                      </a:cubicBezTo>
                      <a:cubicBezTo>
                        <a:pt x="146" y="149"/>
                        <a:pt x="133" y="158"/>
                        <a:pt x="122" y="168"/>
                      </a:cubicBezTo>
                      <a:cubicBezTo>
                        <a:pt x="108" y="177"/>
                        <a:pt x="94" y="182"/>
                        <a:pt x="80" y="182"/>
                      </a:cubicBezTo>
                      <a:cubicBezTo>
                        <a:pt x="58" y="182"/>
                        <a:pt x="36" y="171"/>
                        <a:pt x="23" y="153"/>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61" name="BackShape"/>
                <p:cNvSpPr/>
                <p:nvPr/>
              </p:nvSpPr>
              <p:spPr bwMode="auto">
                <a:xfrm>
                  <a:off x="2912313" y="3919344"/>
                  <a:ext cx="269396" cy="253252"/>
                </a:xfrm>
                <a:custGeom>
                  <a:gdLst>
                    <a:gd fmla="*/ 158 w 198" name="T0"/>
                    <a:gd fmla="*/ 41 h 186" name="T1"/>
                    <a:gd fmla="*/ 196 w 198" name="T2"/>
                    <a:gd fmla="*/ 95 h 186" name="T3"/>
                    <a:gd fmla="*/ 190 w 198" name="T4"/>
                    <a:gd fmla="*/ 136 h 186" name="T5"/>
                    <a:gd fmla="*/ 93 w 198" name="T6"/>
                    <a:gd fmla="*/ 167 h 186" name="T7"/>
                    <a:gd fmla="*/ 46 w 198" name="T8"/>
                    <a:gd fmla="*/ 142 h 186" name="T9"/>
                    <a:gd fmla="*/ 19 w 198" name="T10"/>
                    <a:gd fmla="*/ 47 h 186" name="T11"/>
                    <a:gd fmla="*/ 118 w 198" name="T12"/>
                    <a:gd fmla="*/ 20 h 186" name="T13"/>
                    <a:gd fmla="*/ 158 w 198" name="T14"/>
                    <a:gd fmla="*/ 41 h 18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6" w="198">
                      <a:moveTo>
                        <a:pt x="158" y="41"/>
                      </a:moveTo>
                      <a:cubicBezTo>
                        <a:pt x="180" y="52"/>
                        <a:pt x="193" y="73"/>
                        <a:pt x="196" y="95"/>
                      </a:cubicBezTo>
                      <a:cubicBezTo>
                        <a:pt x="198" y="109"/>
                        <a:pt x="196" y="123"/>
                        <a:pt x="190" y="136"/>
                      </a:cubicBezTo>
                      <a:cubicBezTo>
                        <a:pt x="172" y="171"/>
                        <a:pt x="129" y="186"/>
                        <a:pt x="93" y="167"/>
                      </a:cubicBezTo>
                      <a:cubicBezTo>
                        <a:pt x="77" y="160"/>
                        <a:pt x="61" y="152"/>
                        <a:pt x="46" y="142"/>
                      </a:cubicBezTo>
                      <a:cubicBezTo>
                        <a:pt x="12" y="123"/>
                        <a:pt x="0" y="80"/>
                        <a:pt x="19" y="47"/>
                      </a:cubicBezTo>
                      <a:cubicBezTo>
                        <a:pt x="39" y="12"/>
                        <a:pt x="84" y="0"/>
                        <a:pt x="118" y="20"/>
                      </a:cubicBezTo>
                      <a:cubicBezTo>
                        <a:pt x="130" y="28"/>
                        <a:pt x="144" y="35"/>
                        <a:pt x="158" y="41"/>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62" name="BackShape"/>
                <p:cNvSpPr/>
                <p:nvPr/>
              </p:nvSpPr>
              <p:spPr bwMode="auto">
                <a:xfrm>
                  <a:off x="3273525" y="4053537"/>
                  <a:ext cx="272423" cy="214911"/>
                </a:xfrm>
                <a:custGeom>
                  <a:gdLst>
                    <a:gd fmla="*/ 90 w 200" name="T0"/>
                    <a:gd fmla="*/ 7 h 158" name="T1"/>
                    <a:gd fmla="*/ 136 w 200" name="T2"/>
                    <a:gd fmla="*/ 14 h 158" name="T3"/>
                    <a:gd fmla="*/ 199 w 200" name="T4"/>
                    <a:gd fmla="*/ 75 h 158" name="T5"/>
                    <a:gd fmla="*/ 199 w 200" name="T6"/>
                    <a:gd fmla="*/ 92 h 158" name="T7"/>
                    <a:gd fmla="*/ 119 w 200" name="T8"/>
                    <a:gd fmla="*/ 154 h 158" name="T9"/>
                    <a:gd fmla="*/ 65 w 200" name="T10"/>
                    <a:gd fmla="*/ 146 h 158" name="T11"/>
                    <a:gd fmla="*/ 8 w 200" name="T12"/>
                    <a:gd fmla="*/ 64 h 158" name="T13"/>
                    <a:gd fmla="*/ 90 w 200" name="T14"/>
                    <a:gd fmla="*/ 7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0">
                      <a:moveTo>
                        <a:pt x="90" y="7"/>
                      </a:moveTo>
                      <a:cubicBezTo>
                        <a:pt x="106" y="10"/>
                        <a:pt x="120" y="12"/>
                        <a:pt x="136" y="14"/>
                      </a:cubicBezTo>
                      <a:cubicBezTo>
                        <a:pt x="169" y="18"/>
                        <a:pt x="195" y="43"/>
                        <a:pt x="199" y="75"/>
                      </a:cubicBezTo>
                      <a:cubicBezTo>
                        <a:pt x="200" y="80"/>
                        <a:pt x="199" y="86"/>
                        <a:pt x="199" y="92"/>
                      </a:cubicBezTo>
                      <a:cubicBezTo>
                        <a:pt x="193" y="131"/>
                        <a:pt x="158" y="158"/>
                        <a:pt x="119" y="154"/>
                      </a:cubicBezTo>
                      <a:cubicBezTo>
                        <a:pt x="100" y="152"/>
                        <a:pt x="82" y="150"/>
                        <a:pt x="65" y="146"/>
                      </a:cubicBezTo>
                      <a:cubicBezTo>
                        <a:pt x="26" y="140"/>
                        <a:pt x="0" y="103"/>
                        <a:pt x="8" y="64"/>
                      </a:cubicBezTo>
                      <a:cubicBezTo>
                        <a:pt x="14" y="26"/>
                        <a:pt x="52" y="0"/>
                        <a:pt x="90" y="7"/>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63" name="BackShape"/>
                <p:cNvSpPr/>
                <p:nvPr/>
              </p:nvSpPr>
              <p:spPr bwMode="auto">
                <a:xfrm>
                  <a:off x="3651891" y="4042438"/>
                  <a:ext cx="277468" cy="223992"/>
                </a:xfrm>
                <a:custGeom>
                  <a:gdLst>
                    <a:gd fmla="*/ 7 w 204" name="T0"/>
                    <a:gd fmla="*/ 99 h 164" name="T1"/>
                    <a:gd fmla="*/ 67 w 204" name="T2"/>
                    <a:gd fmla="*/ 17 h 164" name="T3"/>
                    <a:gd fmla="*/ 113 w 204" name="T4"/>
                    <a:gd fmla="*/ 9 h 164" name="T5"/>
                    <a:gd fmla="*/ 198 w 204" name="T6"/>
                    <a:gd fmla="*/ 63 h 164" name="T7"/>
                    <a:gd fmla="*/ 199 w 204" name="T8"/>
                    <a:gd fmla="*/ 68 h 164" name="T9"/>
                    <a:gd fmla="*/ 143 w 204" name="T10"/>
                    <a:gd fmla="*/ 147 h 164" name="T11"/>
                    <a:gd fmla="*/ 90 w 204" name="T12"/>
                    <a:gd fmla="*/ 158 h 164" name="T13"/>
                    <a:gd fmla="*/ 7 w 204" name="T14"/>
                    <a:gd fmla="*/ 99 h 16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4" w="204">
                      <a:moveTo>
                        <a:pt x="7" y="99"/>
                      </a:moveTo>
                      <a:cubicBezTo>
                        <a:pt x="0" y="60"/>
                        <a:pt x="27" y="23"/>
                        <a:pt x="67" y="17"/>
                      </a:cubicBezTo>
                      <a:cubicBezTo>
                        <a:pt x="82" y="15"/>
                        <a:pt x="98" y="12"/>
                        <a:pt x="113" y="9"/>
                      </a:cubicBezTo>
                      <a:cubicBezTo>
                        <a:pt x="152" y="0"/>
                        <a:pt x="190" y="24"/>
                        <a:pt x="198" y="63"/>
                      </a:cubicBezTo>
                      <a:cubicBezTo>
                        <a:pt x="199" y="65"/>
                        <a:pt x="199" y="66"/>
                        <a:pt x="199" y="68"/>
                      </a:cubicBezTo>
                      <a:cubicBezTo>
                        <a:pt x="204" y="105"/>
                        <a:pt x="180" y="139"/>
                        <a:pt x="143" y="147"/>
                      </a:cubicBezTo>
                      <a:cubicBezTo>
                        <a:pt x="125" y="151"/>
                        <a:pt x="108" y="154"/>
                        <a:pt x="90" y="158"/>
                      </a:cubicBezTo>
                      <a:cubicBezTo>
                        <a:pt x="50" y="164"/>
                        <a:pt x="13" y="138"/>
                        <a:pt x="7" y="99"/>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64" name="BackShape"/>
                <p:cNvSpPr/>
                <p:nvPr/>
              </p:nvSpPr>
              <p:spPr bwMode="auto">
                <a:xfrm>
                  <a:off x="3995950" y="3907236"/>
                  <a:ext cx="271414" cy="254261"/>
                </a:xfrm>
                <a:custGeom>
                  <a:gdLst>
                    <a:gd fmla="*/ 19 w 199" name="T0"/>
                    <a:gd fmla="*/ 140 h 187" name="T1"/>
                    <a:gd fmla="*/ 47 w 199" name="T2"/>
                    <a:gd fmla="*/ 44 h 187" name="T3"/>
                    <a:gd fmla="*/ 86 w 199" name="T4"/>
                    <a:gd fmla="*/ 21 h 187" name="T5"/>
                    <a:gd fmla="*/ 185 w 199" name="T6"/>
                    <a:gd fmla="*/ 43 h 187" name="T7"/>
                    <a:gd fmla="*/ 196 w 199" name="T8"/>
                    <a:gd fmla="*/ 72 h 187" name="T9"/>
                    <a:gd fmla="*/ 163 w 199" name="T10"/>
                    <a:gd fmla="*/ 141 h 187" name="T11"/>
                    <a:gd fmla="*/ 116 w 199" name="T12"/>
                    <a:gd fmla="*/ 168 h 187" name="T13"/>
                    <a:gd fmla="*/ 19 w 199" name="T14"/>
                    <a:gd fmla="*/ 140 h 18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7" w="199">
                      <a:moveTo>
                        <a:pt x="19" y="140"/>
                      </a:moveTo>
                      <a:cubicBezTo>
                        <a:pt x="0" y="105"/>
                        <a:pt x="12" y="63"/>
                        <a:pt x="47" y="44"/>
                      </a:cubicBezTo>
                      <a:cubicBezTo>
                        <a:pt x="60" y="36"/>
                        <a:pt x="73" y="29"/>
                        <a:pt x="86" y="21"/>
                      </a:cubicBezTo>
                      <a:cubicBezTo>
                        <a:pt x="120" y="0"/>
                        <a:pt x="164" y="10"/>
                        <a:pt x="185" y="43"/>
                      </a:cubicBezTo>
                      <a:cubicBezTo>
                        <a:pt x="191" y="52"/>
                        <a:pt x="194" y="62"/>
                        <a:pt x="196" y="72"/>
                      </a:cubicBezTo>
                      <a:cubicBezTo>
                        <a:pt x="199" y="98"/>
                        <a:pt x="187" y="125"/>
                        <a:pt x="163" y="141"/>
                      </a:cubicBezTo>
                      <a:cubicBezTo>
                        <a:pt x="147" y="150"/>
                        <a:pt x="132" y="160"/>
                        <a:pt x="116" y="168"/>
                      </a:cubicBezTo>
                      <a:cubicBezTo>
                        <a:pt x="81" y="187"/>
                        <a:pt x="37" y="175"/>
                        <a:pt x="19" y="140"/>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65" name="BackShape"/>
                <p:cNvSpPr/>
                <p:nvPr/>
              </p:nvSpPr>
              <p:spPr bwMode="auto">
                <a:xfrm>
                  <a:off x="3209960" y="1882226"/>
                  <a:ext cx="272423" cy="223992"/>
                </a:xfrm>
                <a:custGeom>
                  <a:gdLst>
                    <a:gd fmla="*/ 140 w 200" name="T0"/>
                    <a:gd fmla="*/ 146 h 165" name="T1"/>
                    <a:gd fmla="*/ 192 w 200" name="T2"/>
                    <a:gd fmla="*/ 106 h 165" name="T3"/>
                    <a:gd fmla="*/ 197 w 200" name="T4"/>
                    <a:gd fmla="*/ 64 h 165" name="T5"/>
                    <a:gd fmla="*/ 114 w 200" name="T6"/>
                    <a:gd fmla="*/ 7 h 165" name="T7"/>
                    <a:gd fmla="*/ 61 w 200" name="T8"/>
                    <a:gd fmla="*/ 18 h 165" name="T9"/>
                    <a:gd fmla="*/ 8 w 200" name="T10"/>
                    <a:gd fmla="*/ 102 h 165" name="T11"/>
                    <a:gd fmla="*/ 95 w 200" name="T12"/>
                    <a:gd fmla="*/ 155 h 165" name="T13"/>
                    <a:gd fmla="*/ 140 w 200" name="T14"/>
                    <a:gd fmla="*/ 146 h 16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5" w="200">
                      <a:moveTo>
                        <a:pt x="140" y="146"/>
                      </a:moveTo>
                      <a:cubicBezTo>
                        <a:pt x="164" y="142"/>
                        <a:pt x="183" y="127"/>
                        <a:pt x="192" y="106"/>
                      </a:cubicBezTo>
                      <a:cubicBezTo>
                        <a:pt x="197" y="93"/>
                        <a:pt x="200" y="79"/>
                        <a:pt x="197" y="64"/>
                      </a:cubicBezTo>
                      <a:cubicBezTo>
                        <a:pt x="190" y="26"/>
                        <a:pt x="153" y="0"/>
                        <a:pt x="114" y="7"/>
                      </a:cubicBezTo>
                      <a:cubicBezTo>
                        <a:pt x="96" y="10"/>
                        <a:pt x="78" y="13"/>
                        <a:pt x="61" y="18"/>
                      </a:cubicBezTo>
                      <a:cubicBezTo>
                        <a:pt x="22" y="27"/>
                        <a:pt x="0" y="64"/>
                        <a:pt x="8" y="102"/>
                      </a:cubicBezTo>
                      <a:cubicBezTo>
                        <a:pt x="18" y="141"/>
                        <a:pt x="57" y="165"/>
                        <a:pt x="95" y="155"/>
                      </a:cubicBezTo>
                      <a:cubicBezTo>
                        <a:pt x="109" y="152"/>
                        <a:pt x="125" y="148"/>
                        <a:pt x="140" y="146"/>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66" name="BackShape"/>
                <p:cNvSpPr/>
                <p:nvPr/>
              </p:nvSpPr>
              <p:spPr bwMode="auto">
                <a:xfrm>
                  <a:off x="3592361" y="1875163"/>
                  <a:ext cx="273432" cy="214911"/>
                </a:xfrm>
                <a:custGeom>
                  <a:gdLst>
                    <a:gd fmla="*/ 67 w 201" name="T0"/>
                    <a:gd fmla="*/ 146 h 158" name="T1"/>
                    <a:gd fmla="*/ 113 w 201" name="T2"/>
                    <a:gd fmla="*/ 152 h 158" name="T3"/>
                    <a:gd fmla="*/ 190 w 201" name="T4"/>
                    <a:gd fmla="*/ 112 h 158" name="T5"/>
                    <a:gd fmla="*/ 195 w 201" name="T6"/>
                    <a:gd fmla="*/ 95 h 158" name="T7"/>
                    <a:gd fmla="*/ 136 w 201" name="T8"/>
                    <a:gd fmla="*/ 13 h 158" name="T9"/>
                    <a:gd fmla="*/ 82 w 201" name="T10"/>
                    <a:gd fmla="*/ 5 h 158" name="T11"/>
                    <a:gd fmla="*/ 4 w 201" name="T12"/>
                    <a:gd fmla="*/ 68 h 158" name="T13"/>
                    <a:gd fmla="*/ 67 w 201" name="T14"/>
                    <a:gd fmla="*/ 146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1">
                      <a:moveTo>
                        <a:pt x="67" y="146"/>
                      </a:moveTo>
                      <a:cubicBezTo>
                        <a:pt x="83" y="148"/>
                        <a:pt x="98" y="149"/>
                        <a:pt x="113" y="152"/>
                      </a:cubicBezTo>
                      <a:cubicBezTo>
                        <a:pt x="146" y="158"/>
                        <a:pt x="178" y="141"/>
                        <a:pt x="190" y="112"/>
                      </a:cubicBezTo>
                      <a:cubicBezTo>
                        <a:pt x="193" y="106"/>
                        <a:pt x="194" y="101"/>
                        <a:pt x="195" y="95"/>
                      </a:cubicBezTo>
                      <a:cubicBezTo>
                        <a:pt x="201" y="56"/>
                        <a:pt x="175" y="20"/>
                        <a:pt x="136" y="13"/>
                      </a:cubicBezTo>
                      <a:cubicBezTo>
                        <a:pt x="117" y="9"/>
                        <a:pt x="100" y="7"/>
                        <a:pt x="82" y="5"/>
                      </a:cubicBezTo>
                      <a:cubicBezTo>
                        <a:pt x="43" y="0"/>
                        <a:pt x="8" y="28"/>
                        <a:pt x="4" y="68"/>
                      </a:cubicBezTo>
                      <a:cubicBezTo>
                        <a:pt x="0" y="106"/>
                        <a:pt x="29" y="141"/>
                        <a:pt x="67" y="146"/>
                      </a:cubicBezTo>
                      <a:close/>
                    </a:path>
                  </a:pathLst>
                </a:custGeom>
                <a:solidFill>
                  <a:schemeClr val="accent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67" name="ValueShape"/>
                <p:cNvSpPr/>
                <p:nvPr/>
              </p:nvSpPr>
              <p:spPr>
                <a:xfrm>
                  <a:off x="2317379" y="1820534"/>
                  <a:ext cx="2502543" cy="2502543"/>
                </a:xfrm>
                <a:prstGeom prst="blockArc">
                  <a:avLst>
                    <a:gd fmla="val 16200000" name="adj1"/>
                    <a:gd fmla="val 20304000" name="adj2"/>
                    <a:gd fmla="val 10852" name="adj3"/>
                  </a:avLst>
                </a:prstGeom>
                <a:solidFill>
                  <a:schemeClr val="accent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68" name="ValueText"/>
                <p:cNvSpPr txBox="1"/>
                <p:nvPr/>
              </p:nvSpPr>
              <p:spPr>
                <a:xfrm>
                  <a:off x="3020331" y="4482492"/>
                  <a:ext cx="1096637" cy="554297"/>
                </a:xfrm>
                <a:prstGeom prst="rect">
                  <a:avLst/>
                </a:prstGeom>
              </p:spPr>
              <p:txBody>
                <a:bodyPr anchor="ctr" anchorCtr="1" wrap="none">
                  <a:prstTxWarp prst="textPlain">
                    <a:avLst/>
                  </a:prstTxWarp>
                  <a:noAutofit/>
                </a:bodyPr>
                <a:lstStyle/>
                <a:p>
                  <a:r>
                    <a:rPr altLang="zh-CN" b="1" lang="en-US" smtClean="0" sz="1000">
                      <a:solidFill>
                        <a:schemeClr val="accent2">
                          <a:lumMod val="100000"/>
                        </a:schemeClr>
                      </a:solidFill>
                      <a:latin charset="0" panose="020b0806030902050204" pitchFamily="34" typeface="Impact"/>
                    </a:rPr>
                    <a:t>19%</a:t>
                  </a:r>
                </a:p>
              </p:txBody>
            </p:sp>
          </p:grpSp>
        </p:grpSp>
        <p:grpSp>
          <p:nvGrpSpPr>
            <p:cNvPr id="653" name="组合 652"/>
            <p:cNvGrpSpPr/>
            <p:nvPr/>
          </p:nvGrpSpPr>
          <p:grpSpPr>
            <a:xfrm>
              <a:off x="5957354" y="2686926"/>
              <a:ext cx="734154" cy="943532"/>
              <a:chOff x="6294127" y="3093326"/>
              <a:chExt cx="734154" cy="943532"/>
            </a:xfrm>
          </p:grpSpPr>
          <p:grpSp>
            <p:nvGrpSpPr>
              <p:cNvPr id="361" name="组合 360"/>
              <p:cNvGrpSpPr/>
              <p:nvPr/>
            </p:nvGrpSpPr>
            <p:grpSpPr>
              <a:xfrm>
                <a:off x="6436198" y="3223410"/>
                <a:ext cx="453327" cy="457008"/>
                <a:chOff x="4635500" y="2578101"/>
                <a:chExt cx="1173163" cy="1182688"/>
              </a:xfrm>
            </p:grpSpPr>
            <p:sp>
              <p:nvSpPr>
                <p:cNvPr id="444" name="Freeform 5"/>
                <p:cNvSpPr/>
                <p:nvPr/>
              </p:nvSpPr>
              <p:spPr bwMode="auto">
                <a:xfrm>
                  <a:off x="4635500" y="2578101"/>
                  <a:ext cx="1173163" cy="1182688"/>
                </a:xfrm>
                <a:custGeom>
                  <a:gdLst>
                    <a:gd fmla="*/ 63 w 591" name="T0"/>
                    <a:gd fmla="*/ 114 h 594" name="T1"/>
                    <a:gd fmla="*/ 8 w 591" name="T2"/>
                    <a:gd fmla="*/ 276 h 594" name="T3"/>
                    <a:gd fmla="*/ 14 w 591" name="T4"/>
                    <a:gd fmla="*/ 420 h 594" name="T5"/>
                    <a:gd fmla="*/ 155 w 591" name="T6"/>
                    <a:gd fmla="*/ 567 h 594" name="T7"/>
                    <a:gd fmla="*/ 356 w 591" name="T8"/>
                    <a:gd fmla="*/ 582 h 594" name="T9"/>
                    <a:gd fmla="*/ 581 w 591" name="T10"/>
                    <a:gd fmla="*/ 322 h 594" name="T11"/>
                    <a:gd fmla="*/ 247 w 591" name="T12"/>
                    <a:gd fmla="*/ 22 h 594" name="T13"/>
                    <a:gd fmla="*/ 63 w 591" name="T14"/>
                    <a:gd fmla="*/ 114 h 59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4" w="591">
                      <a:moveTo>
                        <a:pt x="63" y="114"/>
                      </a:moveTo>
                      <a:cubicBezTo>
                        <a:pt x="28" y="159"/>
                        <a:pt x="15" y="218"/>
                        <a:pt x="8" y="276"/>
                      </a:cubicBezTo>
                      <a:cubicBezTo>
                        <a:pt x="2" y="324"/>
                        <a:pt x="0" y="374"/>
                        <a:pt x="14" y="420"/>
                      </a:cubicBezTo>
                      <a:cubicBezTo>
                        <a:pt x="35" y="489"/>
                        <a:pt x="91" y="541"/>
                        <a:pt x="155" y="567"/>
                      </a:cubicBezTo>
                      <a:cubicBezTo>
                        <a:pt x="218" y="593"/>
                        <a:pt x="289" y="594"/>
                        <a:pt x="356" y="582"/>
                      </a:cubicBezTo>
                      <a:cubicBezTo>
                        <a:pt x="476" y="563"/>
                        <a:pt x="575" y="450"/>
                        <a:pt x="581" y="322"/>
                      </a:cubicBezTo>
                      <a:cubicBezTo>
                        <a:pt x="591" y="133"/>
                        <a:pt x="415" y="0"/>
                        <a:pt x="247" y="22"/>
                      </a:cubicBezTo>
                      <a:cubicBezTo>
                        <a:pt x="178" y="30"/>
                        <a:pt x="107" y="56"/>
                        <a:pt x="63" y="114"/>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5" name="Freeform 6"/>
                <p:cNvSpPr/>
                <p:nvPr/>
              </p:nvSpPr>
              <p:spPr bwMode="auto">
                <a:xfrm>
                  <a:off x="5238750" y="2662238"/>
                  <a:ext cx="314325" cy="173038"/>
                </a:xfrm>
                <a:custGeom>
                  <a:gdLst>
                    <a:gd fmla="*/ 154 w 158" name="T0"/>
                    <a:gd fmla="*/ 69 h 87" name="T1"/>
                    <a:gd fmla="*/ 7 w 158" name="T2"/>
                    <a:gd fmla="*/ 7 h 87" name="T3"/>
                    <a:gd fmla="*/ 9 w 158" name="T4"/>
                    <a:gd fmla="*/ 20 h 87" name="T5"/>
                    <a:gd fmla="*/ 86 w 158" name="T6"/>
                    <a:gd fmla="*/ 42 h 87" name="T7"/>
                    <a:gd fmla="*/ 142 w 158" name="T8"/>
                    <a:gd fmla="*/ 82 h 87" name="T9"/>
                    <a:gd fmla="*/ 154 w 158" name="T10"/>
                    <a:gd fmla="*/ 69 h 87" name="T11"/>
                  </a:gdLst>
                  <a:cxnLst>
                    <a:cxn ang="0">
                      <a:pos x="T0" y="T1"/>
                    </a:cxn>
                    <a:cxn ang="0">
                      <a:pos x="T2" y="T3"/>
                    </a:cxn>
                    <a:cxn ang="0">
                      <a:pos x="T4" y="T5"/>
                    </a:cxn>
                    <a:cxn ang="0">
                      <a:pos x="T6" y="T7"/>
                    </a:cxn>
                    <a:cxn ang="0">
                      <a:pos x="T8" y="T9"/>
                    </a:cxn>
                    <a:cxn ang="0">
                      <a:pos x="T10" y="T11"/>
                    </a:cxn>
                  </a:cxnLst>
                  <a:rect b="b" l="0" r="r" t="0"/>
                  <a:pathLst>
                    <a:path h="87" w="158">
                      <a:moveTo>
                        <a:pt x="154" y="69"/>
                      </a:moveTo>
                      <a:cubicBezTo>
                        <a:pt x="132" y="20"/>
                        <a:pt x="54" y="0"/>
                        <a:pt x="7" y="7"/>
                      </a:cubicBezTo>
                      <a:cubicBezTo>
                        <a:pt x="0" y="8"/>
                        <a:pt x="3" y="19"/>
                        <a:pt x="9" y="20"/>
                      </a:cubicBezTo>
                      <a:cubicBezTo>
                        <a:pt x="36" y="23"/>
                        <a:pt x="61" y="29"/>
                        <a:pt x="86" y="42"/>
                      </a:cubicBezTo>
                      <a:cubicBezTo>
                        <a:pt x="107" y="52"/>
                        <a:pt x="122" y="71"/>
                        <a:pt x="142" y="82"/>
                      </a:cubicBezTo>
                      <a:cubicBezTo>
                        <a:pt x="150" y="87"/>
                        <a:pt x="158" y="78"/>
                        <a:pt x="154" y="69"/>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6" name="Freeform 7"/>
                <p:cNvSpPr/>
                <p:nvPr/>
              </p:nvSpPr>
              <p:spPr bwMode="auto">
                <a:xfrm>
                  <a:off x="5564188" y="2849563"/>
                  <a:ext cx="128588" cy="149225"/>
                </a:xfrm>
                <a:custGeom>
                  <a:gdLst>
                    <a:gd fmla="*/ 9 w 65" name="T0"/>
                    <a:gd fmla="*/ 1 h 75" name="T1"/>
                    <a:gd fmla="*/ 4 w 65" name="T2"/>
                    <a:gd fmla="*/ 13 h 75" name="T3"/>
                    <a:gd fmla="*/ 29 w 65" name="T4"/>
                    <a:gd fmla="*/ 37 h 75" name="T5"/>
                    <a:gd fmla="*/ 49 w 65" name="T6"/>
                    <a:gd fmla="*/ 69 h 75" name="T7"/>
                    <a:gd fmla="*/ 63 w 65" name="T8"/>
                    <a:gd fmla="*/ 63 h 75" name="T9"/>
                    <a:gd fmla="*/ 9 w 65" name="T10"/>
                    <a:gd fmla="*/ 1 h 75" name="T11"/>
                  </a:gdLst>
                  <a:cxnLst>
                    <a:cxn ang="0">
                      <a:pos x="T0" y="T1"/>
                    </a:cxn>
                    <a:cxn ang="0">
                      <a:pos x="T2" y="T3"/>
                    </a:cxn>
                    <a:cxn ang="0">
                      <a:pos x="T4" y="T5"/>
                    </a:cxn>
                    <a:cxn ang="0">
                      <a:pos x="T6" y="T7"/>
                    </a:cxn>
                    <a:cxn ang="0">
                      <a:pos x="T8" y="T9"/>
                    </a:cxn>
                    <a:cxn ang="0">
                      <a:pos x="T10" y="T11"/>
                    </a:cxn>
                  </a:cxnLst>
                  <a:rect b="b" l="0" r="r" t="0"/>
                  <a:pathLst>
                    <a:path h="75" w="65">
                      <a:moveTo>
                        <a:pt x="9" y="1"/>
                      </a:moveTo>
                      <a:cubicBezTo>
                        <a:pt x="3" y="0"/>
                        <a:pt x="0" y="9"/>
                        <a:pt x="4" y="13"/>
                      </a:cubicBezTo>
                      <a:cubicBezTo>
                        <a:pt x="13" y="21"/>
                        <a:pt x="22" y="28"/>
                        <a:pt x="29" y="37"/>
                      </a:cubicBezTo>
                      <a:cubicBezTo>
                        <a:pt x="37" y="47"/>
                        <a:pt x="41" y="59"/>
                        <a:pt x="49" y="69"/>
                      </a:cubicBezTo>
                      <a:cubicBezTo>
                        <a:pt x="54" y="75"/>
                        <a:pt x="62" y="69"/>
                        <a:pt x="63" y="63"/>
                      </a:cubicBezTo>
                      <a:cubicBezTo>
                        <a:pt x="65" y="35"/>
                        <a:pt x="34" y="4"/>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7" name="Freeform 8"/>
                <p:cNvSpPr/>
                <p:nvPr/>
              </p:nvSpPr>
              <p:spPr bwMode="auto">
                <a:xfrm>
                  <a:off x="4635500" y="2773363"/>
                  <a:ext cx="1084263" cy="987425"/>
                </a:xfrm>
                <a:custGeom>
                  <a:gdLst>
                    <a:gd fmla="*/ 356 w 546" name="T0"/>
                    <a:gd fmla="*/ 484 h 496" name="T1"/>
                    <a:gd fmla="*/ 546 w 546" name="T2"/>
                    <a:gd fmla="*/ 346 h 496" name="T3"/>
                    <a:gd fmla="*/ 367 w 546" name="T4"/>
                    <a:gd fmla="*/ 411 h 496" name="T5"/>
                    <a:gd fmla="*/ 103 w 546" name="T6"/>
                    <a:gd fmla="*/ 278 h 496" name="T7"/>
                    <a:gd fmla="*/ 77 w 546" name="T8"/>
                    <a:gd fmla="*/ 0 h 496" name="T9"/>
                    <a:gd fmla="*/ 63 w 546" name="T10"/>
                    <a:gd fmla="*/ 16 h 496" name="T11"/>
                    <a:gd fmla="*/ 8 w 546" name="T12"/>
                    <a:gd fmla="*/ 178 h 496" name="T13"/>
                    <a:gd fmla="*/ 14 w 546" name="T14"/>
                    <a:gd fmla="*/ 322 h 496" name="T15"/>
                    <a:gd fmla="*/ 155 w 546" name="T16"/>
                    <a:gd fmla="*/ 469 h 496" name="T17"/>
                    <a:gd fmla="*/ 356 w 546" name="T18"/>
                    <a:gd fmla="*/ 484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6" y="484"/>
                      </a:moveTo>
                      <a:cubicBezTo>
                        <a:pt x="435" y="471"/>
                        <a:pt x="505" y="418"/>
                        <a:pt x="546" y="346"/>
                      </a:cubicBezTo>
                      <a:cubicBezTo>
                        <a:pt x="493" y="384"/>
                        <a:pt x="431" y="408"/>
                        <a:pt x="367" y="411"/>
                      </a:cubicBezTo>
                      <a:cubicBezTo>
                        <a:pt x="266" y="416"/>
                        <a:pt x="161" y="366"/>
                        <a:pt x="103" y="278"/>
                      </a:cubicBezTo>
                      <a:cubicBezTo>
                        <a:pt x="50" y="198"/>
                        <a:pt x="39" y="88"/>
                        <a:pt x="77" y="0"/>
                      </a:cubicBezTo>
                      <a:cubicBezTo>
                        <a:pt x="72" y="5"/>
                        <a:pt x="67" y="10"/>
                        <a:pt x="63" y="16"/>
                      </a:cubicBezTo>
                      <a:cubicBezTo>
                        <a:pt x="28" y="61"/>
                        <a:pt x="15" y="120"/>
                        <a:pt x="8" y="178"/>
                      </a:cubicBezTo>
                      <a:cubicBezTo>
                        <a:pt x="2" y="226"/>
                        <a:pt x="0" y="276"/>
                        <a:pt x="14" y="322"/>
                      </a:cubicBezTo>
                      <a:cubicBezTo>
                        <a:pt x="35" y="391"/>
                        <a:pt x="91" y="443"/>
                        <a:pt x="155" y="469"/>
                      </a:cubicBezTo>
                      <a:cubicBezTo>
                        <a:pt x="218" y="495"/>
                        <a:pt x="289" y="496"/>
                        <a:pt x="356" y="484"/>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8" name="Freeform 9"/>
                <p:cNvSpPr/>
                <p:nvPr/>
              </p:nvSpPr>
              <p:spPr bwMode="auto">
                <a:xfrm>
                  <a:off x="4829175" y="2998788"/>
                  <a:ext cx="242888" cy="136525"/>
                </a:xfrm>
                <a:custGeom>
                  <a:gdLst>
                    <a:gd fmla="*/ 117 w 123" name="T0"/>
                    <a:gd fmla="*/ 11 h 69" name="T1"/>
                    <a:gd fmla="*/ 101 w 123" name="T2"/>
                    <a:gd fmla="*/ 9 h 69" name="T3"/>
                    <a:gd fmla="*/ 63 w 123" name="T4"/>
                    <a:gd fmla="*/ 48 h 69" name="T5"/>
                    <a:gd fmla="*/ 11 w 123" name="T6"/>
                    <a:gd fmla="*/ 5 h 69" name="T7"/>
                    <a:gd fmla="*/ 2 w 123" name="T8"/>
                    <a:gd fmla="*/ 7 h 69" name="T9"/>
                    <a:gd fmla="*/ 54 w 123" name="T10"/>
                    <a:gd fmla="*/ 67 h 69" name="T11"/>
                    <a:gd fmla="*/ 117 w 123" name="T12"/>
                    <a:gd fmla="*/ 11 h 69" name="T13"/>
                  </a:gdLst>
                  <a:cxnLst>
                    <a:cxn ang="0">
                      <a:pos x="T0" y="T1"/>
                    </a:cxn>
                    <a:cxn ang="0">
                      <a:pos x="T2" y="T3"/>
                    </a:cxn>
                    <a:cxn ang="0">
                      <a:pos x="T4" y="T5"/>
                    </a:cxn>
                    <a:cxn ang="0">
                      <a:pos x="T6" y="T7"/>
                    </a:cxn>
                    <a:cxn ang="0">
                      <a:pos x="T8" y="T9"/>
                    </a:cxn>
                    <a:cxn ang="0">
                      <a:pos x="T10" y="T11"/>
                    </a:cxn>
                    <a:cxn ang="0">
                      <a:pos x="T12" y="T13"/>
                    </a:cxn>
                  </a:cxnLst>
                  <a:rect b="b" l="0" r="r" t="0"/>
                  <a:pathLst>
                    <a:path h="69" w="123">
                      <a:moveTo>
                        <a:pt x="117" y="11"/>
                      </a:moveTo>
                      <a:cubicBezTo>
                        <a:pt x="116" y="3"/>
                        <a:pt x="104" y="2"/>
                        <a:pt x="101" y="9"/>
                      </a:cubicBezTo>
                      <a:cubicBezTo>
                        <a:pt x="90" y="27"/>
                        <a:pt x="86" y="42"/>
                        <a:pt x="63" y="48"/>
                      </a:cubicBezTo>
                      <a:cubicBezTo>
                        <a:pt x="35" y="55"/>
                        <a:pt x="15" y="29"/>
                        <a:pt x="11" y="5"/>
                      </a:cubicBezTo>
                      <a:cubicBezTo>
                        <a:pt x="10" y="0"/>
                        <a:pt x="2" y="1"/>
                        <a:pt x="2" y="7"/>
                      </a:cubicBezTo>
                      <a:cubicBezTo>
                        <a:pt x="0" y="36"/>
                        <a:pt x="24" y="66"/>
                        <a:pt x="54" y="67"/>
                      </a:cubicBezTo>
                      <a:cubicBezTo>
                        <a:pt x="84" y="69"/>
                        <a:pt x="123" y="44"/>
                        <a:pt x="117" y="11"/>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9" name="Freeform 10"/>
                <p:cNvSpPr/>
                <p:nvPr/>
              </p:nvSpPr>
              <p:spPr bwMode="auto">
                <a:xfrm>
                  <a:off x="4821238" y="3182938"/>
                  <a:ext cx="171450" cy="171450"/>
                </a:xfrm>
                <a:custGeom>
                  <a:gdLst>
                    <a:gd fmla="*/ 53 w 87" name="T0"/>
                    <a:gd fmla="*/ 5 h 86" name="T1"/>
                    <a:gd fmla="*/ 43 w 87" name="T2"/>
                    <a:gd fmla="*/ 83 h 86" name="T3"/>
                    <a:gd fmla="*/ 53 w 87" name="T4"/>
                    <a:gd fmla="*/ 5 h 86" name="T5"/>
                  </a:gdLst>
                  <a:cxnLst>
                    <a:cxn ang="0">
                      <a:pos x="T0" y="T1"/>
                    </a:cxn>
                    <a:cxn ang="0">
                      <a:pos x="T2" y="T3"/>
                    </a:cxn>
                    <a:cxn ang="0">
                      <a:pos x="T4" y="T5"/>
                    </a:cxn>
                  </a:cxnLst>
                  <a:rect b="b" l="0" r="r" t="0"/>
                  <a:pathLst>
                    <a:path h="86" w="87">
                      <a:moveTo>
                        <a:pt x="53" y="5"/>
                      </a:moveTo>
                      <a:cubicBezTo>
                        <a:pt x="42" y="0"/>
                        <a:pt x="0" y="80"/>
                        <a:pt x="43" y="83"/>
                      </a:cubicBezTo>
                      <a:cubicBezTo>
                        <a:pt x="87" y="86"/>
                        <a:pt x="78" y="14"/>
                        <a:pt x="53" y="5"/>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0" name="Freeform 11"/>
                <p:cNvSpPr/>
                <p:nvPr/>
              </p:nvSpPr>
              <p:spPr bwMode="auto">
                <a:xfrm>
                  <a:off x="4845050" y="3398838"/>
                  <a:ext cx="128588" cy="127000"/>
                </a:xfrm>
                <a:custGeom>
                  <a:gdLst>
                    <a:gd fmla="*/ 40 w 65" name="T0"/>
                    <a:gd fmla="*/ 3 h 64" name="T1"/>
                    <a:gd fmla="*/ 33 w 65" name="T2"/>
                    <a:gd fmla="*/ 62 h 64" name="T3"/>
                    <a:gd fmla="*/ 40 w 65" name="T4"/>
                    <a:gd fmla="*/ 3 h 64" name="T5"/>
                  </a:gdLst>
                  <a:cxnLst>
                    <a:cxn ang="0">
                      <a:pos x="T0" y="T1"/>
                    </a:cxn>
                    <a:cxn ang="0">
                      <a:pos x="T2" y="T3"/>
                    </a:cxn>
                    <a:cxn ang="0">
                      <a:pos x="T4" y="T5"/>
                    </a:cxn>
                  </a:cxnLst>
                  <a:rect b="b" l="0" r="r" t="0"/>
                  <a:pathLst>
                    <a:path h="64" w="65">
                      <a:moveTo>
                        <a:pt x="40" y="3"/>
                      </a:moveTo>
                      <a:cubicBezTo>
                        <a:pt x="32" y="0"/>
                        <a:pt x="0" y="60"/>
                        <a:pt x="33" y="62"/>
                      </a:cubicBezTo>
                      <a:cubicBezTo>
                        <a:pt x="65" y="64"/>
                        <a:pt x="59" y="10"/>
                        <a:pt x="40" y="3"/>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1" name="Freeform 12"/>
                <p:cNvSpPr/>
                <p:nvPr/>
              </p:nvSpPr>
              <p:spPr bwMode="auto">
                <a:xfrm>
                  <a:off x="5316538" y="2998788"/>
                  <a:ext cx="241300" cy="136525"/>
                </a:xfrm>
                <a:custGeom>
                  <a:gdLst>
                    <a:gd fmla="*/ 5 w 122" name="T0"/>
                    <a:gd fmla="*/ 11 h 69" name="T1"/>
                    <a:gd fmla="*/ 22 w 122" name="T2"/>
                    <a:gd fmla="*/ 9 h 69" name="T3"/>
                    <a:gd fmla="*/ 60 w 122" name="T4"/>
                    <a:gd fmla="*/ 48 h 69" name="T5"/>
                    <a:gd fmla="*/ 111 w 122" name="T6"/>
                    <a:gd fmla="*/ 5 h 69" name="T7"/>
                    <a:gd fmla="*/ 121 w 122" name="T8"/>
                    <a:gd fmla="*/ 7 h 69" name="T9"/>
                    <a:gd fmla="*/ 68 w 122" name="T10"/>
                    <a:gd fmla="*/ 67 h 69" name="T11"/>
                    <a:gd fmla="*/ 5 w 122" name="T12"/>
                    <a:gd fmla="*/ 11 h 69" name="T13"/>
                  </a:gdLst>
                  <a:cxnLst>
                    <a:cxn ang="0">
                      <a:pos x="T0" y="T1"/>
                    </a:cxn>
                    <a:cxn ang="0">
                      <a:pos x="T2" y="T3"/>
                    </a:cxn>
                    <a:cxn ang="0">
                      <a:pos x="T4" y="T5"/>
                    </a:cxn>
                    <a:cxn ang="0">
                      <a:pos x="T6" y="T7"/>
                    </a:cxn>
                    <a:cxn ang="0">
                      <a:pos x="T8" y="T9"/>
                    </a:cxn>
                    <a:cxn ang="0">
                      <a:pos x="T10" y="T11"/>
                    </a:cxn>
                    <a:cxn ang="0">
                      <a:pos x="T12" y="T13"/>
                    </a:cxn>
                  </a:cxnLst>
                  <a:rect b="b" l="0" r="r" t="0"/>
                  <a:pathLst>
                    <a:path h="69" w="122">
                      <a:moveTo>
                        <a:pt x="5" y="11"/>
                      </a:moveTo>
                      <a:cubicBezTo>
                        <a:pt x="7" y="3"/>
                        <a:pt x="19" y="2"/>
                        <a:pt x="22" y="9"/>
                      </a:cubicBezTo>
                      <a:cubicBezTo>
                        <a:pt x="33" y="27"/>
                        <a:pt x="37" y="42"/>
                        <a:pt x="60" y="48"/>
                      </a:cubicBezTo>
                      <a:cubicBezTo>
                        <a:pt x="87" y="55"/>
                        <a:pt x="108" y="29"/>
                        <a:pt x="111" y="5"/>
                      </a:cubicBezTo>
                      <a:cubicBezTo>
                        <a:pt x="112" y="0"/>
                        <a:pt x="121" y="1"/>
                        <a:pt x="121" y="7"/>
                      </a:cubicBezTo>
                      <a:cubicBezTo>
                        <a:pt x="122" y="36"/>
                        <a:pt x="98" y="66"/>
                        <a:pt x="68" y="67"/>
                      </a:cubicBezTo>
                      <a:cubicBezTo>
                        <a:pt x="39" y="69"/>
                        <a:pt x="0" y="44"/>
                        <a:pt x="5" y="11"/>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2" name="Freeform 13"/>
                <p:cNvSpPr/>
                <p:nvPr/>
              </p:nvSpPr>
              <p:spPr bwMode="auto">
                <a:xfrm>
                  <a:off x="5395913" y="3182938"/>
                  <a:ext cx="173038" cy="171450"/>
                </a:xfrm>
                <a:custGeom>
                  <a:gdLst>
                    <a:gd fmla="*/ 34 w 87" name="T0"/>
                    <a:gd fmla="*/ 5 h 86" name="T1"/>
                    <a:gd fmla="*/ 43 w 87" name="T2"/>
                    <a:gd fmla="*/ 83 h 86" name="T3"/>
                    <a:gd fmla="*/ 34 w 87" name="T4"/>
                    <a:gd fmla="*/ 5 h 86" name="T5"/>
                  </a:gdLst>
                  <a:cxnLst>
                    <a:cxn ang="0">
                      <a:pos x="T0" y="T1"/>
                    </a:cxn>
                    <a:cxn ang="0">
                      <a:pos x="T2" y="T3"/>
                    </a:cxn>
                    <a:cxn ang="0">
                      <a:pos x="T4" y="T5"/>
                    </a:cxn>
                  </a:cxnLst>
                  <a:rect b="b" l="0" r="r" t="0"/>
                  <a:pathLst>
                    <a:path h="86" w="87">
                      <a:moveTo>
                        <a:pt x="34" y="5"/>
                      </a:moveTo>
                      <a:cubicBezTo>
                        <a:pt x="44" y="0"/>
                        <a:pt x="87" y="80"/>
                        <a:pt x="43" y="83"/>
                      </a:cubicBezTo>
                      <a:cubicBezTo>
                        <a:pt x="0" y="86"/>
                        <a:pt x="9" y="14"/>
                        <a:pt x="34" y="5"/>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3" name="Freeform 14"/>
                <p:cNvSpPr/>
                <p:nvPr/>
              </p:nvSpPr>
              <p:spPr bwMode="auto">
                <a:xfrm>
                  <a:off x="5414963" y="3398838"/>
                  <a:ext cx="130175" cy="127000"/>
                </a:xfrm>
                <a:custGeom>
                  <a:gdLst>
                    <a:gd fmla="*/ 25 w 65" name="T0"/>
                    <a:gd fmla="*/ 3 h 64" name="T1"/>
                    <a:gd fmla="*/ 32 w 65" name="T2"/>
                    <a:gd fmla="*/ 62 h 64" name="T3"/>
                    <a:gd fmla="*/ 25 w 65" name="T4"/>
                    <a:gd fmla="*/ 3 h 64" name="T5"/>
                  </a:gdLst>
                  <a:cxnLst>
                    <a:cxn ang="0">
                      <a:pos x="T0" y="T1"/>
                    </a:cxn>
                    <a:cxn ang="0">
                      <a:pos x="T2" y="T3"/>
                    </a:cxn>
                    <a:cxn ang="0">
                      <a:pos x="T4" y="T5"/>
                    </a:cxn>
                  </a:cxnLst>
                  <a:rect b="b" l="0" r="r" t="0"/>
                  <a:pathLst>
                    <a:path h="64" w="65">
                      <a:moveTo>
                        <a:pt x="25" y="3"/>
                      </a:moveTo>
                      <a:cubicBezTo>
                        <a:pt x="33" y="0"/>
                        <a:pt x="65" y="60"/>
                        <a:pt x="32" y="62"/>
                      </a:cubicBezTo>
                      <a:cubicBezTo>
                        <a:pt x="0" y="64"/>
                        <a:pt x="6" y="10"/>
                        <a:pt x="25" y="3"/>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4" name="Freeform 15"/>
                <p:cNvSpPr/>
                <p:nvPr/>
              </p:nvSpPr>
              <p:spPr bwMode="auto">
                <a:xfrm>
                  <a:off x="5103813" y="3327401"/>
                  <a:ext cx="230188" cy="80963"/>
                </a:xfrm>
                <a:custGeom>
                  <a:gdLst>
                    <a:gd fmla="*/ 114 w 116" name="T0"/>
                    <a:gd fmla="*/ 28 h 41" name="T1"/>
                    <a:gd fmla="*/ 57 w 116" name="T2"/>
                    <a:gd fmla="*/ 1 h 41" name="T3"/>
                    <a:gd fmla="*/ 2 w 116" name="T4"/>
                    <a:gd fmla="*/ 26 h 41" name="T5"/>
                    <a:gd fmla="*/ 7 w 116" name="T6"/>
                    <a:gd fmla="*/ 33 h 41" name="T7"/>
                    <a:gd fmla="*/ 57 w 116" name="T8"/>
                    <a:gd fmla="*/ 20 h 41" name="T9"/>
                    <a:gd fmla="*/ 106 w 116" name="T10"/>
                    <a:gd fmla="*/ 39 h 41" name="T11"/>
                    <a:gd fmla="*/ 114 w 116" name="T12"/>
                    <a:gd fmla="*/ 28 h 41" name="T13"/>
                  </a:gdLst>
                  <a:cxnLst>
                    <a:cxn ang="0">
                      <a:pos x="T0" y="T1"/>
                    </a:cxn>
                    <a:cxn ang="0">
                      <a:pos x="T2" y="T3"/>
                    </a:cxn>
                    <a:cxn ang="0">
                      <a:pos x="T4" y="T5"/>
                    </a:cxn>
                    <a:cxn ang="0">
                      <a:pos x="T6" y="T7"/>
                    </a:cxn>
                    <a:cxn ang="0">
                      <a:pos x="T8" y="T9"/>
                    </a:cxn>
                    <a:cxn ang="0">
                      <a:pos x="T10" y="T11"/>
                    </a:cxn>
                    <a:cxn ang="0">
                      <a:pos x="T12" y="T13"/>
                    </a:cxn>
                  </a:cxnLst>
                  <a:rect b="b" l="0" r="r" t="0"/>
                  <a:pathLst>
                    <a:path h="41" w="115">
                      <a:moveTo>
                        <a:pt x="114" y="28"/>
                      </a:moveTo>
                      <a:cubicBezTo>
                        <a:pt x="105" y="9"/>
                        <a:pt x="77" y="2"/>
                        <a:pt x="57" y="1"/>
                      </a:cubicBezTo>
                      <a:cubicBezTo>
                        <a:pt x="38" y="0"/>
                        <a:pt x="14" y="10"/>
                        <a:pt x="2" y="26"/>
                      </a:cubicBezTo>
                      <a:cubicBezTo>
                        <a:pt x="0" y="29"/>
                        <a:pt x="4" y="34"/>
                        <a:pt x="7" y="33"/>
                      </a:cubicBezTo>
                      <a:cubicBezTo>
                        <a:pt x="24" y="26"/>
                        <a:pt x="39" y="20"/>
                        <a:pt x="57" y="20"/>
                      </a:cubicBezTo>
                      <a:cubicBezTo>
                        <a:pt x="77" y="20"/>
                        <a:pt x="89" y="33"/>
                        <a:pt x="106" y="39"/>
                      </a:cubicBezTo>
                      <a:cubicBezTo>
                        <a:pt x="112" y="41"/>
                        <a:pt x="116" y="33"/>
                        <a:pt x="114" y="28"/>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descr="UAYAAB+LCAAAAAAABADVk89PgzAUx/+XqjdcGM4ZuTHNDAedyRY9mB0q7UYnLUspZmbhf7eFlrHR/bqYGC7w+n19n+97jzW4FD9LDHwwppCLRwLnHNJQYAocECLgszxJHDAgDBE2f+JpvsyA/7Gu05on70TEbzDJscplRBCYVJ9+S29kz4QRmlMtczuuDMFVI9R1qyBBKMFNWcgE5t91ha6Kle9jwWWBYcopFLLg2i2ugD4CvtdxC5WL8Ere44BJRWVwNJ3yb7WpDpTLAC3yTFDMxCbpFcrOYQllsdvO26hrHG+3Hdf3loZ4d27pQd88juESv8irFK9ugAqBaW1uC1bWlS9btgtnL+8Er850qDKa3mzTOEhfltzAawIb9tQCXu/hQ5qk/PgeGlnrfDSbkQhPYkyx0UwIEwFDkhmZJRxwMo8Fw1mmA6PPBY5EI82/Uao8i+WdF8Nhr3fb6wfA2HML2zaagqdu447+lDGVKc05Sb8ZFkEUyTZr8spQGW/5NPh7JhlGKavW0LHvpEHemmsVPLCOf220f9ToAEZf/9NbPUTvnN/xkLepfH4BvtogylAGAAA=" id="364" name="718cff9f-1962-4e76-84f7-e7b216d0c53f"/>
              <p:cNvGrpSpPr>
                <a:grpSpLocks noChangeAspect="1"/>
              </p:cNvGrpSpPr>
              <p:nvPr/>
            </p:nvGrpSpPr>
            <p:grpSpPr>
              <a:xfrm>
                <a:off x="6294127" y="3093326"/>
                <a:ext cx="734154" cy="943532"/>
                <a:chOff x="2317379" y="1820534"/>
                <a:chExt cx="2502543" cy="3216255"/>
              </a:xfrm>
            </p:grpSpPr>
            <p:sp>
              <p:nvSpPr>
                <p:cNvPr id="407" name="BackShape"/>
                <p:cNvSpPr/>
                <p:nvPr/>
              </p:nvSpPr>
              <p:spPr bwMode="auto">
                <a:xfrm>
                  <a:off x="4299664" y="2228717"/>
                  <a:ext cx="258297" cy="263342"/>
                </a:xfrm>
                <a:custGeom>
                  <a:gdLst>
                    <a:gd fmla="*/ 50 w 190" name="T0"/>
                    <a:gd fmla="*/ 161 h 193" name="T1"/>
                    <a:gd fmla="*/ 109 w 190" name="T2"/>
                    <a:gd fmla="*/ 193 h 193" name="T3"/>
                    <a:gd fmla="*/ 149 w 190" name="T4"/>
                    <a:gd fmla="*/ 181 h 193" name="T5"/>
                    <a:gd fmla="*/ 167 w 190" name="T6"/>
                    <a:gd fmla="*/ 81 h 193" name="T7"/>
                    <a:gd fmla="*/ 136 w 190" name="T8"/>
                    <a:gd fmla="*/ 37 h 193" name="T9"/>
                    <a:gd fmla="*/ 38 w 190" name="T10"/>
                    <a:gd fmla="*/ 23 h 193" name="T11"/>
                    <a:gd fmla="*/ 24 w 190" name="T12"/>
                    <a:gd fmla="*/ 124 h 193" name="T13"/>
                    <a:gd fmla="*/ 5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50" y="161"/>
                      </a:moveTo>
                      <a:cubicBezTo>
                        <a:pt x="64" y="182"/>
                        <a:pt x="86" y="193"/>
                        <a:pt x="109" y="193"/>
                      </a:cubicBezTo>
                      <a:cubicBezTo>
                        <a:pt x="122" y="193"/>
                        <a:pt x="136" y="189"/>
                        <a:pt x="149" y="181"/>
                      </a:cubicBezTo>
                      <a:cubicBezTo>
                        <a:pt x="181" y="159"/>
                        <a:pt x="190" y="114"/>
                        <a:pt x="167" y="81"/>
                      </a:cubicBezTo>
                      <a:cubicBezTo>
                        <a:pt x="158" y="66"/>
                        <a:pt x="147" y="51"/>
                        <a:pt x="136" y="37"/>
                      </a:cubicBezTo>
                      <a:cubicBezTo>
                        <a:pt x="112" y="6"/>
                        <a:pt x="69" y="0"/>
                        <a:pt x="38" y="23"/>
                      </a:cubicBezTo>
                      <a:cubicBezTo>
                        <a:pt x="6" y="48"/>
                        <a:pt x="0" y="93"/>
                        <a:pt x="24" y="124"/>
                      </a:cubicBezTo>
                      <a:cubicBezTo>
                        <a:pt x="33" y="136"/>
                        <a:pt x="42" y="148"/>
                        <a:pt x="50" y="161"/>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08" name="BackShape"/>
                <p:cNvSpPr/>
                <p:nvPr/>
              </p:nvSpPr>
              <p:spPr bwMode="auto">
                <a:xfrm>
                  <a:off x="4513554" y="2586902"/>
                  <a:ext cx="231055" cy="273432"/>
                </a:xfrm>
                <a:custGeom>
                  <a:gdLst>
                    <a:gd fmla="*/ 12 w 170" name="T0"/>
                    <a:gd fmla="*/ 102 h 201" name="T1"/>
                    <a:gd fmla="*/ 24 w 170" name="T2"/>
                    <a:gd fmla="*/ 146 h 201" name="T3"/>
                    <a:gd fmla="*/ 93 w 170" name="T4"/>
                    <a:gd fmla="*/ 201 h 201" name="T5"/>
                    <a:gd fmla="*/ 110 w 170" name="T6"/>
                    <a:gd fmla="*/ 198 h 201" name="T7"/>
                    <a:gd fmla="*/ 161 w 170" name="T8"/>
                    <a:gd fmla="*/ 111 h 201" name="T9"/>
                    <a:gd fmla="*/ 146 w 170" name="T10"/>
                    <a:gd fmla="*/ 59 h 201" name="T11"/>
                    <a:gd fmla="*/ 57 w 170" name="T12"/>
                    <a:gd fmla="*/ 12 h 201" name="T13"/>
                    <a:gd fmla="*/ 12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2" y="102"/>
                      </a:moveTo>
                      <a:cubicBezTo>
                        <a:pt x="16" y="117"/>
                        <a:pt x="21" y="131"/>
                        <a:pt x="24" y="146"/>
                      </a:cubicBezTo>
                      <a:cubicBezTo>
                        <a:pt x="32" y="179"/>
                        <a:pt x="61" y="201"/>
                        <a:pt x="93" y="201"/>
                      </a:cubicBezTo>
                      <a:cubicBezTo>
                        <a:pt x="98" y="201"/>
                        <a:pt x="104" y="199"/>
                        <a:pt x="110" y="198"/>
                      </a:cubicBezTo>
                      <a:cubicBezTo>
                        <a:pt x="147" y="188"/>
                        <a:pt x="170" y="149"/>
                        <a:pt x="161" y="111"/>
                      </a:cubicBezTo>
                      <a:cubicBezTo>
                        <a:pt x="157" y="93"/>
                        <a:pt x="152" y="75"/>
                        <a:pt x="146" y="59"/>
                      </a:cubicBezTo>
                      <a:cubicBezTo>
                        <a:pt x="135" y="20"/>
                        <a:pt x="95" y="0"/>
                        <a:pt x="57" y="12"/>
                      </a:cubicBezTo>
                      <a:cubicBezTo>
                        <a:pt x="21" y="24"/>
                        <a:pt x="0" y="65"/>
                        <a:pt x="12" y="102"/>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09" name="BackShape"/>
                <p:cNvSpPr/>
                <p:nvPr/>
              </p:nvSpPr>
              <p:spPr bwMode="auto">
                <a:xfrm>
                  <a:off x="4252230" y="3681226"/>
                  <a:ext cx="261325" cy="257288"/>
                </a:xfrm>
                <a:custGeom>
                  <a:gdLst>
                    <a:gd fmla="*/ 159 w 192" name="T0"/>
                    <a:gd fmla="*/ 26 h 189" name="T1"/>
                    <a:gd fmla="*/ 59 w 192" name="T2"/>
                    <a:gd fmla="*/ 34 h 189" name="T3"/>
                    <a:gd fmla="*/ 28 w 192" name="T4"/>
                    <a:gd fmla="*/ 67 h 189" name="T5"/>
                    <a:gd fmla="*/ 29 w 192" name="T6"/>
                    <a:gd fmla="*/ 168 h 189" name="T7"/>
                    <a:gd fmla="*/ 79 w 192" name="T8"/>
                    <a:gd fmla="*/ 189 h 189" name="T9"/>
                    <a:gd fmla="*/ 130 w 192" name="T10"/>
                    <a:gd fmla="*/ 167 h 189" name="T11"/>
                    <a:gd fmla="*/ 166 w 192" name="T12"/>
                    <a:gd fmla="*/ 128 h 189" name="T13"/>
                    <a:gd fmla="*/ 159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159" y="26"/>
                      </a:moveTo>
                      <a:cubicBezTo>
                        <a:pt x="129" y="0"/>
                        <a:pt x="84" y="4"/>
                        <a:pt x="59" y="34"/>
                      </a:cubicBezTo>
                      <a:cubicBezTo>
                        <a:pt x="49" y="45"/>
                        <a:pt x="38" y="56"/>
                        <a:pt x="28" y="67"/>
                      </a:cubicBezTo>
                      <a:cubicBezTo>
                        <a:pt x="0" y="95"/>
                        <a:pt x="2" y="141"/>
                        <a:pt x="29" y="168"/>
                      </a:cubicBezTo>
                      <a:cubicBezTo>
                        <a:pt x="43" y="182"/>
                        <a:pt x="61" y="189"/>
                        <a:pt x="79" y="189"/>
                      </a:cubicBezTo>
                      <a:cubicBezTo>
                        <a:pt x="98" y="189"/>
                        <a:pt x="116" y="181"/>
                        <a:pt x="130" y="167"/>
                      </a:cubicBezTo>
                      <a:cubicBezTo>
                        <a:pt x="143" y="154"/>
                        <a:pt x="154" y="141"/>
                        <a:pt x="166" y="128"/>
                      </a:cubicBezTo>
                      <a:cubicBezTo>
                        <a:pt x="192" y="98"/>
                        <a:pt x="189" y="52"/>
                        <a:pt x="159" y="26"/>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10" name="BackShape"/>
                <p:cNvSpPr/>
                <p:nvPr/>
              </p:nvSpPr>
              <p:spPr bwMode="auto">
                <a:xfrm>
                  <a:off x="4569048" y="2992096"/>
                  <a:ext cx="202804" cy="268387"/>
                </a:xfrm>
                <a:custGeom>
                  <a:gdLst>
                    <a:gd fmla="*/ 79 w 149" name="T0"/>
                    <a:gd fmla="*/ 2 h 197" name="T1"/>
                    <a:gd fmla="*/ 5 w 149" name="T2"/>
                    <a:gd fmla="*/ 72 h 197" name="T3"/>
                    <a:gd fmla="*/ 3 w 149" name="T4"/>
                    <a:gd fmla="*/ 118 h 197" name="T5"/>
                    <a:gd fmla="*/ 67 w 149" name="T6"/>
                    <a:gd fmla="*/ 197 h 197" name="T7"/>
                    <a:gd fmla="*/ 73 w 149" name="T8"/>
                    <a:gd fmla="*/ 197 h 197" name="T9"/>
                    <a:gd fmla="*/ 144 w 149" name="T10"/>
                    <a:gd fmla="*/ 131 h 197" name="T11"/>
                    <a:gd fmla="*/ 148 w 149" name="T12"/>
                    <a:gd fmla="*/ 76 h 197" name="T13"/>
                    <a:gd fmla="*/ 79 w 149"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49">
                      <a:moveTo>
                        <a:pt x="79" y="2"/>
                      </a:moveTo>
                      <a:cubicBezTo>
                        <a:pt x="40" y="0"/>
                        <a:pt x="6" y="32"/>
                        <a:pt x="5" y="72"/>
                      </a:cubicBezTo>
                      <a:cubicBezTo>
                        <a:pt x="5" y="87"/>
                        <a:pt x="4" y="103"/>
                        <a:pt x="3" y="118"/>
                      </a:cubicBezTo>
                      <a:cubicBezTo>
                        <a:pt x="0" y="158"/>
                        <a:pt x="28" y="193"/>
                        <a:pt x="67" y="197"/>
                      </a:cubicBezTo>
                      <a:cubicBezTo>
                        <a:pt x="70" y="197"/>
                        <a:pt x="71" y="197"/>
                        <a:pt x="73" y="197"/>
                      </a:cubicBezTo>
                      <a:cubicBezTo>
                        <a:pt x="110" y="197"/>
                        <a:pt x="141" y="169"/>
                        <a:pt x="144" y="131"/>
                      </a:cubicBezTo>
                      <a:cubicBezTo>
                        <a:pt x="146" y="113"/>
                        <a:pt x="147" y="95"/>
                        <a:pt x="148" y="76"/>
                      </a:cubicBezTo>
                      <a:cubicBezTo>
                        <a:pt x="149" y="37"/>
                        <a:pt x="118" y="3"/>
                        <a:pt x="79" y="2"/>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11" name="BackShape"/>
                <p:cNvSpPr/>
                <p:nvPr/>
              </p:nvSpPr>
              <p:spPr bwMode="auto">
                <a:xfrm>
                  <a:off x="4461088" y="3355327"/>
                  <a:ext cx="248208" cy="269396"/>
                </a:xfrm>
                <a:custGeom>
                  <a:gdLst>
                    <a:gd fmla="*/ 126 w 182" name="T0"/>
                    <a:gd fmla="*/ 14 h 198" name="T1"/>
                    <a:gd fmla="*/ 35 w 182" name="T2"/>
                    <a:gd fmla="*/ 55 h 198" name="T3"/>
                    <a:gd fmla="*/ 17 w 182" name="T4"/>
                    <a:gd fmla="*/ 96 h 198" name="T5"/>
                    <a:gd fmla="*/ 52 w 182" name="T6"/>
                    <a:gd fmla="*/ 191 h 198" name="T7"/>
                    <a:gd fmla="*/ 82 w 182" name="T8"/>
                    <a:gd fmla="*/ 198 h 198" name="T9"/>
                    <a:gd fmla="*/ 146 w 182" name="T10"/>
                    <a:gd fmla="*/ 157 h 198" name="T11"/>
                    <a:gd fmla="*/ 167 w 182" name="T12"/>
                    <a:gd fmla="*/ 107 h 198" name="T13"/>
                    <a:gd fmla="*/ 126 w 182"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2">
                      <a:moveTo>
                        <a:pt x="126" y="14"/>
                      </a:moveTo>
                      <a:cubicBezTo>
                        <a:pt x="90" y="0"/>
                        <a:pt x="50" y="17"/>
                        <a:pt x="35" y="55"/>
                      </a:cubicBezTo>
                      <a:cubicBezTo>
                        <a:pt x="29" y="68"/>
                        <a:pt x="23" y="82"/>
                        <a:pt x="17" y="96"/>
                      </a:cubicBezTo>
                      <a:cubicBezTo>
                        <a:pt x="0" y="132"/>
                        <a:pt x="16" y="175"/>
                        <a:pt x="52" y="191"/>
                      </a:cubicBezTo>
                      <a:cubicBezTo>
                        <a:pt x="61" y="196"/>
                        <a:pt x="71" y="198"/>
                        <a:pt x="82" y="198"/>
                      </a:cubicBezTo>
                      <a:cubicBezTo>
                        <a:pt x="108" y="198"/>
                        <a:pt x="133" y="183"/>
                        <a:pt x="146" y="157"/>
                      </a:cubicBezTo>
                      <a:cubicBezTo>
                        <a:pt x="153" y="140"/>
                        <a:pt x="161" y="124"/>
                        <a:pt x="167" y="107"/>
                      </a:cubicBezTo>
                      <a:cubicBezTo>
                        <a:pt x="182" y="70"/>
                        <a:pt x="163" y="28"/>
                        <a:pt x="126" y="14"/>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12" name="BackShape"/>
                <p:cNvSpPr/>
                <p:nvPr/>
              </p:nvSpPr>
              <p:spPr bwMode="auto">
                <a:xfrm rot="21047012">
                  <a:off x="3973815" y="1960053"/>
                  <a:ext cx="275450" cy="248208"/>
                </a:xfrm>
                <a:custGeom>
                  <a:gdLst>
                    <a:gd fmla="*/ 179 w 202" name="T0"/>
                    <a:gd fmla="*/ 153 h 182" name="T1"/>
                    <a:gd fmla="*/ 164 w 202" name="T2"/>
                    <a:gd fmla="*/ 52 h 182" name="T3"/>
                    <a:gd fmla="*/ 120 w 202" name="T4"/>
                    <a:gd fmla="*/ 22 h 182" name="T5"/>
                    <a:gd fmla="*/ 22 w 202" name="T6"/>
                    <a:gd fmla="*/ 42 h 182" name="T7"/>
                    <a:gd fmla="*/ 43 w 202" name="T8"/>
                    <a:gd fmla="*/ 141 h 182" name="T9"/>
                    <a:gd fmla="*/ 79 w 202" name="T10"/>
                    <a:gd fmla="*/ 168 h 182" name="T11"/>
                    <a:gd fmla="*/ 122 w 202" name="T12"/>
                    <a:gd fmla="*/ 182 h 182" name="T13"/>
                    <a:gd fmla="*/ 179 w 202"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179" y="153"/>
                      </a:moveTo>
                      <a:cubicBezTo>
                        <a:pt x="202" y="120"/>
                        <a:pt x="195" y="76"/>
                        <a:pt x="164" y="52"/>
                      </a:cubicBezTo>
                      <a:cubicBezTo>
                        <a:pt x="149" y="41"/>
                        <a:pt x="135" y="31"/>
                        <a:pt x="120" y="22"/>
                      </a:cubicBezTo>
                      <a:cubicBezTo>
                        <a:pt x="87" y="0"/>
                        <a:pt x="44" y="9"/>
                        <a:pt x="22" y="42"/>
                      </a:cubicBezTo>
                      <a:cubicBezTo>
                        <a:pt x="0" y="75"/>
                        <a:pt x="11" y="120"/>
                        <a:pt x="43" y="141"/>
                      </a:cubicBezTo>
                      <a:cubicBezTo>
                        <a:pt x="55" y="149"/>
                        <a:pt x="68" y="158"/>
                        <a:pt x="79" y="168"/>
                      </a:cubicBezTo>
                      <a:cubicBezTo>
                        <a:pt x="93" y="177"/>
                        <a:pt x="107" y="182"/>
                        <a:pt x="122" y="182"/>
                      </a:cubicBezTo>
                      <a:cubicBezTo>
                        <a:pt x="143" y="182"/>
                        <a:pt x="165" y="171"/>
                        <a:pt x="179" y="153"/>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13" name="BackShape"/>
                <p:cNvSpPr/>
                <p:nvPr/>
              </p:nvSpPr>
              <p:spPr bwMode="auto">
                <a:xfrm>
                  <a:off x="2538992" y="2270681"/>
                  <a:ext cx="259307" cy="263342"/>
                </a:xfrm>
                <a:custGeom>
                  <a:gdLst>
                    <a:gd fmla="*/ 140 w 190" name="T0"/>
                    <a:gd fmla="*/ 161 h 193" name="T1"/>
                    <a:gd fmla="*/ 82 w 190" name="T2"/>
                    <a:gd fmla="*/ 193 h 193" name="T3"/>
                    <a:gd fmla="*/ 42 w 190" name="T4"/>
                    <a:gd fmla="*/ 181 h 193" name="T5"/>
                    <a:gd fmla="*/ 23 w 190" name="T6"/>
                    <a:gd fmla="*/ 81 h 193" name="T7"/>
                    <a:gd fmla="*/ 54 w 190" name="T8"/>
                    <a:gd fmla="*/ 37 h 193" name="T9"/>
                    <a:gd fmla="*/ 153 w 190" name="T10"/>
                    <a:gd fmla="*/ 23 h 193" name="T11"/>
                    <a:gd fmla="*/ 166 w 190" name="T12"/>
                    <a:gd fmla="*/ 124 h 193" name="T13"/>
                    <a:gd fmla="*/ 14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140" y="161"/>
                      </a:moveTo>
                      <a:cubicBezTo>
                        <a:pt x="126" y="182"/>
                        <a:pt x="105" y="193"/>
                        <a:pt x="82" y="193"/>
                      </a:cubicBezTo>
                      <a:cubicBezTo>
                        <a:pt x="68" y="193"/>
                        <a:pt x="54" y="189"/>
                        <a:pt x="42" y="181"/>
                      </a:cubicBezTo>
                      <a:cubicBezTo>
                        <a:pt x="10" y="159"/>
                        <a:pt x="0" y="114"/>
                        <a:pt x="23" y="81"/>
                      </a:cubicBezTo>
                      <a:cubicBezTo>
                        <a:pt x="32" y="66"/>
                        <a:pt x="43" y="51"/>
                        <a:pt x="54" y="37"/>
                      </a:cubicBezTo>
                      <a:cubicBezTo>
                        <a:pt x="78" y="6"/>
                        <a:pt x="122" y="0"/>
                        <a:pt x="153" y="23"/>
                      </a:cubicBezTo>
                      <a:cubicBezTo>
                        <a:pt x="185" y="48"/>
                        <a:pt x="190" y="93"/>
                        <a:pt x="166" y="124"/>
                      </a:cubicBezTo>
                      <a:cubicBezTo>
                        <a:pt x="157" y="136"/>
                        <a:pt x="148" y="148"/>
                        <a:pt x="140" y="161"/>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14" name="BackShape"/>
                <p:cNvSpPr/>
                <p:nvPr/>
              </p:nvSpPr>
              <p:spPr bwMode="auto">
                <a:xfrm>
                  <a:off x="2392691" y="2608686"/>
                  <a:ext cx="231055" cy="273432"/>
                </a:xfrm>
                <a:custGeom>
                  <a:gdLst>
                    <a:gd fmla="*/ 158 w 170" name="T0"/>
                    <a:gd fmla="*/ 102 h 201" name="T1"/>
                    <a:gd fmla="*/ 146 w 170" name="T2"/>
                    <a:gd fmla="*/ 146 h 201" name="T3"/>
                    <a:gd fmla="*/ 77 w 170" name="T4"/>
                    <a:gd fmla="*/ 201 h 201" name="T5"/>
                    <a:gd fmla="*/ 60 w 170" name="T6"/>
                    <a:gd fmla="*/ 198 h 201" name="T7"/>
                    <a:gd fmla="*/ 9 w 170" name="T8"/>
                    <a:gd fmla="*/ 111 h 201" name="T9"/>
                    <a:gd fmla="*/ 24 w 170" name="T10"/>
                    <a:gd fmla="*/ 59 h 201" name="T11"/>
                    <a:gd fmla="*/ 113 w 170" name="T12"/>
                    <a:gd fmla="*/ 12 h 201" name="T13"/>
                    <a:gd fmla="*/ 158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58" y="102"/>
                      </a:moveTo>
                      <a:cubicBezTo>
                        <a:pt x="154" y="117"/>
                        <a:pt x="149" y="131"/>
                        <a:pt x="146" y="146"/>
                      </a:cubicBezTo>
                      <a:cubicBezTo>
                        <a:pt x="138" y="179"/>
                        <a:pt x="109" y="201"/>
                        <a:pt x="77" y="201"/>
                      </a:cubicBezTo>
                      <a:cubicBezTo>
                        <a:pt x="72" y="201"/>
                        <a:pt x="66" y="199"/>
                        <a:pt x="60" y="198"/>
                      </a:cubicBezTo>
                      <a:cubicBezTo>
                        <a:pt x="23" y="188"/>
                        <a:pt x="0" y="149"/>
                        <a:pt x="9" y="111"/>
                      </a:cubicBezTo>
                      <a:cubicBezTo>
                        <a:pt x="14" y="93"/>
                        <a:pt x="18" y="75"/>
                        <a:pt x="24" y="59"/>
                      </a:cubicBezTo>
                      <a:cubicBezTo>
                        <a:pt x="35" y="20"/>
                        <a:pt x="75" y="0"/>
                        <a:pt x="113" y="12"/>
                      </a:cubicBezTo>
                      <a:cubicBezTo>
                        <a:pt x="149" y="24"/>
                        <a:pt x="170" y="65"/>
                        <a:pt x="158" y="102"/>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15" name="BackShape"/>
                <p:cNvSpPr/>
                <p:nvPr/>
              </p:nvSpPr>
              <p:spPr bwMode="auto">
                <a:xfrm>
                  <a:off x="2623746" y="3681226"/>
                  <a:ext cx="261325" cy="257288"/>
                </a:xfrm>
                <a:custGeom>
                  <a:gdLst>
                    <a:gd fmla="*/ 33 w 192" name="T0"/>
                    <a:gd fmla="*/ 26 h 189" name="T1"/>
                    <a:gd fmla="*/ 133 w 192" name="T2"/>
                    <a:gd fmla="*/ 34 h 189" name="T3"/>
                    <a:gd fmla="*/ 164 w 192" name="T4"/>
                    <a:gd fmla="*/ 67 h 189" name="T5"/>
                    <a:gd fmla="*/ 163 w 192" name="T6"/>
                    <a:gd fmla="*/ 168 h 189" name="T7"/>
                    <a:gd fmla="*/ 114 w 192" name="T8"/>
                    <a:gd fmla="*/ 189 h 189" name="T9"/>
                    <a:gd fmla="*/ 62 w 192" name="T10"/>
                    <a:gd fmla="*/ 167 h 189" name="T11"/>
                    <a:gd fmla="*/ 26 w 192" name="T12"/>
                    <a:gd fmla="*/ 128 h 189" name="T13"/>
                    <a:gd fmla="*/ 33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33" y="26"/>
                      </a:moveTo>
                      <a:cubicBezTo>
                        <a:pt x="63" y="0"/>
                        <a:pt x="108" y="4"/>
                        <a:pt x="133" y="34"/>
                      </a:cubicBezTo>
                      <a:cubicBezTo>
                        <a:pt x="143" y="45"/>
                        <a:pt x="154" y="56"/>
                        <a:pt x="164" y="67"/>
                      </a:cubicBezTo>
                      <a:cubicBezTo>
                        <a:pt x="192" y="95"/>
                        <a:pt x="191" y="141"/>
                        <a:pt x="163" y="168"/>
                      </a:cubicBezTo>
                      <a:cubicBezTo>
                        <a:pt x="149" y="182"/>
                        <a:pt x="131" y="189"/>
                        <a:pt x="114" y="189"/>
                      </a:cubicBezTo>
                      <a:cubicBezTo>
                        <a:pt x="94" y="189"/>
                        <a:pt x="76" y="181"/>
                        <a:pt x="62" y="167"/>
                      </a:cubicBezTo>
                      <a:cubicBezTo>
                        <a:pt x="49" y="154"/>
                        <a:pt x="38" y="141"/>
                        <a:pt x="26" y="128"/>
                      </a:cubicBezTo>
                      <a:cubicBezTo>
                        <a:pt x="0" y="98"/>
                        <a:pt x="3" y="52"/>
                        <a:pt x="33" y="26"/>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16" name="BackShape"/>
                <p:cNvSpPr/>
                <p:nvPr/>
              </p:nvSpPr>
              <p:spPr bwMode="auto">
                <a:xfrm>
                  <a:off x="2365449" y="2992096"/>
                  <a:ext cx="203813" cy="268387"/>
                </a:xfrm>
                <a:custGeom>
                  <a:gdLst>
                    <a:gd fmla="*/ 70 w 150" name="T0"/>
                    <a:gd fmla="*/ 2 h 197" name="T1"/>
                    <a:gd fmla="*/ 144 w 150" name="T2"/>
                    <a:gd fmla="*/ 72 h 197" name="T3"/>
                    <a:gd fmla="*/ 146 w 150" name="T4"/>
                    <a:gd fmla="*/ 118 h 197" name="T5"/>
                    <a:gd fmla="*/ 82 w 150" name="T6"/>
                    <a:gd fmla="*/ 197 h 197" name="T7"/>
                    <a:gd fmla="*/ 76 w 150" name="T8"/>
                    <a:gd fmla="*/ 197 h 197" name="T9"/>
                    <a:gd fmla="*/ 5 w 150" name="T10"/>
                    <a:gd fmla="*/ 131 h 197" name="T11"/>
                    <a:gd fmla="*/ 1 w 150" name="T12"/>
                    <a:gd fmla="*/ 76 h 197" name="T13"/>
                    <a:gd fmla="*/ 70 w 150"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50">
                      <a:moveTo>
                        <a:pt x="70" y="2"/>
                      </a:moveTo>
                      <a:cubicBezTo>
                        <a:pt x="109" y="0"/>
                        <a:pt x="143" y="32"/>
                        <a:pt x="144" y="72"/>
                      </a:cubicBezTo>
                      <a:cubicBezTo>
                        <a:pt x="144" y="87"/>
                        <a:pt x="145" y="103"/>
                        <a:pt x="146" y="118"/>
                      </a:cubicBezTo>
                      <a:cubicBezTo>
                        <a:pt x="150" y="158"/>
                        <a:pt x="121" y="193"/>
                        <a:pt x="82" y="197"/>
                      </a:cubicBezTo>
                      <a:cubicBezTo>
                        <a:pt x="79" y="197"/>
                        <a:pt x="78" y="197"/>
                        <a:pt x="76" y="197"/>
                      </a:cubicBezTo>
                      <a:cubicBezTo>
                        <a:pt x="39" y="197"/>
                        <a:pt x="8" y="169"/>
                        <a:pt x="5" y="131"/>
                      </a:cubicBezTo>
                      <a:cubicBezTo>
                        <a:pt x="4" y="113"/>
                        <a:pt x="2" y="95"/>
                        <a:pt x="1" y="76"/>
                      </a:cubicBezTo>
                      <a:cubicBezTo>
                        <a:pt x="0" y="37"/>
                        <a:pt x="31" y="3"/>
                        <a:pt x="70" y="2"/>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17" name="BackShape"/>
                <p:cNvSpPr/>
                <p:nvPr/>
              </p:nvSpPr>
              <p:spPr bwMode="auto">
                <a:xfrm>
                  <a:off x="2429014" y="3355327"/>
                  <a:ext cx="246190" cy="269396"/>
                </a:xfrm>
                <a:custGeom>
                  <a:gdLst>
                    <a:gd fmla="*/ 55 w 181" name="T0"/>
                    <a:gd fmla="*/ 14 h 198" name="T1"/>
                    <a:gd fmla="*/ 147 w 181" name="T2"/>
                    <a:gd fmla="*/ 55 h 198" name="T3"/>
                    <a:gd fmla="*/ 164 w 181" name="T4"/>
                    <a:gd fmla="*/ 96 h 198" name="T5"/>
                    <a:gd fmla="*/ 129 w 181" name="T6"/>
                    <a:gd fmla="*/ 191 h 198" name="T7"/>
                    <a:gd fmla="*/ 99 w 181" name="T8"/>
                    <a:gd fmla="*/ 198 h 198" name="T9"/>
                    <a:gd fmla="*/ 35 w 181" name="T10"/>
                    <a:gd fmla="*/ 157 h 198" name="T11"/>
                    <a:gd fmla="*/ 15 w 181" name="T12"/>
                    <a:gd fmla="*/ 107 h 198" name="T13"/>
                    <a:gd fmla="*/ 55 w 181"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1">
                      <a:moveTo>
                        <a:pt x="55" y="14"/>
                      </a:moveTo>
                      <a:cubicBezTo>
                        <a:pt x="91" y="0"/>
                        <a:pt x="132" y="17"/>
                        <a:pt x="147" y="55"/>
                      </a:cubicBezTo>
                      <a:cubicBezTo>
                        <a:pt x="152" y="68"/>
                        <a:pt x="158" y="82"/>
                        <a:pt x="164" y="96"/>
                      </a:cubicBezTo>
                      <a:cubicBezTo>
                        <a:pt x="181" y="132"/>
                        <a:pt x="165" y="175"/>
                        <a:pt x="129" y="191"/>
                      </a:cubicBezTo>
                      <a:cubicBezTo>
                        <a:pt x="120" y="196"/>
                        <a:pt x="110" y="198"/>
                        <a:pt x="99" y="198"/>
                      </a:cubicBezTo>
                      <a:cubicBezTo>
                        <a:pt x="73" y="198"/>
                        <a:pt x="48" y="183"/>
                        <a:pt x="35" y="157"/>
                      </a:cubicBezTo>
                      <a:cubicBezTo>
                        <a:pt x="28" y="140"/>
                        <a:pt x="20" y="124"/>
                        <a:pt x="15" y="107"/>
                      </a:cubicBezTo>
                      <a:cubicBezTo>
                        <a:pt x="0" y="70"/>
                        <a:pt x="18" y="28"/>
                        <a:pt x="55" y="14"/>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18" name="BackShape"/>
                <p:cNvSpPr/>
                <p:nvPr/>
              </p:nvSpPr>
              <p:spPr bwMode="auto">
                <a:xfrm>
                  <a:off x="2800317" y="2012383"/>
                  <a:ext cx="273432" cy="248208"/>
                </a:xfrm>
                <a:custGeom>
                  <a:gdLst>
                    <a:gd fmla="*/ 23 w 201" name="T0"/>
                    <a:gd fmla="*/ 153 h 182" name="T1"/>
                    <a:gd fmla="*/ 37 w 201" name="T2"/>
                    <a:gd fmla="*/ 52 h 182" name="T3"/>
                    <a:gd fmla="*/ 81 w 201" name="T4"/>
                    <a:gd fmla="*/ 22 h 182" name="T5"/>
                    <a:gd fmla="*/ 179 w 201" name="T6"/>
                    <a:gd fmla="*/ 42 h 182" name="T7"/>
                    <a:gd fmla="*/ 158 w 201" name="T8"/>
                    <a:gd fmla="*/ 141 h 182" name="T9"/>
                    <a:gd fmla="*/ 122 w 201" name="T10"/>
                    <a:gd fmla="*/ 168 h 182" name="T11"/>
                    <a:gd fmla="*/ 80 w 201" name="T12"/>
                    <a:gd fmla="*/ 182 h 182" name="T13"/>
                    <a:gd fmla="*/ 23 w 201"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23" y="153"/>
                      </a:moveTo>
                      <a:cubicBezTo>
                        <a:pt x="0" y="120"/>
                        <a:pt x="7" y="76"/>
                        <a:pt x="37" y="52"/>
                      </a:cubicBezTo>
                      <a:cubicBezTo>
                        <a:pt x="52" y="41"/>
                        <a:pt x="66" y="31"/>
                        <a:pt x="81" y="22"/>
                      </a:cubicBezTo>
                      <a:cubicBezTo>
                        <a:pt x="114" y="0"/>
                        <a:pt x="157" y="9"/>
                        <a:pt x="179" y="42"/>
                      </a:cubicBezTo>
                      <a:cubicBezTo>
                        <a:pt x="201" y="75"/>
                        <a:pt x="190" y="120"/>
                        <a:pt x="158" y="141"/>
                      </a:cubicBezTo>
                      <a:cubicBezTo>
                        <a:pt x="146" y="149"/>
                        <a:pt x="133" y="158"/>
                        <a:pt x="122" y="168"/>
                      </a:cubicBezTo>
                      <a:cubicBezTo>
                        <a:pt x="108" y="177"/>
                        <a:pt x="94" y="182"/>
                        <a:pt x="80" y="182"/>
                      </a:cubicBezTo>
                      <a:cubicBezTo>
                        <a:pt x="58" y="182"/>
                        <a:pt x="36" y="171"/>
                        <a:pt x="23" y="153"/>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19" name="BackShape"/>
                <p:cNvSpPr/>
                <p:nvPr/>
              </p:nvSpPr>
              <p:spPr bwMode="auto">
                <a:xfrm>
                  <a:off x="2912313" y="3919344"/>
                  <a:ext cx="269396" cy="253252"/>
                </a:xfrm>
                <a:custGeom>
                  <a:gdLst>
                    <a:gd fmla="*/ 158 w 198" name="T0"/>
                    <a:gd fmla="*/ 41 h 186" name="T1"/>
                    <a:gd fmla="*/ 196 w 198" name="T2"/>
                    <a:gd fmla="*/ 95 h 186" name="T3"/>
                    <a:gd fmla="*/ 190 w 198" name="T4"/>
                    <a:gd fmla="*/ 136 h 186" name="T5"/>
                    <a:gd fmla="*/ 93 w 198" name="T6"/>
                    <a:gd fmla="*/ 167 h 186" name="T7"/>
                    <a:gd fmla="*/ 46 w 198" name="T8"/>
                    <a:gd fmla="*/ 142 h 186" name="T9"/>
                    <a:gd fmla="*/ 19 w 198" name="T10"/>
                    <a:gd fmla="*/ 47 h 186" name="T11"/>
                    <a:gd fmla="*/ 118 w 198" name="T12"/>
                    <a:gd fmla="*/ 20 h 186" name="T13"/>
                    <a:gd fmla="*/ 158 w 198" name="T14"/>
                    <a:gd fmla="*/ 41 h 18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6" w="198">
                      <a:moveTo>
                        <a:pt x="158" y="41"/>
                      </a:moveTo>
                      <a:cubicBezTo>
                        <a:pt x="180" y="52"/>
                        <a:pt x="193" y="73"/>
                        <a:pt x="196" y="95"/>
                      </a:cubicBezTo>
                      <a:cubicBezTo>
                        <a:pt x="198" y="109"/>
                        <a:pt x="196" y="123"/>
                        <a:pt x="190" y="136"/>
                      </a:cubicBezTo>
                      <a:cubicBezTo>
                        <a:pt x="172" y="171"/>
                        <a:pt x="129" y="186"/>
                        <a:pt x="93" y="167"/>
                      </a:cubicBezTo>
                      <a:cubicBezTo>
                        <a:pt x="77" y="160"/>
                        <a:pt x="61" y="152"/>
                        <a:pt x="46" y="142"/>
                      </a:cubicBezTo>
                      <a:cubicBezTo>
                        <a:pt x="12" y="123"/>
                        <a:pt x="0" y="80"/>
                        <a:pt x="19" y="47"/>
                      </a:cubicBezTo>
                      <a:cubicBezTo>
                        <a:pt x="39" y="12"/>
                        <a:pt x="84" y="0"/>
                        <a:pt x="118" y="20"/>
                      </a:cubicBezTo>
                      <a:cubicBezTo>
                        <a:pt x="130" y="28"/>
                        <a:pt x="144" y="35"/>
                        <a:pt x="158" y="41"/>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20" name="BackShape"/>
                <p:cNvSpPr/>
                <p:nvPr/>
              </p:nvSpPr>
              <p:spPr bwMode="auto">
                <a:xfrm>
                  <a:off x="3273525" y="4053537"/>
                  <a:ext cx="272423" cy="214911"/>
                </a:xfrm>
                <a:custGeom>
                  <a:gdLst>
                    <a:gd fmla="*/ 90 w 200" name="T0"/>
                    <a:gd fmla="*/ 7 h 158" name="T1"/>
                    <a:gd fmla="*/ 136 w 200" name="T2"/>
                    <a:gd fmla="*/ 14 h 158" name="T3"/>
                    <a:gd fmla="*/ 199 w 200" name="T4"/>
                    <a:gd fmla="*/ 75 h 158" name="T5"/>
                    <a:gd fmla="*/ 199 w 200" name="T6"/>
                    <a:gd fmla="*/ 92 h 158" name="T7"/>
                    <a:gd fmla="*/ 119 w 200" name="T8"/>
                    <a:gd fmla="*/ 154 h 158" name="T9"/>
                    <a:gd fmla="*/ 65 w 200" name="T10"/>
                    <a:gd fmla="*/ 146 h 158" name="T11"/>
                    <a:gd fmla="*/ 8 w 200" name="T12"/>
                    <a:gd fmla="*/ 64 h 158" name="T13"/>
                    <a:gd fmla="*/ 90 w 200" name="T14"/>
                    <a:gd fmla="*/ 7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0">
                      <a:moveTo>
                        <a:pt x="90" y="7"/>
                      </a:moveTo>
                      <a:cubicBezTo>
                        <a:pt x="106" y="10"/>
                        <a:pt x="120" y="12"/>
                        <a:pt x="136" y="14"/>
                      </a:cubicBezTo>
                      <a:cubicBezTo>
                        <a:pt x="169" y="18"/>
                        <a:pt x="195" y="43"/>
                        <a:pt x="199" y="75"/>
                      </a:cubicBezTo>
                      <a:cubicBezTo>
                        <a:pt x="200" y="80"/>
                        <a:pt x="199" y="86"/>
                        <a:pt x="199" y="92"/>
                      </a:cubicBezTo>
                      <a:cubicBezTo>
                        <a:pt x="193" y="131"/>
                        <a:pt x="158" y="158"/>
                        <a:pt x="119" y="154"/>
                      </a:cubicBezTo>
                      <a:cubicBezTo>
                        <a:pt x="100" y="152"/>
                        <a:pt x="82" y="150"/>
                        <a:pt x="65" y="146"/>
                      </a:cubicBezTo>
                      <a:cubicBezTo>
                        <a:pt x="26" y="140"/>
                        <a:pt x="0" y="103"/>
                        <a:pt x="8" y="64"/>
                      </a:cubicBezTo>
                      <a:cubicBezTo>
                        <a:pt x="14" y="26"/>
                        <a:pt x="52" y="0"/>
                        <a:pt x="90" y="7"/>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21" name="BackShape"/>
                <p:cNvSpPr/>
                <p:nvPr/>
              </p:nvSpPr>
              <p:spPr bwMode="auto">
                <a:xfrm>
                  <a:off x="3651891" y="4042438"/>
                  <a:ext cx="277468" cy="223992"/>
                </a:xfrm>
                <a:custGeom>
                  <a:gdLst>
                    <a:gd fmla="*/ 7 w 204" name="T0"/>
                    <a:gd fmla="*/ 99 h 164" name="T1"/>
                    <a:gd fmla="*/ 67 w 204" name="T2"/>
                    <a:gd fmla="*/ 17 h 164" name="T3"/>
                    <a:gd fmla="*/ 113 w 204" name="T4"/>
                    <a:gd fmla="*/ 9 h 164" name="T5"/>
                    <a:gd fmla="*/ 198 w 204" name="T6"/>
                    <a:gd fmla="*/ 63 h 164" name="T7"/>
                    <a:gd fmla="*/ 199 w 204" name="T8"/>
                    <a:gd fmla="*/ 68 h 164" name="T9"/>
                    <a:gd fmla="*/ 143 w 204" name="T10"/>
                    <a:gd fmla="*/ 147 h 164" name="T11"/>
                    <a:gd fmla="*/ 90 w 204" name="T12"/>
                    <a:gd fmla="*/ 158 h 164" name="T13"/>
                    <a:gd fmla="*/ 7 w 204" name="T14"/>
                    <a:gd fmla="*/ 99 h 16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4" w="204">
                      <a:moveTo>
                        <a:pt x="7" y="99"/>
                      </a:moveTo>
                      <a:cubicBezTo>
                        <a:pt x="0" y="60"/>
                        <a:pt x="27" y="23"/>
                        <a:pt x="67" y="17"/>
                      </a:cubicBezTo>
                      <a:cubicBezTo>
                        <a:pt x="82" y="15"/>
                        <a:pt x="98" y="12"/>
                        <a:pt x="113" y="9"/>
                      </a:cubicBezTo>
                      <a:cubicBezTo>
                        <a:pt x="152" y="0"/>
                        <a:pt x="190" y="24"/>
                        <a:pt x="198" y="63"/>
                      </a:cubicBezTo>
                      <a:cubicBezTo>
                        <a:pt x="199" y="65"/>
                        <a:pt x="199" y="66"/>
                        <a:pt x="199" y="68"/>
                      </a:cubicBezTo>
                      <a:cubicBezTo>
                        <a:pt x="204" y="105"/>
                        <a:pt x="180" y="139"/>
                        <a:pt x="143" y="147"/>
                      </a:cubicBezTo>
                      <a:cubicBezTo>
                        <a:pt x="125" y="151"/>
                        <a:pt x="108" y="154"/>
                        <a:pt x="90" y="158"/>
                      </a:cubicBezTo>
                      <a:cubicBezTo>
                        <a:pt x="50" y="164"/>
                        <a:pt x="13" y="138"/>
                        <a:pt x="7" y="99"/>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22" name="BackShape"/>
                <p:cNvSpPr/>
                <p:nvPr/>
              </p:nvSpPr>
              <p:spPr bwMode="auto">
                <a:xfrm>
                  <a:off x="3995950" y="3907236"/>
                  <a:ext cx="271414" cy="254261"/>
                </a:xfrm>
                <a:custGeom>
                  <a:gdLst>
                    <a:gd fmla="*/ 19 w 199" name="T0"/>
                    <a:gd fmla="*/ 140 h 187" name="T1"/>
                    <a:gd fmla="*/ 47 w 199" name="T2"/>
                    <a:gd fmla="*/ 44 h 187" name="T3"/>
                    <a:gd fmla="*/ 86 w 199" name="T4"/>
                    <a:gd fmla="*/ 21 h 187" name="T5"/>
                    <a:gd fmla="*/ 185 w 199" name="T6"/>
                    <a:gd fmla="*/ 43 h 187" name="T7"/>
                    <a:gd fmla="*/ 196 w 199" name="T8"/>
                    <a:gd fmla="*/ 72 h 187" name="T9"/>
                    <a:gd fmla="*/ 163 w 199" name="T10"/>
                    <a:gd fmla="*/ 141 h 187" name="T11"/>
                    <a:gd fmla="*/ 116 w 199" name="T12"/>
                    <a:gd fmla="*/ 168 h 187" name="T13"/>
                    <a:gd fmla="*/ 19 w 199" name="T14"/>
                    <a:gd fmla="*/ 140 h 18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7" w="199">
                      <a:moveTo>
                        <a:pt x="19" y="140"/>
                      </a:moveTo>
                      <a:cubicBezTo>
                        <a:pt x="0" y="105"/>
                        <a:pt x="12" y="63"/>
                        <a:pt x="47" y="44"/>
                      </a:cubicBezTo>
                      <a:cubicBezTo>
                        <a:pt x="60" y="36"/>
                        <a:pt x="73" y="29"/>
                        <a:pt x="86" y="21"/>
                      </a:cubicBezTo>
                      <a:cubicBezTo>
                        <a:pt x="120" y="0"/>
                        <a:pt x="164" y="10"/>
                        <a:pt x="185" y="43"/>
                      </a:cubicBezTo>
                      <a:cubicBezTo>
                        <a:pt x="191" y="52"/>
                        <a:pt x="194" y="62"/>
                        <a:pt x="196" y="72"/>
                      </a:cubicBezTo>
                      <a:cubicBezTo>
                        <a:pt x="199" y="98"/>
                        <a:pt x="187" y="125"/>
                        <a:pt x="163" y="141"/>
                      </a:cubicBezTo>
                      <a:cubicBezTo>
                        <a:pt x="147" y="150"/>
                        <a:pt x="132" y="160"/>
                        <a:pt x="116" y="168"/>
                      </a:cubicBezTo>
                      <a:cubicBezTo>
                        <a:pt x="81" y="187"/>
                        <a:pt x="37" y="175"/>
                        <a:pt x="19" y="140"/>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23" name="BackShape"/>
                <p:cNvSpPr/>
                <p:nvPr/>
              </p:nvSpPr>
              <p:spPr bwMode="auto">
                <a:xfrm>
                  <a:off x="3209960" y="1882226"/>
                  <a:ext cx="272423" cy="223992"/>
                </a:xfrm>
                <a:custGeom>
                  <a:gdLst>
                    <a:gd fmla="*/ 140 w 200" name="T0"/>
                    <a:gd fmla="*/ 146 h 165" name="T1"/>
                    <a:gd fmla="*/ 192 w 200" name="T2"/>
                    <a:gd fmla="*/ 106 h 165" name="T3"/>
                    <a:gd fmla="*/ 197 w 200" name="T4"/>
                    <a:gd fmla="*/ 64 h 165" name="T5"/>
                    <a:gd fmla="*/ 114 w 200" name="T6"/>
                    <a:gd fmla="*/ 7 h 165" name="T7"/>
                    <a:gd fmla="*/ 61 w 200" name="T8"/>
                    <a:gd fmla="*/ 18 h 165" name="T9"/>
                    <a:gd fmla="*/ 8 w 200" name="T10"/>
                    <a:gd fmla="*/ 102 h 165" name="T11"/>
                    <a:gd fmla="*/ 95 w 200" name="T12"/>
                    <a:gd fmla="*/ 155 h 165" name="T13"/>
                    <a:gd fmla="*/ 140 w 200" name="T14"/>
                    <a:gd fmla="*/ 146 h 16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5" w="200">
                      <a:moveTo>
                        <a:pt x="140" y="146"/>
                      </a:moveTo>
                      <a:cubicBezTo>
                        <a:pt x="164" y="142"/>
                        <a:pt x="183" y="127"/>
                        <a:pt x="192" y="106"/>
                      </a:cubicBezTo>
                      <a:cubicBezTo>
                        <a:pt x="197" y="93"/>
                        <a:pt x="200" y="79"/>
                        <a:pt x="197" y="64"/>
                      </a:cubicBezTo>
                      <a:cubicBezTo>
                        <a:pt x="190" y="26"/>
                        <a:pt x="153" y="0"/>
                        <a:pt x="114" y="7"/>
                      </a:cubicBezTo>
                      <a:cubicBezTo>
                        <a:pt x="96" y="10"/>
                        <a:pt x="78" y="13"/>
                        <a:pt x="61" y="18"/>
                      </a:cubicBezTo>
                      <a:cubicBezTo>
                        <a:pt x="22" y="27"/>
                        <a:pt x="0" y="64"/>
                        <a:pt x="8" y="102"/>
                      </a:cubicBezTo>
                      <a:cubicBezTo>
                        <a:pt x="18" y="141"/>
                        <a:pt x="57" y="165"/>
                        <a:pt x="95" y="155"/>
                      </a:cubicBezTo>
                      <a:cubicBezTo>
                        <a:pt x="109" y="152"/>
                        <a:pt x="125" y="148"/>
                        <a:pt x="140" y="146"/>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24" name="BackShape"/>
                <p:cNvSpPr/>
                <p:nvPr/>
              </p:nvSpPr>
              <p:spPr bwMode="auto">
                <a:xfrm>
                  <a:off x="3592361" y="1875163"/>
                  <a:ext cx="273432" cy="214911"/>
                </a:xfrm>
                <a:custGeom>
                  <a:gdLst>
                    <a:gd fmla="*/ 67 w 201" name="T0"/>
                    <a:gd fmla="*/ 146 h 158" name="T1"/>
                    <a:gd fmla="*/ 113 w 201" name="T2"/>
                    <a:gd fmla="*/ 152 h 158" name="T3"/>
                    <a:gd fmla="*/ 190 w 201" name="T4"/>
                    <a:gd fmla="*/ 112 h 158" name="T5"/>
                    <a:gd fmla="*/ 195 w 201" name="T6"/>
                    <a:gd fmla="*/ 95 h 158" name="T7"/>
                    <a:gd fmla="*/ 136 w 201" name="T8"/>
                    <a:gd fmla="*/ 13 h 158" name="T9"/>
                    <a:gd fmla="*/ 82 w 201" name="T10"/>
                    <a:gd fmla="*/ 5 h 158" name="T11"/>
                    <a:gd fmla="*/ 4 w 201" name="T12"/>
                    <a:gd fmla="*/ 68 h 158" name="T13"/>
                    <a:gd fmla="*/ 67 w 201" name="T14"/>
                    <a:gd fmla="*/ 146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1">
                      <a:moveTo>
                        <a:pt x="67" y="146"/>
                      </a:moveTo>
                      <a:cubicBezTo>
                        <a:pt x="83" y="148"/>
                        <a:pt x="98" y="149"/>
                        <a:pt x="113" y="152"/>
                      </a:cubicBezTo>
                      <a:cubicBezTo>
                        <a:pt x="146" y="158"/>
                        <a:pt x="178" y="141"/>
                        <a:pt x="190" y="112"/>
                      </a:cubicBezTo>
                      <a:cubicBezTo>
                        <a:pt x="193" y="106"/>
                        <a:pt x="194" y="101"/>
                        <a:pt x="195" y="95"/>
                      </a:cubicBezTo>
                      <a:cubicBezTo>
                        <a:pt x="201" y="56"/>
                        <a:pt x="175" y="20"/>
                        <a:pt x="136" y="13"/>
                      </a:cubicBezTo>
                      <a:cubicBezTo>
                        <a:pt x="117" y="9"/>
                        <a:pt x="100" y="7"/>
                        <a:pt x="82" y="5"/>
                      </a:cubicBezTo>
                      <a:cubicBezTo>
                        <a:pt x="43" y="0"/>
                        <a:pt x="8" y="28"/>
                        <a:pt x="4" y="68"/>
                      </a:cubicBezTo>
                      <a:cubicBezTo>
                        <a:pt x="0" y="106"/>
                        <a:pt x="29" y="141"/>
                        <a:pt x="67" y="146"/>
                      </a:cubicBezTo>
                      <a:close/>
                    </a:path>
                  </a:pathLst>
                </a:custGeom>
                <a:solidFill>
                  <a:schemeClr val="dk2">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25" name="ValueShape"/>
                <p:cNvSpPr/>
                <p:nvPr/>
              </p:nvSpPr>
              <p:spPr>
                <a:xfrm>
                  <a:off x="2317379" y="1820534"/>
                  <a:ext cx="2502543" cy="2502543"/>
                </a:xfrm>
                <a:prstGeom prst="blockArc">
                  <a:avLst>
                    <a:gd fmla="val 16200000" name="adj1"/>
                    <a:gd fmla="val 16632000" name="adj2"/>
                    <a:gd fmla="val 10852" name="adj3"/>
                  </a:avLst>
                </a:prstGeom>
                <a:solidFill>
                  <a:schemeClr val="dk2">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426" name="ValueText"/>
                <p:cNvSpPr txBox="1"/>
                <p:nvPr/>
              </p:nvSpPr>
              <p:spPr>
                <a:xfrm>
                  <a:off x="3020331" y="4482492"/>
                  <a:ext cx="1096637" cy="554297"/>
                </a:xfrm>
                <a:prstGeom prst="rect">
                  <a:avLst/>
                </a:prstGeom>
              </p:spPr>
              <p:txBody>
                <a:bodyPr anchor="ctr" anchorCtr="1" wrap="none">
                  <a:prstTxWarp prst="textPlain">
                    <a:avLst/>
                  </a:prstTxWarp>
                  <a:noAutofit/>
                </a:bodyPr>
                <a:lstStyle/>
                <a:p>
                  <a:r>
                    <a:rPr altLang="zh-CN" b="1" lang="en-US" smtClean="0" sz="1000">
                      <a:solidFill>
                        <a:schemeClr val="dk2">
                          <a:lumMod val="100000"/>
                        </a:schemeClr>
                      </a:solidFill>
                      <a:latin charset="0" panose="020b0806030902050204" pitchFamily="34" typeface="Impact"/>
                    </a:rPr>
                    <a:t>2%</a:t>
                  </a:r>
                </a:p>
              </p:txBody>
            </p:sp>
          </p:grpSp>
        </p:grpSp>
        <p:grpSp>
          <p:nvGrpSpPr>
            <p:cNvPr id="650" name="组合 649"/>
            <p:cNvGrpSpPr/>
            <p:nvPr/>
          </p:nvGrpSpPr>
          <p:grpSpPr>
            <a:xfrm>
              <a:off x="8259252" y="2686926"/>
              <a:ext cx="734154" cy="943532"/>
              <a:chOff x="6856248" y="3001377"/>
              <a:chExt cx="989653" cy="1271897"/>
            </a:xfrm>
          </p:grpSpPr>
          <p:grpSp>
            <p:nvGrpSpPr>
              <p:cNvPr id="362" name="组合 361"/>
              <p:cNvGrpSpPr/>
              <p:nvPr/>
            </p:nvGrpSpPr>
            <p:grpSpPr>
              <a:xfrm>
                <a:off x="7051609" y="3177561"/>
                <a:ext cx="611093" cy="615227"/>
                <a:chOff x="6224588" y="2665413"/>
                <a:chExt cx="1173163" cy="1181100"/>
              </a:xfrm>
            </p:grpSpPr>
            <p:sp>
              <p:nvSpPr>
                <p:cNvPr id="435" name="Freeform 16"/>
                <p:cNvSpPr/>
                <p:nvPr/>
              </p:nvSpPr>
              <p:spPr bwMode="auto">
                <a:xfrm>
                  <a:off x="6224588" y="2665413"/>
                  <a:ext cx="1173163" cy="1181100"/>
                </a:xfrm>
                <a:custGeom>
                  <a:gdLst>
                    <a:gd fmla="*/ 63 w 591" name="T0"/>
                    <a:gd fmla="*/ 113 h 593" name="T1"/>
                    <a:gd fmla="*/ 8 w 591" name="T2"/>
                    <a:gd fmla="*/ 275 h 593" name="T3"/>
                    <a:gd fmla="*/ 15 w 591" name="T4"/>
                    <a:gd fmla="*/ 420 h 593" name="T5"/>
                    <a:gd fmla="*/ 155 w 591" name="T6"/>
                    <a:gd fmla="*/ 566 h 593" name="T7"/>
                    <a:gd fmla="*/ 357 w 591" name="T8"/>
                    <a:gd fmla="*/ 582 h 593" name="T9"/>
                    <a:gd fmla="*/ 582 w 591" name="T10"/>
                    <a:gd fmla="*/ 321 h 593" name="T11"/>
                    <a:gd fmla="*/ 248 w 591" name="T12"/>
                    <a:gd fmla="*/ 21 h 593" name="T13"/>
                    <a:gd fmla="*/ 63 w 591" name="T14"/>
                    <a:gd fmla="*/ 113 h 5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3" w="591">
                      <a:moveTo>
                        <a:pt x="63" y="113"/>
                      </a:moveTo>
                      <a:cubicBezTo>
                        <a:pt x="29" y="158"/>
                        <a:pt x="15" y="217"/>
                        <a:pt x="8" y="275"/>
                      </a:cubicBezTo>
                      <a:cubicBezTo>
                        <a:pt x="2" y="323"/>
                        <a:pt x="0" y="374"/>
                        <a:pt x="15" y="420"/>
                      </a:cubicBezTo>
                      <a:cubicBezTo>
                        <a:pt x="36" y="488"/>
                        <a:pt x="92" y="541"/>
                        <a:pt x="155" y="566"/>
                      </a:cubicBezTo>
                      <a:cubicBezTo>
                        <a:pt x="219" y="592"/>
                        <a:pt x="290" y="593"/>
                        <a:pt x="357" y="582"/>
                      </a:cubicBezTo>
                      <a:cubicBezTo>
                        <a:pt x="476" y="562"/>
                        <a:pt x="575" y="450"/>
                        <a:pt x="582" y="321"/>
                      </a:cubicBezTo>
                      <a:cubicBezTo>
                        <a:pt x="591" y="132"/>
                        <a:pt x="415" y="0"/>
                        <a:pt x="248" y="21"/>
                      </a:cubicBezTo>
                      <a:cubicBezTo>
                        <a:pt x="179" y="30"/>
                        <a:pt x="107" y="56"/>
                        <a:pt x="63" y="113"/>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6" name="Freeform 17"/>
                <p:cNvSpPr/>
                <p:nvPr/>
              </p:nvSpPr>
              <p:spPr bwMode="auto">
                <a:xfrm>
                  <a:off x="6827838" y="2747963"/>
                  <a:ext cx="312738" cy="173038"/>
                </a:xfrm>
                <a:custGeom>
                  <a:gdLst>
                    <a:gd fmla="*/ 155 w 158" name="T0"/>
                    <a:gd fmla="*/ 70 h 87" name="T1"/>
                    <a:gd fmla="*/ 8 w 158" name="T2"/>
                    <a:gd fmla="*/ 8 h 87" name="T3"/>
                    <a:gd fmla="*/ 9 w 158" name="T4"/>
                    <a:gd fmla="*/ 20 h 87" name="T5"/>
                    <a:gd fmla="*/ 87 w 158" name="T6"/>
                    <a:gd fmla="*/ 42 h 87" name="T7"/>
                    <a:gd fmla="*/ 143 w 158" name="T8"/>
                    <a:gd fmla="*/ 83 h 87" name="T9"/>
                    <a:gd fmla="*/ 155 w 158" name="T10"/>
                    <a:gd fmla="*/ 70 h 87" name="T11"/>
                  </a:gdLst>
                  <a:cxnLst>
                    <a:cxn ang="0">
                      <a:pos x="T0" y="T1"/>
                    </a:cxn>
                    <a:cxn ang="0">
                      <a:pos x="T2" y="T3"/>
                    </a:cxn>
                    <a:cxn ang="0">
                      <a:pos x="T4" y="T5"/>
                    </a:cxn>
                    <a:cxn ang="0">
                      <a:pos x="T6" y="T7"/>
                    </a:cxn>
                    <a:cxn ang="0">
                      <a:pos x="T8" y="T9"/>
                    </a:cxn>
                    <a:cxn ang="0">
                      <a:pos x="T10" y="T11"/>
                    </a:cxn>
                  </a:cxnLst>
                  <a:rect b="b" l="0" r="r" t="0"/>
                  <a:pathLst>
                    <a:path h="87" w="158">
                      <a:moveTo>
                        <a:pt x="155" y="70"/>
                      </a:moveTo>
                      <a:cubicBezTo>
                        <a:pt x="132" y="20"/>
                        <a:pt x="55" y="0"/>
                        <a:pt x="8" y="8"/>
                      </a:cubicBezTo>
                      <a:cubicBezTo>
                        <a:pt x="0" y="9"/>
                        <a:pt x="3" y="19"/>
                        <a:pt x="9" y="20"/>
                      </a:cubicBezTo>
                      <a:cubicBezTo>
                        <a:pt x="37" y="24"/>
                        <a:pt x="61" y="29"/>
                        <a:pt x="87" y="42"/>
                      </a:cubicBezTo>
                      <a:cubicBezTo>
                        <a:pt x="107" y="53"/>
                        <a:pt x="122" y="72"/>
                        <a:pt x="143" y="83"/>
                      </a:cubicBezTo>
                      <a:cubicBezTo>
                        <a:pt x="151" y="87"/>
                        <a:pt x="158" y="78"/>
                        <a:pt x="155" y="70"/>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7" name="Freeform 18"/>
                <p:cNvSpPr/>
                <p:nvPr/>
              </p:nvSpPr>
              <p:spPr bwMode="auto">
                <a:xfrm>
                  <a:off x="7154863" y="2936876"/>
                  <a:ext cx="127000" cy="149225"/>
                </a:xfrm>
                <a:custGeom>
                  <a:gdLst>
                    <a:gd fmla="*/ 9 w 64" name="T0"/>
                    <a:gd fmla="*/ 1 h 75" name="T1"/>
                    <a:gd fmla="*/ 4 w 64" name="T2"/>
                    <a:gd fmla="*/ 13 h 75" name="T3"/>
                    <a:gd fmla="*/ 29 w 64" name="T4"/>
                    <a:gd fmla="*/ 36 h 75" name="T5"/>
                    <a:gd fmla="*/ 48 w 64" name="T6"/>
                    <a:gd fmla="*/ 68 h 75" name="T7"/>
                    <a:gd fmla="*/ 62 w 64" name="T8"/>
                    <a:gd fmla="*/ 62 h 75" name="T9"/>
                    <a:gd fmla="*/ 9 w 64" name="T10"/>
                    <a:gd fmla="*/ 1 h 75" name="T11"/>
                  </a:gdLst>
                  <a:cxnLst>
                    <a:cxn ang="0">
                      <a:pos x="T0" y="T1"/>
                    </a:cxn>
                    <a:cxn ang="0">
                      <a:pos x="T2" y="T3"/>
                    </a:cxn>
                    <a:cxn ang="0">
                      <a:pos x="T4" y="T5"/>
                    </a:cxn>
                    <a:cxn ang="0">
                      <a:pos x="T6" y="T7"/>
                    </a:cxn>
                    <a:cxn ang="0">
                      <a:pos x="T8" y="T9"/>
                    </a:cxn>
                    <a:cxn ang="0">
                      <a:pos x="T10" y="T11"/>
                    </a:cxn>
                  </a:cxnLst>
                  <a:rect b="b" l="0" r="r" t="0"/>
                  <a:pathLst>
                    <a:path h="75" w="64">
                      <a:moveTo>
                        <a:pt x="9" y="1"/>
                      </a:moveTo>
                      <a:cubicBezTo>
                        <a:pt x="3" y="0"/>
                        <a:pt x="0" y="9"/>
                        <a:pt x="4" y="13"/>
                      </a:cubicBezTo>
                      <a:cubicBezTo>
                        <a:pt x="12" y="21"/>
                        <a:pt x="21" y="27"/>
                        <a:pt x="29" y="36"/>
                      </a:cubicBezTo>
                      <a:cubicBezTo>
                        <a:pt x="36" y="46"/>
                        <a:pt x="41" y="58"/>
                        <a:pt x="48" y="68"/>
                      </a:cubicBezTo>
                      <a:cubicBezTo>
                        <a:pt x="53" y="75"/>
                        <a:pt x="62" y="69"/>
                        <a:pt x="62" y="62"/>
                      </a:cubicBezTo>
                      <a:cubicBezTo>
                        <a:pt x="64" y="34"/>
                        <a:pt x="34" y="3"/>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8" name="Freeform 19"/>
                <p:cNvSpPr/>
                <p:nvPr/>
              </p:nvSpPr>
              <p:spPr bwMode="auto">
                <a:xfrm>
                  <a:off x="6224588" y="2859088"/>
                  <a:ext cx="1082675" cy="987425"/>
                </a:xfrm>
                <a:custGeom>
                  <a:gdLst>
                    <a:gd fmla="*/ 357 w 546" name="T0"/>
                    <a:gd fmla="*/ 485 h 496" name="T1"/>
                    <a:gd fmla="*/ 546 w 546" name="T2"/>
                    <a:gd fmla="*/ 346 h 496" name="T3"/>
                    <a:gd fmla="*/ 368 w 546" name="T4"/>
                    <a:gd fmla="*/ 411 h 496" name="T5"/>
                    <a:gd fmla="*/ 104 w 546" name="T6"/>
                    <a:gd fmla="*/ 278 h 496" name="T7"/>
                    <a:gd fmla="*/ 78 w 546" name="T8"/>
                    <a:gd fmla="*/ 0 h 496" name="T9"/>
                    <a:gd fmla="*/ 63 w 546" name="T10"/>
                    <a:gd fmla="*/ 16 h 496" name="T11"/>
                    <a:gd fmla="*/ 8 w 546" name="T12"/>
                    <a:gd fmla="*/ 178 h 496" name="T13"/>
                    <a:gd fmla="*/ 15 w 546" name="T14"/>
                    <a:gd fmla="*/ 323 h 496" name="T15"/>
                    <a:gd fmla="*/ 155 w 546" name="T16"/>
                    <a:gd fmla="*/ 469 h 496" name="T17"/>
                    <a:gd fmla="*/ 357 w 546" name="T18"/>
                    <a:gd fmla="*/ 485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7" y="485"/>
                      </a:moveTo>
                      <a:cubicBezTo>
                        <a:pt x="436" y="472"/>
                        <a:pt x="506" y="418"/>
                        <a:pt x="546" y="346"/>
                      </a:cubicBezTo>
                      <a:cubicBezTo>
                        <a:pt x="494" y="384"/>
                        <a:pt x="432" y="408"/>
                        <a:pt x="368" y="411"/>
                      </a:cubicBezTo>
                      <a:cubicBezTo>
                        <a:pt x="266" y="416"/>
                        <a:pt x="162" y="366"/>
                        <a:pt x="104" y="278"/>
                      </a:cubicBezTo>
                      <a:cubicBezTo>
                        <a:pt x="51" y="198"/>
                        <a:pt x="40" y="88"/>
                        <a:pt x="78" y="0"/>
                      </a:cubicBezTo>
                      <a:cubicBezTo>
                        <a:pt x="73" y="5"/>
                        <a:pt x="68" y="11"/>
                        <a:pt x="63" y="16"/>
                      </a:cubicBezTo>
                      <a:cubicBezTo>
                        <a:pt x="29" y="61"/>
                        <a:pt x="15" y="120"/>
                        <a:pt x="8" y="178"/>
                      </a:cubicBezTo>
                      <a:cubicBezTo>
                        <a:pt x="2" y="226"/>
                        <a:pt x="0" y="277"/>
                        <a:pt x="15" y="323"/>
                      </a:cubicBezTo>
                      <a:cubicBezTo>
                        <a:pt x="36" y="391"/>
                        <a:pt x="92" y="444"/>
                        <a:pt x="155" y="469"/>
                      </a:cubicBezTo>
                      <a:cubicBezTo>
                        <a:pt x="219" y="495"/>
                        <a:pt x="290" y="496"/>
                        <a:pt x="357" y="485"/>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9" name="Freeform 20"/>
                <p:cNvSpPr/>
                <p:nvPr/>
              </p:nvSpPr>
              <p:spPr bwMode="auto">
                <a:xfrm>
                  <a:off x="6470650" y="3062288"/>
                  <a:ext cx="203200" cy="150813"/>
                </a:xfrm>
                <a:custGeom>
                  <a:gdLst>
                    <a:gd fmla="*/ 44 w 102" name="T0"/>
                    <a:gd fmla="*/ 5 h 76" name="T1"/>
                    <a:gd fmla="*/ 51 w 102" name="T2"/>
                    <a:gd fmla="*/ 74 h 76" name="T3"/>
                    <a:gd fmla="*/ 44 w 102" name="T4"/>
                    <a:gd fmla="*/ 5 h 76" name="T5"/>
                  </a:gdLst>
                  <a:cxnLst>
                    <a:cxn ang="0">
                      <a:pos x="T0" y="T1"/>
                    </a:cxn>
                    <a:cxn ang="0">
                      <a:pos x="T2" y="T3"/>
                    </a:cxn>
                    <a:cxn ang="0">
                      <a:pos x="T4" y="T5"/>
                    </a:cxn>
                  </a:cxnLst>
                  <a:rect b="b" l="0" r="r" t="0"/>
                  <a:pathLst>
                    <a:path h="76" w="102">
                      <a:moveTo>
                        <a:pt x="44" y="5"/>
                      </a:moveTo>
                      <a:cubicBezTo>
                        <a:pt x="0" y="9"/>
                        <a:pt x="10" y="71"/>
                        <a:pt x="51" y="74"/>
                      </a:cubicBezTo>
                      <a:cubicBezTo>
                        <a:pt x="92" y="76"/>
                        <a:pt x="102" y="0"/>
                        <a:pt x="44" y="5"/>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0" name="Freeform 21"/>
                <p:cNvSpPr/>
                <p:nvPr/>
              </p:nvSpPr>
              <p:spPr bwMode="auto">
                <a:xfrm>
                  <a:off x="6515100" y="3078163"/>
                  <a:ext cx="55563" cy="53975"/>
                </a:xfrm>
                <a:custGeom>
                  <a:gdLst>
                    <a:gd fmla="*/ 21 w 28" name="T0"/>
                    <a:gd fmla="*/ 9 h 27" name="T1"/>
                    <a:gd fmla="*/ 11 w 28" name="T2"/>
                    <a:gd fmla="*/ 23 h 27" name="T3"/>
                    <a:gd fmla="*/ 21 w 28" name="T4"/>
                    <a:gd fmla="*/ 9 h 27" name="T5"/>
                  </a:gdLst>
                  <a:cxnLst>
                    <a:cxn ang="0">
                      <a:pos x="T0" y="T1"/>
                    </a:cxn>
                    <a:cxn ang="0">
                      <a:pos x="T2" y="T3"/>
                    </a:cxn>
                    <a:cxn ang="0">
                      <a:pos x="T4" y="T5"/>
                    </a:cxn>
                  </a:cxnLst>
                  <a:rect b="b" l="0" r="r" t="0"/>
                  <a:pathLst>
                    <a:path h="27" w="28">
                      <a:moveTo>
                        <a:pt x="21" y="9"/>
                      </a:moveTo>
                      <a:cubicBezTo>
                        <a:pt x="12" y="0"/>
                        <a:pt x="0" y="17"/>
                        <a:pt x="11" y="23"/>
                      </a:cubicBezTo>
                      <a:cubicBezTo>
                        <a:pt x="19" y="27"/>
                        <a:pt x="28" y="16"/>
                        <a:pt x="21" y="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1" name="Freeform 22"/>
                <p:cNvSpPr/>
                <p:nvPr/>
              </p:nvSpPr>
              <p:spPr bwMode="auto">
                <a:xfrm>
                  <a:off x="6900863" y="3062288"/>
                  <a:ext cx="200025" cy="150813"/>
                </a:xfrm>
                <a:custGeom>
                  <a:gdLst>
                    <a:gd fmla="*/ 44 w 101" name="T0"/>
                    <a:gd fmla="*/ 5 h 76" name="T1"/>
                    <a:gd fmla="*/ 51 w 101" name="T2"/>
                    <a:gd fmla="*/ 74 h 76" name="T3"/>
                    <a:gd fmla="*/ 44 w 101" name="T4"/>
                    <a:gd fmla="*/ 5 h 76" name="T5"/>
                  </a:gdLst>
                  <a:cxnLst>
                    <a:cxn ang="0">
                      <a:pos x="T0" y="T1"/>
                    </a:cxn>
                    <a:cxn ang="0">
                      <a:pos x="T2" y="T3"/>
                    </a:cxn>
                    <a:cxn ang="0">
                      <a:pos x="T4" y="T5"/>
                    </a:cxn>
                  </a:cxnLst>
                  <a:rect b="b" l="0" r="r" t="0"/>
                  <a:pathLst>
                    <a:path h="76" w="100">
                      <a:moveTo>
                        <a:pt x="44" y="5"/>
                      </a:moveTo>
                      <a:cubicBezTo>
                        <a:pt x="0" y="9"/>
                        <a:pt x="10" y="71"/>
                        <a:pt x="51" y="74"/>
                      </a:cubicBezTo>
                      <a:cubicBezTo>
                        <a:pt x="92" y="76"/>
                        <a:pt x="101" y="0"/>
                        <a:pt x="44" y="5"/>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2" name="Freeform 23"/>
                <p:cNvSpPr/>
                <p:nvPr/>
              </p:nvSpPr>
              <p:spPr bwMode="auto">
                <a:xfrm>
                  <a:off x="6946900" y="3078163"/>
                  <a:ext cx="57150" cy="53975"/>
                </a:xfrm>
                <a:custGeom>
                  <a:gdLst>
                    <a:gd fmla="*/ 22 w 29" name="T0"/>
                    <a:gd fmla="*/ 9 h 27" name="T1"/>
                    <a:gd fmla="*/ 11 w 29" name="T2"/>
                    <a:gd fmla="*/ 23 h 27" name="T3"/>
                    <a:gd fmla="*/ 22 w 29" name="T4"/>
                    <a:gd fmla="*/ 9 h 27" name="T5"/>
                  </a:gdLst>
                  <a:cxnLst>
                    <a:cxn ang="0">
                      <a:pos x="T0" y="T1"/>
                    </a:cxn>
                    <a:cxn ang="0">
                      <a:pos x="T2" y="T3"/>
                    </a:cxn>
                    <a:cxn ang="0">
                      <a:pos x="T4" y="T5"/>
                    </a:cxn>
                  </a:cxnLst>
                  <a:rect b="b" l="0" r="r" t="0"/>
                  <a:pathLst>
                    <a:path h="27" w="28">
                      <a:moveTo>
                        <a:pt x="22" y="9"/>
                      </a:moveTo>
                      <a:cubicBezTo>
                        <a:pt x="13" y="0"/>
                        <a:pt x="0" y="17"/>
                        <a:pt x="11" y="23"/>
                      </a:cubicBezTo>
                      <a:cubicBezTo>
                        <a:pt x="20" y="27"/>
                        <a:pt x="29" y="16"/>
                        <a:pt x="22" y="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3" name="Freeform 24"/>
                <p:cNvSpPr/>
                <p:nvPr/>
              </p:nvSpPr>
              <p:spPr bwMode="auto">
                <a:xfrm>
                  <a:off x="6665913" y="3359151"/>
                  <a:ext cx="271463" cy="115888"/>
                </a:xfrm>
                <a:custGeom>
                  <a:gdLst>
                    <a:gd fmla="*/ 134 w 137" name="T0"/>
                    <a:gd fmla="*/ 43 h 58" name="T1"/>
                    <a:gd fmla="*/ 63 w 137" name="T2"/>
                    <a:gd fmla="*/ 5 h 58" name="T3"/>
                    <a:gd fmla="*/ 1 w 137" name="T4"/>
                    <a:gd fmla="*/ 51 h 58" name="T5"/>
                    <a:gd fmla="*/ 7 w 137" name="T6"/>
                    <a:gd fmla="*/ 55 h 58" name="T7"/>
                    <a:gd fmla="*/ 53 w 137" name="T8"/>
                    <a:gd fmla="*/ 22 h 58" name="T9"/>
                    <a:gd fmla="*/ 128 w 137" name="T10"/>
                    <a:gd fmla="*/ 48 h 58" name="T11"/>
                    <a:gd fmla="*/ 134 w 137" name="T12"/>
                    <a:gd fmla="*/ 43 h 58" name="T13"/>
                  </a:gdLst>
                  <a:cxnLst>
                    <a:cxn ang="0">
                      <a:pos x="T0" y="T1"/>
                    </a:cxn>
                    <a:cxn ang="0">
                      <a:pos x="T2" y="T3"/>
                    </a:cxn>
                    <a:cxn ang="0">
                      <a:pos x="T4" y="T5"/>
                    </a:cxn>
                    <a:cxn ang="0">
                      <a:pos x="T6" y="T7"/>
                    </a:cxn>
                    <a:cxn ang="0">
                      <a:pos x="T8" y="T9"/>
                    </a:cxn>
                    <a:cxn ang="0">
                      <a:pos x="T10" y="T11"/>
                    </a:cxn>
                    <a:cxn ang="0">
                      <a:pos x="T12" y="T13"/>
                    </a:cxn>
                  </a:cxnLst>
                  <a:rect b="b" l="0" r="r" t="0"/>
                  <a:pathLst>
                    <a:path h="57" w="137">
                      <a:moveTo>
                        <a:pt x="134" y="43"/>
                      </a:moveTo>
                      <a:cubicBezTo>
                        <a:pt x="119" y="16"/>
                        <a:pt x="94" y="0"/>
                        <a:pt x="63" y="5"/>
                      </a:cubicBezTo>
                      <a:cubicBezTo>
                        <a:pt x="37" y="9"/>
                        <a:pt x="9" y="25"/>
                        <a:pt x="1" y="51"/>
                      </a:cubicBezTo>
                      <a:cubicBezTo>
                        <a:pt x="0" y="54"/>
                        <a:pt x="5" y="58"/>
                        <a:pt x="7" y="55"/>
                      </a:cubicBezTo>
                      <a:cubicBezTo>
                        <a:pt x="20" y="38"/>
                        <a:pt x="33" y="28"/>
                        <a:pt x="53" y="22"/>
                      </a:cubicBezTo>
                      <a:cubicBezTo>
                        <a:pt x="87" y="10"/>
                        <a:pt x="104" y="29"/>
                        <a:pt x="128" y="48"/>
                      </a:cubicBezTo>
                      <a:cubicBezTo>
                        <a:pt x="131" y="51"/>
                        <a:pt x="137" y="48"/>
                        <a:pt x="134" y="4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descr="UQYAAB+LCAAAAAAABADVk89PgzAUx/+XqjdcOg66cQOXGQ46kxE9mB0q1NFJy1KKmVn2v9tCy9jofl1MDBd4/b6+z/e9xxpci58lBh6YUsTFiKA5RzQUmAIHhAnwWJllDggISwibP/K8XBbAe183ae2TNyLSV5SVWOUyIgjK6k+vozeyJ8IILamWwR6UIbRqhfqwDpIkyXBbFjKB+XdToa9i1ftUcFlgnHOKhCy4hpsboI+kbNCDG5Wc4JW8yAFRjWV4NJ5qgNWnOlA2/WRRFoJiJrZJL0i2Dksqi99u3lbd4Lj7/bgdWjri3sPKg755mqIlfpZXKV7dARUCs8bcDqysK192bG+cg7wRXl3oUGW0vdnGcZS+KrmF1wQ27JkFvFnEhzzL+elFNLLO+eTzk8Q4SjHFRhMRJnyWSObEbGHAyTwVDBeFDkw+FjgWrTRvqFRlkco7r8bjYORDdwCMPbixbaMpeO427unPGVOV0p6T9Ftg4cexbLMmrw1V8Y5Pg39gkmGcs3oNHftOGuSdudbBI+v410bvThoNUPz1P701Q3Qv+R2PeZvJ5xc6sRWVUQYAAA==" id="365" name="718cff9f-1962-4e76-84f7-e7b216d0c53f"/>
              <p:cNvGrpSpPr>
                <a:grpSpLocks noChangeAspect="1"/>
              </p:cNvGrpSpPr>
              <p:nvPr/>
            </p:nvGrpSpPr>
            <p:grpSpPr>
              <a:xfrm>
                <a:off x="6856248" y="3001377"/>
                <a:ext cx="989653" cy="1271897"/>
                <a:chOff x="2317379" y="1820534"/>
                <a:chExt cx="2502543" cy="3216255"/>
              </a:xfrm>
            </p:grpSpPr>
            <p:sp>
              <p:nvSpPr>
                <p:cNvPr id="387" name="BackShape"/>
                <p:cNvSpPr/>
                <p:nvPr/>
              </p:nvSpPr>
              <p:spPr bwMode="auto">
                <a:xfrm>
                  <a:off x="4299664" y="2228717"/>
                  <a:ext cx="258297" cy="263342"/>
                </a:xfrm>
                <a:custGeom>
                  <a:gdLst>
                    <a:gd fmla="*/ 50 w 190" name="T0"/>
                    <a:gd fmla="*/ 161 h 193" name="T1"/>
                    <a:gd fmla="*/ 109 w 190" name="T2"/>
                    <a:gd fmla="*/ 193 h 193" name="T3"/>
                    <a:gd fmla="*/ 149 w 190" name="T4"/>
                    <a:gd fmla="*/ 181 h 193" name="T5"/>
                    <a:gd fmla="*/ 167 w 190" name="T6"/>
                    <a:gd fmla="*/ 81 h 193" name="T7"/>
                    <a:gd fmla="*/ 136 w 190" name="T8"/>
                    <a:gd fmla="*/ 37 h 193" name="T9"/>
                    <a:gd fmla="*/ 38 w 190" name="T10"/>
                    <a:gd fmla="*/ 23 h 193" name="T11"/>
                    <a:gd fmla="*/ 24 w 190" name="T12"/>
                    <a:gd fmla="*/ 124 h 193" name="T13"/>
                    <a:gd fmla="*/ 5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50" y="161"/>
                      </a:moveTo>
                      <a:cubicBezTo>
                        <a:pt x="64" y="182"/>
                        <a:pt x="86" y="193"/>
                        <a:pt x="109" y="193"/>
                      </a:cubicBezTo>
                      <a:cubicBezTo>
                        <a:pt x="122" y="193"/>
                        <a:pt x="136" y="189"/>
                        <a:pt x="149" y="181"/>
                      </a:cubicBezTo>
                      <a:cubicBezTo>
                        <a:pt x="181" y="159"/>
                        <a:pt x="190" y="114"/>
                        <a:pt x="167" y="81"/>
                      </a:cubicBezTo>
                      <a:cubicBezTo>
                        <a:pt x="158" y="66"/>
                        <a:pt x="147" y="51"/>
                        <a:pt x="136" y="37"/>
                      </a:cubicBezTo>
                      <a:cubicBezTo>
                        <a:pt x="112" y="6"/>
                        <a:pt x="69" y="0"/>
                        <a:pt x="38" y="23"/>
                      </a:cubicBezTo>
                      <a:cubicBezTo>
                        <a:pt x="6" y="48"/>
                        <a:pt x="0" y="93"/>
                        <a:pt x="24" y="124"/>
                      </a:cubicBezTo>
                      <a:cubicBezTo>
                        <a:pt x="33" y="136"/>
                        <a:pt x="42" y="148"/>
                        <a:pt x="50" y="161"/>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88" name="BackShape"/>
                <p:cNvSpPr/>
                <p:nvPr/>
              </p:nvSpPr>
              <p:spPr bwMode="auto">
                <a:xfrm>
                  <a:off x="4513554" y="2586902"/>
                  <a:ext cx="231055" cy="273432"/>
                </a:xfrm>
                <a:custGeom>
                  <a:gdLst>
                    <a:gd fmla="*/ 12 w 170" name="T0"/>
                    <a:gd fmla="*/ 102 h 201" name="T1"/>
                    <a:gd fmla="*/ 24 w 170" name="T2"/>
                    <a:gd fmla="*/ 146 h 201" name="T3"/>
                    <a:gd fmla="*/ 93 w 170" name="T4"/>
                    <a:gd fmla="*/ 201 h 201" name="T5"/>
                    <a:gd fmla="*/ 110 w 170" name="T6"/>
                    <a:gd fmla="*/ 198 h 201" name="T7"/>
                    <a:gd fmla="*/ 161 w 170" name="T8"/>
                    <a:gd fmla="*/ 111 h 201" name="T9"/>
                    <a:gd fmla="*/ 146 w 170" name="T10"/>
                    <a:gd fmla="*/ 59 h 201" name="T11"/>
                    <a:gd fmla="*/ 57 w 170" name="T12"/>
                    <a:gd fmla="*/ 12 h 201" name="T13"/>
                    <a:gd fmla="*/ 12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2" y="102"/>
                      </a:moveTo>
                      <a:cubicBezTo>
                        <a:pt x="16" y="117"/>
                        <a:pt x="21" y="131"/>
                        <a:pt x="24" y="146"/>
                      </a:cubicBezTo>
                      <a:cubicBezTo>
                        <a:pt x="32" y="179"/>
                        <a:pt x="61" y="201"/>
                        <a:pt x="93" y="201"/>
                      </a:cubicBezTo>
                      <a:cubicBezTo>
                        <a:pt x="98" y="201"/>
                        <a:pt x="104" y="199"/>
                        <a:pt x="110" y="198"/>
                      </a:cubicBezTo>
                      <a:cubicBezTo>
                        <a:pt x="147" y="188"/>
                        <a:pt x="170" y="149"/>
                        <a:pt x="161" y="111"/>
                      </a:cubicBezTo>
                      <a:cubicBezTo>
                        <a:pt x="157" y="93"/>
                        <a:pt x="152" y="75"/>
                        <a:pt x="146" y="59"/>
                      </a:cubicBezTo>
                      <a:cubicBezTo>
                        <a:pt x="135" y="20"/>
                        <a:pt x="95" y="0"/>
                        <a:pt x="57" y="12"/>
                      </a:cubicBezTo>
                      <a:cubicBezTo>
                        <a:pt x="21" y="24"/>
                        <a:pt x="0" y="65"/>
                        <a:pt x="12" y="102"/>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89" name="BackShape"/>
                <p:cNvSpPr/>
                <p:nvPr/>
              </p:nvSpPr>
              <p:spPr bwMode="auto">
                <a:xfrm>
                  <a:off x="4252230" y="3681226"/>
                  <a:ext cx="261325" cy="257288"/>
                </a:xfrm>
                <a:custGeom>
                  <a:gdLst>
                    <a:gd fmla="*/ 159 w 192" name="T0"/>
                    <a:gd fmla="*/ 26 h 189" name="T1"/>
                    <a:gd fmla="*/ 59 w 192" name="T2"/>
                    <a:gd fmla="*/ 34 h 189" name="T3"/>
                    <a:gd fmla="*/ 28 w 192" name="T4"/>
                    <a:gd fmla="*/ 67 h 189" name="T5"/>
                    <a:gd fmla="*/ 29 w 192" name="T6"/>
                    <a:gd fmla="*/ 168 h 189" name="T7"/>
                    <a:gd fmla="*/ 79 w 192" name="T8"/>
                    <a:gd fmla="*/ 189 h 189" name="T9"/>
                    <a:gd fmla="*/ 130 w 192" name="T10"/>
                    <a:gd fmla="*/ 167 h 189" name="T11"/>
                    <a:gd fmla="*/ 166 w 192" name="T12"/>
                    <a:gd fmla="*/ 128 h 189" name="T13"/>
                    <a:gd fmla="*/ 159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159" y="26"/>
                      </a:moveTo>
                      <a:cubicBezTo>
                        <a:pt x="129" y="0"/>
                        <a:pt x="84" y="4"/>
                        <a:pt x="59" y="34"/>
                      </a:cubicBezTo>
                      <a:cubicBezTo>
                        <a:pt x="49" y="45"/>
                        <a:pt x="38" y="56"/>
                        <a:pt x="28" y="67"/>
                      </a:cubicBezTo>
                      <a:cubicBezTo>
                        <a:pt x="0" y="95"/>
                        <a:pt x="2" y="141"/>
                        <a:pt x="29" y="168"/>
                      </a:cubicBezTo>
                      <a:cubicBezTo>
                        <a:pt x="43" y="182"/>
                        <a:pt x="61" y="189"/>
                        <a:pt x="79" y="189"/>
                      </a:cubicBezTo>
                      <a:cubicBezTo>
                        <a:pt x="98" y="189"/>
                        <a:pt x="116" y="181"/>
                        <a:pt x="130" y="167"/>
                      </a:cubicBezTo>
                      <a:cubicBezTo>
                        <a:pt x="143" y="154"/>
                        <a:pt x="154" y="141"/>
                        <a:pt x="166" y="128"/>
                      </a:cubicBezTo>
                      <a:cubicBezTo>
                        <a:pt x="192" y="98"/>
                        <a:pt x="189" y="52"/>
                        <a:pt x="159" y="26"/>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90" name="BackShape"/>
                <p:cNvSpPr/>
                <p:nvPr/>
              </p:nvSpPr>
              <p:spPr bwMode="auto">
                <a:xfrm>
                  <a:off x="4569048" y="2992096"/>
                  <a:ext cx="202804" cy="268387"/>
                </a:xfrm>
                <a:custGeom>
                  <a:gdLst>
                    <a:gd fmla="*/ 79 w 149" name="T0"/>
                    <a:gd fmla="*/ 2 h 197" name="T1"/>
                    <a:gd fmla="*/ 5 w 149" name="T2"/>
                    <a:gd fmla="*/ 72 h 197" name="T3"/>
                    <a:gd fmla="*/ 3 w 149" name="T4"/>
                    <a:gd fmla="*/ 118 h 197" name="T5"/>
                    <a:gd fmla="*/ 67 w 149" name="T6"/>
                    <a:gd fmla="*/ 197 h 197" name="T7"/>
                    <a:gd fmla="*/ 73 w 149" name="T8"/>
                    <a:gd fmla="*/ 197 h 197" name="T9"/>
                    <a:gd fmla="*/ 144 w 149" name="T10"/>
                    <a:gd fmla="*/ 131 h 197" name="T11"/>
                    <a:gd fmla="*/ 148 w 149" name="T12"/>
                    <a:gd fmla="*/ 76 h 197" name="T13"/>
                    <a:gd fmla="*/ 79 w 149"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49">
                      <a:moveTo>
                        <a:pt x="79" y="2"/>
                      </a:moveTo>
                      <a:cubicBezTo>
                        <a:pt x="40" y="0"/>
                        <a:pt x="6" y="32"/>
                        <a:pt x="5" y="72"/>
                      </a:cubicBezTo>
                      <a:cubicBezTo>
                        <a:pt x="5" y="87"/>
                        <a:pt x="4" y="103"/>
                        <a:pt x="3" y="118"/>
                      </a:cubicBezTo>
                      <a:cubicBezTo>
                        <a:pt x="0" y="158"/>
                        <a:pt x="28" y="193"/>
                        <a:pt x="67" y="197"/>
                      </a:cubicBezTo>
                      <a:cubicBezTo>
                        <a:pt x="70" y="197"/>
                        <a:pt x="71" y="197"/>
                        <a:pt x="73" y="197"/>
                      </a:cubicBezTo>
                      <a:cubicBezTo>
                        <a:pt x="110" y="197"/>
                        <a:pt x="141" y="169"/>
                        <a:pt x="144" y="131"/>
                      </a:cubicBezTo>
                      <a:cubicBezTo>
                        <a:pt x="146" y="113"/>
                        <a:pt x="147" y="95"/>
                        <a:pt x="148" y="76"/>
                      </a:cubicBezTo>
                      <a:cubicBezTo>
                        <a:pt x="149" y="37"/>
                        <a:pt x="118" y="3"/>
                        <a:pt x="79" y="2"/>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91" name="BackShape"/>
                <p:cNvSpPr/>
                <p:nvPr/>
              </p:nvSpPr>
              <p:spPr bwMode="auto">
                <a:xfrm>
                  <a:off x="4461088" y="3355327"/>
                  <a:ext cx="248208" cy="269396"/>
                </a:xfrm>
                <a:custGeom>
                  <a:gdLst>
                    <a:gd fmla="*/ 126 w 182" name="T0"/>
                    <a:gd fmla="*/ 14 h 198" name="T1"/>
                    <a:gd fmla="*/ 35 w 182" name="T2"/>
                    <a:gd fmla="*/ 55 h 198" name="T3"/>
                    <a:gd fmla="*/ 17 w 182" name="T4"/>
                    <a:gd fmla="*/ 96 h 198" name="T5"/>
                    <a:gd fmla="*/ 52 w 182" name="T6"/>
                    <a:gd fmla="*/ 191 h 198" name="T7"/>
                    <a:gd fmla="*/ 82 w 182" name="T8"/>
                    <a:gd fmla="*/ 198 h 198" name="T9"/>
                    <a:gd fmla="*/ 146 w 182" name="T10"/>
                    <a:gd fmla="*/ 157 h 198" name="T11"/>
                    <a:gd fmla="*/ 167 w 182" name="T12"/>
                    <a:gd fmla="*/ 107 h 198" name="T13"/>
                    <a:gd fmla="*/ 126 w 182"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2">
                      <a:moveTo>
                        <a:pt x="126" y="14"/>
                      </a:moveTo>
                      <a:cubicBezTo>
                        <a:pt x="90" y="0"/>
                        <a:pt x="50" y="17"/>
                        <a:pt x="35" y="55"/>
                      </a:cubicBezTo>
                      <a:cubicBezTo>
                        <a:pt x="29" y="68"/>
                        <a:pt x="23" y="82"/>
                        <a:pt x="17" y="96"/>
                      </a:cubicBezTo>
                      <a:cubicBezTo>
                        <a:pt x="0" y="132"/>
                        <a:pt x="16" y="175"/>
                        <a:pt x="52" y="191"/>
                      </a:cubicBezTo>
                      <a:cubicBezTo>
                        <a:pt x="61" y="196"/>
                        <a:pt x="71" y="198"/>
                        <a:pt x="82" y="198"/>
                      </a:cubicBezTo>
                      <a:cubicBezTo>
                        <a:pt x="108" y="198"/>
                        <a:pt x="133" y="183"/>
                        <a:pt x="146" y="157"/>
                      </a:cubicBezTo>
                      <a:cubicBezTo>
                        <a:pt x="153" y="140"/>
                        <a:pt x="161" y="124"/>
                        <a:pt x="167" y="107"/>
                      </a:cubicBezTo>
                      <a:cubicBezTo>
                        <a:pt x="182" y="70"/>
                        <a:pt x="163" y="28"/>
                        <a:pt x="126" y="14"/>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92" name="BackShape"/>
                <p:cNvSpPr/>
                <p:nvPr/>
              </p:nvSpPr>
              <p:spPr bwMode="auto">
                <a:xfrm rot="21047012">
                  <a:off x="3973815" y="1960053"/>
                  <a:ext cx="275450" cy="248208"/>
                </a:xfrm>
                <a:custGeom>
                  <a:gdLst>
                    <a:gd fmla="*/ 179 w 202" name="T0"/>
                    <a:gd fmla="*/ 153 h 182" name="T1"/>
                    <a:gd fmla="*/ 164 w 202" name="T2"/>
                    <a:gd fmla="*/ 52 h 182" name="T3"/>
                    <a:gd fmla="*/ 120 w 202" name="T4"/>
                    <a:gd fmla="*/ 22 h 182" name="T5"/>
                    <a:gd fmla="*/ 22 w 202" name="T6"/>
                    <a:gd fmla="*/ 42 h 182" name="T7"/>
                    <a:gd fmla="*/ 43 w 202" name="T8"/>
                    <a:gd fmla="*/ 141 h 182" name="T9"/>
                    <a:gd fmla="*/ 79 w 202" name="T10"/>
                    <a:gd fmla="*/ 168 h 182" name="T11"/>
                    <a:gd fmla="*/ 122 w 202" name="T12"/>
                    <a:gd fmla="*/ 182 h 182" name="T13"/>
                    <a:gd fmla="*/ 179 w 202"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179" y="153"/>
                      </a:moveTo>
                      <a:cubicBezTo>
                        <a:pt x="202" y="120"/>
                        <a:pt x="195" y="76"/>
                        <a:pt x="164" y="52"/>
                      </a:cubicBezTo>
                      <a:cubicBezTo>
                        <a:pt x="149" y="41"/>
                        <a:pt x="135" y="31"/>
                        <a:pt x="120" y="22"/>
                      </a:cubicBezTo>
                      <a:cubicBezTo>
                        <a:pt x="87" y="0"/>
                        <a:pt x="44" y="9"/>
                        <a:pt x="22" y="42"/>
                      </a:cubicBezTo>
                      <a:cubicBezTo>
                        <a:pt x="0" y="75"/>
                        <a:pt x="11" y="120"/>
                        <a:pt x="43" y="141"/>
                      </a:cubicBezTo>
                      <a:cubicBezTo>
                        <a:pt x="55" y="149"/>
                        <a:pt x="68" y="158"/>
                        <a:pt x="79" y="168"/>
                      </a:cubicBezTo>
                      <a:cubicBezTo>
                        <a:pt x="93" y="177"/>
                        <a:pt x="107" y="182"/>
                        <a:pt x="122" y="182"/>
                      </a:cubicBezTo>
                      <a:cubicBezTo>
                        <a:pt x="143" y="182"/>
                        <a:pt x="165" y="171"/>
                        <a:pt x="179" y="153"/>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93" name="BackShape"/>
                <p:cNvSpPr/>
                <p:nvPr/>
              </p:nvSpPr>
              <p:spPr bwMode="auto">
                <a:xfrm>
                  <a:off x="2538992" y="2270681"/>
                  <a:ext cx="259307" cy="263342"/>
                </a:xfrm>
                <a:custGeom>
                  <a:gdLst>
                    <a:gd fmla="*/ 140 w 190" name="T0"/>
                    <a:gd fmla="*/ 161 h 193" name="T1"/>
                    <a:gd fmla="*/ 82 w 190" name="T2"/>
                    <a:gd fmla="*/ 193 h 193" name="T3"/>
                    <a:gd fmla="*/ 42 w 190" name="T4"/>
                    <a:gd fmla="*/ 181 h 193" name="T5"/>
                    <a:gd fmla="*/ 23 w 190" name="T6"/>
                    <a:gd fmla="*/ 81 h 193" name="T7"/>
                    <a:gd fmla="*/ 54 w 190" name="T8"/>
                    <a:gd fmla="*/ 37 h 193" name="T9"/>
                    <a:gd fmla="*/ 153 w 190" name="T10"/>
                    <a:gd fmla="*/ 23 h 193" name="T11"/>
                    <a:gd fmla="*/ 166 w 190" name="T12"/>
                    <a:gd fmla="*/ 124 h 193" name="T13"/>
                    <a:gd fmla="*/ 14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140" y="161"/>
                      </a:moveTo>
                      <a:cubicBezTo>
                        <a:pt x="126" y="182"/>
                        <a:pt x="105" y="193"/>
                        <a:pt x="82" y="193"/>
                      </a:cubicBezTo>
                      <a:cubicBezTo>
                        <a:pt x="68" y="193"/>
                        <a:pt x="54" y="189"/>
                        <a:pt x="42" y="181"/>
                      </a:cubicBezTo>
                      <a:cubicBezTo>
                        <a:pt x="10" y="159"/>
                        <a:pt x="0" y="114"/>
                        <a:pt x="23" y="81"/>
                      </a:cubicBezTo>
                      <a:cubicBezTo>
                        <a:pt x="32" y="66"/>
                        <a:pt x="43" y="51"/>
                        <a:pt x="54" y="37"/>
                      </a:cubicBezTo>
                      <a:cubicBezTo>
                        <a:pt x="78" y="6"/>
                        <a:pt x="122" y="0"/>
                        <a:pt x="153" y="23"/>
                      </a:cubicBezTo>
                      <a:cubicBezTo>
                        <a:pt x="185" y="48"/>
                        <a:pt x="190" y="93"/>
                        <a:pt x="166" y="124"/>
                      </a:cubicBezTo>
                      <a:cubicBezTo>
                        <a:pt x="157" y="136"/>
                        <a:pt x="148" y="148"/>
                        <a:pt x="140" y="161"/>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94" name="BackShape"/>
                <p:cNvSpPr/>
                <p:nvPr/>
              </p:nvSpPr>
              <p:spPr bwMode="auto">
                <a:xfrm>
                  <a:off x="2392691" y="2608686"/>
                  <a:ext cx="231055" cy="273432"/>
                </a:xfrm>
                <a:custGeom>
                  <a:gdLst>
                    <a:gd fmla="*/ 158 w 170" name="T0"/>
                    <a:gd fmla="*/ 102 h 201" name="T1"/>
                    <a:gd fmla="*/ 146 w 170" name="T2"/>
                    <a:gd fmla="*/ 146 h 201" name="T3"/>
                    <a:gd fmla="*/ 77 w 170" name="T4"/>
                    <a:gd fmla="*/ 201 h 201" name="T5"/>
                    <a:gd fmla="*/ 60 w 170" name="T6"/>
                    <a:gd fmla="*/ 198 h 201" name="T7"/>
                    <a:gd fmla="*/ 9 w 170" name="T8"/>
                    <a:gd fmla="*/ 111 h 201" name="T9"/>
                    <a:gd fmla="*/ 24 w 170" name="T10"/>
                    <a:gd fmla="*/ 59 h 201" name="T11"/>
                    <a:gd fmla="*/ 113 w 170" name="T12"/>
                    <a:gd fmla="*/ 12 h 201" name="T13"/>
                    <a:gd fmla="*/ 158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58" y="102"/>
                      </a:moveTo>
                      <a:cubicBezTo>
                        <a:pt x="154" y="117"/>
                        <a:pt x="149" y="131"/>
                        <a:pt x="146" y="146"/>
                      </a:cubicBezTo>
                      <a:cubicBezTo>
                        <a:pt x="138" y="179"/>
                        <a:pt x="109" y="201"/>
                        <a:pt x="77" y="201"/>
                      </a:cubicBezTo>
                      <a:cubicBezTo>
                        <a:pt x="72" y="201"/>
                        <a:pt x="66" y="199"/>
                        <a:pt x="60" y="198"/>
                      </a:cubicBezTo>
                      <a:cubicBezTo>
                        <a:pt x="23" y="188"/>
                        <a:pt x="0" y="149"/>
                        <a:pt x="9" y="111"/>
                      </a:cubicBezTo>
                      <a:cubicBezTo>
                        <a:pt x="14" y="93"/>
                        <a:pt x="18" y="75"/>
                        <a:pt x="24" y="59"/>
                      </a:cubicBezTo>
                      <a:cubicBezTo>
                        <a:pt x="35" y="20"/>
                        <a:pt x="75" y="0"/>
                        <a:pt x="113" y="12"/>
                      </a:cubicBezTo>
                      <a:cubicBezTo>
                        <a:pt x="149" y="24"/>
                        <a:pt x="170" y="65"/>
                        <a:pt x="158" y="102"/>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95" name="BackShape"/>
                <p:cNvSpPr/>
                <p:nvPr/>
              </p:nvSpPr>
              <p:spPr bwMode="auto">
                <a:xfrm>
                  <a:off x="2623746" y="3681226"/>
                  <a:ext cx="261325" cy="257288"/>
                </a:xfrm>
                <a:custGeom>
                  <a:gdLst>
                    <a:gd fmla="*/ 33 w 192" name="T0"/>
                    <a:gd fmla="*/ 26 h 189" name="T1"/>
                    <a:gd fmla="*/ 133 w 192" name="T2"/>
                    <a:gd fmla="*/ 34 h 189" name="T3"/>
                    <a:gd fmla="*/ 164 w 192" name="T4"/>
                    <a:gd fmla="*/ 67 h 189" name="T5"/>
                    <a:gd fmla="*/ 163 w 192" name="T6"/>
                    <a:gd fmla="*/ 168 h 189" name="T7"/>
                    <a:gd fmla="*/ 114 w 192" name="T8"/>
                    <a:gd fmla="*/ 189 h 189" name="T9"/>
                    <a:gd fmla="*/ 62 w 192" name="T10"/>
                    <a:gd fmla="*/ 167 h 189" name="T11"/>
                    <a:gd fmla="*/ 26 w 192" name="T12"/>
                    <a:gd fmla="*/ 128 h 189" name="T13"/>
                    <a:gd fmla="*/ 33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33" y="26"/>
                      </a:moveTo>
                      <a:cubicBezTo>
                        <a:pt x="63" y="0"/>
                        <a:pt x="108" y="4"/>
                        <a:pt x="133" y="34"/>
                      </a:cubicBezTo>
                      <a:cubicBezTo>
                        <a:pt x="143" y="45"/>
                        <a:pt x="154" y="56"/>
                        <a:pt x="164" y="67"/>
                      </a:cubicBezTo>
                      <a:cubicBezTo>
                        <a:pt x="192" y="95"/>
                        <a:pt x="191" y="141"/>
                        <a:pt x="163" y="168"/>
                      </a:cubicBezTo>
                      <a:cubicBezTo>
                        <a:pt x="149" y="182"/>
                        <a:pt x="131" y="189"/>
                        <a:pt x="114" y="189"/>
                      </a:cubicBezTo>
                      <a:cubicBezTo>
                        <a:pt x="94" y="189"/>
                        <a:pt x="76" y="181"/>
                        <a:pt x="62" y="167"/>
                      </a:cubicBezTo>
                      <a:cubicBezTo>
                        <a:pt x="49" y="154"/>
                        <a:pt x="38" y="141"/>
                        <a:pt x="26" y="128"/>
                      </a:cubicBezTo>
                      <a:cubicBezTo>
                        <a:pt x="0" y="98"/>
                        <a:pt x="3" y="52"/>
                        <a:pt x="33" y="26"/>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96" name="BackShape"/>
                <p:cNvSpPr/>
                <p:nvPr/>
              </p:nvSpPr>
              <p:spPr bwMode="auto">
                <a:xfrm>
                  <a:off x="2365449" y="2992096"/>
                  <a:ext cx="203813" cy="268387"/>
                </a:xfrm>
                <a:custGeom>
                  <a:gdLst>
                    <a:gd fmla="*/ 70 w 150" name="T0"/>
                    <a:gd fmla="*/ 2 h 197" name="T1"/>
                    <a:gd fmla="*/ 144 w 150" name="T2"/>
                    <a:gd fmla="*/ 72 h 197" name="T3"/>
                    <a:gd fmla="*/ 146 w 150" name="T4"/>
                    <a:gd fmla="*/ 118 h 197" name="T5"/>
                    <a:gd fmla="*/ 82 w 150" name="T6"/>
                    <a:gd fmla="*/ 197 h 197" name="T7"/>
                    <a:gd fmla="*/ 76 w 150" name="T8"/>
                    <a:gd fmla="*/ 197 h 197" name="T9"/>
                    <a:gd fmla="*/ 5 w 150" name="T10"/>
                    <a:gd fmla="*/ 131 h 197" name="T11"/>
                    <a:gd fmla="*/ 1 w 150" name="T12"/>
                    <a:gd fmla="*/ 76 h 197" name="T13"/>
                    <a:gd fmla="*/ 70 w 150"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50">
                      <a:moveTo>
                        <a:pt x="70" y="2"/>
                      </a:moveTo>
                      <a:cubicBezTo>
                        <a:pt x="109" y="0"/>
                        <a:pt x="143" y="32"/>
                        <a:pt x="144" y="72"/>
                      </a:cubicBezTo>
                      <a:cubicBezTo>
                        <a:pt x="144" y="87"/>
                        <a:pt x="145" y="103"/>
                        <a:pt x="146" y="118"/>
                      </a:cubicBezTo>
                      <a:cubicBezTo>
                        <a:pt x="150" y="158"/>
                        <a:pt x="121" y="193"/>
                        <a:pt x="82" y="197"/>
                      </a:cubicBezTo>
                      <a:cubicBezTo>
                        <a:pt x="79" y="197"/>
                        <a:pt x="78" y="197"/>
                        <a:pt x="76" y="197"/>
                      </a:cubicBezTo>
                      <a:cubicBezTo>
                        <a:pt x="39" y="197"/>
                        <a:pt x="8" y="169"/>
                        <a:pt x="5" y="131"/>
                      </a:cubicBezTo>
                      <a:cubicBezTo>
                        <a:pt x="4" y="113"/>
                        <a:pt x="2" y="95"/>
                        <a:pt x="1" y="76"/>
                      </a:cubicBezTo>
                      <a:cubicBezTo>
                        <a:pt x="0" y="37"/>
                        <a:pt x="31" y="3"/>
                        <a:pt x="70" y="2"/>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97" name="BackShape"/>
                <p:cNvSpPr/>
                <p:nvPr/>
              </p:nvSpPr>
              <p:spPr bwMode="auto">
                <a:xfrm>
                  <a:off x="2429014" y="3355327"/>
                  <a:ext cx="246190" cy="269396"/>
                </a:xfrm>
                <a:custGeom>
                  <a:gdLst>
                    <a:gd fmla="*/ 55 w 181" name="T0"/>
                    <a:gd fmla="*/ 14 h 198" name="T1"/>
                    <a:gd fmla="*/ 147 w 181" name="T2"/>
                    <a:gd fmla="*/ 55 h 198" name="T3"/>
                    <a:gd fmla="*/ 164 w 181" name="T4"/>
                    <a:gd fmla="*/ 96 h 198" name="T5"/>
                    <a:gd fmla="*/ 129 w 181" name="T6"/>
                    <a:gd fmla="*/ 191 h 198" name="T7"/>
                    <a:gd fmla="*/ 99 w 181" name="T8"/>
                    <a:gd fmla="*/ 198 h 198" name="T9"/>
                    <a:gd fmla="*/ 35 w 181" name="T10"/>
                    <a:gd fmla="*/ 157 h 198" name="T11"/>
                    <a:gd fmla="*/ 15 w 181" name="T12"/>
                    <a:gd fmla="*/ 107 h 198" name="T13"/>
                    <a:gd fmla="*/ 55 w 181"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1">
                      <a:moveTo>
                        <a:pt x="55" y="14"/>
                      </a:moveTo>
                      <a:cubicBezTo>
                        <a:pt x="91" y="0"/>
                        <a:pt x="132" y="17"/>
                        <a:pt x="147" y="55"/>
                      </a:cubicBezTo>
                      <a:cubicBezTo>
                        <a:pt x="152" y="68"/>
                        <a:pt x="158" y="82"/>
                        <a:pt x="164" y="96"/>
                      </a:cubicBezTo>
                      <a:cubicBezTo>
                        <a:pt x="181" y="132"/>
                        <a:pt x="165" y="175"/>
                        <a:pt x="129" y="191"/>
                      </a:cubicBezTo>
                      <a:cubicBezTo>
                        <a:pt x="120" y="196"/>
                        <a:pt x="110" y="198"/>
                        <a:pt x="99" y="198"/>
                      </a:cubicBezTo>
                      <a:cubicBezTo>
                        <a:pt x="73" y="198"/>
                        <a:pt x="48" y="183"/>
                        <a:pt x="35" y="157"/>
                      </a:cubicBezTo>
                      <a:cubicBezTo>
                        <a:pt x="28" y="140"/>
                        <a:pt x="20" y="124"/>
                        <a:pt x="15" y="107"/>
                      </a:cubicBezTo>
                      <a:cubicBezTo>
                        <a:pt x="0" y="70"/>
                        <a:pt x="18" y="28"/>
                        <a:pt x="55" y="14"/>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98" name="BackShape"/>
                <p:cNvSpPr/>
                <p:nvPr/>
              </p:nvSpPr>
              <p:spPr bwMode="auto">
                <a:xfrm>
                  <a:off x="2800317" y="2012383"/>
                  <a:ext cx="273432" cy="248208"/>
                </a:xfrm>
                <a:custGeom>
                  <a:gdLst>
                    <a:gd fmla="*/ 23 w 201" name="T0"/>
                    <a:gd fmla="*/ 153 h 182" name="T1"/>
                    <a:gd fmla="*/ 37 w 201" name="T2"/>
                    <a:gd fmla="*/ 52 h 182" name="T3"/>
                    <a:gd fmla="*/ 81 w 201" name="T4"/>
                    <a:gd fmla="*/ 22 h 182" name="T5"/>
                    <a:gd fmla="*/ 179 w 201" name="T6"/>
                    <a:gd fmla="*/ 42 h 182" name="T7"/>
                    <a:gd fmla="*/ 158 w 201" name="T8"/>
                    <a:gd fmla="*/ 141 h 182" name="T9"/>
                    <a:gd fmla="*/ 122 w 201" name="T10"/>
                    <a:gd fmla="*/ 168 h 182" name="T11"/>
                    <a:gd fmla="*/ 80 w 201" name="T12"/>
                    <a:gd fmla="*/ 182 h 182" name="T13"/>
                    <a:gd fmla="*/ 23 w 201"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23" y="153"/>
                      </a:moveTo>
                      <a:cubicBezTo>
                        <a:pt x="0" y="120"/>
                        <a:pt x="7" y="76"/>
                        <a:pt x="37" y="52"/>
                      </a:cubicBezTo>
                      <a:cubicBezTo>
                        <a:pt x="52" y="41"/>
                        <a:pt x="66" y="31"/>
                        <a:pt x="81" y="22"/>
                      </a:cubicBezTo>
                      <a:cubicBezTo>
                        <a:pt x="114" y="0"/>
                        <a:pt x="157" y="9"/>
                        <a:pt x="179" y="42"/>
                      </a:cubicBezTo>
                      <a:cubicBezTo>
                        <a:pt x="201" y="75"/>
                        <a:pt x="190" y="120"/>
                        <a:pt x="158" y="141"/>
                      </a:cubicBezTo>
                      <a:cubicBezTo>
                        <a:pt x="146" y="149"/>
                        <a:pt x="133" y="158"/>
                        <a:pt x="122" y="168"/>
                      </a:cubicBezTo>
                      <a:cubicBezTo>
                        <a:pt x="108" y="177"/>
                        <a:pt x="94" y="182"/>
                        <a:pt x="80" y="182"/>
                      </a:cubicBezTo>
                      <a:cubicBezTo>
                        <a:pt x="58" y="182"/>
                        <a:pt x="36" y="171"/>
                        <a:pt x="23" y="153"/>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99" name="BackShape"/>
                <p:cNvSpPr/>
                <p:nvPr/>
              </p:nvSpPr>
              <p:spPr bwMode="auto">
                <a:xfrm>
                  <a:off x="2912313" y="3919344"/>
                  <a:ext cx="269396" cy="253252"/>
                </a:xfrm>
                <a:custGeom>
                  <a:gdLst>
                    <a:gd fmla="*/ 158 w 198" name="T0"/>
                    <a:gd fmla="*/ 41 h 186" name="T1"/>
                    <a:gd fmla="*/ 196 w 198" name="T2"/>
                    <a:gd fmla="*/ 95 h 186" name="T3"/>
                    <a:gd fmla="*/ 190 w 198" name="T4"/>
                    <a:gd fmla="*/ 136 h 186" name="T5"/>
                    <a:gd fmla="*/ 93 w 198" name="T6"/>
                    <a:gd fmla="*/ 167 h 186" name="T7"/>
                    <a:gd fmla="*/ 46 w 198" name="T8"/>
                    <a:gd fmla="*/ 142 h 186" name="T9"/>
                    <a:gd fmla="*/ 19 w 198" name="T10"/>
                    <a:gd fmla="*/ 47 h 186" name="T11"/>
                    <a:gd fmla="*/ 118 w 198" name="T12"/>
                    <a:gd fmla="*/ 20 h 186" name="T13"/>
                    <a:gd fmla="*/ 158 w 198" name="T14"/>
                    <a:gd fmla="*/ 41 h 18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6" w="198">
                      <a:moveTo>
                        <a:pt x="158" y="41"/>
                      </a:moveTo>
                      <a:cubicBezTo>
                        <a:pt x="180" y="52"/>
                        <a:pt x="193" y="73"/>
                        <a:pt x="196" y="95"/>
                      </a:cubicBezTo>
                      <a:cubicBezTo>
                        <a:pt x="198" y="109"/>
                        <a:pt x="196" y="123"/>
                        <a:pt x="190" y="136"/>
                      </a:cubicBezTo>
                      <a:cubicBezTo>
                        <a:pt x="172" y="171"/>
                        <a:pt x="129" y="186"/>
                        <a:pt x="93" y="167"/>
                      </a:cubicBezTo>
                      <a:cubicBezTo>
                        <a:pt x="77" y="160"/>
                        <a:pt x="61" y="152"/>
                        <a:pt x="46" y="142"/>
                      </a:cubicBezTo>
                      <a:cubicBezTo>
                        <a:pt x="12" y="123"/>
                        <a:pt x="0" y="80"/>
                        <a:pt x="19" y="47"/>
                      </a:cubicBezTo>
                      <a:cubicBezTo>
                        <a:pt x="39" y="12"/>
                        <a:pt x="84" y="0"/>
                        <a:pt x="118" y="20"/>
                      </a:cubicBezTo>
                      <a:cubicBezTo>
                        <a:pt x="130" y="28"/>
                        <a:pt x="144" y="35"/>
                        <a:pt x="158" y="41"/>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00" name="BackShape"/>
                <p:cNvSpPr/>
                <p:nvPr/>
              </p:nvSpPr>
              <p:spPr bwMode="auto">
                <a:xfrm>
                  <a:off x="3273525" y="4053537"/>
                  <a:ext cx="272423" cy="214911"/>
                </a:xfrm>
                <a:custGeom>
                  <a:gdLst>
                    <a:gd fmla="*/ 90 w 200" name="T0"/>
                    <a:gd fmla="*/ 7 h 158" name="T1"/>
                    <a:gd fmla="*/ 136 w 200" name="T2"/>
                    <a:gd fmla="*/ 14 h 158" name="T3"/>
                    <a:gd fmla="*/ 199 w 200" name="T4"/>
                    <a:gd fmla="*/ 75 h 158" name="T5"/>
                    <a:gd fmla="*/ 199 w 200" name="T6"/>
                    <a:gd fmla="*/ 92 h 158" name="T7"/>
                    <a:gd fmla="*/ 119 w 200" name="T8"/>
                    <a:gd fmla="*/ 154 h 158" name="T9"/>
                    <a:gd fmla="*/ 65 w 200" name="T10"/>
                    <a:gd fmla="*/ 146 h 158" name="T11"/>
                    <a:gd fmla="*/ 8 w 200" name="T12"/>
                    <a:gd fmla="*/ 64 h 158" name="T13"/>
                    <a:gd fmla="*/ 90 w 200" name="T14"/>
                    <a:gd fmla="*/ 7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0">
                      <a:moveTo>
                        <a:pt x="90" y="7"/>
                      </a:moveTo>
                      <a:cubicBezTo>
                        <a:pt x="106" y="10"/>
                        <a:pt x="120" y="12"/>
                        <a:pt x="136" y="14"/>
                      </a:cubicBezTo>
                      <a:cubicBezTo>
                        <a:pt x="169" y="18"/>
                        <a:pt x="195" y="43"/>
                        <a:pt x="199" y="75"/>
                      </a:cubicBezTo>
                      <a:cubicBezTo>
                        <a:pt x="200" y="80"/>
                        <a:pt x="199" y="86"/>
                        <a:pt x="199" y="92"/>
                      </a:cubicBezTo>
                      <a:cubicBezTo>
                        <a:pt x="193" y="131"/>
                        <a:pt x="158" y="158"/>
                        <a:pt x="119" y="154"/>
                      </a:cubicBezTo>
                      <a:cubicBezTo>
                        <a:pt x="100" y="152"/>
                        <a:pt x="82" y="150"/>
                        <a:pt x="65" y="146"/>
                      </a:cubicBezTo>
                      <a:cubicBezTo>
                        <a:pt x="26" y="140"/>
                        <a:pt x="0" y="103"/>
                        <a:pt x="8" y="64"/>
                      </a:cubicBezTo>
                      <a:cubicBezTo>
                        <a:pt x="14" y="26"/>
                        <a:pt x="52" y="0"/>
                        <a:pt x="90" y="7"/>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01" name="BackShape"/>
                <p:cNvSpPr/>
                <p:nvPr/>
              </p:nvSpPr>
              <p:spPr bwMode="auto">
                <a:xfrm>
                  <a:off x="3651891" y="4042438"/>
                  <a:ext cx="277468" cy="223992"/>
                </a:xfrm>
                <a:custGeom>
                  <a:gdLst>
                    <a:gd fmla="*/ 7 w 204" name="T0"/>
                    <a:gd fmla="*/ 99 h 164" name="T1"/>
                    <a:gd fmla="*/ 67 w 204" name="T2"/>
                    <a:gd fmla="*/ 17 h 164" name="T3"/>
                    <a:gd fmla="*/ 113 w 204" name="T4"/>
                    <a:gd fmla="*/ 9 h 164" name="T5"/>
                    <a:gd fmla="*/ 198 w 204" name="T6"/>
                    <a:gd fmla="*/ 63 h 164" name="T7"/>
                    <a:gd fmla="*/ 199 w 204" name="T8"/>
                    <a:gd fmla="*/ 68 h 164" name="T9"/>
                    <a:gd fmla="*/ 143 w 204" name="T10"/>
                    <a:gd fmla="*/ 147 h 164" name="T11"/>
                    <a:gd fmla="*/ 90 w 204" name="T12"/>
                    <a:gd fmla="*/ 158 h 164" name="T13"/>
                    <a:gd fmla="*/ 7 w 204" name="T14"/>
                    <a:gd fmla="*/ 99 h 16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4" w="204">
                      <a:moveTo>
                        <a:pt x="7" y="99"/>
                      </a:moveTo>
                      <a:cubicBezTo>
                        <a:pt x="0" y="60"/>
                        <a:pt x="27" y="23"/>
                        <a:pt x="67" y="17"/>
                      </a:cubicBezTo>
                      <a:cubicBezTo>
                        <a:pt x="82" y="15"/>
                        <a:pt x="98" y="12"/>
                        <a:pt x="113" y="9"/>
                      </a:cubicBezTo>
                      <a:cubicBezTo>
                        <a:pt x="152" y="0"/>
                        <a:pt x="190" y="24"/>
                        <a:pt x="198" y="63"/>
                      </a:cubicBezTo>
                      <a:cubicBezTo>
                        <a:pt x="199" y="65"/>
                        <a:pt x="199" y="66"/>
                        <a:pt x="199" y="68"/>
                      </a:cubicBezTo>
                      <a:cubicBezTo>
                        <a:pt x="204" y="105"/>
                        <a:pt x="180" y="139"/>
                        <a:pt x="143" y="147"/>
                      </a:cubicBezTo>
                      <a:cubicBezTo>
                        <a:pt x="125" y="151"/>
                        <a:pt x="108" y="154"/>
                        <a:pt x="90" y="158"/>
                      </a:cubicBezTo>
                      <a:cubicBezTo>
                        <a:pt x="50" y="164"/>
                        <a:pt x="13" y="138"/>
                        <a:pt x="7" y="99"/>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02" name="BackShape"/>
                <p:cNvSpPr/>
                <p:nvPr/>
              </p:nvSpPr>
              <p:spPr bwMode="auto">
                <a:xfrm>
                  <a:off x="3995950" y="3907236"/>
                  <a:ext cx="271414" cy="254261"/>
                </a:xfrm>
                <a:custGeom>
                  <a:gdLst>
                    <a:gd fmla="*/ 19 w 199" name="T0"/>
                    <a:gd fmla="*/ 140 h 187" name="T1"/>
                    <a:gd fmla="*/ 47 w 199" name="T2"/>
                    <a:gd fmla="*/ 44 h 187" name="T3"/>
                    <a:gd fmla="*/ 86 w 199" name="T4"/>
                    <a:gd fmla="*/ 21 h 187" name="T5"/>
                    <a:gd fmla="*/ 185 w 199" name="T6"/>
                    <a:gd fmla="*/ 43 h 187" name="T7"/>
                    <a:gd fmla="*/ 196 w 199" name="T8"/>
                    <a:gd fmla="*/ 72 h 187" name="T9"/>
                    <a:gd fmla="*/ 163 w 199" name="T10"/>
                    <a:gd fmla="*/ 141 h 187" name="T11"/>
                    <a:gd fmla="*/ 116 w 199" name="T12"/>
                    <a:gd fmla="*/ 168 h 187" name="T13"/>
                    <a:gd fmla="*/ 19 w 199" name="T14"/>
                    <a:gd fmla="*/ 140 h 18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7" w="199">
                      <a:moveTo>
                        <a:pt x="19" y="140"/>
                      </a:moveTo>
                      <a:cubicBezTo>
                        <a:pt x="0" y="105"/>
                        <a:pt x="12" y="63"/>
                        <a:pt x="47" y="44"/>
                      </a:cubicBezTo>
                      <a:cubicBezTo>
                        <a:pt x="60" y="36"/>
                        <a:pt x="73" y="29"/>
                        <a:pt x="86" y="21"/>
                      </a:cubicBezTo>
                      <a:cubicBezTo>
                        <a:pt x="120" y="0"/>
                        <a:pt x="164" y="10"/>
                        <a:pt x="185" y="43"/>
                      </a:cubicBezTo>
                      <a:cubicBezTo>
                        <a:pt x="191" y="52"/>
                        <a:pt x="194" y="62"/>
                        <a:pt x="196" y="72"/>
                      </a:cubicBezTo>
                      <a:cubicBezTo>
                        <a:pt x="199" y="98"/>
                        <a:pt x="187" y="125"/>
                        <a:pt x="163" y="141"/>
                      </a:cubicBezTo>
                      <a:cubicBezTo>
                        <a:pt x="147" y="150"/>
                        <a:pt x="132" y="160"/>
                        <a:pt x="116" y="168"/>
                      </a:cubicBezTo>
                      <a:cubicBezTo>
                        <a:pt x="81" y="187"/>
                        <a:pt x="37" y="175"/>
                        <a:pt x="19" y="140"/>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03" name="BackShape"/>
                <p:cNvSpPr/>
                <p:nvPr/>
              </p:nvSpPr>
              <p:spPr bwMode="auto">
                <a:xfrm>
                  <a:off x="3209960" y="1882226"/>
                  <a:ext cx="272423" cy="223992"/>
                </a:xfrm>
                <a:custGeom>
                  <a:gdLst>
                    <a:gd fmla="*/ 140 w 200" name="T0"/>
                    <a:gd fmla="*/ 146 h 165" name="T1"/>
                    <a:gd fmla="*/ 192 w 200" name="T2"/>
                    <a:gd fmla="*/ 106 h 165" name="T3"/>
                    <a:gd fmla="*/ 197 w 200" name="T4"/>
                    <a:gd fmla="*/ 64 h 165" name="T5"/>
                    <a:gd fmla="*/ 114 w 200" name="T6"/>
                    <a:gd fmla="*/ 7 h 165" name="T7"/>
                    <a:gd fmla="*/ 61 w 200" name="T8"/>
                    <a:gd fmla="*/ 18 h 165" name="T9"/>
                    <a:gd fmla="*/ 8 w 200" name="T10"/>
                    <a:gd fmla="*/ 102 h 165" name="T11"/>
                    <a:gd fmla="*/ 95 w 200" name="T12"/>
                    <a:gd fmla="*/ 155 h 165" name="T13"/>
                    <a:gd fmla="*/ 140 w 200" name="T14"/>
                    <a:gd fmla="*/ 146 h 16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5" w="200">
                      <a:moveTo>
                        <a:pt x="140" y="146"/>
                      </a:moveTo>
                      <a:cubicBezTo>
                        <a:pt x="164" y="142"/>
                        <a:pt x="183" y="127"/>
                        <a:pt x="192" y="106"/>
                      </a:cubicBezTo>
                      <a:cubicBezTo>
                        <a:pt x="197" y="93"/>
                        <a:pt x="200" y="79"/>
                        <a:pt x="197" y="64"/>
                      </a:cubicBezTo>
                      <a:cubicBezTo>
                        <a:pt x="190" y="26"/>
                        <a:pt x="153" y="0"/>
                        <a:pt x="114" y="7"/>
                      </a:cubicBezTo>
                      <a:cubicBezTo>
                        <a:pt x="96" y="10"/>
                        <a:pt x="78" y="13"/>
                        <a:pt x="61" y="18"/>
                      </a:cubicBezTo>
                      <a:cubicBezTo>
                        <a:pt x="22" y="27"/>
                        <a:pt x="0" y="64"/>
                        <a:pt x="8" y="102"/>
                      </a:cubicBezTo>
                      <a:cubicBezTo>
                        <a:pt x="18" y="141"/>
                        <a:pt x="57" y="165"/>
                        <a:pt x="95" y="155"/>
                      </a:cubicBezTo>
                      <a:cubicBezTo>
                        <a:pt x="109" y="152"/>
                        <a:pt x="125" y="148"/>
                        <a:pt x="140" y="146"/>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04" name="BackShape"/>
                <p:cNvSpPr/>
                <p:nvPr/>
              </p:nvSpPr>
              <p:spPr bwMode="auto">
                <a:xfrm>
                  <a:off x="3592361" y="1875163"/>
                  <a:ext cx="273432" cy="214911"/>
                </a:xfrm>
                <a:custGeom>
                  <a:gdLst>
                    <a:gd fmla="*/ 67 w 201" name="T0"/>
                    <a:gd fmla="*/ 146 h 158" name="T1"/>
                    <a:gd fmla="*/ 113 w 201" name="T2"/>
                    <a:gd fmla="*/ 152 h 158" name="T3"/>
                    <a:gd fmla="*/ 190 w 201" name="T4"/>
                    <a:gd fmla="*/ 112 h 158" name="T5"/>
                    <a:gd fmla="*/ 195 w 201" name="T6"/>
                    <a:gd fmla="*/ 95 h 158" name="T7"/>
                    <a:gd fmla="*/ 136 w 201" name="T8"/>
                    <a:gd fmla="*/ 13 h 158" name="T9"/>
                    <a:gd fmla="*/ 82 w 201" name="T10"/>
                    <a:gd fmla="*/ 5 h 158" name="T11"/>
                    <a:gd fmla="*/ 4 w 201" name="T12"/>
                    <a:gd fmla="*/ 68 h 158" name="T13"/>
                    <a:gd fmla="*/ 67 w 201" name="T14"/>
                    <a:gd fmla="*/ 146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1">
                      <a:moveTo>
                        <a:pt x="67" y="146"/>
                      </a:moveTo>
                      <a:cubicBezTo>
                        <a:pt x="83" y="148"/>
                        <a:pt x="98" y="149"/>
                        <a:pt x="113" y="152"/>
                      </a:cubicBezTo>
                      <a:cubicBezTo>
                        <a:pt x="146" y="158"/>
                        <a:pt x="178" y="141"/>
                        <a:pt x="190" y="112"/>
                      </a:cubicBezTo>
                      <a:cubicBezTo>
                        <a:pt x="193" y="106"/>
                        <a:pt x="194" y="101"/>
                        <a:pt x="195" y="95"/>
                      </a:cubicBezTo>
                      <a:cubicBezTo>
                        <a:pt x="201" y="56"/>
                        <a:pt x="175" y="20"/>
                        <a:pt x="136" y="13"/>
                      </a:cubicBezTo>
                      <a:cubicBezTo>
                        <a:pt x="117" y="9"/>
                        <a:pt x="100" y="7"/>
                        <a:pt x="82" y="5"/>
                      </a:cubicBezTo>
                      <a:cubicBezTo>
                        <a:pt x="43" y="0"/>
                        <a:pt x="8" y="28"/>
                        <a:pt x="4" y="68"/>
                      </a:cubicBezTo>
                      <a:cubicBezTo>
                        <a:pt x="0" y="106"/>
                        <a:pt x="29" y="141"/>
                        <a:pt x="67" y="146"/>
                      </a:cubicBezTo>
                      <a:close/>
                    </a:path>
                  </a:pathLst>
                </a:custGeom>
                <a:solidFill>
                  <a:schemeClr val="accent5">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05" name="ValueShape"/>
                <p:cNvSpPr/>
                <p:nvPr/>
              </p:nvSpPr>
              <p:spPr>
                <a:xfrm>
                  <a:off x="2317379" y="1820534"/>
                  <a:ext cx="2502543" cy="2502543"/>
                </a:xfrm>
                <a:prstGeom prst="blockArc">
                  <a:avLst>
                    <a:gd fmla="val 16200000" name="adj1"/>
                    <a:gd fmla="val 20088000" name="adj2"/>
                    <a:gd fmla="val 10852" name="adj3"/>
                  </a:avLst>
                </a:prstGeom>
                <a:solidFill>
                  <a:schemeClr val="accent5">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406" name="ValueText"/>
                <p:cNvSpPr txBox="1"/>
                <p:nvPr/>
              </p:nvSpPr>
              <p:spPr>
                <a:xfrm>
                  <a:off x="3020331" y="4482492"/>
                  <a:ext cx="1096637" cy="554297"/>
                </a:xfrm>
                <a:prstGeom prst="rect">
                  <a:avLst/>
                </a:prstGeom>
              </p:spPr>
              <p:txBody>
                <a:bodyPr anchor="ctr" anchorCtr="1" wrap="none">
                  <a:prstTxWarp prst="textPlain">
                    <a:avLst/>
                  </a:prstTxWarp>
                  <a:noAutofit/>
                </a:bodyPr>
                <a:lstStyle/>
                <a:p>
                  <a:r>
                    <a:rPr altLang="zh-CN" b="1" lang="en-US" smtClean="0" sz="1000">
                      <a:solidFill>
                        <a:schemeClr val="accent5">
                          <a:lumMod val="100000"/>
                        </a:schemeClr>
                      </a:solidFill>
                      <a:latin charset="0" panose="020b0806030902050204" pitchFamily="34" typeface="Impact"/>
                    </a:rPr>
                    <a:t>18%</a:t>
                  </a:r>
                </a:p>
              </p:txBody>
            </p:sp>
          </p:grpSp>
        </p:grpSp>
        <p:cxnSp>
          <p:nvCxnSpPr>
            <p:cNvPr id="551" name="直接连接符 550"/>
            <p:cNvCxnSpPr/>
            <p:nvPr/>
          </p:nvCxnSpPr>
          <p:spPr>
            <a:xfrm flipH="1" flipV="1">
              <a:off x="7327845" y="3956050"/>
              <a:ext cx="0" cy="388551"/>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flipH="1" flipV="1">
              <a:off x="4821308" y="2480519"/>
              <a:ext cx="0" cy="964399"/>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552" name="直接连接符 551"/>
            <p:cNvCxnSpPr/>
            <p:nvPr/>
          </p:nvCxnSpPr>
          <p:spPr>
            <a:xfrm flipH="1" flipV="1">
              <a:off x="10139236" y="2480519"/>
              <a:ext cx="0" cy="964399"/>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grpSp>
          <p:nvGrpSpPr>
            <p:cNvPr id="789" name="组合 788"/>
            <p:cNvGrpSpPr/>
            <p:nvPr/>
          </p:nvGrpSpPr>
          <p:grpSpPr>
            <a:xfrm>
              <a:off x="3453114" y="1239954"/>
              <a:ext cx="7970552" cy="1068292"/>
              <a:chOff x="3453114" y="1036676"/>
              <a:chExt cx="7970552" cy="1068292"/>
            </a:xfrm>
          </p:grpSpPr>
          <p:grpSp>
            <p:nvGrpSpPr>
              <p:cNvPr id="266" name="组合 265"/>
              <p:cNvGrpSpPr/>
              <p:nvPr/>
            </p:nvGrpSpPr>
            <p:grpSpPr>
              <a:xfrm>
                <a:off x="3613970" y="1183961"/>
                <a:ext cx="513269" cy="517437"/>
                <a:chOff x="4635500" y="2578101"/>
                <a:chExt cx="1173163" cy="1182688"/>
              </a:xfrm>
            </p:grpSpPr>
            <p:sp>
              <p:nvSpPr>
                <p:cNvPr id="349" name="Freeform 5"/>
                <p:cNvSpPr/>
                <p:nvPr/>
              </p:nvSpPr>
              <p:spPr bwMode="auto">
                <a:xfrm>
                  <a:off x="4635500" y="2578101"/>
                  <a:ext cx="1173163" cy="1182688"/>
                </a:xfrm>
                <a:custGeom>
                  <a:gdLst>
                    <a:gd fmla="*/ 63 w 591" name="T0"/>
                    <a:gd fmla="*/ 114 h 594" name="T1"/>
                    <a:gd fmla="*/ 8 w 591" name="T2"/>
                    <a:gd fmla="*/ 276 h 594" name="T3"/>
                    <a:gd fmla="*/ 14 w 591" name="T4"/>
                    <a:gd fmla="*/ 420 h 594" name="T5"/>
                    <a:gd fmla="*/ 155 w 591" name="T6"/>
                    <a:gd fmla="*/ 567 h 594" name="T7"/>
                    <a:gd fmla="*/ 356 w 591" name="T8"/>
                    <a:gd fmla="*/ 582 h 594" name="T9"/>
                    <a:gd fmla="*/ 581 w 591" name="T10"/>
                    <a:gd fmla="*/ 322 h 594" name="T11"/>
                    <a:gd fmla="*/ 247 w 591" name="T12"/>
                    <a:gd fmla="*/ 22 h 594" name="T13"/>
                    <a:gd fmla="*/ 63 w 591" name="T14"/>
                    <a:gd fmla="*/ 114 h 59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4" w="591">
                      <a:moveTo>
                        <a:pt x="63" y="114"/>
                      </a:moveTo>
                      <a:cubicBezTo>
                        <a:pt x="28" y="159"/>
                        <a:pt x="15" y="218"/>
                        <a:pt x="8" y="276"/>
                      </a:cubicBezTo>
                      <a:cubicBezTo>
                        <a:pt x="2" y="324"/>
                        <a:pt x="0" y="374"/>
                        <a:pt x="14" y="420"/>
                      </a:cubicBezTo>
                      <a:cubicBezTo>
                        <a:pt x="35" y="489"/>
                        <a:pt x="91" y="541"/>
                        <a:pt x="155" y="567"/>
                      </a:cubicBezTo>
                      <a:cubicBezTo>
                        <a:pt x="218" y="593"/>
                        <a:pt x="289" y="594"/>
                        <a:pt x="356" y="582"/>
                      </a:cubicBezTo>
                      <a:cubicBezTo>
                        <a:pt x="476" y="563"/>
                        <a:pt x="575" y="450"/>
                        <a:pt x="581" y="322"/>
                      </a:cubicBezTo>
                      <a:cubicBezTo>
                        <a:pt x="591" y="133"/>
                        <a:pt x="415" y="0"/>
                        <a:pt x="247" y="22"/>
                      </a:cubicBezTo>
                      <a:cubicBezTo>
                        <a:pt x="178" y="30"/>
                        <a:pt x="107" y="56"/>
                        <a:pt x="63" y="114"/>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0" name="Freeform 6"/>
                <p:cNvSpPr/>
                <p:nvPr/>
              </p:nvSpPr>
              <p:spPr bwMode="auto">
                <a:xfrm>
                  <a:off x="5238750" y="2662238"/>
                  <a:ext cx="314325" cy="173038"/>
                </a:xfrm>
                <a:custGeom>
                  <a:gdLst>
                    <a:gd fmla="*/ 154 w 158" name="T0"/>
                    <a:gd fmla="*/ 69 h 87" name="T1"/>
                    <a:gd fmla="*/ 7 w 158" name="T2"/>
                    <a:gd fmla="*/ 7 h 87" name="T3"/>
                    <a:gd fmla="*/ 9 w 158" name="T4"/>
                    <a:gd fmla="*/ 20 h 87" name="T5"/>
                    <a:gd fmla="*/ 86 w 158" name="T6"/>
                    <a:gd fmla="*/ 42 h 87" name="T7"/>
                    <a:gd fmla="*/ 142 w 158" name="T8"/>
                    <a:gd fmla="*/ 82 h 87" name="T9"/>
                    <a:gd fmla="*/ 154 w 158" name="T10"/>
                    <a:gd fmla="*/ 69 h 87" name="T11"/>
                  </a:gdLst>
                  <a:cxnLst>
                    <a:cxn ang="0">
                      <a:pos x="T0" y="T1"/>
                    </a:cxn>
                    <a:cxn ang="0">
                      <a:pos x="T2" y="T3"/>
                    </a:cxn>
                    <a:cxn ang="0">
                      <a:pos x="T4" y="T5"/>
                    </a:cxn>
                    <a:cxn ang="0">
                      <a:pos x="T6" y="T7"/>
                    </a:cxn>
                    <a:cxn ang="0">
                      <a:pos x="T8" y="T9"/>
                    </a:cxn>
                    <a:cxn ang="0">
                      <a:pos x="T10" y="T11"/>
                    </a:cxn>
                  </a:cxnLst>
                  <a:rect b="b" l="0" r="r" t="0"/>
                  <a:pathLst>
                    <a:path h="87" w="158">
                      <a:moveTo>
                        <a:pt x="154" y="69"/>
                      </a:moveTo>
                      <a:cubicBezTo>
                        <a:pt x="132" y="20"/>
                        <a:pt x="54" y="0"/>
                        <a:pt x="7" y="7"/>
                      </a:cubicBezTo>
                      <a:cubicBezTo>
                        <a:pt x="0" y="8"/>
                        <a:pt x="3" y="19"/>
                        <a:pt x="9" y="20"/>
                      </a:cubicBezTo>
                      <a:cubicBezTo>
                        <a:pt x="36" y="23"/>
                        <a:pt x="61" y="29"/>
                        <a:pt x="86" y="42"/>
                      </a:cubicBezTo>
                      <a:cubicBezTo>
                        <a:pt x="107" y="52"/>
                        <a:pt x="122" y="71"/>
                        <a:pt x="142" y="82"/>
                      </a:cubicBezTo>
                      <a:cubicBezTo>
                        <a:pt x="150" y="87"/>
                        <a:pt x="158" y="78"/>
                        <a:pt x="154" y="69"/>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1" name="Freeform 7"/>
                <p:cNvSpPr/>
                <p:nvPr/>
              </p:nvSpPr>
              <p:spPr bwMode="auto">
                <a:xfrm>
                  <a:off x="5564188" y="2849563"/>
                  <a:ext cx="128588" cy="149225"/>
                </a:xfrm>
                <a:custGeom>
                  <a:gdLst>
                    <a:gd fmla="*/ 9 w 65" name="T0"/>
                    <a:gd fmla="*/ 1 h 75" name="T1"/>
                    <a:gd fmla="*/ 4 w 65" name="T2"/>
                    <a:gd fmla="*/ 13 h 75" name="T3"/>
                    <a:gd fmla="*/ 29 w 65" name="T4"/>
                    <a:gd fmla="*/ 37 h 75" name="T5"/>
                    <a:gd fmla="*/ 49 w 65" name="T6"/>
                    <a:gd fmla="*/ 69 h 75" name="T7"/>
                    <a:gd fmla="*/ 63 w 65" name="T8"/>
                    <a:gd fmla="*/ 63 h 75" name="T9"/>
                    <a:gd fmla="*/ 9 w 65" name="T10"/>
                    <a:gd fmla="*/ 1 h 75" name="T11"/>
                  </a:gdLst>
                  <a:cxnLst>
                    <a:cxn ang="0">
                      <a:pos x="T0" y="T1"/>
                    </a:cxn>
                    <a:cxn ang="0">
                      <a:pos x="T2" y="T3"/>
                    </a:cxn>
                    <a:cxn ang="0">
                      <a:pos x="T4" y="T5"/>
                    </a:cxn>
                    <a:cxn ang="0">
                      <a:pos x="T6" y="T7"/>
                    </a:cxn>
                    <a:cxn ang="0">
                      <a:pos x="T8" y="T9"/>
                    </a:cxn>
                    <a:cxn ang="0">
                      <a:pos x="T10" y="T11"/>
                    </a:cxn>
                  </a:cxnLst>
                  <a:rect b="b" l="0" r="r" t="0"/>
                  <a:pathLst>
                    <a:path h="75" w="65">
                      <a:moveTo>
                        <a:pt x="9" y="1"/>
                      </a:moveTo>
                      <a:cubicBezTo>
                        <a:pt x="3" y="0"/>
                        <a:pt x="0" y="9"/>
                        <a:pt x="4" y="13"/>
                      </a:cubicBezTo>
                      <a:cubicBezTo>
                        <a:pt x="13" y="21"/>
                        <a:pt x="22" y="28"/>
                        <a:pt x="29" y="37"/>
                      </a:cubicBezTo>
                      <a:cubicBezTo>
                        <a:pt x="37" y="47"/>
                        <a:pt x="41" y="59"/>
                        <a:pt x="49" y="69"/>
                      </a:cubicBezTo>
                      <a:cubicBezTo>
                        <a:pt x="54" y="75"/>
                        <a:pt x="62" y="69"/>
                        <a:pt x="63" y="63"/>
                      </a:cubicBezTo>
                      <a:cubicBezTo>
                        <a:pt x="65" y="35"/>
                        <a:pt x="34" y="4"/>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2" name="Freeform 8"/>
                <p:cNvSpPr/>
                <p:nvPr/>
              </p:nvSpPr>
              <p:spPr bwMode="auto">
                <a:xfrm>
                  <a:off x="4635500" y="2773363"/>
                  <a:ext cx="1084263" cy="987425"/>
                </a:xfrm>
                <a:custGeom>
                  <a:gdLst>
                    <a:gd fmla="*/ 356 w 546" name="T0"/>
                    <a:gd fmla="*/ 484 h 496" name="T1"/>
                    <a:gd fmla="*/ 546 w 546" name="T2"/>
                    <a:gd fmla="*/ 346 h 496" name="T3"/>
                    <a:gd fmla="*/ 367 w 546" name="T4"/>
                    <a:gd fmla="*/ 411 h 496" name="T5"/>
                    <a:gd fmla="*/ 103 w 546" name="T6"/>
                    <a:gd fmla="*/ 278 h 496" name="T7"/>
                    <a:gd fmla="*/ 77 w 546" name="T8"/>
                    <a:gd fmla="*/ 0 h 496" name="T9"/>
                    <a:gd fmla="*/ 63 w 546" name="T10"/>
                    <a:gd fmla="*/ 16 h 496" name="T11"/>
                    <a:gd fmla="*/ 8 w 546" name="T12"/>
                    <a:gd fmla="*/ 178 h 496" name="T13"/>
                    <a:gd fmla="*/ 14 w 546" name="T14"/>
                    <a:gd fmla="*/ 322 h 496" name="T15"/>
                    <a:gd fmla="*/ 155 w 546" name="T16"/>
                    <a:gd fmla="*/ 469 h 496" name="T17"/>
                    <a:gd fmla="*/ 356 w 546" name="T18"/>
                    <a:gd fmla="*/ 484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6" y="484"/>
                      </a:moveTo>
                      <a:cubicBezTo>
                        <a:pt x="435" y="471"/>
                        <a:pt x="505" y="418"/>
                        <a:pt x="546" y="346"/>
                      </a:cubicBezTo>
                      <a:cubicBezTo>
                        <a:pt x="493" y="384"/>
                        <a:pt x="431" y="408"/>
                        <a:pt x="367" y="411"/>
                      </a:cubicBezTo>
                      <a:cubicBezTo>
                        <a:pt x="266" y="416"/>
                        <a:pt x="161" y="366"/>
                        <a:pt x="103" y="278"/>
                      </a:cubicBezTo>
                      <a:cubicBezTo>
                        <a:pt x="50" y="198"/>
                        <a:pt x="39" y="88"/>
                        <a:pt x="77" y="0"/>
                      </a:cubicBezTo>
                      <a:cubicBezTo>
                        <a:pt x="72" y="5"/>
                        <a:pt x="67" y="10"/>
                        <a:pt x="63" y="16"/>
                      </a:cubicBezTo>
                      <a:cubicBezTo>
                        <a:pt x="28" y="61"/>
                        <a:pt x="15" y="120"/>
                        <a:pt x="8" y="178"/>
                      </a:cubicBezTo>
                      <a:cubicBezTo>
                        <a:pt x="2" y="226"/>
                        <a:pt x="0" y="276"/>
                        <a:pt x="14" y="322"/>
                      </a:cubicBezTo>
                      <a:cubicBezTo>
                        <a:pt x="35" y="391"/>
                        <a:pt x="91" y="443"/>
                        <a:pt x="155" y="469"/>
                      </a:cubicBezTo>
                      <a:cubicBezTo>
                        <a:pt x="218" y="495"/>
                        <a:pt x="289" y="496"/>
                        <a:pt x="356" y="484"/>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3" name="Freeform 9"/>
                <p:cNvSpPr/>
                <p:nvPr/>
              </p:nvSpPr>
              <p:spPr bwMode="auto">
                <a:xfrm>
                  <a:off x="4829175" y="2998788"/>
                  <a:ext cx="242888" cy="136525"/>
                </a:xfrm>
                <a:custGeom>
                  <a:gdLst>
                    <a:gd fmla="*/ 117 w 123" name="T0"/>
                    <a:gd fmla="*/ 11 h 69" name="T1"/>
                    <a:gd fmla="*/ 101 w 123" name="T2"/>
                    <a:gd fmla="*/ 9 h 69" name="T3"/>
                    <a:gd fmla="*/ 63 w 123" name="T4"/>
                    <a:gd fmla="*/ 48 h 69" name="T5"/>
                    <a:gd fmla="*/ 11 w 123" name="T6"/>
                    <a:gd fmla="*/ 5 h 69" name="T7"/>
                    <a:gd fmla="*/ 2 w 123" name="T8"/>
                    <a:gd fmla="*/ 7 h 69" name="T9"/>
                    <a:gd fmla="*/ 54 w 123" name="T10"/>
                    <a:gd fmla="*/ 67 h 69" name="T11"/>
                    <a:gd fmla="*/ 117 w 123" name="T12"/>
                    <a:gd fmla="*/ 11 h 69" name="T13"/>
                  </a:gdLst>
                  <a:cxnLst>
                    <a:cxn ang="0">
                      <a:pos x="T0" y="T1"/>
                    </a:cxn>
                    <a:cxn ang="0">
                      <a:pos x="T2" y="T3"/>
                    </a:cxn>
                    <a:cxn ang="0">
                      <a:pos x="T4" y="T5"/>
                    </a:cxn>
                    <a:cxn ang="0">
                      <a:pos x="T6" y="T7"/>
                    </a:cxn>
                    <a:cxn ang="0">
                      <a:pos x="T8" y="T9"/>
                    </a:cxn>
                    <a:cxn ang="0">
                      <a:pos x="T10" y="T11"/>
                    </a:cxn>
                    <a:cxn ang="0">
                      <a:pos x="T12" y="T13"/>
                    </a:cxn>
                  </a:cxnLst>
                  <a:rect b="b" l="0" r="r" t="0"/>
                  <a:pathLst>
                    <a:path h="69" w="123">
                      <a:moveTo>
                        <a:pt x="117" y="11"/>
                      </a:moveTo>
                      <a:cubicBezTo>
                        <a:pt x="116" y="3"/>
                        <a:pt x="104" y="2"/>
                        <a:pt x="101" y="9"/>
                      </a:cubicBezTo>
                      <a:cubicBezTo>
                        <a:pt x="90" y="27"/>
                        <a:pt x="86" y="42"/>
                        <a:pt x="63" y="48"/>
                      </a:cubicBezTo>
                      <a:cubicBezTo>
                        <a:pt x="35" y="55"/>
                        <a:pt x="15" y="29"/>
                        <a:pt x="11" y="5"/>
                      </a:cubicBezTo>
                      <a:cubicBezTo>
                        <a:pt x="10" y="0"/>
                        <a:pt x="2" y="1"/>
                        <a:pt x="2" y="7"/>
                      </a:cubicBezTo>
                      <a:cubicBezTo>
                        <a:pt x="0" y="36"/>
                        <a:pt x="24" y="66"/>
                        <a:pt x="54" y="67"/>
                      </a:cubicBezTo>
                      <a:cubicBezTo>
                        <a:pt x="84" y="69"/>
                        <a:pt x="123" y="44"/>
                        <a:pt x="117" y="11"/>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4" name="Freeform 10"/>
                <p:cNvSpPr/>
                <p:nvPr/>
              </p:nvSpPr>
              <p:spPr bwMode="auto">
                <a:xfrm>
                  <a:off x="4821238" y="3182938"/>
                  <a:ext cx="171450" cy="171450"/>
                </a:xfrm>
                <a:custGeom>
                  <a:gdLst>
                    <a:gd fmla="*/ 53 w 87" name="T0"/>
                    <a:gd fmla="*/ 5 h 86" name="T1"/>
                    <a:gd fmla="*/ 43 w 87" name="T2"/>
                    <a:gd fmla="*/ 83 h 86" name="T3"/>
                    <a:gd fmla="*/ 53 w 87" name="T4"/>
                    <a:gd fmla="*/ 5 h 86" name="T5"/>
                  </a:gdLst>
                  <a:cxnLst>
                    <a:cxn ang="0">
                      <a:pos x="T0" y="T1"/>
                    </a:cxn>
                    <a:cxn ang="0">
                      <a:pos x="T2" y="T3"/>
                    </a:cxn>
                    <a:cxn ang="0">
                      <a:pos x="T4" y="T5"/>
                    </a:cxn>
                  </a:cxnLst>
                  <a:rect b="b" l="0" r="r" t="0"/>
                  <a:pathLst>
                    <a:path h="86" w="87">
                      <a:moveTo>
                        <a:pt x="53" y="5"/>
                      </a:moveTo>
                      <a:cubicBezTo>
                        <a:pt x="42" y="0"/>
                        <a:pt x="0" y="80"/>
                        <a:pt x="43" y="83"/>
                      </a:cubicBezTo>
                      <a:cubicBezTo>
                        <a:pt x="87" y="86"/>
                        <a:pt x="78" y="14"/>
                        <a:pt x="53" y="5"/>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5" name="Freeform 11"/>
                <p:cNvSpPr/>
                <p:nvPr/>
              </p:nvSpPr>
              <p:spPr bwMode="auto">
                <a:xfrm>
                  <a:off x="4845050" y="3398838"/>
                  <a:ext cx="128588" cy="127000"/>
                </a:xfrm>
                <a:custGeom>
                  <a:gdLst>
                    <a:gd fmla="*/ 40 w 65" name="T0"/>
                    <a:gd fmla="*/ 3 h 64" name="T1"/>
                    <a:gd fmla="*/ 33 w 65" name="T2"/>
                    <a:gd fmla="*/ 62 h 64" name="T3"/>
                    <a:gd fmla="*/ 40 w 65" name="T4"/>
                    <a:gd fmla="*/ 3 h 64" name="T5"/>
                  </a:gdLst>
                  <a:cxnLst>
                    <a:cxn ang="0">
                      <a:pos x="T0" y="T1"/>
                    </a:cxn>
                    <a:cxn ang="0">
                      <a:pos x="T2" y="T3"/>
                    </a:cxn>
                    <a:cxn ang="0">
                      <a:pos x="T4" y="T5"/>
                    </a:cxn>
                  </a:cxnLst>
                  <a:rect b="b" l="0" r="r" t="0"/>
                  <a:pathLst>
                    <a:path h="64" w="65">
                      <a:moveTo>
                        <a:pt x="40" y="3"/>
                      </a:moveTo>
                      <a:cubicBezTo>
                        <a:pt x="32" y="0"/>
                        <a:pt x="0" y="60"/>
                        <a:pt x="33" y="62"/>
                      </a:cubicBezTo>
                      <a:cubicBezTo>
                        <a:pt x="65" y="64"/>
                        <a:pt x="59" y="10"/>
                        <a:pt x="40" y="3"/>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6" name="Freeform 12"/>
                <p:cNvSpPr/>
                <p:nvPr/>
              </p:nvSpPr>
              <p:spPr bwMode="auto">
                <a:xfrm>
                  <a:off x="5316538" y="2998788"/>
                  <a:ext cx="241300" cy="136525"/>
                </a:xfrm>
                <a:custGeom>
                  <a:gdLst>
                    <a:gd fmla="*/ 5 w 122" name="T0"/>
                    <a:gd fmla="*/ 11 h 69" name="T1"/>
                    <a:gd fmla="*/ 22 w 122" name="T2"/>
                    <a:gd fmla="*/ 9 h 69" name="T3"/>
                    <a:gd fmla="*/ 60 w 122" name="T4"/>
                    <a:gd fmla="*/ 48 h 69" name="T5"/>
                    <a:gd fmla="*/ 111 w 122" name="T6"/>
                    <a:gd fmla="*/ 5 h 69" name="T7"/>
                    <a:gd fmla="*/ 121 w 122" name="T8"/>
                    <a:gd fmla="*/ 7 h 69" name="T9"/>
                    <a:gd fmla="*/ 68 w 122" name="T10"/>
                    <a:gd fmla="*/ 67 h 69" name="T11"/>
                    <a:gd fmla="*/ 5 w 122" name="T12"/>
                    <a:gd fmla="*/ 11 h 69" name="T13"/>
                  </a:gdLst>
                  <a:cxnLst>
                    <a:cxn ang="0">
                      <a:pos x="T0" y="T1"/>
                    </a:cxn>
                    <a:cxn ang="0">
                      <a:pos x="T2" y="T3"/>
                    </a:cxn>
                    <a:cxn ang="0">
                      <a:pos x="T4" y="T5"/>
                    </a:cxn>
                    <a:cxn ang="0">
                      <a:pos x="T6" y="T7"/>
                    </a:cxn>
                    <a:cxn ang="0">
                      <a:pos x="T8" y="T9"/>
                    </a:cxn>
                    <a:cxn ang="0">
                      <a:pos x="T10" y="T11"/>
                    </a:cxn>
                    <a:cxn ang="0">
                      <a:pos x="T12" y="T13"/>
                    </a:cxn>
                  </a:cxnLst>
                  <a:rect b="b" l="0" r="r" t="0"/>
                  <a:pathLst>
                    <a:path h="69" w="122">
                      <a:moveTo>
                        <a:pt x="5" y="11"/>
                      </a:moveTo>
                      <a:cubicBezTo>
                        <a:pt x="7" y="3"/>
                        <a:pt x="19" y="2"/>
                        <a:pt x="22" y="9"/>
                      </a:cubicBezTo>
                      <a:cubicBezTo>
                        <a:pt x="33" y="27"/>
                        <a:pt x="37" y="42"/>
                        <a:pt x="60" y="48"/>
                      </a:cubicBezTo>
                      <a:cubicBezTo>
                        <a:pt x="87" y="55"/>
                        <a:pt x="108" y="29"/>
                        <a:pt x="111" y="5"/>
                      </a:cubicBezTo>
                      <a:cubicBezTo>
                        <a:pt x="112" y="0"/>
                        <a:pt x="121" y="1"/>
                        <a:pt x="121" y="7"/>
                      </a:cubicBezTo>
                      <a:cubicBezTo>
                        <a:pt x="122" y="36"/>
                        <a:pt x="98" y="66"/>
                        <a:pt x="68" y="67"/>
                      </a:cubicBezTo>
                      <a:cubicBezTo>
                        <a:pt x="39" y="69"/>
                        <a:pt x="0" y="44"/>
                        <a:pt x="5" y="11"/>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7" name="Freeform 13"/>
                <p:cNvSpPr/>
                <p:nvPr/>
              </p:nvSpPr>
              <p:spPr bwMode="auto">
                <a:xfrm>
                  <a:off x="5395913" y="3182938"/>
                  <a:ext cx="173038" cy="171450"/>
                </a:xfrm>
                <a:custGeom>
                  <a:gdLst>
                    <a:gd fmla="*/ 34 w 87" name="T0"/>
                    <a:gd fmla="*/ 5 h 86" name="T1"/>
                    <a:gd fmla="*/ 43 w 87" name="T2"/>
                    <a:gd fmla="*/ 83 h 86" name="T3"/>
                    <a:gd fmla="*/ 34 w 87" name="T4"/>
                    <a:gd fmla="*/ 5 h 86" name="T5"/>
                  </a:gdLst>
                  <a:cxnLst>
                    <a:cxn ang="0">
                      <a:pos x="T0" y="T1"/>
                    </a:cxn>
                    <a:cxn ang="0">
                      <a:pos x="T2" y="T3"/>
                    </a:cxn>
                    <a:cxn ang="0">
                      <a:pos x="T4" y="T5"/>
                    </a:cxn>
                  </a:cxnLst>
                  <a:rect b="b" l="0" r="r" t="0"/>
                  <a:pathLst>
                    <a:path h="86" w="87">
                      <a:moveTo>
                        <a:pt x="34" y="5"/>
                      </a:moveTo>
                      <a:cubicBezTo>
                        <a:pt x="44" y="0"/>
                        <a:pt x="87" y="80"/>
                        <a:pt x="43" y="83"/>
                      </a:cubicBezTo>
                      <a:cubicBezTo>
                        <a:pt x="0" y="86"/>
                        <a:pt x="9" y="14"/>
                        <a:pt x="34" y="5"/>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8" name="Freeform 14"/>
                <p:cNvSpPr/>
                <p:nvPr/>
              </p:nvSpPr>
              <p:spPr bwMode="auto">
                <a:xfrm>
                  <a:off x="5414963" y="3398838"/>
                  <a:ext cx="130175" cy="127000"/>
                </a:xfrm>
                <a:custGeom>
                  <a:gdLst>
                    <a:gd fmla="*/ 25 w 65" name="T0"/>
                    <a:gd fmla="*/ 3 h 64" name="T1"/>
                    <a:gd fmla="*/ 32 w 65" name="T2"/>
                    <a:gd fmla="*/ 62 h 64" name="T3"/>
                    <a:gd fmla="*/ 25 w 65" name="T4"/>
                    <a:gd fmla="*/ 3 h 64" name="T5"/>
                  </a:gdLst>
                  <a:cxnLst>
                    <a:cxn ang="0">
                      <a:pos x="T0" y="T1"/>
                    </a:cxn>
                    <a:cxn ang="0">
                      <a:pos x="T2" y="T3"/>
                    </a:cxn>
                    <a:cxn ang="0">
                      <a:pos x="T4" y="T5"/>
                    </a:cxn>
                  </a:cxnLst>
                  <a:rect b="b" l="0" r="r" t="0"/>
                  <a:pathLst>
                    <a:path h="64" w="65">
                      <a:moveTo>
                        <a:pt x="25" y="3"/>
                      </a:moveTo>
                      <a:cubicBezTo>
                        <a:pt x="33" y="0"/>
                        <a:pt x="65" y="60"/>
                        <a:pt x="32" y="62"/>
                      </a:cubicBezTo>
                      <a:cubicBezTo>
                        <a:pt x="0" y="64"/>
                        <a:pt x="6" y="10"/>
                        <a:pt x="25" y="3"/>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9" name="Freeform 15"/>
                <p:cNvSpPr/>
                <p:nvPr/>
              </p:nvSpPr>
              <p:spPr bwMode="auto">
                <a:xfrm>
                  <a:off x="5103813" y="3327401"/>
                  <a:ext cx="230188" cy="80963"/>
                </a:xfrm>
                <a:custGeom>
                  <a:gdLst>
                    <a:gd fmla="*/ 114 w 116" name="T0"/>
                    <a:gd fmla="*/ 28 h 41" name="T1"/>
                    <a:gd fmla="*/ 57 w 116" name="T2"/>
                    <a:gd fmla="*/ 1 h 41" name="T3"/>
                    <a:gd fmla="*/ 2 w 116" name="T4"/>
                    <a:gd fmla="*/ 26 h 41" name="T5"/>
                    <a:gd fmla="*/ 7 w 116" name="T6"/>
                    <a:gd fmla="*/ 33 h 41" name="T7"/>
                    <a:gd fmla="*/ 57 w 116" name="T8"/>
                    <a:gd fmla="*/ 20 h 41" name="T9"/>
                    <a:gd fmla="*/ 106 w 116" name="T10"/>
                    <a:gd fmla="*/ 39 h 41" name="T11"/>
                    <a:gd fmla="*/ 114 w 116" name="T12"/>
                    <a:gd fmla="*/ 28 h 41" name="T13"/>
                  </a:gdLst>
                  <a:cxnLst>
                    <a:cxn ang="0">
                      <a:pos x="T0" y="T1"/>
                    </a:cxn>
                    <a:cxn ang="0">
                      <a:pos x="T2" y="T3"/>
                    </a:cxn>
                    <a:cxn ang="0">
                      <a:pos x="T4" y="T5"/>
                    </a:cxn>
                    <a:cxn ang="0">
                      <a:pos x="T6" y="T7"/>
                    </a:cxn>
                    <a:cxn ang="0">
                      <a:pos x="T8" y="T9"/>
                    </a:cxn>
                    <a:cxn ang="0">
                      <a:pos x="T10" y="T11"/>
                    </a:cxn>
                    <a:cxn ang="0">
                      <a:pos x="T12" y="T13"/>
                    </a:cxn>
                  </a:cxnLst>
                  <a:rect b="b" l="0" r="r" t="0"/>
                  <a:pathLst>
                    <a:path h="41" w="115">
                      <a:moveTo>
                        <a:pt x="114" y="28"/>
                      </a:moveTo>
                      <a:cubicBezTo>
                        <a:pt x="105" y="9"/>
                        <a:pt x="77" y="2"/>
                        <a:pt x="57" y="1"/>
                      </a:cubicBezTo>
                      <a:cubicBezTo>
                        <a:pt x="38" y="0"/>
                        <a:pt x="14" y="10"/>
                        <a:pt x="2" y="26"/>
                      </a:cubicBezTo>
                      <a:cubicBezTo>
                        <a:pt x="0" y="29"/>
                        <a:pt x="4" y="34"/>
                        <a:pt x="7" y="33"/>
                      </a:cubicBezTo>
                      <a:cubicBezTo>
                        <a:pt x="24" y="26"/>
                        <a:pt x="39" y="20"/>
                        <a:pt x="57" y="20"/>
                      </a:cubicBezTo>
                      <a:cubicBezTo>
                        <a:pt x="77" y="20"/>
                        <a:pt x="89" y="33"/>
                        <a:pt x="106" y="39"/>
                      </a:cubicBezTo>
                      <a:cubicBezTo>
                        <a:pt x="112" y="41"/>
                        <a:pt x="116" y="33"/>
                        <a:pt x="114" y="28"/>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267" name="组合 266"/>
              <p:cNvGrpSpPr/>
              <p:nvPr/>
            </p:nvGrpSpPr>
            <p:grpSpPr>
              <a:xfrm>
                <a:off x="4537776" y="1184657"/>
                <a:ext cx="513269" cy="516742"/>
                <a:chOff x="6224588" y="2665413"/>
                <a:chExt cx="1173163" cy="1181100"/>
              </a:xfrm>
            </p:grpSpPr>
            <p:sp>
              <p:nvSpPr>
                <p:cNvPr id="340" name="Freeform 16"/>
                <p:cNvSpPr/>
                <p:nvPr/>
              </p:nvSpPr>
              <p:spPr bwMode="auto">
                <a:xfrm>
                  <a:off x="6224588" y="2665413"/>
                  <a:ext cx="1173163" cy="1181100"/>
                </a:xfrm>
                <a:custGeom>
                  <a:gdLst>
                    <a:gd fmla="*/ 63 w 591" name="T0"/>
                    <a:gd fmla="*/ 113 h 593" name="T1"/>
                    <a:gd fmla="*/ 8 w 591" name="T2"/>
                    <a:gd fmla="*/ 275 h 593" name="T3"/>
                    <a:gd fmla="*/ 15 w 591" name="T4"/>
                    <a:gd fmla="*/ 420 h 593" name="T5"/>
                    <a:gd fmla="*/ 155 w 591" name="T6"/>
                    <a:gd fmla="*/ 566 h 593" name="T7"/>
                    <a:gd fmla="*/ 357 w 591" name="T8"/>
                    <a:gd fmla="*/ 582 h 593" name="T9"/>
                    <a:gd fmla="*/ 582 w 591" name="T10"/>
                    <a:gd fmla="*/ 321 h 593" name="T11"/>
                    <a:gd fmla="*/ 248 w 591" name="T12"/>
                    <a:gd fmla="*/ 21 h 593" name="T13"/>
                    <a:gd fmla="*/ 63 w 591" name="T14"/>
                    <a:gd fmla="*/ 113 h 5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3" w="591">
                      <a:moveTo>
                        <a:pt x="63" y="113"/>
                      </a:moveTo>
                      <a:cubicBezTo>
                        <a:pt x="29" y="158"/>
                        <a:pt x="15" y="217"/>
                        <a:pt x="8" y="275"/>
                      </a:cubicBezTo>
                      <a:cubicBezTo>
                        <a:pt x="2" y="323"/>
                        <a:pt x="0" y="374"/>
                        <a:pt x="15" y="420"/>
                      </a:cubicBezTo>
                      <a:cubicBezTo>
                        <a:pt x="36" y="488"/>
                        <a:pt x="92" y="541"/>
                        <a:pt x="155" y="566"/>
                      </a:cubicBezTo>
                      <a:cubicBezTo>
                        <a:pt x="219" y="592"/>
                        <a:pt x="290" y="593"/>
                        <a:pt x="357" y="582"/>
                      </a:cubicBezTo>
                      <a:cubicBezTo>
                        <a:pt x="476" y="562"/>
                        <a:pt x="575" y="450"/>
                        <a:pt x="582" y="321"/>
                      </a:cubicBezTo>
                      <a:cubicBezTo>
                        <a:pt x="591" y="132"/>
                        <a:pt x="415" y="0"/>
                        <a:pt x="248" y="21"/>
                      </a:cubicBezTo>
                      <a:cubicBezTo>
                        <a:pt x="179" y="30"/>
                        <a:pt x="107" y="56"/>
                        <a:pt x="63" y="113"/>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1" name="Freeform 17"/>
                <p:cNvSpPr/>
                <p:nvPr/>
              </p:nvSpPr>
              <p:spPr bwMode="auto">
                <a:xfrm>
                  <a:off x="6827838" y="2747963"/>
                  <a:ext cx="312738" cy="173038"/>
                </a:xfrm>
                <a:custGeom>
                  <a:gdLst>
                    <a:gd fmla="*/ 155 w 158" name="T0"/>
                    <a:gd fmla="*/ 70 h 87" name="T1"/>
                    <a:gd fmla="*/ 8 w 158" name="T2"/>
                    <a:gd fmla="*/ 8 h 87" name="T3"/>
                    <a:gd fmla="*/ 9 w 158" name="T4"/>
                    <a:gd fmla="*/ 20 h 87" name="T5"/>
                    <a:gd fmla="*/ 87 w 158" name="T6"/>
                    <a:gd fmla="*/ 42 h 87" name="T7"/>
                    <a:gd fmla="*/ 143 w 158" name="T8"/>
                    <a:gd fmla="*/ 83 h 87" name="T9"/>
                    <a:gd fmla="*/ 155 w 158" name="T10"/>
                    <a:gd fmla="*/ 70 h 87" name="T11"/>
                  </a:gdLst>
                  <a:cxnLst>
                    <a:cxn ang="0">
                      <a:pos x="T0" y="T1"/>
                    </a:cxn>
                    <a:cxn ang="0">
                      <a:pos x="T2" y="T3"/>
                    </a:cxn>
                    <a:cxn ang="0">
                      <a:pos x="T4" y="T5"/>
                    </a:cxn>
                    <a:cxn ang="0">
                      <a:pos x="T6" y="T7"/>
                    </a:cxn>
                    <a:cxn ang="0">
                      <a:pos x="T8" y="T9"/>
                    </a:cxn>
                    <a:cxn ang="0">
                      <a:pos x="T10" y="T11"/>
                    </a:cxn>
                  </a:cxnLst>
                  <a:rect b="b" l="0" r="r" t="0"/>
                  <a:pathLst>
                    <a:path h="87" w="158">
                      <a:moveTo>
                        <a:pt x="155" y="70"/>
                      </a:moveTo>
                      <a:cubicBezTo>
                        <a:pt x="132" y="20"/>
                        <a:pt x="55" y="0"/>
                        <a:pt x="8" y="8"/>
                      </a:cubicBezTo>
                      <a:cubicBezTo>
                        <a:pt x="0" y="9"/>
                        <a:pt x="3" y="19"/>
                        <a:pt x="9" y="20"/>
                      </a:cubicBezTo>
                      <a:cubicBezTo>
                        <a:pt x="37" y="24"/>
                        <a:pt x="61" y="29"/>
                        <a:pt x="87" y="42"/>
                      </a:cubicBezTo>
                      <a:cubicBezTo>
                        <a:pt x="107" y="53"/>
                        <a:pt x="122" y="72"/>
                        <a:pt x="143" y="83"/>
                      </a:cubicBezTo>
                      <a:cubicBezTo>
                        <a:pt x="151" y="87"/>
                        <a:pt x="158" y="78"/>
                        <a:pt x="155" y="70"/>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2" name="Freeform 18"/>
                <p:cNvSpPr/>
                <p:nvPr/>
              </p:nvSpPr>
              <p:spPr bwMode="auto">
                <a:xfrm>
                  <a:off x="7154863" y="2936876"/>
                  <a:ext cx="127000" cy="149225"/>
                </a:xfrm>
                <a:custGeom>
                  <a:gdLst>
                    <a:gd fmla="*/ 9 w 64" name="T0"/>
                    <a:gd fmla="*/ 1 h 75" name="T1"/>
                    <a:gd fmla="*/ 4 w 64" name="T2"/>
                    <a:gd fmla="*/ 13 h 75" name="T3"/>
                    <a:gd fmla="*/ 29 w 64" name="T4"/>
                    <a:gd fmla="*/ 36 h 75" name="T5"/>
                    <a:gd fmla="*/ 48 w 64" name="T6"/>
                    <a:gd fmla="*/ 68 h 75" name="T7"/>
                    <a:gd fmla="*/ 62 w 64" name="T8"/>
                    <a:gd fmla="*/ 62 h 75" name="T9"/>
                    <a:gd fmla="*/ 9 w 64" name="T10"/>
                    <a:gd fmla="*/ 1 h 75" name="T11"/>
                  </a:gdLst>
                  <a:cxnLst>
                    <a:cxn ang="0">
                      <a:pos x="T0" y="T1"/>
                    </a:cxn>
                    <a:cxn ang="0">
                      <a:pos x="T2" y="T3"/>
                    </a:cxn>
                    <a:cxn ang="0">
                      <a:pos x="T4" y="T5"/>
                    </a:cxn>
                    <a:cxn ang="0">
                      <a:pos x="T6" y="T7"/>
                    </a:cxn>
                    <a:cxn ang="0">
                      <a:pos x="T8" y="T9"/>
                    </a:cxn>
                    <a:cxn ang="0">
                      <a:pos x="T10" y="T11"/>
                    </a:cxn>
                  </a:cxnLst>
                  <a:rect b="b" l="0" r="r" t="0"/>
                  <a:pathLst>
                    <a:path h="75" w="64">
                      <a:moveTo>
                        <a:pt x="9" y="1"/>
                      </a:moveTo>
                      <a:cubicBezTo>
                        <a:pt x="3" y="0"/>
                        <a:pt x="0" y="9"/>
                        <a:pt x="4" y="13"/>
                      </a:cubicBezTo>
                      <a:cubicBezTo>
                        <a:pt x="12" y="21"/>
                        <a:pt x="21" y="27"/>
                        <a:pt x="29" y="36"/>
                      </a:cubicBezTo>
                      <a:cubicBezTo>
                        <a:pt x="36" y="46"/>
                        <a:pt x="41" y="58"/>
                        <a:pt x="48" y="68"/>
                      </a:cubicBezTo>
                      <a:cubicBezTo>
                        <a:pt x="53" y="75"/>
                        <a:pt x="62" y="69"/>
                        <a:pt x="62" y="62"/>
                      </a:cubicBezTo>
                      <a:cubicBezTo>
                        <a:pt x="64" y="34"/>
                        <a:pt x="34" y="3"/>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3" name="Freeform 19"/>
                <p:cNvSpPr/>
                <p:nvPr/>
              </p:nvSpPr>
              <p:spPr bwMode="auto">
                <a:xfrm>
                  <a:off x="6224588" y="2859088"/>
                  <a:ext cx="1082675" cy="987425"/>
                </a:xfrm>
                <a:custGeom>
                  <a:gdLst>
                    <a:gd fmla="*/ 357 w 546" name="T0"/>
                    <a:gd fmla="*/ 485 h 496" name="T1"/>
                    <a:gd fmla="*/ 546 w 546" name="T2"/>
                    <a:gd fmla="*/ 346 h 496" name="T3"/>
                    <a:gd fmla="*/ 368 w 546" name="T4"/>
                    <a:gd fmla="*/ 411 h 496" name="T5"/>
                    <a:gd fmla="*/ 104 w 546" name="T6"/>
                    <a:gd fmla="*/ 278 h 496" name="T7"/>
                    <a:gd fmla="*/ 78 w 546" name="T8"/>
                    <a:gd fmla="*/ 0 h 496" name="T9"/>
                    <a:gd fmla="*/ 63 w 546" name="T10"/>
                    <a:gd fmla="*/ 16 h 496" name="T11"/>
                    <a:gd fmla="*/ 8 w 546" name="T12"/>
                    <a:gd fmla="*/ 178 h 496" name="T13"/>
                    <a:gd fmla="*/ 15 w 546" name="T14"/>
                    <a:gd fmla="*/ 323 h 496" name="T15"/>
                    <a:gd fmla="*/ 155 w 546" name="T16"/>
                    <a:gd fmla="*/ 469 h 496" name="T17"/>
                    <a:gd fmla="*/ 357 w 546" name="T18"/>
                    <a:gd fmla="*/ 485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7" y="485"/>
                      </a:moveTo>
                      <a:cubicBezTo>
                        <a:pt x="436" y="472"/>
                        <a:pt x="506" y="418"/>
                        <a:pt x="546" y="346"/>
                      </a:cubicBezTo>
                      <a:cubicBezTo>
                        <a:pt x="494" y="384"/>
                        <a:pt x="432" y="408"/>
                        <a:pt x="368" y="411"/>
                      </a:cubicBezTo>
                      <a:cubicBezTo>
                        <a:pt x="266" y="416"/>
                        <a:pt x="162" y="366"/>
                        <a:pt x="104" y="278"/>
                      </a:cubicBezTo>
                      <a:cubicBezTo>
                        <a:pt x="51" y="198"/>
                        <a:pt x="40" y="88"/>
                        <a:pt x="78" y="0"/>
                      </a:cubicBezTo>
                      <a:cubicBezTo>
                        <a:pt x="73" y="5"/>
                        <a:pt x="68" y="11"/>
                        <a:pt x="63" y="16"/>
                      </a:cubicBezTo>
                      <a:cubicBezTo>
                        <a:pt x="29" y="61"/>
                        <a:pt x="15" y="120"/>
                        <a:pt x="8" y="178"/>
                      </a:cubicBezTo>
                      <a:cubicBezTo>
                        <a:pt x="2" y="226"/>
                        <a:pt x="0" y="277"/>
                        <a:pt x="15" y="323"/>
                      </a:cubicBezTo>
                      <a:cubicBezTo>
                        <a:pt x="36" y="391"/>
                        <a:pt x="92" y="444"/>
                        <a:pt x="155" y="469"/>
                      </a:cubicBezTo>
                      <a:cubicBezTo>
                        <a:pt x="219" y="495"/>
                        <a:pt x="290" y="496"/>
                        <a:pt x="357" y="485"/>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4" name="Freeform 20"/>
                <p:cNvSpPr/>
                <p:nvPr/>
              </p:nvSpPr>
              <p:spPr bwMode="auto">
                <a:xfrm>
                  <a:off x="6470650" y="3062288"/>
                  <a:ext cx="203200" cy="150813"/>
                </a:xfrm>
                <a:custGeom>
                  <a:gdLst>
                    <a:gd fmla="*/ 44 w 102" name="T0"/>
                    <a:gd fmla="*/ 5 h 76" name="T1"/>
                    <a:gd fmla="*/ 51 w 102" name="T2"/>
                    <a:gd fmla="*/ 74 h 76" name="T3"/>
                    <a:gd fmla="*/ 44 w 102" name="T4"/>
                    <a:gd fmla="*/ 5 h 76" name="T5"/>
                  </a:gdLst>
                  <a:cxnLst>
                    <a:cxn ang="0">
                      <a:pos x="T0" y="T1"/>
                    </a:cxn>
                    <a:cxn ang="0">
                      <a:pos x="T2" y="T3"/>
                    </a:cxn>
                    <a:cxn ang="0">
                      <a:pos x="T4" y="T5"/>
                    </a:cxn>
                  </a:cxnLst>
                  <a:rect b="b" l="0" r="r" t="0"/>
                  <a:pathLst>
                    <a:path h="76" w="102">
                      <a:moveTo>
                        <a:pt x="44" y="5"/>
                      </a:moveTo>
                      <a:cubicBezTo>
                        <a:pt x="0" y="9"/>
                        <a:pt x="10" y="71"/>
                        <a:pt x="51" y="74"/>
                      </a:cubicBezTo>
                      <a:cubicBezTo>
                        <a:pt x="92" y="76"/>
                        <a:pt x="102" y="0"/>
                        <a:pt x="44" y="5"/>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5" name="Freeform 21"/>
                <p:cNvSpPr/>
                <p:nvPr/>
              </p:nvSpPr>
              <p:spPr bwMode="auto">
                <a:xfrm>
                  <a:off x="6515100" y="3078163"/>
                  <a:ext cx="55563" cy="53975"/>
                </a:xfrm>
                <a:custGeom>
                  <a:gdLst>
                    <a:gd fmla="*/ 21 w 28" name="T0"/>
                    <a:gd fmla="*/ 9 h 27" name="T1"/>
                    <a:gd fmla="*/ 11 w 28" name="T2"/>
                    <a:gd fmla="*/ 23 h 27" name="T3"/>
                    <a:gd fmla="*/ 21 w 28" name="T4"/>
                    <a:gd fmla="*/ 9 h 27" name="T5"/>
                  </a:gdLst>
                  <a:cxnLst>
                    <a:cxn ang="0">
                      <a:pos x="T0" y="T1"/>
                    </a:cxn>
                    <a:cxn ang="0">
                      <a:pos x="T2" y="T3"/>
                    </a:cxn>
                    <a:cxn ang="0">
                      <a:pos x="T4" y="T5"/>
                    </a:cxn>
                  </a:cxnLst>
                  <a:rect b="b" l="0" r="r" t="0"/>
                  <a:pathLst>
                    <a:path h="27" w="28">
                      <a:moveTo>
                        <a:pt x="21" y="9"/>
                      </a:moveTo>
                      <a:cubicBezTo>
                        <a:pt x="12" y="0"/>
                        <a:pt x="0" y="17"/>
                        <a:pt x="11" y="23"/>
                      </a:cubicBezTo>
                      <a:cubicBezTo>
                        <a:pt x="19" y="27"/>
                        <a:pt x="28" y="16"/>
                        <a:pt x="21" y="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6" name="Freeform 22"/>
                <p:cNvSpPr/>
                <p:nvPr/>
              </p:nvSpPr>
              <p:spPr bwMode="auto">
                <a:xfrm>
                  <a:off x="6900863" y="3062288"/>
                  <a:ext cx="200025" cy="150813"/>
                </a:xfrm>
                <a:custGeom>
                  <a:gdLst>
                    <a:gd fmla="*/ 44 w 101" name="T0"/>
                    <a:gd fmla="*/ 5 h 76" name="T1"/>
                    <a:gd fmla="*/ 51 w 101" name="T2"/>
                    <a:gd fmla="*/ 74 h 76" name="T3"/>
                    <a:gd fmla="*/ 44 w 101" name="T4"/>
                    <a:gd fmla="*/ 5 h 76" name="T5"/>
                  </a:gdLst>
                  <a:cxnLst>
                    <a:cxn ang="0">
                      <a:pos x="T0" y="T1"/>
                    </a:cxn>
                    <a:cxn ang="0">
                      <a:pos x="T2" y="T3"/>
                    </a:cxn>
                    <a:cxn ang="0">
                      <a:pos x="T4" y="T5"/>
                    </a:cxn>
                  </a:cxnLst>
                  <a:rect b="b" l="0" r="r" t="0"/>
                  <a:pathLst>
                    <a:path h="76" w="100">
                      <a:moveTo>
                        <a:pt x="44" y="5"/>
                      </a:moveTo>
                      <a:cubicBezTo>
                        <a:pt x="0" y="9"/>
                        <a:pt x="10" y="71"/>
                        <a:pt x="51" y="74"/>
                      </a:cubicBezTo>
                      <a:cubicBezTo>
                        <a:pt x="92" y="76"/>
                        <a:pt x="101" y="0"/>
                        <a:pt x="44" y="5"/>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7" name="Freeform 23"/>
                <p:cNvSpPr/>
                <p:nvPr/>
              </p:nvSpPr>
              <p:spPr bwMode="auto">
                <a:xfrm>
                  <a:off x="6946900" y="3078163"/>
                  <a:ext cx="57150" cy="53975"/>
                </a:xfrm>
                <a:custGeom>
                  <a:gdLst>
                    <a:gd fmla="*/ 22 w 29" name="T0"/>
                    <a:gd fmla="*/ 9 h 27" name="T1"/>
                    <a:gd fmla="*/ 11 w 29" name="T2"/>
                    <a:gd fmla="*/ 23 h 27" name="T3"/>
                    <a:gd fmla="*/ 22 w 29" name="T4"/>
                    <a:gd fmla="*/ 9 h 27" name="T5"/>
                  </a:gdLst>
                  <a:cxnLst>
                    <a:cxn ang="0">
                      <a:pos x="T0" y="T1"/>
                    </a:cxn>
                    <a:cxn ang="0">
                      <a:pos x="T2" y="T3"/>
                    </a:cxn>
                    <a:cxn ang="0">
                      <a:pos x="T4" y="T5"/>
                    </a:cxn>
                  </a:cxnLst>
                  <a:rect b="b" l="0" r="r" t="0"/>
                  <a:pathLst>
                    <a:path h="27" w="28">
                      <a:moveTo>
                        <a:pt x="22" y="9"/>
                      </a:moveTo>
                      <a:cubicBezTo>
                        <a:pt x="13" y="0"/>
                        <a:pt x="0" y="17"/>
                        <a:pt x="11" y="23"/>
                      </a:cubicBezTo>
                      <a:cubicBezTo>
                        <a:pt x="20" y="27"/>
                        <a:pt x="29" y="16"/>
                        <a:pt x="22" y="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8" name="Freeform 24"/>
                <p:cNvSpPr/>
                <p:nvPr/>
              </p:nvSpPr>
              <p:spPr bwMode="auto">
                <a:xfrm>
                  <a:off x="6665913" y="3359151"/>
                  <a:ext cx="271463" cy="115888"/>
                </a:xfrm>
                <a:custGeom>
                  <a:gdLst>
                    <a:gd fmla="*/ 134 w 137" name="T0"/>
                    <a:gd fmla="*/ 43 h 58" name="T1"/>
                    <a:gd fmla="*/ 63 w 137" name="T2"/>
                    <a:gd fmla="*/ 5 h 58" name="T3"/>
                    <a:gd fmla="*/ 1 w 137" name="T4"/>
                    <a:gd fmla="*/ 51 h 58" name="T5"/>
                    <a:gd fmla="*/ 7 w 137" name="T6"/>
                    <a:gd fmla="*/ 55 h 58" name="T7"/>
                    <a:gd fmla="*/ 53 w 137" name="T8"/>
                    <a:gd fmla="*/ 22 h 58" name="T9"/>
                    <a:gd fmla="*/ 128 w 137" name="T10"/>
                    <a:gd fmla="*/ 48 h 58" name="T11"/>
                    <a:gd fmla="*/ 134 w 137" name="T12"/>
                    <a:gd fmla="*/ 43 h 58" name="T13"/>
                  </a:gdLst>
                  <a:cxnLst>
                    <a:cxn ang="0">
                      <a:pos x="T0" y="T1"/>
                    </a:cxn>
                    <a:cxn ang="0">
                      <a:pos x="T2" y="T3"/>
                    </a:cxn>
                    <a:cxn ang="0">
                      <a:pos x="T4" y="T5"/>
                    </a:cxn>
                    <a:cxn ang="0">
                      <a:pos x="T6" y="T7"/>
                    </a:cxn>
                    <a:cxn ang="0">
                      <a:pos x="T8" y="T9"/>
                    </a:cxn>
                    <a:cxn ang="0">
                      <a:pos x="T10" y="T11"/>
                    </a:cxn>
                    <a:cxn ang="0">
                      <a:pos x="T12" y="T13"/>
                    </a:cxn>
                  </a:cxnLst>
                  <a:rect b="b" l="0" r="r" t="0"/>
                  <a:pathLst>
                    <a:path h="57" w="137">
                      <a:moveTo>
                        <a:pt x="134" y="43"/>
                      </a:moveTo>
                      <a:cubicBezTo>
                        <a:pt x="119" y="16"/>
                        <a:pt x="94" y="0"/>
                        <a:pt x="63" y="5"/>
                      </a:cubicBezTo>
                      <a:cubicBezTo>
                        <a:pt x="37" y="9"/>
                        <a:pt x="9" y="25"/>
                        <a:pt x="1" y="51"/>
                      </a:cubicBezTo>
                      <a:cubicBezTo>
                        <a:pt x="0" y="54"/>
                        <a:pt x="5" y="58"/>
                        <a:pt x="7" y="55"/>
                      </a:cubicBezTo>
                      <a:cubicBezTo>
                        <a:pt x="20" y="38"/>
                        <a:pt x="33" y="28"/>
                        <a:pt x="53" y="22"/>
                      </a:cubicBezTo>
                      <a:cubicBezTo>
                        <a:pt x="87" y="10"/>
                        <a:pt x="104" y="29"/>
                        <a:pt x="128" y="48"/>
                      </a:cubicBezTo>
                      <a:cubicBezTo>
                        <a:pt x="131" y="51"/>
                        <a:pt x="137" y="48"/>
                        <a:pt x="134" y="4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268" name="组合 267"/>
              <p:cNvGrpSpPr/>
              <p:nvPr/>
            </p:nvGrpSpPr>
            <p:grpSpPr>
              <a:xfrm>
                <a:off x="5461582" y="1184657"/>
                <a:ext cx="512575" cy="516742"/>
                <a:chOff x="7748588" y="2655888"/>
                <a:chExt cx="1171575" cy="1181100"/>
              </a:xfrm>
            </p:grpSpPr>
            <p:sp>
              <p:nvSpPr>
                <p:cNvPr id="332" name="Freeform 25"/>
                <p:cNvSpPr/>
                <p:nvPr/>
              </p:nvSpPr>
              <p:spPr bwMode="auto">
                <a:xfrm>
                  <a:off x="7748588" y="2655888"/>
                  <a:ext cx="1171575" cy="1181100"/>
                </a:xfrm>
                <a:custGeom>
                  <a:gdLst>
                    <a:gd fmla="*/ 63 w 591" name="T0"/>
                    <a:gd fmla="*/ 114 h 593" name="T1"/>
                    <a:gd fmla="*/ 8 w 591" name="T2"/>
                    <a:gd fmla="*/ 275 h 593" name="T3"/>
                    <a:gd fmla="*/ 15 w 591" name="T4"/>
                    <a:gd fmla="*/ 420 h 593" name="T5"/>
                    <a:gd fmla="*/ 155 w 591" name="T6"/>
                    <a:gd fmla="*/ 567 h 593" name="T7"/>
                    <a:gd fmla="*/ 357 w 591" name="T8"/>
                    <a:gd fmla="*/ 582 h 593" name="T9"/>
                    <a:gd fmla="*/ 582 w 591" name="T10"/>
                    <a:gd fmla="*/ 321 h 593" name="T11"/>
                    <a:gd fmla="*/ 248 w 591" name="T12"/>
                    <a:gd fmla="*/ 21 h 593" name="T13"/>
                    <a:gd fmla="*/ 63 w 591" name="T14"/>
                    <a:gd fmla="*/ 114 h 5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3" w="591">
                      <a:moveTo>
                        <a:pt x="63" y="114"/>
                      </a:moveTo>
                      <a:cubicBezTo>
                        <a:pt x="29" y="159"/>
                        <a:pt x="15" y="218"/>
                        <a:pt x="8" y="275"/>
                      </a:cubicBezTo>
                      <a:cubicBezTo>
                        <a:pt x="2" y="324"/>
                        <a:pt x="0" y="374"/>
                        <a:pt x="15" y="420"/>
                      </a:cubicBezTo>
                      <a:cubicBezTo>
                        <a:pt x="36" y="489"/>
                        <a:pt x="92" y="541"/>
                        <a:pt x="155" y="567"/>
                      </a:cubicBezTo>
                      <a:cubicBezTo>
                        <a:pt x="219" y="592"/>
                        <a:pt x="289" y="593"/>
                        <a:pt x="357" y="582"/>
                      </a:cubicBezTo>
                      <a:cubicBezTo>
                        <a:pt x="476" y="562"/>
                        <a:pt x="575" y="450"/>
                        <a:pt x="582" y="321"/>
                      </a:cubicBezTo>
                      <a:cubicBezTo>
                        <a:pt x="591" y="132"/>
                        <a:pt x="415" y="0"/>
                        <a:pt x="248" y="21"/>
                      </a:cubicBezTo>
                      <a:cubicBezTo>
                        <a:pt x="179" y="30"/>
                        <a:pt x="107" y="56"/>
                        <a:pt x="63" y="114"/>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3" name="Freeform 26"/>
                <p:cNvSpPr/>
                <p:nvPr/>
              </p:nvSpPr>
              <p:spPr bwMode="auto">
                <a:xfrm>
                  <a:off x="8351838" y="2736851"/>
                  <a:ext cx="312738" cy="174625"/>
                </a:xfrm>
                <a:custGeom>
                  <a:gdLst>
                    <a:gd fmla="*/ 155 w 158" name="T0"/>
                    <a:gd fmla="*/ 70 h 87" name="T1"/>
                    <a:gd fmla="*/ 8 w 158" name="T2"/>
                    <a:gd fmla="*/ 8 h 87" name="T3"/>
                    <a:gd fmla="*/ 9 w 158" name="T4"/>
                    <a:gd fmla="*/ 20 h 87" name="T5"/>
                    <a:gd fmla="*/ 87 w 158" name="T6"/>
                    <a:gd fmla="*/ 42 h 87" name="T7"/>
                    <a:gd fmla="*/ 142 w 158" name="T8"/>
                    <a:gd fmla="*/ 83 h 87" name="T9"/>
                    <a:gd fmla="*/ 155 w 158" name="T10"/>
                    <a:gd fmla="*/ 70 h 87" name="T11"/>
                  </a:gdLst>
                  <a:cxnLst>
                    <a:cxn ang="0">
                      <a:pos x="T0" y="T1"/>
                    </a:cxn>
                    <a:cxn ang="0">
                      <a:pos x="T2" y="T3"/>
                    </a:cxn>
                    <a:cxn ang="0">
                      <a:pos x="T4" y="T5"/>
                    </a:cxn>
                    <a:cxn ang="0">
                      <a:pos x="T6" y="T7"/>
                    </a:cxn>
                    <a:cxn ang="0">
                      <a:pos x="T8" y="T9"/>
                    </a:cxn>
                    <a:cxn ang="0">
                      <a:pos x="T10" y="T11"/>
                    </a:cxn>
                  </a:cxnLst>
                  <a:rect b="b" l="0" r="r" t="0"/>
                  <a:pathLst>
                    <a:path h="87" w="158">
                      <a:moveTo>
                        <a:pt x="155" y="70"/>
                      </a:moveTo>
                      <a:cubicBezTo>
                        <a:pt x="132" y="20"/>
                        <a:pt x="55" y="0"/>
                        <a:pt x="8" y="8"/>
                      </a:cubicBezTo>
                      <a:cubicBezTo>
                        <a:pt x="0" y="9"/>
                        <a:pt x="3" y="20"/>
                        <a:pt x="9" y="20"/>
                      </a:cubicBezTo>
                      <a:cubicBezTo>
                        <a:pt x="37" y="24"/>
                        <a:pt x="61" y="29"/>
                        <a:pt x="87" y="42"/>
                      </a:cubicBezTo>
                      <a:cubicBezTo>
                        <a:pt x="107" y="53"/>
                        <a:pt x="122" y="72"/>
                        <a:pt x="142" y="83"/>
                      </a:cubicBezTo>
                      <a:cubicBezTo>
                        <a:pt x="151" y="87"/>
                        <a:pt x="158" y="79"/>
                        <a:pt x="155" y="70"/>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4" name="Freeform 27"/>
                <p:cNvSpPr/>
                <p:nvPr/>
              </p:nvSpPr>
              <p:spPr bwMode="auto">
                <a:xfrm>
                  <a:off x="8678863" y="2927351"/>
                  <a:ext cx="127000" cy="149225"/>
                </a:xfrm>
                <a:custGeom>
                  <a:gdLst>
                    <a:gd fmla="*/ 9 w 64" name="T0"/>
                    <a:gd fmla="*/ 1 h 75" name="T1"/>
                    <a:gd fmla="*/ 4 w 64" name="T2"/>
                    <a:gd fmla="*/ 13 h 75" name="T3"/>
                    <a:gd fmla="*/ 28 w 64" name="T4"/>
                    <a:gd fmla="*/ 37 h 75" name="T5"/>
                    <a:gd fmla="*/ 48 w 64" name="T6"/>
                    <a:gd fmla="*/ 68 h 75" name="T7"/>
                    <a:gd fmla="*/ 62 w 64" name="T8"/>
                    <a:gd fmla="*/ 62 h 75" name="T9"/>
                    <a:gd fmla="*/ 9 w 64" name="T10"/>
                    <a:gd fmla="*/ 1 h 75" name="T11"/>
                  </a:gdLst>
                  <a:cxnLst>
                    <a:cxn ang="0">
                      <a:pos x="T0" y="T1"/>
                    </a:cxn>
                    <a:cxn ang="0">
                      <a:pos x="T2" y="T3"/>
                    </a:cxn>
                    <a:cxn ang="0">
                      <a:pos x="T4" y="T5"/>
                    </a:cxn>
                    <a:cxn ang="0">
                      <a:pos x="T6" y="T7"/>
                    </a:cxn>
                    <a:cxn ang="0">
                      <a:pos x="T8" y="T9"/>
                    </a:cxn>
                    <a:cxn ang="0">
                      <a:pos x="T10" y="T11"/>
                    </a:cxn>
                  </a:cxnLst>
                  <a:rect b="b" l="0" r="r" t="0"/>
                  <a:pathLst>
                    <a:path h="75" w="64">
                      <a:moveTo>
                        <a:pt x="9" y="1"/>
                      </a:moveTo>
                      <a:cubicBezTo>
                        <a:pt x="3" y="0"/>
                        <a:pt x="0" y="9"/>
                        <a:pt x="4" y="13"/>
                      </a:cubicBezTo>
                      <a:cubicBezTo>
                        <a:pt x="12" y="21"/>
                        <a:pt x="21" y="27"/>
                        <a:pt x="28" y="37"/>
                      </a:cubicBezTo>
                      <a:cubicBezTo>
                        <a:pt x="36" y="46"/>
                        <a:pt x="40" y="59"/>
                        <a:pt x="48" y="68"/>
                      </a:cubicBezTo>
                      <a:cubicBezTo>
                        <a:pt x="53" y="75"/>
                        <a:pt x="62" y="69"/>
                        <a:pt x="62" y="62"/>
                      </a:cubicBezTo>
                      <a:cubicBezTo>
                        <a:pt x="64" y="34"/>
                        <a:pt x="34" y="4"/>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5" name="Freeform 28"/>
                <p:cNvSpPr/>
                <p:nvPr/>
              </p:nvSpPr>
              <p:spPr bwMode="auto">
                <a:xfrm>
                  <a:off x="7748588" y="2849563"/>
                  <a:ext cx="1082675" cy="987425"/>
                </a:xfrm>
                <a:custGeom>
                  <a:gdLst>
                    <a:gd fmla="*/ 357 w 546" name="T0"/>
                    <a:gd fmla="*/ 485 h 496" name="T1"/>
                    <a:gd fmla="*/ 546 w 546" name="T2"/>
                    <a:gd fmla="*/ 346 h 496" name="T3"/>
                    <a:gd fmla="*/ 368 w 546" name="T4"/>
                    <a:gd fmla="*/ 411 h 496" name="T5"/>
                    <a:gd fmla="*/ 104 w 546" name="T6"/>
                    <a:gd fmla="*/ 278 h 496" name="T7"/>
                    <a:gd fmla="*/ 77 w 546" name="T8"/>
                    <a:gd fmla="*/ 0 h 496" name="T9"/>
                    <a:gd fmla="*/ 63 w 546" name="T10"/>
                    <a:gd fmla="*/ 17 h 496" name="T11"/>
                    <a:gd fmla="*/ 8 w 546" name="T12"/>
                    <a:gd fmla="*/ 178 h 496" name="T13"/>
                    <a:gd fmla="*/ 15 w 546" name="T14"/>
                    <a:gd fmla="*/ 323 h 496" name="T15"/>
                    <a:gd fmla="*/ 155 w 546" name="T16"/>
                    <a:gd fmla="*/ 470 h 496" name="T17"/>
                    <a:gd fmla="*/ 357 w 546" name="T18"/>
                    <a:gd fmla="*/ 485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7" y="485"/>
                      </a:moveTo>
                      <a:cubicBezTo>
                        <a:pt x="436" y="472"/>
                        <a:pt x="506" y="418"/>
                        <a:pt x="546" y="346"/>
                      </a:cubicBezTo>
                      <a:cubicBezTo>
                        <a:pt x="493" y="384"/>
                        <a:pt x="432" y="408"/>
                        <a:pt x="368" y="411"/>
                      </a:cubicBezTo>
                      <a:cubicBezTo>
                        <a:pt x="266" y="416"/>
                        <a:pt x="162" y="367"/>
                        <a:pt x="104" y="278"/>
                      </a:cubicBezTo>
                      <a:cubicBezTo>
                        <a:pt x="51" y="198"/>
                        <a:pt x="40" y="89"/>
                        <a:pt x="77" y="0"/>
                      </a:cubicBezTo>
                      <a:cubicBezTo>
                        <a:pt x="73" y="5"/>
                        <a:pt x="68" y="11"/>
                        <a:pt x="63" y="17"/>
                      </a:cubicBezTo>
                      <a:cubicBezTo>
                        <a:pt x="29" y="62"/>
                        <a:pt x="15" y="121"/>
                        <a:pt x="8" y="178"/>
                      </a:cubicBezTo>
                      <a:cubicBezTo>
                        <a:pt x="2" y="227"/>
                        <a:pt x="0" y="277"/>
                        <a:pt x="15" y="323"/>
                      </a:cubicBezTo>
                      <a:cubicBezTo>
                        <a:pt x="36" y="392"/>
                        <a:pt x="92" y="444"/>
                        <a:pt x="155" y="470"/>
                      </a:cubicBezTo>
                      <a:cubicBezTo>
                        <a:pt x="219" y="495"/>
                        <a:pt x="289" y="496"/>
                        <a:pt x="357" y="485"/>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6" name="Freeform 29"/>
                <p:cNvSpPr/>
                <p:nvPr/>
              </p:nvSpPr>
              <p:spPr bwMode="auto">
                <a:xfrm>
                  <a:off x="7937500" y="3046413"/>
                  <a:ext cx="244475" cy="147638"/>
                </a:xfrm>
                <a:custGeom>
                  <a:gdLst>
                    <a:gd fmla="*/ 67 w 124" name="T0"/>
                    <a:gd fmla="*/ 3 h 74" name="T1"/>
                    <a:gd fmla="*/ 1 w 124" name="T2"/>
                    <a:gd fmla="*/ 60 h 74" name="T3"/>
                    <a:gd fmla="*/ 9 w 124" name="T4"/>
                    <a:gd fmla="*/ 65 h 74" name="T5"/>
                    <a:gd fmla="*/ 60 w 124" name="T6"/>
                    <a:gd fmla="*/ 26 h 74" name="T7"/>
                    <a:gd fmla="*/ 106 w 124" name="T8"/>
                    <a:gd fmla="*/ 68 h 74" name="T9"/>
                    <a:gd fmla="*/ 123 w 124" name="T10"/>
                    <a:gd fmla="*/ 61 h 74" name="T11"/>
                    <a:gd fmla="*/ 67 w 124" name="T12"/>
                    <a:gd fmla="*/ 3 h 74" name="T13"/>
                  </a:gdLst>
                  <a:cxnLst>
                    <a:cxn ang="0">
                      <a:pos x="T0" y="T1"/>
                    </a:cxn>
                    <a:cxn ang="0">
                      <a:pos x="T2" y="T3"/>
                    </a:cxn>
                    <a:cxn ang="0">
                      <a:pos x="T4" y="T5"/>
                    </a:cxn>
                    <a:cxn ang="0">
                      <a:pos x="T6" y="T7"/>
                    </a:cxn>
                    <a:cxn ang="0">
                      <a:pos x="T8" y="T9"/>
                    </a:cxn>
                    <a:cxn ang="0">
                      <a:pos x="T10" y="T11"/>
                    </a:cxn>
                    <a:cxn ang="0">
                      <a:pos x="T12" y="T13"/>
                    </a:cxn>
                  </a:cxnLst>
                  <a:rect b="b" l="0" r="r" t="0"/>
                  <a:pathLst>
                    <a:path h="74" w="124">
                      <a:moveTo>
                        <a:pt x="67" y="3"/>
                      </a:moveTo>
                      <a:cubicBezTo>
                        <a:pt x="33" y="0"/>
                        <a:pt x="5" y="28"/>
                        <a:pt x="1" y="60"/>
                      </a:cubicBezTo>
                      <a:cubicBezTo>
                        <a:pt x="0" y="65"/>
                        <a:pt x="5" y="69"/>
                        <a:pt x="9" y="65"/>
                      </a:cubicBezTo>
                      <a:cubicBezTo>
                        <a:pt x="26" y="51"/>
                        <a:pt x="34" y="27"/>
                        <a:pt x="60" y="26"/>
                      </a:cubicBezTo>
                      <a:cubicBezTo>
                        <a:pt x="85" y="24"/>
                        <a:pt x="94" y="52"/>
                        <a:pt x="106" y="68"/>
                      </a:cubicBezTo>
                      <a:cubicBezTo>
                        <a:pt x="112" y="74"/>
                        <a:pt x="124" y="69"/>
                        <a:pt x="123" y="61"/>
                      </a:cubicBezTo>
                      <a:cubicBezTo>
                        <a:pt x="120" y="34"/>
                        <a:pt x="95" y="6"/>
                        <a:pt x="67" y="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7" name="Freeform 30"/>
                <p:cNvSpPr/>
                <p:nvPr/>
              </p:nvSpPr>
              <p:spPr bwMode="auto">
                <a:xfrm>
                  <a:off x="8448675" y="3046413"/>
                  <a:ext cx="247650" cy="147638"/>
                </a:xfrm>
                <a:custGeom>
                  <a:gdLst>
                    <a:gd fmla="*/ 58 w 125" name="T0"/>
                    <a:gd fmla="*/ 3 h 74" name="T1"/>
                    <a:gd fmla="*/ 124 w 125" name="T2"/>
                    <a:gd fmla="*/ 60 h 74" name="T3"/>
                    <a:gd fmla="*/ 115 w 125" name="T4"/>
                    <a:gd fmla="*/ 65 h 74" name="T5"/>
                    <a:gd fmla="*/ 65 w 125" name="T6"/>
                    <a:gd fmla="*/ 26 h 74" name="T7"/>
                    <a:gd fmla="*/ 18 w 125" name="T8"/>
                    <a:gd fmla="*/ 68 h 74" name="T9"/>
                    <a:gd fmla="*/ 1 w 125" name="T10"/>
                    <a:gd fmla="*/ 61 h 74" name="T11"/>
                    <a:gd fmla="*/ 58 w 125" name="T12"/>
                    <a:gd fmla="*/ 3 h 74" name="T13"/>
                  </a:gdLst>
                  <a:cxnLst>
                    <a:cxn ang="0">
                      <a:pos x="T0" y="T1"/>
                    </a:cxn>
                    <a:cxn ang="0">
                      <a:pos x="T2" y="T3"/>
                    </a:cxn>
                    <a:cxn ang="0">
                      <a:pos x="T4" y="T5"/>
                    </a:cxn>
                    <a:cxn ang="0">
                      <a:pos x="T6" y="T7"/>
                    </a:cxn>
                    <a:cxn ang="0">
                      <a:pos x="T8" y="T9"/>
                    </a:cxn>
                    <a:cxn ang="0">
                      <a:pos x="T10" y="T11"/>
                    </a:cxn>
                    <a:cxn ang="0">
                      <a:pos x="T12" y="T13"/>
                    </a:cxn>
                  </a:cxnLst>
                  <a:rect b="b" l="0" r="r" t="0"/>
                  <a:pathLst>
                    <a:path h="74" w="125">
                      <a:moveTo>
                        <a:pt x="58" y="3"/>
                      </a:moveTo>
                      <a:cubicBezTo>
                        <a:pt x="91" y="0"/>
                        <a:pt x="120" y="28"/>
                        <a:pt x="124" y="60"/>
                      </a:cubicBezTo>
                      <a:cubicBezTo>
                        <a:pt x="125" y="65"/>
                        <a:pt x="120" y="69"/>
                        <a:pt x="115" y="65"/>
                      </a:cubicBezTo>
                      <a:cubicBezTo>
                        <a:pt x="99" y="51"/>
                        <a:pt x="91" y="27"/>
                        <a:pt x="65" y="26"/>
                      </a:cubicBezTo>
                      <a:cubicBezTo>
                        <a:pt x="40" y="24"/>
                        <a:pt x="31" y="52"/>
                        <a:pt x="18" y="68"/>
                      </a:cubicBezTo>
                      <a:cubicBezTo>
                        <a:pt x="13" y="74"/>
                        <a:pt x="0" y="69"/>
                        <a:pt x="1" y="61"/>
                      </a:cubicBezTo>
                      <a:cubicBezTo>
                        <a:pt x="4" y="34"/>
                        <a:pt x="30" y="6"/>
                        <a:pt x="58" y="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8" name="Freeform 31"/>
                <p:cNvSpPr/>
                <p:nvPr/>
              </p:nvSpPr>
              <p:spPr bwMode="auto">
                <a:xfrm>
                  <a:off x="7980363" y="3343276"/>
                  <a:ext cx="681038" cy="296863"/>
                </a:xfrm>
                <a:custGeom>
                  <a:gdLst>
                    <a:gd fmla="*/ 6 w 343" name="T0"/>
                    <a:gd fmla="*/ 16 h 149" name="T1"/>
                    <a:gd fmla="*/ 171 w 343" name="T2"/>
                    <a:gd fmla="*/ 148 h 149" name="T3"/>
                    <a:gd fmla="*/ 342 w 343" name="T4"/>
                    <a:gd fmla="*/ 12 h 149" name="T5"/>
                    <a:gd fmla="*/ 6 w 343" name="T6"/>
                    <a:gd fmla="*/ 16 h 149" name="T7"/>
                  </a:gdLst>
                  <a:cxnLst>
                    <a:cxn ang="0">
                      <a:pos x="T0" y="T1"/>
                    </a:cxn>
                    <a:cxn ang="0">
                      <a:pos x="T2" y="T3"/>
                    </a:cxn>
                    <a:cxn ang="0">
                      <a:pos x="T4" y="T5"/>
                    </a:cxn>
                    <a:cxn ang="0">
                      <a:pos x="T6" y="T7"/>
                    </a:cxn>
                  </a:cxnLst>
                  <a:rect b="b" l="0" r="r" t="0"/>
                  <a:pathLst>
                    <a:path h="149" w="343">
                      <a:moveTo>
                        <a:pt x="6" y="16"/>
                      </a:moveTo>
                      <a:cubicBezTo>
                        <a:pt x="0" y="51"/>
                        <a:pt x="43" y="146"/>
                        <a:pt x="171" y="148"/>
                      </a:cubicBezTo>
                      <a:cubicBezTo>
                        <a:pt x="300" y="149"/>
                        <a:pt x="343" y="25"/>
                        <a:pt x="342" y="12"/>
                      </a:cubicBezTo>
                      <a:cubicBezTo>
                        <a:pt x="341" y="0"/>
                        <a:pt x="9" y="1"/>
                        <a:pt x="6" y="16"/>
                      </a:cubicBezTo>
                      <a:close/>
                    </a:path>
                  </a:pathLst>
                </a:custGeom>
                <a:solidFill>
                  <a:srgbClr val="F26F5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9" name="Freeform 32"/>
                <p:cNvSpPr/>
                <p:nvPr/>
              </p:nvSpPr>
              <p:spPr bwMode="auto">
                <a:xfrm>
                  <a:off x="7988300" y="3343276"/>
                  <a:ext cx="673100" cy="136525"/>
                </a:xfrm>
                <a:custGeom>
                  <a:gdLst>
                    <a:gd fmla="*/ 2 w 339" name="T0"/>
                    <a:gd fmla="*/ 16 h 69" name="T1"/>
                    <a:gd fmla="*/ 16 w 339" name="T2"/>
                    <a:gd fmla="*/ 69 h 69" name="T3"/>
                    <a:gd fmla="*/ 157 w 339" name="T4"/>
                    <a:gd fmla="*/ 37 h 69" name="T5"/>
                    <a:gd fmla="*/ 230 w 339" name="T6"/>
                    <a:gd fmla="*/ 36 h 69" name="T7"/>
                    <a:gd fmla="*/ 313 w 339" name="T8"/>
                    <a:gd fmla="*/ 69 h 69" name="T9"/>
                    <a:gd fmla="*/ 338 w 339" name="T10"/>
                    <a:gd fmla="*/ 12 h 69" name="T11"/>
                    <a:gd fmla="*/ 2 w 339" name="T12"/>
                    <a:gd fmla="*/ 16 h 69" name="T13"/>
                  </a:gdLst>
                  <a:cxnLst>
                    <a:cxn ang="0">
                      <a:pos x="T0" y="T1"/>
                    </a:cxn>
                    <a:cxn ang="0">
                      <a:pos x="T2" y="T3"/>
                    </a:cxn>
                    <a:cxn ang="0">
                      <a:pos x="T4" y="T5"/>
                    </a:cxn>
                    <a:cxn ang="0">
                      <a:pos x="T6" y="T7"/>
                    </a:cxn>
                    <a:cxn ang="0">
                      <a:pos x="T8" y="T9"/>
                    </a:cxn>
                    <a:cxn ang="0">
                      <a:pos x="T10" y="T11"/>
                    </a:cxn>
                    <a:cxn ang="0">
                      <a:pos x="T12" y="T13"/>
                    </a:cxn>
                  </a:cxnLst>
                  <a:rect b="b" l="0" r="r" t="0"/>
                  <a:pathLst>
                    <a:path h="69" w="339">
                      <a:moveTo>
                        <a:pt x="2" y="16"/>
                      </a:moveTo>
                      <a:cubicBezTo>
                        <a:pt x="0" y="29"/>
                        <a:pt x="4" y="48"/>
                        <a:pt x="16" y="69"/>
                      </a:cubicBezTo>
                      <a:cubicBezTo>
                        <a:pt x="59" y="49"/>
                        <a:pt x="109" y="41"/>
                        <a:pt x="157" y="37"/>
                      </a:cubicBezTo>
                      <a:cubicBezTo>
                        <a:pt x="181" y="34"/>
                        <a:pt x="206" y="33"/>
                        <a:pt x="230" y="36"/>
                      </a:cubicBezTo>
                      <a:cubicBezTo>
                        <a:pt x="260" y="40"/>
                        <a:pt x="288" y="53"/>
                        <a:pt x="313" y="69"/>
                      </a:cubicBezTo>
                      <a:cubicBezTo>
                        <a:pt x="331" y="42"/>
                        <a:pt x="339" y="17"/>
                        <a:pt x="338" y="12"/>
                      </a:cubicBezTo>
                      <a:cubicBezTo>
                        <a:pt x="337" y="0"/>
                        <a:pt x="5" y="1"/>
                        <a:pt x="2" y="16"/>
                      </a:cubicBezTo>
                      <a:close/>
                    </a:path>
                  </a:pathLst>
                </a:custGeom>
                <a:solidFill>
                  <a:srgbClr val="EF534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descr="UAYAAB+LCAAAAAAABADVk11vgjAUhv9Lt90xUzVq5E62uHCxuUSyXSxedFCljhZTyuJi+O9rgfKh9etmycINnL6n53nPOezArfjZYGCDOUVcPBK04oi6AlNgATcANkujyAIOYQFhqycep5sE2B+7Kq158k5E+IaiFKtcRgRBUfFpH+i17JkwQlNaymAHyhDaNkJdWARJEES4KXOZwPy7qtBVsfx9LrgsMI05RUIW3MHsDpRHwB50YKZyA7yV91j熊猫6g0Tkmn/BttqgPlchKs00RQzESd9Ipk57CEMtg9zKvVFU5vvx33Y0NDeiOYeyhvnodog1/kVYq3bI熊猫gUVlrgUr68qXlu3MOsrr4e2VDlVG05tpGifp85I1fElgwl4YwKs9fIij/fQy07OJ8tl8THXogp1hqPMDFhgWQO9BI6nKxCwXCSqMDAArPPNfZFI83uK1WahPLOm+l02B85YwdoezAzbaMueOk27ukvGVOe0pyT9JtgMfF92eaSPHdYxNs+YY1/ZJKuH7NiDS3zTmrk1lyL4Il1/Gujw7NGHeR//U9v1RB71/yOp7wt5PMLKAb531AGAAA=" id="269" name="718cff9f-1962-4e76-84f7-e7b216d0c53f"/>
              <p:cNvGrpSpPr>
                <a:grpSpLocks noChangeAspect="1"/>
              </p:cNvGrpSpPr>
              <p:nvPr/>
            </p:nvGrpSpPr>
            <p:grpSpPr>
              <a:xfrm>
                <a:off x="3453114" y="1036676"/>
                <a:ext cx="831229" cy="1068292"/>
                <a:chOff x="2317379" y="1820534"/>
                <a:chExt cx="2502543" cy="3216255"/>
              </a:xfrm>
            </p:grpSpPr>
            <p:sp>
              <p:nvSpPr>
                <p:cNvPr id="312" name="BackShape"/>
                <p:cNvSpPr/>
                <p:nvPr/>
              </p:nvSpPr>
              <p:spPr bwMode="auto">
                <a:xfrm>
                  <a:off x="4299664" y="2228717"/>
                  <a:ext cx="258297" cy="263342"/>
                </a:xfrm>
                <a:custGeom>
                  <a:gdLst>
                    <a:gd fmla="*/ 50 w 190" name="T0"/>
                    <a:gd fmla="*/ 161 h 193" name="T1"/>
                    <a:gd fmla="*/ 109 w 190" name="T2"/>
                    <a:gd fmla="*/ 193 h 193" name="T3"/>
                    <a:gd fmla="*/ 149 w 190" name="T4"/>
                    <a:gd fmla="*/ 181 h 193" name="T5"/>
                    <a:gd fmla="*/ 167 w 190" name="T6"/>
                    <a:gd fmla="*/ 81 h 193" name="T7"/>
                    <a:gd fmla="*/ 136 w 190" name="T8"/>
                    <a:gd fmla="*/ 37 h 193" name="T9"/>
                    <a:gd fmla="*/ 38 w 190" name="T10"/>
                    <a:gd fmla="*/ 23 h 193" name="T11"/>
                    <a:gd fmla="*/ 24 w 190" name="T12"/>
                    <a:gd fmla="*/ 124 h 193" name="T13"/>
                    <a:gd fmla="*/ 5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50" y="161"/>
                      </a:moveTo>
                      <a:cubicBezTo>
                        <a:pt x="64" y="182"/>
                        <a:pt x="86" y="193"/>
                        <a:pt x="109" y="193"/>
                      </a:cubicBezTo>
                      <a:cubicBezTo>
                        <a:pt x="122" y="193"/>
                        <a:pt x="136" y="189"/>
                        <a:pt x="149" y="181"/>
                      </a:cubicBezTo>
                      <a:cubicBezTo>
                        <a:pt x="181" y="159"/>
                        <a:pt x="190" y="114"/>
                        <a:pt x="167" y="81"/>
                      </a:cubicBezTo>
                      <a:cubicBezTo>
                        <a:pt x="158" y="66"/>
                        <a:pt x="147" y="51"/>
                        <a:pt x="136" y="37"/>
                      </a:cubicBezTo>
                      <a:cubicBezTo>
                        <a:pt x="112" y="6"/>
                        <a:pt x="69" y="0"/>
                        <a:pt x="38" y="23"/>
                      </a:cubicBezTo>
                      <a:cubicBezTo>
                        <a:pt x="6" y="48"/>
                        <a:pt x="0" y="93"/>
                        <a:pt x="24" y="124"/>
                      </a:cubicBezTo>
                      <a:cubicBezTo>
                        <a:pt x="33" y="136"/>
                        <a:pt x="42" y="148"/>
                        <a:pt x="50" y="161"/>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13" name="BackShape"/>
                <p:cNvSpPr/>
                <p:nvPr/>
              </p:nvSpPr>
              <p:spPr bwMode="auto">
                <a:xfrm>
                  <a:off x="4513554" y="2586902"/>
                  <a:ext cx="231055" cy="273432"/>
                </a:xfrm>
                <a:custGeom>
                  <a:gdLst>
                    <a:gd fmla="*/ 12 w 170" name="T0"/>
                    <a:gd fmla="*/ 102 h 201" name="T1"/>
                    <a:gd fmla="*/ 24 w 170" name="T2"/>
                    <a:gd fmla="*/ 146 h 201" name="T3"/>
                    <a:gd fmla="*/ 93 w 170" name="T4"/>
                    <a:gd fmla="*/ 201 h 201" name="T5"/>
                    <a:gd fmla="*/ 110 w 170" name="T6"/>
                    <a:gd fmla="*/ 198 h 201" name="T7"/>
                    <a:gd fmla="*/ 161 w 170" name="T8"/>
                    <a:gd fmla="*/ 111 h 201" name="T9"/>
                    <a:gd fmla="*/ 146 w 170" name="T10"/>
                    <a:gd fmla="*/ 59 h 201" name="T11"/>
                    <a:gd fmla="*/ 57 w 170" name="T12"/>
                    <a:gd fmla="*/ 12 h 201" name="T13"/>
                    <a:gd fmla="*/ 12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2" y="102"/>
                      </a:moveTo>
                      <a:cubicBezTo>
                        <a:pt x="16" y="117"/>
                        <a:pt x="21" y="131"/>
                        <a:pt x="24" y="146"/>
                      </a:cubicBezTo>
                      <a:cubicBezTo>
                        <a:pt x="32" y="179"/>
                        <a:pt x="61" y="201"/>
                        <a:pt x="93" y="201"/>
                      </a:cubicBezTo>
                      <a:cubicBezTo>
                        <a:pt x="98" y="201"/>
                        <a:pt x="104" y="199"/>
                        <a:pt x="110" y="198"/>
                      </a:cubicBezTo>
                      <a:cubicBezTo>
                        <a:pt x="147" y="188"/>
                        <a:pt x="170" y="149"/>
                        <a:pt x="161" y="111"/>
                      </a:cubicBezTo>
                      <a:cubicBezTo>
                        <a:pt x="157" y="93"/>
                        <a:pt x="152" y="75"/>
                        <a:pt x="146" y="59"/>
                      </a:cubicBezTo>
                      <a:cubicBezTo>
                        <a:pt x="135" y="20"/>
                        <a:pt x="95" y="0"/>
                        <a:pt x="57" y="12"/>
                      </a:cubicBezTo>
                      <a:cubicBezTo>
                        <a:pt x="21" y="24"/>
                        <a:pt x="0" y="65"/>
                        <a:pt x="12" y="102"/>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14" name="BackShape"/>
                <p:cNvSpPr/>
                <p:nvPr/>
              </p:nvSpPr>
              <p:spPr bwMode="auto">
                <a:xfrm>
                  <a:off x="4252230" y="3681226"/>
                  <a:ext cx="261325" cy="257288"/>
                </a:xfrm>
                <a:custGeom>
                  <a:gdLst>
                    <a:gd fmla="*/ 159 w 192" name="T0"/>
                    <a:gd fmla="*/ 26 h 189" name="T1"/>
                    <a:gd fmla="*/ 59 w 192" name="T2"/>
                    <a:gd fmla="*/ 34 h 189" name="T3"/>
                    <a:gd fmla="*/ 28 w 192" name="T4"/>
                    <a:gd fmla="*/ 67 h 189" name="T5"/>
                    <a:gd fmla="*/ 29 w 192" name="T6"/>
                    <a:gd fmla="*/ 168 h 189" name="T7"/>
                    <a:gd fmla="*/ 79 w 192" name="T8"/>
                    <a:gd fmla="*/ 189 h 189" name="T9"/>
                    <a:gd fmla="*/ 130 w 192" name="T10"/>
                    <a:gd fmla="*/ 167 h 189" name="T11"/>
                    <a:gd fmla="*/ 166 w 192" name="T12"/>
                    <a:gd fmla="*/ 128 h 189" name="T13"/>
                    <a:gd fmla="*/ 159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159" y="26"/>
                      </a:moveTo>
                      <a:cubicBezTo>
                        <a:pt x="129" y="0"/>
                        <a:pt x="84" y="4"/>
                        <a:pt x="59" y="34"/>
                      </a:cubicBezTo>
                      <a:cubicBezTo>
                        <a:pt x="49" y="45"/>
                        <a:pt x="38" y="56"/>
                        <a:pt x="28" y="67"/>
                      </a:cubicBezTo>
                      <a:cubicBezTo>
                        <a:pt x="0" y="95"/>
                        <a:pt x="2" y="141"/>
                        <a:pt x="29" y="168"/>
                      </a:cubicBezTo>
                      <a:cubicBezTo>
                        <a:pt x="43" y="182"/>
                        <a:pt x="61" y="189"/>
                        <a:pt x="79" y="189"/>
                      </a:cubicBezTo>
                      <a:cubicBezTo>
                        <a:pt x="98" y="189"/>
                        <a:pt x="116" y="181"/>
                        <a:pt x="130" y="167"/>
                      </a:cubicBezTo>
                      <a:cubicBezTo>
                        <a:pt x="143" y="154"/>
                        <a:pt x="154" y="141"/>
                        <a:pt x="166" y="128"/>
                      </a:cubicBezTo>
                      <a:cubicBezTo>
                        <a:pt x="192" y="98"/>
                        <a:pt x="189" y="52"/>
                        <a:pt x="159" y="26"/>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15" name="BackShape"/>
                <p:cNvSpPr/>
                <p:nvPr/>
              </p:nvSpPr>
              <p:spPr bwMode="auto">
                <a:xfrm>
                  <a:off x="4569048" y="2992096"/>
                  <a:ext cx="202804" cy="268387"/>
                </a:xfrm>
                <a:custGeom>
                  <a:gdLst>
                    <a:gd fmla="*/ 79 w 149" name="T0"/>
                    <a:gd fmla="*/ 2 h 197" name="T1"/>
                    <a:gd fmla="*/ 5 w 149" name="T2"/>
                    <a:gd fmla="*/ 72 h 197" name="T3"/>
                    <a:gd fmla="*/ 3 w 149" name="T4"/>
                    <a:gd fmla="*/ 118 h 197" name="T5"/>
                    <a:gd fmla="*/ 67 w 149" name="T6"/>
                    <a:gd fmla="*/ 197 h 197" name="T7"/>
                    <a:gd fmla="*/ 73 w 149" name="T8"/>
                    <a:gd fmla="*/ 197 h 197" name="T9"/>
                    <a:gd fmla="*/ 144 w 149" name="T10"/>
                    <a:gd fmla="*/ 131 h 197" name="T11"/>
                    <a:gd fmla="*/ 148 w 149" name="T12"/>
                    <a:gd fmla="*/ 76 h 197" name="T13"/>
                    <a:gd fmla="*/ 79 w 149"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49">
                      <a:moveTo>
                        <a:pt x="79" y="2"/>
                      </a:moveTo>
                      <a:cubicBezTo>
                        <a:pt x="40" y="0"/>
                        <a:pt x="6" y="32"/>
                        <a:pt x="5" y="72"/>
                      </a:cubicBezTo>
                      <a:cubicBezTo>
                        <a:pt x="5" y="87"/>
                        <a:pt x="4" y="103"/>
                        <a:pt x="3" y="118"/>
                      </a:cubicBezTo>
                      <a:cubicBezTo>
                        <a:pt x="0" y="158"/>
                        <a:pt x="28" y="193"/>
                        <a:pt x="67" y="197"/>
                      </a:cubicBezTo>
                      <a:cubicBezTo>
                        <a:pt x="70" y="197"/>
                        <a:pt x="71" y="197"/>
                        <a:pt x="73" y="197"/>
                      </a:cubicBezTo>
                      <a:cubicBezTo>
                        <a:pt x="110" y="197"/>
                        <a:pt x="141" y="169"/>
                        <a:pt x="144" y="131"/>
                      </a:cubicBezTo>
                      <a:cubicBezTo>
                        <a:pt x="146" y="113"/>
                        <a:pt x="147" y="95"/>
                        <a:pt x="148" y="76"/>
                      </a:cubicBezTo>
                      <a:cubicBezTo>
                        <a:pt x="149" y="37"/>
                        <a:pt x="118" y="3"/>
                        <a:pt x="79" y="2"/>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16" name="BackShape"/>
                <p:cNvSpPr/>
                <p:nvPr/>
              </p:nvSpPr>
              <p:spPr bwMode="auto">
                <a:xfrm>
                  <a:off x="4461088" y="3355327"/>
                  <a:ext cx="248208" cy="269396"/>
                </a:xfrm>
                <a:custGeom>
                  <a:gdLst>
                    <a:gd fmla="*/ 126 w 182" name="T0"/>
                    <a:gd fmla="*/ 14 h 198" name="T1"/>
                    <a:gd fmla="*/ 35 w 182" name="T2"/>
                    <a:gd fmla="*/ 55 h 198" name="T3"/>
                    <a:gd fmla="*/ 17 w 182" name="T4"/>
                    <a:gd fmla="*/ 96 h 198" name="T5"/>
                    <a:gd fmla="*/ 52 w 182" name="T6"/>
                    <a:gd fmla="*/ 191 h 198" name="T7"/>
                    <a:gd fmla="*/ 82 w 182" name="T8"/>
                    <a:gd fmla="*/ 198 h 198" name="T9"/>
                    <a:gd fmla="*/ 146 w 182" name="T10"/>
                    <a:gd fmla="*/ 157 h 198" name="T11"/>
                    <a:gd fmla="*/ 167 w 182" name="T12"/>
                    <a:gd fmla="*/ 107 h 198" name="T13"/>
                    <a:gd fmla="*/ 126 w 182"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2">
                      <a:moveTo>
                        <a:pt x="126" y="14"/>
                      </a:moveTo>
                      <a:cubicBezTo>
                        <a:pt x="90" y="0"/>
                        <a:pt x="50" y="17"/>
                        <a:pt x="35" y="55"/>
                      </a:cubicBezTo>
                      <a:cubicBezTo>
                        <a:pt x="29" y="68"/>
                        <a:pt x="23" y="82"/>
                        <a:pt x="17" y="96"/>
                      </a:cubicBezTo>
                      <a:cubicBezTo>
                        <a:pt x="0" y="132"/>
                        <a:pt x="16" y="175"/>
                        <a:pt x="52" y="191"/>
                      </a:cubicBezTo>
                      <a:cubicBezTo>
                        <a:pt x="61" y="196"/>
                        <a:pt x="71" y="198"/>
                        <a:pt x="82" y="198"/>
                      </a:cubicBezTo>
                      <a:cubicBezTo>
                        <a:pt x="108" y="198"/>
                        <a:pt x="133" y="183"/>
                        <a:pt x="146" y="157"/>
                      </a:cubicBezTo>
                      <a:cubicBezTo>
                        <a:pt x="153" y="140"/>
                        <a:pt x="161" y="124"/>
                        <a:pt x="167" y="107"/>
                      </a:cubicBezTo>
                      <a:cubicBezTo>
                        <a:pt x="182" y="70"/>
                        <a:pt x="163" y="28"/>
                        <a:pt x="126" y="14"/>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17" name="BackShape"/>
                <p:cNvSpPr/>
                <p:nvPr/>
              </p:nvSpPr>
              <p:spPr bwMode="auto">
                <a:xfrm rot="21047012">
                  <a:off x="3973815" y="1960053"/>
                  <a:ext cx="275450" cy="248208"/>
                </a:xfrm>
                <a:custGeom>
                  <a:gdLst>
                    <a:gd fmla="*/ 179 w 202" name="T0"/>
                    <a:gd fmla="*/ 153 h 182" name="T1"/>
                    <a:gd fmla="*/ 164 w 202" name="T2"/>
                    <a:gd fmla="*/ 52 h 182" name="T3"/>
                    <a:gd fmla="*/ 120 w 202" name="T4"/>
                    <a:gd fmla="*/ 22 h 182" name="T5"/>
                    <a:gd fmla="*/ 22 w 202" name="T6"/>
                    <a:gd fmla="*/ 42 h 182" name="T7"/>
                    <a:gd fmla="*/ 43 w 202" name="T8"/>
                    <a:gd fmla="*/ 141 h 182" name="T9"/>
                    <a:gd fmla="*/ 79 w 202" name="T10"/>
                    <a:gd fmla="*/ 168 h 182" name="T11"/>
                    <a:gd fmla="*/ 122 w 202" name="T12"/>
                    <a:gd fmla="*/ 182 h 182" name="T13"/>
                    <a:gd fmla="*/ 179 w 202"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179" y="153"/>
                      </a:moveTo>
                      <a:cubicBezTo>
                        <a:pt x="202" y="120"/>
                        <a:pt x="195" y="76"/>
                        <a:pt x="164" y="52"/>
                      </a:cubicBezTo>
                      <a:cubicBezTo>
                        <a:pt x="149" y="41"/>
                        <a:pt x="135" y="31"/>
                        <a:pt x="120" y="22"/>
                      </a:cubicBezTo>
                      <a:cubicBezTo>
                        <a:pt x="87" y="0"/>
                        <a:pt x="44" y="9"/>
                        <a:pt x="22" y="42"/>
                      </a:cubicBezTo>
                      <a:cubicBezTo>
                        <a:pt x="0" y="75"/>
                        <a:pt x="11" y="120"/>
                        <a:pt x="43" y="141"/>
                      </a:cubicBezTo>
                      <a:cubicBezTo>
                        <a:pt x="55" y="149"/>
                        <a:pt x="68" y="158"/>
                        <a:pt x="79" y="168"/>
                      </a:cubicBezTo>
                      <a:cubicBezTo>
                        <a:pt x="93" y="177"/>
                        <a:pt x="107" y="182"/>
                        <a:pt x="122" y="182"/>
                      </a:cubicBezTo>
                      <a:cubicBezTo>
                        <a:pt x="143" y="182"/>
                        <a:pt x="165" y="171"/>
                        <a:pt x="179" y="153"/>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18" name="BackShape"/>
                <p:cNvSpPr/>
                <p:nvPr/>
              </p:nvSpPr>
              <p:spPr bwMode="auto">
                <a:xfrm>
                  <a:off x="2538992" y="2270681"/>
                  <a:ext cx="259307" cy="263342"/>
                </a:xfrm>
                <a:custGeom>
                  <a:gdLst>
                    <a:gd fmla="*/ 140 w 190" name="T0"/>
                    <a:gd fmla="*/ 161 h 193" name="T1"/>
                    <a:gd fmla="*/ 82 w 190" name="T2"/>
                    <a:gd fmla="*/ 193 h 193" name="T3"/>
                    <a:gd fmla="*/ 42 w 190" name="T4"/>
                    <a:gd fmla="*/ 181 h 193" name="T5"/>
                    <a:gd fmla="*/ 23 w 190" name="T6"/>
                    <a:gd fmla="*/ 81 h 193" name="T7"/>
                    <a:gd fmla="*/ 54 w 190" name="T8"/>
                    <a:gd fmla="*/ 37 h 193" name="T9"/>
                    <a:gd fmla="*/ 153 w 190" name="T10"/>
                    <a:gd fmla="*/ 23 h 193" name="T11"/>
                    <a:gd fmla="*/ 166 w 190" name="T12"/>
                    <a:gd fmla="*/ 124 h 193" name="T13"/>
                    <a:gd fmla="*/ 14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140" y="161"/>
                      </a:moveTo>
                      <a:cubicBezTo>
                        <a:pt x="126" y="182"/>
                        <a:pt x="105" y="193"/>
                        <a:pt x="82" y="193"/>
                      </a:cubicBezTo>
                      <a:cubicBezTo>
                        <a:pt x="68" y="193"/>
                        <a:pt x="54" y="189"/>
                        <a:pt x="42" y="181"/>
                      </a:cubicBezTo>
                      <a:cubicBezTo>
                        <a:pt x="10" y="159"/>
                        <a:pt x="0" y="114"/>
                        <a:pt x="23" y="81"/>
                      </a:cubicBezTo>
                      <a:cubicBezTo>
                        <a:pt x="32" y="66"/>
                        <a:pt x="43" y="51"/>
                        <a:pt x="54" y="37"/>
                      </a:cubicBezTo>
                      <a:cubicBezTo>
                        <a:pt x="78" y="6"/>
                        <a:pt x="122" y="0"/>
                        <a:pt x="153" y="23"/>
                      </a:cubicBezTo>
                      <a:cubicBezTo>
                        <a:pt x="185" y="48"/>
                        <a:pt x="190" y="93"/>
                        <a:pt x="166" y="124"/>
                      </a:cubicBezTo>
                      <a:cubicBezTo>
                        <a:pt x="157" y="136"/>
                        <a:pt x="148" y="148"/>
                        <a:pt x="140" y="161"/>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19" name="BackShape"/>
                <p:cNvSpPr/>
                <p:nvPr/>
              </p:nvSpPr>
              <p:spPr bwMode="auto">
                <a:xfrm>
                  <a:off x="2392691" y="2608686"/>
                  <a:ext cx="231055" cy="273432"/>
                </a:xfrm>
                <a:custGeom>
                  <a:gdLst>
                    <a:gd fmla="*/ 158 w 170" name="T0"/>
                    <a:gd fmla="*/ 102 h 201" name="T1"/>
                    <a:gd fmla="*/ 146 w 170" name="T2"/>
                    <a:gd fmla="*/ 146 h 201" name="T3"/>
                    <a:gd fmla="*/ 77 w 170" name="T4"/>
                    <a:gd fmla="*/ 201 h 201" name="T5"/>
                    <a:gd fmla="*/ 60 w 170" name="T6"/>
                    <a:gd fmla="*/ 198 h 201" name="T7"/>
                    <a:gd fmla="*/ 9 w 170" name="T8"/>
                    <a:gd fmla="*/ 111 h 201" name="T9"/>
                    <a:gd fmla="*/ 24 w 170" name="T10"/>
                    <a:gd fmla="*/ 59 h 201" name="T11"/>
                    <a:gd fmla="*/ 113 w 170" name="T12"/>
                    <a:gd fmla="*/ 12 h 201" name="T13"/>
                    <a:gd fmla="*/ 158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58" y="102"/>
                      </a:moveTo>
                      <a:cubicBezTo>
                        <a:pt x="154" y="117"/>
                        <a:pt x="149" y="131"/>
                        <a:pt x="146" y="146"/>
                      </a:cubicBezTo>
                      <a:cubicBezTo>
                        <a:pt x="138" y="179"/>
                        <a:pt x="109" y="201"/>
                        <a:pt x="77" y="201"/>
                      </a:cubicBezTo>
                      <a:cubicBezTo>
                        <a:pt x="72" y="201"/>
                        <a:pt x="66" y="199"/>
                        <a:pt x="60" y="198"/>
                      </a:cubicBezTo>
                      <a:cubicBezTo>
                        <a:pt x="23" y="188"/>
                        <a:pt x="0" y="149"/>
                        <a:pt x="9" y="111"/>
                      </a:cubicBezTo>
                      <a:cubicBezTo>
                        <a:pt x="14" y="93"/>
                        <a:pt x="18" y="75"/>
                        <a:pt x="24" y="59"/>
                      </a:cubicBezTo>
                      <a:cubicBezTo>
                        <a:pt x="35" y="20"/>
                        <a:pt x="75" y="0"/>
                        <a:pt x="113" y="12"/>
                      </a:cubicBezTo>
                      <a:cubicBezTo>
                        <a:pt x="149" y="24"/>
                        <a:pt x="170" y="65"/>
                        <a:pt x="158" y="102"/>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20" name="BackShape"/>
                <p:cNvSpPr/>
                <p:nvPr/>
              </p:nvSpPr>
              <p:spPr bwMode="auto">
                <a:xfrm>
                  <a:off x="2623746" y="3681226"/>
                  <a:ext cx="261325" cy="257288"/>
                </a:xfrm>
                <a:custGeom>
                  <a:gdLst>
                    <a:gd fmla="*/ 33 w 192" name="T0"/>
                    <a:gd fmla="*/ 26 h 189" name="T1"/>
                    <a:gd fmla="*/ 133 w 192" name="T2"/>
                    <a:gd fmla="*/ 34 h 189" name="T3"/>
                    <a:gd fmla="*/ 164 w 192" name="T4"/>
                    <a:gd fmla="*/ 67 h 189" name="T5"/>
                    <a:gd fmla="*/ 163 w 192" name="T6"/>
                    <a:gd fmla="*/ 168 h 189" name="T7"/>
                    <a:gd fmla="*/ 114 w 192" name="T8"/>
                    <a:gd fmla="*/ 189 h 189" name="T9"/>
                    <a:gd fmla="*/ 62 w 192" name="T10"/>
                    <a:gd fmla="*/ 167 h 189" name="T11"/>
                    <a:gd fmla="*/ 26 w 192" name="T12"/>
                    <a:gd fmla="*/ 128 h 189" name="T13"/>
                    <a:gd fmla="*/ 33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33" y="26"/>
                      </a:moveTo>
                      <a:cubicBezTo>
                        <a:pt x="63" y="0"/>
                        <a:pt x="108" y="4"/>
                        <a:pt x="133" y="34"/>
                      </a:cubicBezTo>
                      <a:cubicBezTo>
                        <a:pt x="143" y="45"/>
                        <a:pt x="154" y="56"/>
                        <a:pt x="164" y="67"/>
                      </a:cubicBezTo>
                      <a:cubicBezTo>
                        <a:pt x="192" y="95"/>
                        <a:pt x="191" y="141"/>
                        <a:pt x="163" y="168"/>
                      </a:cubicBezTo>
                      <a:cubicBezTo>
                        <a:pt x="149" y="182"/>
                        <a:pt x="131" y="189"/>
                        <a:pt x="114" y="189"/>
                      </a:cubicBezTo>
                      <a:cubicBezTo>
                        <a:pt x="94" y="189"/>
                        <a:pt x="76" y="181"/>
                        <a:pt x="62" y="167"/>
                      </a:cubicBezTo>
                      <a:cubicBezTo>
                        <a:pt x="49" y="154"/>
                        <a:pt x="38" y="141"/>
                        <a:pt x="26" y="128"/>
                      </a:cubicBezTo>
                      <a:cubicBezTo>
                        <a:pt x="0" y="98"/>
                        <a:pt x="3" y="52"/>
                        <a:pt x="33" y="26"/>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21" name="BackShape"/>
                <p:cNvSpPr/>
                <p:nvPr/>
              </p:nvSpPr>
              <p:spPr bwMode="auto">
                <a:xfrm>
                  <a:off x="2365449" y="2992096"/>
                  <a:ext cx="203813" cy="268387"/>
                </a:xfrm>
                <a:custGeom>
                  <a:gdLst>
                    <a:gd fmla="*/ 70 w 150" name="T0"/>
                    <a:gd fmla="*/ 2 h 197" name="T1"/>
                    <a:gd fmla="*/ 144 w 150" name="T2"/>
                    <a:gd fmla="*/ 72 h 197" name="T3"/>
                    <a:gd fmla="*/ 146 w 150" name="T4"/>
                    <a:gd fmla="*/ 118 h 197" name="T5"/>
                    <a:gd fmla="*/ 82 w 150" name="T6"/>
                    <a:gd fmla="*/ 197 h 197" name="T7"/>
                    <a:gd fmla="*/ 76 w 150" name="T8"/>
                    <a:gd fmla="*/ 197 h 197" name="T9"/>
                    <a:gd fmla="*/ 5 w 150" name="T10"/>
                    <a:gd fmla="*/ 131 h 197" name="T11"/>
                    <a:gd fmla="*/ 1 w 150" name="T12"/>
                    <a:gd fmla="*/ 76 h 197" name="T13"/>
                    <a:gd fmla="*/ 70 w 150"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50">
                      <a:moveTo>
                        <a:pt x="70" y="2"/>
                      </a:moveTo>
                      <a:cubicBezTo>
                        <a:pt x="109" y="0"/>
                        <a:pt x="143" y="32"/>
                        <a:pt x="144" y="72"/>
                      </a:cubicBezTo>
                      <a:cubicBezTo>
                        <a:pt x="144" y="87"/>
                        <a:pt x="145" y="103"/>
                        <a:pt x="146" y="118"/>
                      </a:cubicBezTo>
                      <a:cubicBezTo>
                        <a:pt x="150" y="158"/>
                        <a:pt x="121" y="193"/>
                        <a:pt x="82" y="197"/>
                      </a:cubicBezTo>
                      <a:cubicBezTo>
                        <a:pt x="79" y="197"/>
                        <a:pt x="78" y="197"/>
                        <a:pt x="76" y="197"/>
                      </a:cubicBezTo>
                      <a:cubicBezTo>
                        <a:pt x="39" y="197"/>
                        <a:pt x="8" y="169"/>
                        <a:pt x="5" y="131"/>
                      </a:cubicBezTo>
                      <a:cubicBezTo>
                        <a:pt x="4" y="113"/>
                        <a:pt x="2" y="95"/>
                        <a:pt x="1" y="76"/>
                      </a:cubicBezTo>
                      <a:cubicBezTo>
                        <a:pt x="0" y="37"/>
                        <a:pt x="31" y="3"/>
                        <a:pt x="70" y="2"/>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22" name="BackShape"/>
                <p:cNvSpPr/>
                <p:nvPr/>
              </p:nvSpPr>
              <p:spPr bwMode="auto">
                <a:xfrm>
                  <a:off x="2429014" y="3355327"/>
                  <a:ext cx="246190" cy="269396"/>
                </a:xfrm>
                <a:custGeom>
                  <a:gdLst>
                    <a:gd fmla="*/ 55 w 181" name="T0"/>
                    <a:gd fmla="*/ 14 h 198" name="T1"/>
                    <a:gd fmla="*/ 147 w 181" name="T2"/>
                    <a:gd fmla="*/ 55 h 198" name="T3"/>
                    <a:gd fmla="*/ 164 w 181" name="T4"/>
                    <a:gd fmla="*/ 96 h 198" name="T5"/>
                    <a:gd fmla="*/ 129 w 181" name="T6"/>
                    <a:gd fmla="*/ 191 h 198" name="T7"/>
                    <a:gd fmla="*/ 99 w 181" name="T8"/>
                    <a:gd fmla="*/ 198 h 198" name="T9"/>
                    <a:gd fmla="*/ 35 w 181" name="T10"/>
                    <a:gd fmla="*/ 157 h 198" name="T11"/>
                    <a:gd fmla="*/ 15 w 181" name="T12"/>
                    <a:gd fmla="*/ 107 h 198" name="T13"/>
                    <a:gd fmla="*/ 55 w 181"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1">
                      <a:moveTo>
                        <a:pt x="55" y="14"/>
                      </a:moveTo>
                      <a:cubicBezTo>
                        <a:pt x="91" y="0"/>
                        <a:pt x="132" y="17"/>
                        <a:pt x="147" y="55"/>
                      </a:cubicBezTo>
                      <a:cubicBezTo>
                        <a:pt x="152" y="68"/>
                        <a:pt x="158" y="82"/>
                        <a:pt x="164" y="96"/>
                      </a:cubicBezTo>
                      <a:cubicBezTo>
                        <a:pt x="181" y="132"/>
                        <a:pt x="165" y="175"/>
                        <a:pt x="129" y="191"/>
                      </a:cubicBezTo>
                      <a:cubicBezTo>
                        <a:pt x="120" y="196"/>
                        <a:pt x="110" y="198"/>
                        <a:pt x="99" y="198"/>
                      </a:cubicBezTo>
                      <a:cubicBezTo>
                        <a:pt x="73" y="198"/>
                        <a:pt x="48" y="183"/>
                        <a:pt x="35" y="157"/>
                      </a:cubicBezTo>
                      <a:cubicBezTo>
                        <a:pt x="28" y="140"/>
                        <a:pt x="20" y="124"/>
                        <a:pt x="15" y="107"/>
                      </a:cubicBezTo>
                      <a:cubicBezTo>
                        <a:pt x="0" y="70"/>
                        <a:pt x="18" y="28"/>
                        <a:pt x="55" y="14"/>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23" name="BackShape"/>
                <p:cNvSpPr/>
                <p:nvPr/>
              </p:nvSpPr>
              <p:spPr bwMode="auto">
                <a:xfrm>
                  <a:off x="2800317" y="2012383"/>
                  <a:ext cx="273432" cy="248208"/>
                </a:xfrm>
                <a:custGeom>
                  <a:gdLst>
                    <a:gd fmla="*/ 23 w 201" name="T0"/>
                    <a:gd fmla="*/ 153 h 182" name="T1"/>
                    <a:gd fmla="*/ 37 w 201" name="T2"/>
                    <a:gd fmla="*/ 52 h 182" name="T3"/>
                    <a:gd fmla="*/ 81 w 201" name="T4"/>
                    <a:gd fmla="*/ 22 h 182" name="T5"/>
                    <a:gd fmla="*/ 179 w 201" name="T6"/>
                    <a:gd fmla="*/ 42 h 182" name="T7"/>
                    <a:gd fmla="*/ 158 w 201" name="T8"/>
                    <a:gd fmla="*/ 141 h 182" name="T9"/>
                    <a:gd fmla="*/ 122 w 201" name="T10"/>
                    <a:gd fmla="*/ 168 h 182" name="T11"/>
                    <a:gd fmla="*/ 80 w 201" name="T12"/>
                    <a:gd fmla="*/ 182 h 182" name="T13"/>
                    <a:gd fmla="*/ 23 w 201"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23" y="153"/>
                      </a:moveTo>
                      <a:cubicBezTo>
                        <a:pt x="0" y="120"/>
                        <a:pt x="7" y="76"/>
                        <a:pt x="37" y="52"/>
                      </a:cubicBezTo>
                      <a:cubicBezTo>
                        <a:pt x="52" y="41"/>
                        <a:pt x="66" y="31"/>
                        <a:pt x="81" y="22"/>
                      </a:cubicBezTo>
                      <a:cubicBezTo>
                        <a:pt x="114" y="0"/>
                        <a:pt x="157" y="9"/>
                        <a:pt x="179" y="42"/>
                      </a:cubicBezTo>
                      <a:cubicBezTo>
                        <a:pt x="201" y="75"/>
                        <a:pt x="190" y="120"/>
                        <a:pt x="158" y="141"/>
                      </a:cubicBezTo>
                      <a:cubicBezTo>
                        <a:pt x="146" y="149"/>
                        <a:pt x="133" y="158"/>
                        <a:pt x="122" y="168"/>
                      </a:cubicBezTo>
                      <a:cubicBezTo>
                        <a:pt x="108" y="177"/>
                        <a:pt x="94" y="182"/>
                        <a:pt x="80" y="182"/>
                      </a:cubicBezTo>
                      <a:cubicBezTo>
                        <a:pt x="58" y="182"/>
                        <a:pt x="36" y="171"/>
                        <a:pt x="23" y="153"/>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24" name="BackShape"/>
                <p:cNvSpPr/>
                <p:nvPr/>
              </p:nvSpPr>
              <p:spPr bwMode="auto">
                <a:xfrm>
                  <a:off x="2912313" y="3919344"/>
                  <a:ext cx="269396" cy="253252"/>
                </a:xfrm>
                <a:custGeom>
                  <a:gdLst>
                    <a:gd fmla="*/ 158 w 198" name="T0"/>
                    <a:gd fmla="*/ 41 h 186" name="T1"/>
                    <a:gd fmla="*/ 196 w 198" name="T2"/>
                    <a:gd fmla="*/ 95 h 186" name="T3"/>
                    <a:gd fmla="*/ 190 w 198" name="T4"/>
                    <a:gd fmla="*/ 136 h 186" name="T5"/>
                    <a:gd fmla="*/ 93 w 198" name="T6"/>
                    <a:gd fmla="*/ 167 h 186" name="T7"/>
                    <a:gd fmla="*/ 46 w 198" name="T8"/>
                    <a:gd fmla="*/ 142 h 186" name="T9"/>
                    <a:gd fmla="*/ 19 w 198" name="T10"/>
                    <a:gd fmla="*/ 47 h 186" name="T11"/>
                    <a:gd fmla="*/ 118 w 198" name="T12"/>
                    <a:gd fmla="*/ 20 h 186" name="T13"/>
                    <a:gd fmla="*/ 158 w 198" name="T14"/>
                    <a:gd fmla="*/ 41 h 18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6" w="198">
                      <a:moveTo>
                        <a:pt x="158" y="41"/>
                      </a:moveTo>
                      <a:cubicBezTo>
                        <a:pt x="180" y="52"/>
                        <a:pt x="193" y="73"/>
                        <a:pt x="196" y="95"/>
                      </a:cubicBezTo>
                      <a:cubicBezTo>
                        <a:pt x="198" y="109"/>
                        <a:pt x="196" y="123"/>
                        <a:pt x="190" y="136"/>
                      </a:cubicBezTo>
                      <a:cubicBezTo>
                        <a:pt x="172" y="171"/>
                        <a:pt x="129" y="186"/>
                        <a:pt x="93" y="167"/>
                      </a:cubicBezTo>
                      <a:cubicBezTo>
                        <a:pt x="77" y="160"/>
                        <a:pt x="61" y="152"/>
                        <a:pt x="46" y="142"/>
                      </a:cubicBezTo>
                      <a:cubicBezTo>
                        <a:pt x="12" y="123"/>
                        <a:pt x="0" y="80"/>
                        <a:pt x="19" y="47"/>
                      </a:cubicBezTo>
                      <a:cubicBezTo>
                        <a:pt x="39" y="12"/>
                        <a:pt x="84" y="0"/>
                        <a:pt x="118" y="20"/>
                      </a:cubicBezTo>
                      <a:cubicBezTo>
                        <a:pt x="130" y="28"/>
                        <a:pt x="144" y="35"/>
                        <a:pt x="158" y="41"/>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25" name="BackShape"/>
                <p:cNvSpPr/>
                <p:nvPr/>
              </p:nvSpPr>
              <p:spPr bwMode="auto">
                <a:xfrm>
                  <a:off x="3273525" y="4053537"/>
                  <a:ext cx="272423" cy="214911"/>
                </a:xfrm>
                <a:custGeom>
                  <a:gdLst>
                    <a:gd fmla="*/ 90 w 200" name="T0"/>
                    <a:gd fmla="*/ 7 h 158" name="T1"/>
                    <a:gd fmla="*/ 136 w 200" name="T2"/>
                    <a:gd fmla="*/ 14 h 158" name="T3"/>
                    <a:gd fmla="*/ 199 w 200" name="T4"/>
                    <a:gd fmla="*/ 75 h 158" name="T5"/>
                    <a:gd fmla="*/ 199 w 200" name="T6"/>
                    <a:gd fmla="*/ 92 h 158" name="T7"/>
                    <a:gd fmla="*/ 119 w 200" name="T8"/>
                    <a:gd fmla="*/ 154 h 158" name="T9"/>
                    <a:gd fmla="*/ 65 w 200" name="T10"/>
                    <a:gd fmla="*/ 146 h 158" name="T11"/>
                    <a:gd fmla="*/ 8 w 200" name="T12"/>
                    <a:gd fmla="*/ 64 h 158" name="T13"/>
                    <a:gd fmla="*/ 90 w 200" name="T14"/>
                    <a:gd fmla="*/ 7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0">
                      <a:moveTo>
                        <a:pt x="90" y="7"/>
                      </a:moveTo>
                      <a:cubicBezTo>
                        <a:pt x="106" y="10"/>
                        <a:pt x="120" y="12"/>
                        <a:pt x="136" y="14"/>
                      </a:cubicBezTo>
                      <a:cubicBezTo>
                        <a:pt x="169" y="18"/>
                        <a:pt x="195" y="43"/>
                        <a:pt x="199" y="75"/>
                      </a:cubicBezTo>
                      <a:cubicBezTo>
                        <a:pt x="200" y="80"/>
                        <a:pt x="199" y="86"/>
                        <a:pt x="199" y="92"/>
                      </a:cubicBezTo>
                      <a:cubicBezTo>
                        <a:pt x="193" y="131"/>
                        <a:pt x="158" y="158"/>
                        <a:pt x="119" y="154"/>
                      </a:cubicBezTo>
                      <a:cubicBezTo>
                        <a:pt x="100" y="152"/>
                        <a:pt x="82" y="150"/>
                        <a:pt x="65" y="146"/>
                      </a:cubicBezTo>
                      <a:cubicBezTo>
                        <a:pt x="26" y="140"/>
                        <a:pt x="0" y="103"/>
                        <a:pt x="8" y="64"/>
                      </a:cubicBezTo>
                      <a:cubicBezTo>
                        <a:pt x="14" y="26"/>
                        <a:pt x="52" y="0"/>
                        <a:pt x="90" y="7"/>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26" name="BackShape"/>
                <p:cNvSpPr/>
                <p:nvPr/>
              </p:nvSpPr>
              <p:spPr bwMode="auto">
                <a:xfrm>
                  <a:off x="3651891" y="4042438"/>
                  <a:ext cx="277468" cy="223992"/>
                </a:xfrm>
                <a:custGeom>
                  <a:gdLst>
                    <a:gd fmla="*/ 7 w 204" name="T0"/>
                    <a:gd fmla="*/ 99 h 164" name="T1"/>
                    <a:gd fmla="*/ 67 w 204" name="T2"/>
                    <a:gd fmla="*/ 17 h 164" name="T3"/>
                    <a:gd fmla="*/ 113 w 204" name="T4"/>
                    <a:gd fmla="*/ 9 h 164" name="T5"/>
                    <a:gd fmla="*/ 198 w 204" name="T6"/>
                    <a:gd fmla="*/ 63 h 164" name="T7"/>
                    <a:gd fmla="*/ 199 w 204" name="T8"/>
                    <a:gd fmla="*/ 68 h 164" name="T9"/>
                    <a:gd fmla="*/ 143 w 204" name="T10"/>
                    <a:gd fmla="*/ 147 h 164" name="T11"/>
                    <a:gd fmla="*/ 90 w 204" name="T12"/>
                    <a:gd fmla="*/ 158 h 164" name="T13"/>
                    <a:gd fmla="*/ 7 w 204" name="T14"/>
                    <a:gd fmla="*/ 99 h 16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4" w="204">
                      <a:moveTo>
                        <a:pt x="7" y="99"/>
                      </a:moveTo>
                      <a:cubicBezTo>
                        <a:pt x="0" y="60"/>
                        <a:pt x="27" y="23"/>
                        <a:pt x="67" y="17"/>
                      </a:cubicBezTo>
                      <a:cubicBezTo>
                        <a:pt x="82" y="15"/>
                        <a:pt x="98" y="12"/>
                        <a:pt x="113" y="9"/>
                      </a:cubicBezTo>
                      <a:cubicBezTo>
                        <a:pt x="152" y="0"/>
                        <a:pt x="190" y="24"/>
                        <a:pt x="198" y="63"/>
                      </a:cubicBezTo>
                      <a:cubicBezTo>
                        <a:pt x="199" y="65"/>
                        <a:pt x="199" y="66"/>
                        <a:pt x="199" y="68"/>
                      </a:cubicBezTo>
                      <a:cubicBezTo>
                        <a:pt x="204" y="105"/>
                        <a:pt x="180" y="139"/>
                        <a:pt x="143" y="147"/>
                      </a:cubicBezTo>
                      <a:cubicBezTo>
                        <a:pt x="125" y="151"/>
                        <a:pt x="108" y="154"/>
                        <a:pt x="90" y="158"/>
                      </a:cubicBezTo>
                      <a:cubicBezTo>
                        <a:pt x="50" y="164"/>
                        <a:pt x="13" y="138"/>
                        <a:pt x="7" y="99"/>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27" name="BackShape"/>
                <p:cNvSpPr/>
                <p:nvPr/>
              </p:nvSpPr>
              <p:spPr bwMode="auto">
                <a:xfrm>
                  <a:off x="3995950" y="3907236"/>
                  <a:ext cx="271414" cy="254261"/>
                </a:xfrm>
                <a:custGeom>
                  <a:gdLst>
                    <a:gd fmla="*/ 19 w 199" name="T0"/>
                    <a:gd fmla="*/ 140 h 187" name="T1"/>
                    <a:gd fmla="*/ 47 w 199" name="T2"/>
                    <a:gd fmla="*/ 44 h 187" name="T3"/>
                    <a:gd fmla="*/ 86 w 199" name="T4"/>
                    <a:gd fmla="*/ 21 h 187" name="T5"/>
                    <a:gd fmla="*/ 185 w 199" name="T6"/>
                    <a:gd fmla="*/ 43 h 187" name="T7"/>
                    <a:gd fmla="*/ 196 w 199" name="T8"/>
                    <a:gd fmla="*/ 72 h 187" name="T9"/>
                    <a:gd fmla="*/ 163 w 199" name="T10"/>
                    <a:gd fmla="*/ 141 h 187" name="T11"/>
                    <a:gd fmla="*/ 116 w 199" name="T12"/>
                    <a:gd fmla="*/ 168 h 187" name="T13"/>
                    <a:gd fmla="*/ 19 w 199" name="T14"/>
                    <a:gd fmla="*/ 140 h 18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7" w="199">
                      <a:moveTo>
                        <a:pt x="19" y="140"/>
                      </a:moveTo>
                      <a:cubicBezTo>
                        <a:pt x="0" y="105"/>
                        <a:pt x="12" y="63"/>
                        <a:pt x="47" y="44"/>
                      </a:cubicBezTo>
                      <a:cubicBezTo>
                        <a:pt x="60" y="36"/>
                        <a:pt x="73" y="29"/>
                        <a:pt x="86" y="21"/>
                      </a:cubicBezTo>
                      <a:cubicBezTo>
                        <a:pt x="120" y="0"/>
                        <a:pt x="164" y="10"/>
                        <a:pt x="185" y="43"/>
                      </a:cubicBezTo>
                      <a:cubicBezTo>
                        <a:pt x="191" y="52"/>
                        <a:pt x="194" y="62"/>
                        <a:pt x="196" y="72"/>
                      </a:cubicBezTo>
                      <a:cubicBezTo>
                        <a:pt x="199" y="98"/>
                        <a:pt x="187" y="125"/>
                        <a:pt x="163" y="141"/>
                      </a:cubicBezTo>
                      <a:cubicBezTo>
                        <a:pt x="147" y="150"/>
                        <a:pt x="132" y="160"/>
                        <a:pt x="116" y="168"/>
                      </a:cubicBezTo>
                      <a:cubicBezTo>
                        <a:pt x="81" y="187"/>
                        <a:pt x="37" y="175"/>
                        <a:pt x="19" y="140"/>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28" name="BackShape"/>
                <p:cNvSpPr/>
                <p:nvPr/>
              </p:nvSpPr>
              <p:spPr bwMode="auto">
                <a:xfrm>
                  <a:off x="3209960" y="1882226"/>
                  <a:ext cx="272423" cy="223992"/>
                </a:xfrm>
                <a:custGeom>
                  <a:gdLst>
                    <a:gd fmla="*/ 140 w 200" name="T0"/>
                    <a:gd fmla="*/ 146 h 165" name="T1"/>
                    <a:gd fmla="*/ 192 w 200" name="T2"/>
                    <a:gd fmla="*/ 106 h 165" name="T3"/>
                    <a:gd fmla="*/ 197 w 200" name="T4"/>
                    <a:gd fmla="*/ 64 h 165" name="T5"/>
                    <a:gd fmla="*/ 114 w 200" name="T6"/>
                    <a:gd fmla="*/ 7 h 165" name="T7"/>
                    <a:gd fmla="*/ 61 w 200" name="T8"/>
                    <a:gd fmla="*/ 18 h 165" name="T9"/>
                    <a:gd fmla="*/ 8 w 200" name="T10"/>
                    <a:gd fmla="*/ 102 h 165" name="T11"/>
                    <a:gd fmla="*/ 95 w 200" name="T12"/>
                    <a:gd fmla="*/ 155 h 165" name="T13"/>
                    <a:gd fmla="*/ 140 w 200" name="T14"/>
                    <a:gd fmla="*/ 146 h 16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5" w="200">
                      <a:moveTo>
                        <a:pt x="140" y="146"/>
                      </a:moveTo>
                      <a:cubicBezTo>
                        <a:pt x="164" y="142"/>
                        <a:pt x="183" y="127"/>
                        <a:pt x="192" y="106"/>
                      </a:cubicBezTo>
                      <a:cubicBezTo>
                        <a:pt x="197" y="93"/>
                        <a:pt x="200" y="79"/>
                        <a:pt x="197" y="64"/>
                      </a:cubicBezTo>
                      <a:cubicBezTo>
                        <a:pt x="190" y="26"/>
                        <a:pt x="153" y="0"/>
                        <a:pt x="114" y="7"/>
                      </a:cubicBezTo>
                      <a:cubicBezTo>
                        <a:pt x="96" y="10"/>
                        <a:pt x="78" y="13"/>
                        <a:pt x="61" y="18"/>
                      </a:cubicBezTo>
                      <a:cubicBezTo>
                        <a:pt x="22" y="27"/>
                        <a:pt x="0" y="64"/>
                        <a:pt x="8" y="102"/>
                      </a:cubicBezTo>
                      <a:cubicBezTo>
                        <a:pt x="18" y="141"/>
                        <a:pt x="57" y="165"/>
                        <a:pt x="95" y="155"/>
                      </a:cubicBezTo>
                      <a:cubicBezTo>
                        <a:pt x="109" y="152"/>
                        <a:pt x="125" y="148"/>
                        <a:pt x="140" y="146"/>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29" name="BackShape"/>
                <p:cNvSpPr/>
                <p:nvPr/>
              </p:nvSpPr>
              <p:spPr bwMode="auto">
                <a:xfrm>
                  <a:off x="3592361" y="1875163"/>
                  <a:ext cx="273432" cy="214911"/>
                </a:xfrm>
                <a:custGeom>
                  <a:gdLst>
                    <a:gd fmla="*/ 67 w 201" name="T0"/>
                    <a:gd fmla="*/ 146 h 158" name="T1"/>
                    <a:gd fmla="*/ 113 w 201" name="T2"/>
                    <a:gd fmla="*/ 152 h 158" name="T3"/>
                    <a:gd fmla="*/ 190 w 201" name="T4"/>
                    <a:gd fmla="*/ 112 h 158" name="T5"/>
                    <a:gd fmla="*/ 195 w 201" name="T6"/>
                    <a:gd fmla="*/ 95 h 158" name="T7"/>
                    <a:gd fmla="*/ 136 w 201" name="T8"/>
                    <a:gd fmla="*/ 13 h 158" name="T9"/>
                    <a:gd fmla="*/ 82 w 201" name="T10"/>
                    <a:gd fmla="*/ 5 h 158" name="T11"/>
                    <a:gd fmla="*/ 4 w 201" name="T12"/>
                    <a:gd fmla="*/ 68 h 158" name="T13"/>
                    <a:gd fmla="*/ 67 w 201" name="T14"/>
                    <a:gd fmla="*/ 146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1">
                      <a:moveTo>
                        <a:pt x="67" y="146"/>
                      </a:moveTo>
                      <a:cubicBezTo>
                        <a:pt x="83" y="148"/>
                        <a:pt x="98" y="149"/>
                        <a:pt x="113" y="152"/>
                      </a:cubicBezTo>
                      <a:cubicBezTo>
                        <a:pt x="146" y="158"/>
                        <a:pt x="178" y="141"/>
                        <a:pt x="190" y="112"/>
                      </a:cubicBezTo>
                      <a:cubicBezTo>
                        <a:pt x="193" y="106"/>
                        <a:pt x="194" y="101"/>
                        <a:pt x="195" y="95"/>
                      </a:cubicBezTo>
                      <a:cubicBezTo>
                        <a:pt x="201" y="56"/>
                        <a:pt x="175" y="20"/>
                        <a:pt x="136" y="13"/>
                      </a:cubicBezTo>
                      <a:cubicBezTo>
                        <a:pt x="117" y="9"/>
                        <a:pt x="100" y="7"/>
                        <a:pt x="82" y="5"/>
                      </a:cubicBezTo>
                      <a:cubicBezTo>
                        <a:pt x="43" y="0"/>
                        <a:pt x="8" y="28"/>
                        <a:pt x="4" y="68"/>
                      </a:cubicBezTo>
                      <a:cubicBezTo>
                        <a:pt x="0" y="106"/>
                        <a:pt x="29" y="141"/>
                        <a:pt x="67" y="146"/>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30" name="ValueShape"/>
                <p:cNvSpPr/>
                <p:nvPr/>
              </p:nvSpPr>
              <p:spPr>
                <a:xfrm>
                  <a:off x="2317379" y="1820534"/>
                  <a:ext cx="2502543" cy="2502543"/>
                </a:xfrm>
                <a:prstGeom prst="blockArc">
                  <a:avLst>
                    <a:gd fmla="val 16200000" name="adj1"/>
                    <a:gd fmla="val 17280000" name="adj2"/>
                    <a:gd fmla="val 10852" name="adj3"/>
                  </a:avLst>
                </a:prstGeom>
                <a:solidFill>
                  <a:schemeClr val="dk2">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331" name="ValueText"/>
                <p:cNvSpPr txBox="1"/>
                <p:nvPr/>
              </p:nvSpPr>
              <p:spPr>
                <a:xfrm>
                  <a:off x="3020331" y="4482492"/>
                  <a:ext cx="1096637" cy="554297"/>
                </a:xfrm>
                <a:prstGeom prst="rect">
                  <a:avLst/>
                </a:prstGeom>
              </p:spPr>
              <p:txBody>
                <a:bodyPr anchor="ctr" anchorCtr="1" wrap="none">
                  <a:prstTxWarp prst="textPlain">
                    <a:avLst/>
                  </a:prstTxWarp>
                  <a:noAutofit/>
                </a:bodyPr>
                <a:lstStyle/>
                <a:p>
                  <a:r>
                    <a:rPr altLang="zh-CN" b="1" lang="en-US" smtClean="0" sz="1000">
                      <a:solidFill>
                        <a:schemeClr val="dk2">
                          <a:lumMod val="50000"/>
                          <a:lumOff val="50000"/>
                        </a:schemeClr>
                      </a:solidFill>
                      <a:latin charset="0" panose="020b0806030902050204" pitchFamily="34" typeface="Impact"/>
                    </a:rPr>
                    <a:t>5%</a:t>
                  </a:r>
                </a:p>
              </p:txBody>
            </p:sp>
          </p:grpSp>
          <p:grpSp>
            <p:nvGrpSpPr>
              <p:cNvPr descr="UwYAAB+LCAAAAAAABADVk89vgjAUx/+XbruhqSRqxk3dXDhsLpFsh8VDR6vU0WJKWVwM//taoIhaf12WLFzg9fv6Pt/3HhtwK39WBHhgypCQDxQtBGK+JAw4wMfA41kcO2BIOaZ88SSSbJUC72NTpzVP3qmM3lCcEZ3LqaQoLj+9A72RPVNOWcYqGWxDFULrRqgDyyDFOCZNmc8lEd91hY6OFe9TKVSBcSIYkqrgBuZ3oDoCXrfXhrlOxmStLnJAUGIZngpPN8DqUx9omwO8zFLJCJfbpFekWkcUlcXvYd5WXeO4+/1o3Vs64vZh4aG6eRqhFXlRV2neqgM6BGa1uR1YVVe97NjOnaO8AVlf6VBnNL3ZxnGSvii5ha8IbNgzC3i9iKMkTsT5RTSyg/PJfE5DEkSEEaKJcDjhUzNls4FHQRSU5Sxd+CbbfrgMnnkoSykej1tS5LI3XrzXj80Bu58BEYgzC37aMpeek+7ukvGVSR0pyUcpwSOQhD1eiKvPBYxptOi7DBPzJLP0x4uYiOfSsN8s5ky+CJhfxro72zRoco/Pqf3uohutf8kKe8zdTzCwgB3zhTBgAA" id="270" name="718cff9f-1962-4e76-84f7-e7b216d0c53f"/>
              <p:cNvGrpSpPr>
                <a:grpSpLocks noChangeAspect="1"/>
              </p:cNvGrpSpPr>
              <p:nvPr/>
            </p:nvGrpSpPr>
            <p:grpSpPr>
              <a:xfrm>
                <a:off x="4373689" y="1036676"/>
                <a:ext cx="831229" cy="1068292"/>
                <a:chOff x="2317379" y="1820534"/>
                <a:chExt cx="2502543" cy="3216255"/>
              </a:xfrm>
            </p:grpSpPr>
            <p:sp>
              <p:nvSpPr>
                <p:cNvPr id="292" name="BackShape"/>
                <p:cNvSpPr/>
                <p:nvPr/>
              </p:nvSpPr>
              <p:spPr bwMode="auto">
                <a:xfrm>
                  <a:off x="4299664" y="2228717"/>
                  <a:ext cx="258297" cy="263342"/>
                </a:xfrm>
                <a:custGeom>
                  <a:gdLst>
                    <a:gd fmla="*/ 50 w 190" name="T0"/>
                    <a:gd fmla="*/ 161 h 193" name="T1"/>
                    <a:gd fmla="*/ 109 w 190" name="T2"/>
                    <a:gd fmla="*/ 193 h 193" name="T3"/>
                    <a:gd fmla="*/ 149 w 190" name="T4"/>
                    <a:gd fmla="*/ 181 h 193" name="T5"/>
                    <a:gd fmla="*/ 167 w 190" name="T6"/>
                    <a:gd fmla="*/ 81 h 193" name="T7"/>
                    <a:gd fmla="*/ 136 w 190" name="T8"/>
                    <a:gd fmla="*/ 37 h 193" name="T9"/>
                    <a:gd fmla="*/ 38 w 190" name="T10"/>
                    <a:gd fmla="*/ 23 h 193" name="T11"/>
                    <a:gd fmla="*/ 24 w 190" name="T12"/>
                    <a:gd fmla="*/ 124 h 193" name="T13"/>
                    <a:gd fmla="*/ 5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50" y="161"/>
                      </a:moveTo>
                      <a:cubicBezTo>
                        <a:pt x="64" y="182"/>
                        <a:pt x="86" y="193"/>
                        <a:pt x="109" y="193"/>
                      </a:cubicBezTo>
                      <a:cubicBezTo>
                        <a:pt x="122" y="193"/>
                        <a:pt x="136" y="189"/>
                        <a:pt x="149" y="181"/>
                      </a:cubicBezTo>
                      <a:cubicBezTo>
                        <a:pt x="181" y="159"/>
                        <a:pt x="190" y="114"/>
                        <a:pt x="167" y="81"/>
                      </a:cubicBezTo>
                      <a:cubicBezTo>
                        <a:pt x="158" y="66"/>
                        <a:pt x="147" y="51"/>
                        <a:pt x="136" y="37"/>
                      </a:cubicBezTo>
                      <a:cubicBezTo>
                        <a:pt x="112" y="6"/>
                        <a:pt x="69" y="0"/>
                        <a:pt x="38" y="23"/>
                      </a:cubicBezTo>
                      <a:cubicBezTo>
                        <a:pt x="6" y="48"/>
                        <a:pt x="0" y="93"/>
                        <a:pt x="24" y="124"/>
                      </a:cubicBezTo>
                      <a:cubicBezTo>
                        <a:pt x="33" y="136"/>
                        <a:pt x="42" y="148"/>
                        <a:pt x="50" y="161"/>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93" name="BackShape"/>
                <p:cNvSpPr/>
                <p:nvPr/>
              </p:nvSpPr>
              <p:spPr bwMode="auto">
                <a:xfrm>
                  <a:off x="4513554" y="2586902"/>
                  <a:ext cx="231055" cy="273432"/>
                </a:xfrm>
                <a:custGeom>
                  <a:gdLst>
                    <a:gd fmla="*/ 12 w 170" name="T0"/>
                    <a:gd fmla="*/ 102 h 201" name="T1"/>
                    <a:gd fmla="*/ 24 w 170" name="T2"/>
                    <a:gd fmla="*/ 146 h 201" name="T3"/>
                    <a:gd fmla="*/ 93 w 170" name="T4"/>
                    <a:gd fmla="*/ 201 h 201" name="T5"/>
                    <a:gd fmla="*/ 110 w 170" name="T6"/>
                    <a:gd fmla="*/ 198 h 201" name="T7"/>
                    <a:gd fmla="*/ 161 w 170" name="T8"/>
                    <a:gd fmla="*/ 111 h 201" name="T9"/>
                    <a:gd fmla="*/ 146 w 170" name="T10"/>
                    <a:gd fmla="*/ 59 h 201" name="T11"/>
                    <a:gd fmla="*/ 57 w 170" name="T12"/>
                    <a:gd fmla="*/ 12 h 201" name="T13"/>
                    <a:gd fmla="*/ 12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2" y="102"/>
                      </a:moveTo>
                      <a:cubicBezTo>
                        <a:pt x="16" y="117"/>
                        <a:pt x="21" y="131"/>
                        <a:pt x="24" y="146"/>
                      </a:cubicBezTo>
                      <a:cubicBezTo>
                        <a:pt x="32" y="179"/>
                        <a:pt x="61" y="201"/>
                        <a:pt x="93" y="201"/>
                      </a:cubicBezTo>
                      <a:cubicBezTo>
                        <a:pt x="98" y="201"/>
                        <a:pt x="104" y="199"/>
                        <a:pt x="110" y="198"/>
                      </a:cubicBezTo>
                      <a:cubicBezTo>
                        <a:pt x="147" y="188"/>
                        <a:pt x="170" y="149"/>
                        <a:pt x="161" y="111"/>
                      </a:cubicBezTo>
                      <a:cubicBezTo>
                        <a:pt x="157" y="93"/>
                        <a:pt x="152" y="75"/>
                        <a:pt x="146" y="59"/>
                      </a:cubicBezTo>
                      <a:cubicBezTo>
                        <a:pt x="135" y="20"/>
                        <a:pt x="95" y="0"/>
                        <a:pt x="57" y="12"/>
                      </a:cubicBezTo>
                      <a:cubicBezTo>
                        <a:pt x="21" y="24"/>
                        <a:pt x="0" y="65"/>
                        <a:pt x="12" y="102"/>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94" name="BackShape"/>
                <p:cNvSpPr/>
                <p:nvPr/>
              </p:nvSpPr>
              <p:spPr bwMode="auto">
                <a:xfrm>
                  <a:off x="4252230" y="3681226"/>
                  <a:ext cx="261325" cy="257288"/>
                </a:xfrm>
                <a:custGeom>
                  <a:gdLst>
                    <a:gd fmla="*/ 159 w 192" name="T0"/>
                    <a:gd fmla="*/ 26 h 189" name="T1"/>
                    <a:gd fmla="*/ 59 w 192" name="T2"/>
                    <a:gd fmla="*/ 34 h 189" name="T3"/>
                    <a:gd fmla="*/ 28 w 192" name="T4"/>
                    <a:gd fmla="*/ 67 h 189" name="T5"/>
                    <a:gd fmla="*/ 29 w 192" name="T6"/>
                    <a:gd fmla="*/ 168 h 189" name="T7"/>
                    <a:gd fmla="*/ 79 w 192" name="T8"/>
                    <a:gd fmla="*/ 189 h 189" name="T9"/>
                    <a:gd fmla="*/ 130 w 192" name="T10"/>
                    <a:gd fmla="*/ 167 h 189" name="T11"/>
                    <a:gd fmla="*/ 166 w 192" name="T12"/>
                    <a:gd fmla="*/ 128 h 189" name="T13"/>
                    <a:gd fmla="*/ 159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159" y="26"/>
                      </a:moveTo>
                      <a:cubicBezTo>
                        <a:pt x="129" y="0"/>
                        <a:pt x="84" y="4"/>
                        <a:pt x="59" y="34"/>
                      </a:cubicBezTo>
                      <a:cubicBezTo>
                        <a:pt x="49" y="45"/>
                        <a:pt x="38" y="56"/>
                        <a:pt x="28" y="67"/>
                      </a:cubicBezTo>
                      <a:cubicBezTo>
                        <a:pt x="0" y="95"/>
                        <a:pt x="2" y="141"/>
                        <a:pt x="29" y="168"/>
                      </a:cubicBezTo>
                      <a:cubicBezTo>
                        <a:pt x="43" y="182"/>
                        <a:pt x="61" y="189"/>
                        <a:pt x="79" y="189"/>
                      </a:cubicBezTo>
                      <a:cubicBezTo>
                        <a:pt x="98" y="189"/>
                        <a:pt x="116" y="181"/>
                        <a:pt x="130" y="167"/>
                      </a:cubicBezTo>
                      <a:cubicBezTo>
                        <a:pt x="143" y="154"/>
                        <a:pt x="154" y="141"/>
                        <a:pt x="166" y="128"/>
                      </a:cubicBezTo>
                      <a:cubicBezTo>
                        <a:pt x="192" y="98"/>
                        <a:pt x="189" y="52"/>
                        <a:pt x="159" y="26"/>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95" name="BackShape"/>
                <p:cNvSpPr/>
                <p:nvPr/>
              </p:nvSpPr>
              <p:spPr bwMode="auto">
                <a:xfrm>
                  <a:off x="4569048" y="2992096"/>
                  <a:ext cx="202804" cy="268387"/>
                </a:xfrm>
                <a:custGeom>
                  <a:gdLst>
                    <a:gd fmla="*/ 79 w 149" name="T0"/>
                    <a:gd fmla="*/ 2 h 197" name="T1"/>
                    <a:gd fmla="*/ 5 w 149" name="T2"/>
                    <a:gd fmla="*/ 72 h 197" name="T3"/>
                    <a:gd fmla="*/ 3 w 149" name="T4"/>
                    <a:gd fmla="*/ 118 h 197" name="T5"/>
                    <a:gd fmla="*/ 67 w 149" name="T6"/>
                    <a:gd fmla="*/ 197 h 197" name="T7"/>
                    <a:gd fmla="*/ 73 w 149" name="T8"/>
                    <a:gd fmla="*/ 197 h 197" name="T9"/>
                    <a:gd fmla="*/ 144 w 149" name="T10"/>
                    <a:gd fmla="*/ 131 h 197" name="T11"/>
                    <a:gd fmla="*/ 148 w 149" name="T12"/>
                    <a:gd fmla="*/ 76 h 197" name="T13"/>
                    <a:gd fmla="*/ 79 w 149"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49">
                      <a:moveTo>
                        <a:pt x="79" y="2"/>
                      </a:moveTo>
                      <a:cubicBezTo>
                        <a:pt x="40" y="0"/>
                        <a:pt x="6" y="32"/>
                        <a:pt x="5" y="72"/>
                      </a:cubicBezTo>
                      <a:cubicBezTo>
                        <a:pt x="5" y="87"/>
                        <a:pt x="4" y="103"/>
                        <a:pt x="3" y="118"/>
                      </a:cubicBezTo>
                      <a:cubicBezTo>
                        <a:pt x="0" y="158"/>
                        <a:pt x="28" y="193"/>
                        <a:pt x="67" y="197"/>
                      </a:cubicBezTo>
                      <a:cubicBezTo>
                        <a:pt x="70" y="197"/>
                        <a:pt x="71" y="197"/>
                        <a:pt x="73" y="197"/>
                      </a:cubicBezTo>
                      <a:cubicBezTo>
                        <a:pt x="110" y="197"/>
                        <a:pt x="141" y="169"/>
                        <a:pt x="144" y="131"/>
                      </a:cubicBezTo>
                      <a:cubicBezTo>
                        <a:pt x="146" y="113"/>
                        <a:pt x="147" y="95"/>
                        <a:pt x="148" y="76"/>
                      </a:cubicBezTo>
                      <a:cubicBezTo>
                        <a:pt x="149" y="37"/>
                        <a:pt x="118" y="3"/>
                        <a:pt x="79" y="2"/>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96" name="BackShape"/>
                <p:cNvSpPr/>
                <p:nvPr/>
              </p:nvSpPr>
              <p:spPr bwMode="auto">
                <a:xfrm>
                  <a:off x="4461088" y="3355327"/>
                  <a:ext cx="248208" cy="269396"/>
                </a:xfrm>
                <a:custGeom>
                  <a:gdLst>
                    <a:gd fmla="*/ 126 w 182" name="T0"/>
                    <a:gd fmla="*/ 14 h 198" name="T1"/>
                    <a:gd fmla="*/ 35 w 182" name="T2"/>
                    <a:gd fmla="*/ 55 h 198" name="T3"/>
                    <a:gd fmla="*/ 17 w 182" name="T4"/>
                    <a:gd fmla="*/ 96 h 198" name="T5"/>
                    <a:gd fmla="*/ 52 w 182" name="T6"/>
                    <a:gd fmla="*/ 191 h 198" name="T7"/>
                    <a:gd fmla="*/ 82 w 182" name="T8"/>
                    <a:gd fmla="*/ 198 h 198" name="T9"/>
                    <a:gd fmla="*/ 146 w 182" name="T10"/>
                    <a:gd fmla="*/ 157 h 198" name="T11"/>
                    <a:gd fmla="*/ 167 w 182" name="T12"/>
                    <a:gd fmla="*/ 107 h 198" name="T13"/>
                    <a:gd fmla="*/ 126 w 182"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2">
                      <a:moveTo>
                        <a:pt x="126" y="14"/>
                      </a:moveTo>
                      <a:cubicBezTo>
                        <a:pt x="90" y="0"/>
                        <a:pt x="50" y="17"/>
                        <a:pt x="35" y="55"/>
                      </a:cubicBezTo>
                      <a:cubicBezTo>
                        <a:pt x="29" y="68"/>
                        <a:pt x="23" y="82"/>
                        <a:pt x="17" y="96"/>
                      </a:cubicBezTo>
                      <a:cubicBezTo>
                        <a:pt x="0" y="132"/>
                        <a:pt x="16" y="175"/>
                        <a:pt x="52" y="191"/>
                      </a:cubicBezTo>
                      <a:cubicBezTo>
                        <a:pt x="61" y="196"/>
                        <a:pt x="71" y="198"/>
                        <a:pt x="82" y="198"/>
                      </a:cubicBezTo>
                      <a:cubicBezTo>
                        <a:pt x="108" y="198"/>
                        <a:pt x="133" y="183"/>
                        <a:pt x="146" y="157"/>
                      </a:cubicBezTo>
                      <a:cubicBezTo>
                        <a:pt x="153" y="140"/>
                        <a:pt x="161" y="124"/>
                        <a:pt x="167" y="107"/>
                      </a:cubicBezTo>
                      <a:cubicBezTo>
                        <a:pt x="182" y="70"/>
                        <a:pt x="163" y="28"/>
                        <a:pt x="126" y="14"/>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97" name="BackShape"/>
                <p:cNvSpPr/>
                <p:nvPr/>
              </p:nvSpPr>
              <p:spPr bwMode="auto">
                <a:xfrm rot="21047012">
                  <a:off x="3973815" y="1960053"/>
                  <a:ext cx="275450" cy="248208"/>
                </a:xfrm>
                <a:custGeom>
                  <a:gdLst>
                    <a:gd fmla="*/ 179 w 202" name="T0"/>
                    <a:gd fmla="*/ 153 h 182" name="T1"/>
                    <a:gd fmla="*/ 164 w 202" name="T2"/>
                    <a:gd fmla="*/ 52 h 182" name="T3"/>
                    <a:gd fmla="*/ 120 w 202" name="T4"/>
                    <a:gd fmla="*/ 22 h 182" name="T5"/>
                    <a:gd fmla="*/ 22 w 202" name="T6"/>
                    <a:gd fmla="*/ 42 h 182" name="T7"/>
                    <a:gd fmla="*/ 43 w 202" name="T8"/>
                    <a:gd fmla="*/ 141 h 182" name="T9"/>
                    <a:gd fmla="*/ 79 w 202" name="T10"/>
                    <a:gd fmla="*/ 168 h 182" name="T11"/>
                    <a:gd fmla="*/ 122 w 202" name="T12"/>
                    <a:gd fmla="*/ 182 h 182" name="T13"/>
                    <a:gd fmla="*/ 179 w 202"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179" y="153"/>
                      </a:moveTo>
                      <a:cubicBezTo>
                        <a:pt x="202" y="120"/>
                        <a:pt x="195" y="76"/>
                        <a:pt x="164" y="52"/>
                      </a:cubicBezTo>
                      <a:cubicBezTo>
                        <a:pt x="149" y="41"/>
                        <a:pt x="135" y="31"/>
                        <a:pt x="120" y="22"/>
                      </a:cubicBezTo>
                      <a:cubicBezTo>
                        <a:pt x="87" y="0"/>
                        <a:pt x="44" y="9"/>
                        <a:pt x="22" y="42"/>
                      </a:cubicBezTo>
                      <a:cubicBezTo>
                        <a:pt x="0" y="75"/>
                        <a:pt x="11" y="120"/>
                        <a:pt x="43" y="141"/>
                      </a:cubicBezTo>
                      <a:cubicBezTo>
                        <a:pt x="55" y="149"/>
                        <a:pt x="68" y="158"/>
                        <a:pt x="79" y="168"/>
                      </a:cubicBezTo>
                      <a:cubicBezTo>
                        <a:pt x="93" y="177"/>
                        <a:pt x="107" y="182"/>
                        <a:pt x="122" y="182"/>
                      </a:cubicBezTo>
                      <a:cubicBezTo>
                        <a:pt x="143" y="182"/>
                        <a:pt x="165" y="171"/>
                        <a:pt x="179" y="153"/>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98" name="BackShape"/>
                <p:cNvSpPr/>
                <p:nvPr/>
              </p:nvSpPr>
              <p:spPr bwMode="auto">
                <a:xfrm>
                  <a:off x="2538992" y="2270681"/>
                  <a:ext cx="259307" cy="263342"/>
                </a:xfrm>
                <a:custGeom>
                  <a:gdLst>
                    <a:gd fmla="*/ 140 w 190" name="T0"/>
                    <a:gd fmla="*/ 161 h 193" name="T1"/>
                    <a:gd fmla="*/ 82 w 190" name="T2"/>
                    <a:gd fmla="*/ 193 h 193" name="T3"/>
                    <a:gd fmla="*/ 42 w 190" name="T4"/>
                    <a:gd fmla="*/ 181 h 193" name="T5"/>
                    <a:gd fmla="*/ 23 w 190" name="T6"/>
                    <a:gd fmla="*/ 81 h 193" name="T7"/>
                    <a:gd fmla="*/ 54 w 190" name="T8"/>
                    <a:gd fmla="*/ 37 h 193" name="T9"/>
                    <a:gd fmla="*/ 153 w 190" name="T10"/>
                    <a:gd fmla="*/ 23 h 193" name="T11"/>
                    <a:gd fmla="*/ 166 w 190" name="T12"/>
                    <a:gd fmla="*/ 124 h 193" name="T13"/>
                    <a:gd fmla="*/ 14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140" y="161"/>
                      </a:moveTo>
                      <a:cubicBezTo>
                        <a:pt x="126" y="182"/>
                        <a:pt x="105" y="193"/>
                        <a:pt x="82" y="193"/>
                      </a:cubicBezTo>
                      <a:cubicBezTo>
                        <a:pt x="68" y="193"/>
                        <a:pt x="54" y="189"/>
                        <a:pt x="42" y="181"/>
                      </a:cubicBezTo>
                      <a:cubicBezTo>
                        <a:pt x="10" y="159"/>
                        <a:pt x="0" y="114"/>
                        <a:pt x="23" y="81"/>
                      </a:cubicBezTo>
                      <a:cubicBezTo>
                        <a:pt x="32" y="66"/>
                        <a:pt x="43" y="51"/>
                        <a:pt x="54" y="37"/>
                      </a:cubicBezTo>
                      <a:cubicBezTo>
                        <a:pt x="78" y="6"/>
                        <a:pt x="122" y="0"/>
                        <a:pt x="153" y="23"/>
                      </a:cubicBezTo>
                      <a:cubicBezTo>
                        <a:pt x="185" y="48"/>
                        <a:pt x="190" y="93"/>
                        <a:pt x="166" y="124"/>
                      </a:cubicBezTo>
                      <a:cubicBezTo>
                        <a:pt x="157" y="136"/>
                        <a:pt x="148" y="148"/>
                        <a:pt x="140" y="161"/>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99" name="BackShape"/>
                <p:cNvSpPr/>
                <p:nvPr/>
              </p:nvSpPr>
              <p:spPr bwMode="auto">
                <a:xfrm>
                  <a:off x="2392691" y="2608686"/>
                  <a:ext cx="231055" cy="273432"/>
                </a:xfrm>
                <a:custGeom>
                  <a:gdLst>
                    <a:gd fmla="*/ 158 w 170" name="T0"/>
                    <a:gd fmla="*/ 102 h 201" name="T1"/>
                    <a:gd fmla="*/ 146 w 170" name="T2"/>
                    <a:gd fmla="*/ 146 h 201" name="T3"/>
                    <a:gd fmla="*/ 77 w 170" name="T4"/>
                    <a:gd fmla="*/ 201 h 201" name="T5"/>
                    <a:gd fmla="*/ 60 w 170" name="T6"/>
                    <a:gd fmla="*/ 198 h 201" name="T7"/>
                    <a:gd fmla="*/ 9 w 170" name="T8"/>
                    <a:gd fmla="*/ 111 h 201" name="T9"/>
                    <a:gd fmla="*/ 24 w 170" name="T10"/>
                    <a:gd fmla="*/ 59 h 201" name="T11"/>
                    <a:gd fmla="*/ 113 w 170" name="T12"/>
                    <a:gd fmla="*/ 12 h 201" name="T13"/>
                    <a:gd fmla="*/ 158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58" y="102"/>
                      </a:moveTo>
                      <a:cubicBezTo>
                        <a:pt x="154" y="117"/>
                        <a:pt x="149" y="131"/>
                        <a:pt x="146" y="146"/>
                      </a:cubicBezTo>
                      <a:cubicBezTo>
                        <a:pt x="138" y="179"/>
                        <a:pt x="109" y="201"/>
                        <a:pt x="77" y="201"/>
                      </a:cubicBezTo>
                      <a:cubicBezTo>
                        <a:pt x="72" y="201"/>
                        <a:pt x="66" y="199"/>
                        <a:pt x="60" y="198"/>
                      </a:cubicBezTo>
                      <a:cubicBezTo>
                        <a:pt x="23" y="188"/>
                        <a:pt x="0" y="149"/>
                        <a:pt x="9" y="111"/>
                      </a:cubicBezTo>
                      <a:cubicBezTo>
                        <a:pt x="14" y="93"/>
                        <a:pt x="18" y="75"/>
                        <a:pt x="24" y="59"/>
                      </a:cubicBezTo>
                      <a:cubicBezTo>
                        <a:pt x="35" y="20"/>
                        <a:pt x="75" y="0"/>
                        <a:pt x="113" y="12"/>
                      </a:cubicBezTo>
                      <a:cubicBezTo>
                        <a:pt x="149" y="24"/>
                        <a:pt x="170" y="65"/>
                        <a:pt x="158" y="102"/>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00" name="BackShape"/>
                <p:cNvSpPr/>
                <p:nvPr/>
              </p:nvSpPr>
              <p:spPr bwMode="auto">
                <a:xfrm>
                  <a:off x="2623746" y="3681226"/>
                  <a:ext cx="261325" cy="257288"/>
                </a:xfrm>
                <a:custGeom>
                  <a:gdLst>
                    <a:gd fmla="*/ 33 w 192" name="T0"/>
                    <a:gd fmla="*/ 26 h 189" name="T1"/>
                    <a:gd fmla="*/ 133 w 192" name="T2"/>
                    <a:gd fmla="*/ 34 h 189" name="T3"/>
                    <a:gd fmla="*/ 164 w 192" name="T4"/>
                    <a:gd fmla="*/ 67 h 189" name="T5"/>
                    <a:gd fmla="*/ 163 w 192" name="T6"/>
                    <a:gd fmla="*/ 168 h 189" name="T7"/>
                    <a:gd fmla="*/ 114 w 192" name="T8"/>
                    <a:gd fmla="*/ 189 h 189" name="T9"/>
                    <a:gd fmla="*/ 62 w 192" name="T10"/>
                    <a:gd fmla="*/ 167 h 189" name="T11"/>
                    <a:gd fmla="*/ 26 w 192" name="T12"/>
                    <a:gd fmla="*/ 128 h 189" name="T13"/>
                    <a:gd fmla="*/ 33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33" y="26"/>
                      </a:moveTo>
                      <a:cubicBezTo>
                        <a:pt x="63" y="0"/>
                        <a:pt x="108" y="4"/>
                        <a:pt x="133" y="34"/>
                      </a:cubicBezTo>
                      <a:cubicBezTo>
                        <a:pt x="143" y="45"/>
                        <a:pt x="154" y="56"/>
                        <a:pt x="164" y="67"/>
                      </a:cubicBezTo>
                      <a:cubicBezTo>
                        <a:pt x="192" y="95"/>
                        <a:pt x="191" y="141"/>
                        <a:pt x="163" y="168"/>
                      </a:cubicBezTo>
                      <a:cubicBezTo>
                        <a:pt x="149" y="182"/>
                        <a:pt x="131" y="189"/>
                        <a:pt x="114" y="189"/>
                      </a:cubicBezTo>
                      <a:cubicBezTo>
                        <a:pt x="94" y="189"/>
                        <a:pt x="76" y="181"/>
                        <a:pt x="62" y="167"/>
                      </a:cubicBezTo>
                      <a:cubicBezTo>
                        <a:pt x="49" y="154"/>
                        <a:pt x="38" y="141"/>
                        <a:pt x="26" y="128"/>
                      </a:cubicBezTo>
                      <a:cubicBezTo>
                        <a:pt x="0" y="98"/>
                        <a:pt x="3" y="52"/>
                        <a:pt x="33" y="26"/>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01" name="BackShape"/>
                <p:cNvSpPr/>
                <p:nvPr/>
              </p:nvSpPr>
              <p:spPr bwMode="auto">
                <a:xfrm>
                  <a:off x="2365449" y="2992096"/>
                  <a:ext cx="203813" cy="268387"/>
                </a:xfrm>
                <a:custGeom>
                  <a:gdLst>
                    <a:gd fmla="*/ 70 w 150" name="T0"/>
                    <a:gd fmla="*/ 2 h 197" name="T1"/>
                    <a:gd fmla="*/ 144 w 150" name="T2"/>
                    <a:gd fmla="*/ 72 h 197" name="T3"/>
                    <a:gd fmla="*/ 146 w 150" name="T4"/>
                    <a:gd fmla="*/ 118 h 197" name="T5"/>
                    <a:gd fmla="*/ 82 w 150" name="T6"/>
                    <a:gd fmla="*/ 197 h 197" name="T7"/>
                    <a:gd fmla="*/ 76 w 150" name="T8"/>
                    <a:gd fmla="*/ 197 h 197" name="T9"/>
                    <a:gd fmla="*/ 5 w 150" name="T10"/>
                    <a:gd fmla="*/ 131 h 197" name="T11"/>
                    <a:gd fmla="*/ 1 w 150" name="T12"/>
                    <a:gd fmla="*/ 76 h 197" name="T13"/>
                    <a:gd fmla="*/ 70 w 150"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50">
                      <a:moveTo>
                        <a:pt x="70" y="2"/>
                      </a:moveTo>
                      <a:cubicBezTo>
                        <a:pt x="109" y="0"/>
                        <a:pt x="143" y="32"/>
                        <a:pt x="144" y="72"/>
                      </a:cubicBezTo>
                      <a:cubicBezTo>
                        <a:pt x="144" y="87"/>
                        <a:pt x="145" y="103"/>
                        <a:pt x="146" y="118"/>
                      </a:cubicBezTo>
                      <a:cubicBezTo>
                        <a:pt x="150" y="158"/>
                        <a:pt x="121" y="193"/>
                        <a:pt x="82" y="197"/>
                      </a:cubicBezTo>
                      <a:cubicBezTo>
                        <a:pt x="79" y="197"/>
                        <a:pt x="78" y="197"/>
                        <a:pt x="76" y="197"/>
                      </a:cubicBezTo>
                      <a:cubicBezTo>
                        <a:pt x="39" y="197"/>
                        <a:pt x="8" y="169"/>
                        <a:pt x="5" y="131"/>
                      </a:cubicBezTo>
                      <a:cubicBezTo>
                        <a:pt x="4" y="113"/>
                        <a:pt x="2" y="95"/>
                        <a:pt x="1" y="76"/>
                      </a:cubicBezTo>
                      <a:cubicBezTo>
                        <a:pt x="0" y="37"/>
                        <a:pt x="31" y="3"/>
                        <a:pt x="70" y="2"/>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02" name="BackShape"/>
                <p:cNvSpPr/>
                <p:nvPr/>
              </p:nvSpPr>
              <p:spPr bwMode="auto">
                <a:xfrm>
                  <a:off x="2429014" y="3355327"/>
                  <a:ext cx="246190" cy="269396"/>
                </a:xfrm>
                <a:custGeom>
                  <a:gdLst>
                    <a:gd fmla="*/ 55 w 181" name="T0"/>
                    <a:gd fmla="*/ 14 h 198" name="T1"/>
                    <a:gd fmla="*/ 147 w 181" name="T2"/>
                    <a:gd fmla="*/ 55 h 198" name="T3"/>
                    <a:gd fmla="*/ 164 w 181" name="T4"/>
                    <a:gd fmla="*/ 96 h 198" name="T5"/>
                    <a:gd fmla="*/ 129 w 181" name="T6"/>
                    <a:gd fmla="*/ 191 h 198" name="T7"/>
                    <a:gd fmla="*/ 99 w 181" name="T8"/>
                    <a:gd fmla="*/ 198 h 198" name="T9"/>
                    <a:gd fmla="*/ 35 w 181" name="T10"/>
                    <a:gd fmla="*/ 157 h 198" name="T11"/>
                    <a:gd fmla="*/ 15 w 181" name="T12"/>
                    <a:gd fmla="*/ 107 h 198" name="T13"/>
                    <a:gd fmla="*/ 55 w 181"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1">
                      <a:moveTo>
                        <a:pt x="55" y="14"/>
                      </a:moveTo>
                      <a:cubicBezTo>
                        <a:pt x="91" y="0"/>
                        <a:pt x="132" y="17"/>
                        <a:pt x="147" y="55"/>
                      </a:cubicBezTo>
                      <a:cubicBezTo>
                        <a:pt x="152" y="68"/>
                        <a:pt x="158" y="82"/>
                        <a:pt x="164" y="96"/>
                      </a:cubicBezTo>
                      <a:cubicBezTo>
                        <a:pt x="181" y="132"/>
                        <a:pt x="165" y="175"/>
                        <a:pt x="129" y="191"/>
                      </a:cubicBezTo>
                      <a:cubicBezTo>
                        <a:pt x="120" y="196"/>
                        <a:pt x="110" y="198"/>
                        <a:pt x="99" y="198"/>
                      </a:cubicBezTo>
                      <a:cubicBezTo>
                        <a:pt x="73" y="198"/>
                        <a:pt x="48" y="183"/>
                        <a:pt x="35" y="157"/>
                      </a:cubicBezTo>
                      <a:cubicBezTo>
                        <a:pt x="28" y="140"/>
                        <a:pt x="20" y="124"/>
                        <a:pt x="15" y="107"/>
                      </a:cubicBezTo>
                      <a:cubicBezTo>
                        <a:pt x="0" y="70"/>
                        <a:pt x="18" y="28"/>
                        <a:pt x="55" y="14"/>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03" name="BackShape"/>
                <p:cNvSpPr/>
                <p:nvPr/>
              </p:nvSpPr>
              <p:spPr bwMode="auto">
                <a:xfrm>
                  <a:off x="2800317" y="2012383"/>
                  <a:ext cx="273432" cy="248208"/>
                </a:xfrm>
                <a:custGeom>
                  <a:gdLst>
                    <a:gd fmla="*/ 23 w 201" name="T0"/>
                    <a:gd fmla="*/ 153 h 182" name="T1"/>
                    <a:gd fmla="*/ 37 w 201" name="T2"/>
                    <a:gd fmla="*/ 52 h 182" name="T3"/>
                    <a:gd fmla="*/ 81 w 201" name="T4"/>
                    <a:gd fmla="*/ 22 h 182" name="T5"/>
                    <a:gd fmla="*/ 179 w 201" name="T6"/>
                    <a:gd fmla="*/ 42 h 182" name="T7"/>
                    <a:gd fmla="*/ 158 w 201" name="T8"/>
                    <a:gd fmla="*/ 141 h 182" name="T9"/>
                    <a:gd fmla="*/ 122 w 201" name="T10"/>
                    <a:gd fmla="*/ 168 h 182" name="T11"/>
                    <a:gd fmla="*/ 80 w 201" name="T12"/>
                    <a:gd fmla="*/ 182 h 182" name="T13"/>
                    <a:gd fmla="*/ 23 w 201"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23" y="153"/>
                      </a:moveTo>
                      <a:cubicBezTo>
                        <a:pt x="0" y="120"/>
                        <a:pt x="7" y="76"/>
                        <a:pt x="37" y="52"/>
                      </a:cubicBezTo>
                      <a:cubicBezTo>
                        <a:pt x="52" y="41"/>
                        <a:pt x="66" y="31"/>
                        <a:pt x="81" y="22"/>
                      </a:cubicBezTo>
                      <a:cubicBezTo>
                        <a:pt x="114" y="0"/>
                        <a:pt x="157" y="9"/>
                        <a:pt x="179" y="42"/>
                      </a:cubicBezTo>
                      <a:cubicBezTo>
                        <a:pt x="201" y="75"/>
                        <a:pt x="190" y="120"/>
                        <a:pt x="158" y="141"/>
                      </a:cubicBezTo>
                      <a:cubicBezTo>
                        <a:pt x="146" y="149"/>
                        <a:pt x="133" y="158"/>
                        <a:pt x="122" y="168"/>
                      </a:cubicBezTo>
                      <a:cubicBezTo>
                        <a:pt x="108" y="177"/>
                        <a:pt x="94" y="182"/>
                        <a:pt x="80" y="182"/>
                      </a:cubicBezTo>
                      <a:cubicBezTo>
                        <a:pt x="58" y="182"/>
                        <a:pt x="36" y="171"/>
                        <a:pt x="23" y="153"/>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04" name="BackShape"/>
                <p:cNvSpPr/>
                <p:nvPr/>
              </p:nvSpPr>
              <p:spPr bwMode="auto">
                <a:xfrm>
                  <a:off x="2912313" y="3919344"/>
                  <a:ext cx="269396" cy="253252"/>
                </a:xfrm>
                <a:custGeom>
                  <a:gdLst>
                    <a:gd fmla="*/ 158 w 198" name="T0"/>
                    <a:gd fmla="*/ 41 h 186" name="T1"/>
                    <a:gd fmla="*/ 196 w 198" name="T2"/>
                    <a:gd fmla="*/ 95 h 186" name="T3"/>
                    <a:gd fmla="*/ 190 w 198" name="T4"/>
                    <a:gd fmla="*/ 136 h 186" name="T5"/>
                    <a:gd fmla="*/ 93 w 198" name="T6"/>
                    <a:gd fmla="*/ 167 h 186" name="T7"/>
                    <a:gd fmla="*/ 46 w 198" name="T8"/>
                    <a:gd fmla="*/ 142 h 186" name="T9"/>
                    <a:gd fmla="*/ 19 w 198" name="T10"/>
                    <a:gd fmla="*/ 47 h 186" name="T11"/>
                    <a:gd fmla="*/ 118 w 198" name="T12"/>
                    <a:gd fmla="*/ 20 h 186" name="T13"/>
                    <a:gd fmla="*/ 158 w 198" name="T14"/>
                    <a:gd fmla="*/ 41 h 18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6" w="198">
                      <a:moveTo>
                        <a:pt x="158" y="41"/>
                      </a:moveTo>
                      <a:cubicBezTo>
                        <a:pt x="180" y="52"/>
                        <a:pt x="193" y="73"/>
                        <a:pt x="196" y="95"/>
                      </a:cubicBezTo>
                      <a:cubicBezTo>
                        <a:pt x="198" y="109"/>
                        <a:pt x="196" y="123"/>
                        <a:pt x="190" y="136"/>
                      </a:cubicBezTo>
                      <a:cubicBezTo>
                        <a:pt x="172" y="171"/>
                        <a:pt x="129" y="186"/>
                        <a:pt x="93" y="167"/>
                      </a:cubicBezTo>
                      <a:cubicBezTo>
                        <a:pt x="77" y="160"/>
                        <a:pt x="61" y="152"/>
                        <a:pt x="46" y="142"/>
                      </a:cubicBezTo>
                      <a:cubicBezTo>
                        <a:pt x="12" y="123"/>
                        <a:pt x="0" y="80"/>
                        <a:pt x="19" y="47"/>
                      </a:cubicBezTo>
                      <a:cubicBezTo>
                        <a:pt x="39" y="12"/>
                        <a:pt x="84" y="0"/>
                        <a:pt x="118" y="20"/>
                      </a:cubicBezTo>
                      <a:cubicBezTo>
                        <a:pt x="130" y="28"/>
                        <a:pt x="144" y="35"/>
                        <a:pt x="158" y="41"/>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05" name="BackShape"/>
                <p:cNvSpPr/>
                <p:nvPr/>
              </p:nvSpPr>
              <p:spPr bwMode="auto">
                <a:xfrm>
                  <a:off x="3273525" y="4053537"/>
                  <a:ext cx="272423" cy="214911"/>
                </a:xfrm>
                <a:custGeom>
                  <a:gdLst>
                    <a:gd fmla="*/ 90 w 200" name="T0"/>
                    <a:gd fmla="*/ 7 h 158" name="T1"/>
                    <a:gd fmla="*/ 136 w 200" name="T2"/>
                    <a:gd fmla="*/ 14 h 158" name="T3"/>
                    <a:gd fmla="*/ 199 w 200" name="T4"/>
                    <a:gd fmla="*/ 75 h 158" name="T5"/>
                    <a:gd fmla="*/ 199 w 200" name="T6"/>
                    <a:gd fmla="*/ 92 h 158" name="T7"/>
                    <a:gd fmla="*/ 119 w 200" name="T8"/>
                    <a:gd fmla="*/ 154 h 158" name="T9"/>
                    <a:gd fmla="*/ 65 w 200" name="T10"/>
                    <a:gd fmla="*/ 146 h 158" name="T11"/>
                    <a:gd fmla="*/ 8 w 200" name="T12"/>
                    <a:gd fmla="*/ 64 h 158" name="T13"/>
                    <a:gd fmla="*/ 90 w 200" name="T14"/>
                    <a:gd fmla="*/ 7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0">
                      <a:moveTo>
                        <a:pt x="90" y="7"/>
                      </a:moveTo>
                      <a:cubicBezTo>
                        <a:pt x="106" y="10"/>
                        <a:pt x="120" y="12"/>
                        <a:pt x="136" y="14"/>
                      </a:cubicBezTo>
                      <a:cubicBezTo>
                        <a:pt x="169" y="18"/>
                        <a:pt x="195" y="43"/>
                        <a:pt x="199" y="75"/>
                      </a:cubicBezTo>
                      <a:cubicBezTo>
                        <a:pt x="200" y="80"/>
                        <a:pt x="199" y="86"/>
                        <a:pt x="199" y="92"/>
                      </a:cubicBezTo>
                      <a:cubicBezTo>
                        <a:pt x="193" y="131"/>
                        <a:pt x="158" y="158"/>
                        <a:pt x="119" y="154"/>
                      </a:cubicBezTo>
                      <a:cubicBezTo>
                        <a:pt x="100" y="152"/>
                        <a:pt x="82" y="150"/>
                        <a:pt x="65" y="146"/>
                      </a:cubicBezTo>
                      <a:cubicBezTo>
                        <a:pt x="26" y="140"/>
                        <a:pt x="0" y="103"/>
                        <a:pt x="8" y="64"/>
                      </a:cubicBezTo>
                      <a:cubicBezTo>
                        <a:pt x="14" y="26"/>
                        <a:pt x="52" y="0"/>
                        <a:pt x="90" y="7"/>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06" name="BackShape"/>
                <p:cNvSpPr/>
                <p:nvPr/>
              </p:nvSpPr>
              <p:spPr bwMode="auto">
                <a:xfrm>
                  <a:off x="3651891" y="4042438"/>
                  <a:ext cx="277468" cy="223992"/>
                </a:xfrm>
                <a:custGeom>
                  <a:gdLst>
                    <a:gd fmla="*/ 7 w 204" name="T0"/>
                    <a:gd fmla="*/ 99 h 164" name="T1"/>
                    <a:gd fmla="*/ 67 w 204" name="T2"/>
                    <a:gd fmla="*/ 17 h 164" name="T3"/>
                    <a:gd fmla="*/ 113 w 204" name="T4"/>
                    <a:gd fmla="*/ 9 h 164" name="T5"/>
                    <a:gd fmla="*/ 198 w 204" name="T6"/>
                    <a:gd fmla="*/ 63 h 164" name="T7"/>
                    <a:gd fmla="*/ 199 w 204" name="T8"/>
                    <a:gd fmla="*/ 68 h 164" name="T9"/>
                    <a:gd fmla="*/ 143 w 204" name="T10"/>
                    <a:gd fmla="*/ 147 h 164" name="T11"/>
                    <a:gd fmla="*/ 90 w 204" name="T12"/>
                    <a:gd fmla="*/ 158 h 164" name="T13"/>
                    <a:gd fmla="*/ 7 w 204" name="T14"/>
                    <a:gd fmla="*/ 99 h 16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4" w="204">
                      <a:moveTo>
                        <a:pt x="7" y="99"/>
                      </a:moveTo>
                      <a:cubicBezTo>
                        <a:pt x="0" y="60"/>
                        <a:pt x="27" y="23"/>
                        <a:pt x="67" y="17"/>
                      </a:cubicBezTo>
                      <a:cubicBezTo>
                        <a:pt x="82" y="15"/>
                        <a:pt x="98" y="12"/>
                        <a:pt x="113" y="9"/>
                      </a:cubicBezTo>
                      <a:cubicBezTo>
                        <a:pt x="152" y="0"/>
                        <a:pt x="190" y="24"/>
                        <a:pt x="198" y="63"/>
                      </a:cubicBezTo>
                      <a:cubicBezTo>
                        <a:pt x="199" y="65"/>
                        <a:pt x="199" y="66"/>
                        <a:pt x="199" y="68"/>
                      </a:cubicBezTo>
                      <a:cubicBezTo>
                        <a:pt x="204" y="105"/>
                        <a:pt x="180" y="139"/>
                        <a:pt x="143" y="147"/>
                      </a:cubicBezTo>
                      <a:cubicBezTo>
                        <a:pt x="125" y="151"/>
                        <a:pt x="108" y="154"/>
                        <a:pt x="90" y="158"/>
                      </a:cubicBezTo>
                      <a:cubicBezTo>
                        <a:pt x="50" y="164"/>
                        <a:pt x="13" y="138"/>
                        <a:pt x="7" y="99"/>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07" name="BackShape"/>
                <p:cNvSpPr/>
                <p:nvPr/>
              </p:nvSpPr>
              <p:spPr bwMode="auto">
                <a:xfrm>
                  <a:off x="3995950" y="3907236"/>
                  <a:ext cx="271414" cy="254261"/>
                </a:xfrm>
                <a:custGeom>
                  <a:gdLst>
                    <a:gd fmla="*/ 19 w 199" name="T0"/>
                    <a:gd fmla="*/ 140 h 187" name="T1"/>
                    <a:gd fmla="*/ 47 w 199" name="T2"/>
                    <a:gd fmla="*/ 44 h 187" name="T3"/>
                    <a:gd fmla="*/ 86 w 199" name="T4"/>
                    <a:gd fmla="*/ 21 h 187" name="T5"/>
                    <a:gd fmla="*/ 185 w 199" name="T6"/>
                    <a:gd fmla="*/ 43 h 187" name="T7"/>
                    <a:gd fmla="*/ 196 w 199" name="T8"/>
                    <a:gd fmla="*/ 72 h 187" name="T9"/>
                    <a:gd fmla="*/ 163 w 199" name="T10"/>
                    <a:gd fmla="*/ 141 h 187" name="T11"/>
                    <a:gd fmla="*/ 116 w 199" name="T12"/>
                    <a:gd fmla="*/ 168 h 187" name="T13"/>
                    <a:gd fmla="*/ 19 w 199" name="T14"/>
                    <a:gd fmla="*/ 140 h 18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7" w="199">
                      <a:moveTo>
                        <a:pt x="19" y="140"/>
                      </a:moveTo>
                      <a:cubicBezTo>
                        <a:pt x="0" y="105"/>
                        <a:pt x="12" y="63"/>
                        <a:pt x="47" y="44"/>
                      </a:cubicBezTo>
                      <a:cubicBezTo>
                        <a:pt x="60" y="36"/>
                        <a:pt x="73" y="29"/>
                        <a:pt x="86" y="21"/>
                      </a:cubicBezTo>
                      <a:cubicBezTo>
                        <a:pt x="120" y="0"/>
                        <a:pt x="164" y="10"/>
                        <a:pt x="185" y="43"/>
                      </a:cubicBezTo>
                      <a:cubicBezTo>
                        <a:pt x="191" y="52"/>
                        <a:pt x="194" y="62"/>
                        <a:pt x="196" y="72"/>
                      </a:cubicBezTo>
                      <a:cubicBezTo>
                        <a:pt x="199" y="98"/>
                        <a:pt x="187" y="125"/>
                        <a:pt x="163" y="141"/>
                      </a:cubicBezTo>
                      <a:cubicBezTo>
                        <a:pt x="147" y="150"/>
                        <a:pt x="132" y="160"/>
                        <a:pt x="116" y="168"/>
                      </a:cubicBezTo>
                      <a:cubicBezTo>
                        <a:pt x="81" y="187"/>
                        <a:pt x="37" y="175"/>
                        <a:pt x="19" y="140"/>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08" name="BackShape"/>
                <p:cNvSpPr/>
                <p:nvPr/>
              </p:nvSpPr>
              <p:spPr bwMode="auto">
                <a:xfrm>
                  <a:off x="3209960" y="1882226"/>
                  <a:ext cx="272423" cy="223992"/>
                </a:xfrm>
                <a:custGeom>
                  <a:gdLst>
                    <a:gd fmla="*/ 140 w 200" name="T0"/>
                    <a:gd fmla="*/ 146 h 165" name="T1"/>
                    <a:gd fmla="*/ 192 w 200" name="T2"/>
                    <a:gd fmla="*/ 106 h 165" name="T3"/>
                    <a:gd fmla="*/ 197 w 200" name="T4"/>
                    <a:gd fmla="*/ 64 h 165" name="T5"/>
                    <a:gd fmla="*/ 114 w 200" name="T6"/>
                    <a:gd fmla="*/ 7 h 165" name="T7"/>
                    <a:gd fmla="*/ 61 w 200" name="T8"/>
                    <a:gd fmla="*/ 18 h 165" name="T9"/>
                    <a:gd fmla="*/ 8 w 200" name="T10"/>
                    <a:gd fmla="*/ 102 h 165" name="T11"/>
                    <a:gd fmla="*/ 95 w 200" name="T12"/>
                    <a:gd fmla="*/ 155 h 165" name="T13"/>
                    <a:gd fmla="*/ 140 w 200" name="T14"/>
                    <a:gd fmla="*/ 146 h 16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5" w="200">
                      <a:moveTo>
                        <a:pt x="140" y="146"/>
                      </a:moveTo>
                      <a:cubicBezTo>
                        <a:pt x="164" y="142"/>
                        <a:pt x="183" y="127"/>
                        <a:pt x="192" y="106"/>
                      </a:cubicBezTo>
                      <a:cubicBezTo>
                        <a:pt x="197" y="93"/>
                        <a:pt x="200" y="79"/>
                        <a:pt x="197" y="64"/>
                      </a:cubicBezTo>
                      <a:cubicBezTo>
                        <a:pt x="190" y="26"/>
                        <a:pt x="153" y="0"/>
                        <a:pt x="114" y="7"/>
                      </a:cubicBezTo>
                      <a:cubicBezTo>
                        <a:pt x="96" y="10"/>
                        <a:pt x="78" y="13"/>
                        <a:pt x="61" y="18"/>
                      </a:cubicBezTo>
                      <a:cubicBezTo>
                        <a:pt x="22" y="27"/>
                        <a:pt x="0" y="64"/>
                        <a:pt x="8" y="102"/>
                      </a:cubicBezTo>
                      <a:cubicBezTo>
                        <a:pt x="18" y="141"/>
                        <a:pt x="57" y="165"/>
                        <a:pt x="95" y="155"/>
                      </a:cubicBezTo>
                      <a:cubicBezTo>
                        <a:pt x="109" y="152"/>
                        <a:pt x="125" y="148"/>
                        <a:pt x="140" y="146"/>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09" name="BackShape"/>
                <p:cNvSpPr/>
                <p:nvPr/>
              </p:nvSpPr>
              <p:spPr bwMode="auto">
                <a:xfrm>
                  <a:off x="3592361" y="1875163"/>
                  <a:ext cx="273432" cy="214911"/>
                </a:xfrm>
                <a:custGeom>
                  <a:gdLst>
                    <a:gd fmla="*/ 67 w 201" name="T0"/>
                    <a:gd fmla="*/ 146 h 158" name="T1"/>
                    <a:gd fmla="*/ 113 w 201" name="T2"/>
                    <a:gd fmla="*/ 152 h 158" name="T3"/>
                    <a:gd fmla="*/ 190 w 201" name="T4"/>
                    <a:gd fmla="*/ 112 h 158" name="T5"/>
                    <a:gd fmla="*/ 195 w 201" name="T6"/>
                    <a:gd fmla="*/ 95 h 158" name="T7"/>
                    <a:gd fmla="*/ 136 w 201" name="T8"/>
                    <a:gd fmla="*/ 13 h 158" name="T9"/>
                    <a:gd fmla="*/ 82 w 201" name="T10"/>
                    <a:gd fmla="*/ 5 h 158" name="T11"/>
                    <a:gd fmla="*/ 4 w 201" name="T12"/>
                    <a:gd fmla="*/ 68 h 158" name="T13"/>
                    <a:gd fmla="*/ 67 w 201" name="T14"/>
                    <a:gd fmla="*/ 146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1">
                      <a:moveTo>
                        <a:pt x="67" y="146"/>
                      </a:moveTo>
                      <a:cubicBezTo>
                        <a:pt x="83" y="148"/>
                        <a:pt x="98" y="149"/>
                        <a:pt x="113" y="152"/>
                      </a:cubicBezTo>
                      <a:cubicBezTo>
                        <a:pt x="146" y="158"/>
                        <a:pt x="178" y="141"/>
                        <a:pt x="190" y="112"/>
                      </a:cubicBezTo>
                      <a:cubicBezTo>
                        <a:pt x="193" y="106"/>
                        <a:pt x="194" y="101"/>
                        <a:pt x="195" y="95"/>
                      </a:cubicBezTo>
                      <a:cubicBezTo>
                        <a:pt x="201" y="56"/>
                        <a:pt x="175" y="20"/>
                        <a:pt x="136" y="13"/>
                      </a:cubicBezTo>
                      <a:cubicBezTo>
                        <a:pt x="117" y="9"/>
                        <a:pt x="100" y="7"/>
                        <a:pt x="82" y="5"/>
                      </a:cubicBezTo>
                      <a:cubicBezTo>
                        <a:pt x="43" y="0"/>
                        <a:pt x="8" y="28"/>
                        <a:pt x="4" y="68"/>
                      </a:cubicBezTo>
                      <a:cubicBezTo>
                        <a:pt x="0" y="106"/>
                        <a:pt x="29" y="141"/>
                        <a:pt x="67" y="146"/>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310" name="ValueShape"/>
                <p:cNvSpPr/>
                <p:nvPr/>
              </p:nvSpPr>
              <p:spPr>
                <a:xfrm>
                  <a:off x="2317379" y="1820534"/>
                  <a:ext cx="2502543" cy="2502543"/>
                </a:xfrm>
                <a:prstGeom prst="blockArc">
                  <a:avLst>
                    <a:gd fmla="val 16200000" name="adj1"/>
                    <a:gd fmla="val 6696000" name="adj2"/>
                    <a:gd fmla="val 10852" name="adj3"/>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311" name="ValueText"/>
                <p:cNvSpPr txBox="1"/>
                <p:nvPr/>
              </p:nvSpPr>
              <p:spPr>
                <a:xfrm>
                  <a:off x="3020331" y="4482492"/>
                  <a:ext cx="1096637" cy="554297"/>
                </a:xfrm>
                <a:prstGeom prst="rect">
                  <a:avLst/>
                </a:prstGeom>
              </p:spPr>
              <p:txBody>
                <a:bodyPr anchor="ctr" anchorCtr="1" wrap="none">
                  <a:prstTxWarp prst="textPlain">
                    <a:avLst/>
                  </a:prstTxWarp>
                  <a:noAutofit/>
                </a:bodyPr>
                <a:lstStyle/>
                <a:p>
                  <a:r>
                    <a:rPr altLang="zh-CN" b="1" lang="en-US" smtClean="0" sz="1000">
                      <a:solidFill>
                        <a:schemeClr val="accent3">
                          <a:lumMod val="75000"/>
                        </a:schemeClr>
                      </a:solidFill>
                      <a:latin charset="0" panose="020b0806030902050204" pitchFamily="34" typeface="Impact"/>
                    </a:rPr>
                    <a:t>56%</a:t>
                  </a:r>
                </a:p>
              </p:txBody>
            </p:sp>
          </p:grpSp>
          <p:grpSp>
            <p:nvGrpSpPr>
              <p:cNvPr descr="UQYAAB+LCAAAAAAABADVk11PgzAUhv9L1TtcOjQz4465YLjQmWzRC7OLSrvRCWUpxcws/HdboHxs3deNieEGTt/T87znHLbgWvysCXDANEZcjClachT7gsTAAj4GDsuiyAIjyjBlyyeeZOsUOB/bOq198k5F+IaijKhcRgVFUfnp7Om17JkyGmdxJYM9KENo0wr1YRmkGEekLfOZIPy7rtBXseJ9Krgs4CU8RkIW3ML8BlRHwLkb9mCukjHZyIssMCuxNE+Fpxpg9KkOlE0Xr7JUxISJJukVydYRSWXwu5/XqGsce7cft0NDR+wHWHiobp6GaE1e5FWKt+qACoF5ba4DK+vKl47t3DrIOyObCx2qjLY30ziO0hclG/iKwIQ9N4DXi/iYR熊猫/vYhatnc+WSxoQGYhiYnWzCgTLsOSGestHHG6DAUjaaoC9xaYfK5IIFppzkCpsjSUd155ngfd8dAG2h7MTduoC567jTv6c8ZUpLTnJP2mRLhBINtckRcOy3jXJ2zwD0zSDxJWrqFl3kmN3JlrGTyyjn9tdHDS6AgFX//TWz1E+5Lf8Zi3uXx+AbJpKB1RBgAA" id="271" name="718cff9f-1962-4e76-84f7-e7b216d0c53f"/>
              <p:cNvGrpSpPr>
                <a:grpSpLocks noChangeAspect="1"/>
              </p:cNvGrpSpPr>
              <p:nvPr/>
            </p:nvGrpSpPr>
            <p:grpSpPr>
              <a:xfrm>
                <a:off x="5294263" y="1036676"/>
                <a:ext cx="831229" cy="1068292"/>
                <a:chOff x="2317379" y="1820534"/>
                <a:chExt cx="2502543" cy="3216255"/>
              </a:xfrm>
            </p:grpSpPr>
            <p:sp>
              <p:nvSpPr>
                <p:cNvPr id="272" name="BackShape"/>
                <p:cNvSpPr/>
                <p:nvPr/>
              </p:nvSpPr>
              <p:spPr bwMode="auto">
                <a:xfrm>
                  <a:off x="4299664" y="2228717"/>
                  <a:ext cx="258297" cy="263342"/>
                </a:xfrm>
                <a:custGeom>
                  <a:gdLst>
                    <a:gd fmla="*/ 50 w 190" name="T0"/>
                    <a:gd fmla="*/ 161 h 193" name="T1"/>
                    <a:gd fmla="*/ 109 w 190" name="T2"/>
                    <a:gd fmla="*/ 193 h 193" name="T3"/>
                    <a:gd fmla="*/ 149 w 190" name="T4"/>
                    <a:gd fmla="*/ 181 h 193" name="T5"/>
                    <a:gd fmla="*/ 167 w 190" name="T6"/>
                    <a:gd fmla="*/ 81 h 193" name="T7"/>
                    <a:gd fmla="*/ 136 w 190" name="T8"/>
                    <a:gd fmla="*/ 37 h 193" name="T9"/>
                    <a:gd fmla="*/ 38 w 190" name="T10"/>
                    <a:gd fmla="*/ 23 h 193" name="T11"/>
                    <a:gd fmla="*/ 24 w 190" name="T12"/>
                    <a:gd fmla="*/ 124 h 193" name="T13"/>
                    <a:gd fmla="*/ 5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50" y="161"/>
                      </a:moveTo>
                      <a:cubicBezTo>
                        <a:pt x="64" y="182"/>
                        <a:pt x="86" y="193"/>
                        <a:pt x="109" y="193"/>
                      </a:cubicBezTo>
                      <a:cubicBezTo>
                        <a:pt x="122" y="193"/>
                        <a:pt x="136" y="189"/>
                        <a:pt x="149" y="181"/>
                      </a:cubicBezTo>
                      <a:cubicBezTo>
                        <a:pt x="181" y="159"/>
                        <a:pt x="190" y="114"/>
                        <a:pt x="167" y="81"/>
                      </a:cubicBezTo>
                      <a:cubicBezTo>
                        <a:pt x="158" y="66"/>
                        <a:pt x="147" y="51"/>
                        <a:pt x="136" y="37"/>
                      </a:cubicBezTo>
                      <a:cubicBezTo>
                        <a:pt x="112" y="6"/>
                        <a:pt x="69" y="0"/>
                        <a:pt x="38" y="23"/>
                      </a:cubicBezTo>
                      <a:cubicBezTo>
                        <a:pt x="6" y="48"/>
                        <a:pt x="0" y="93"/>
                        <a:pt x="24" y="124"/>
                      </a:cubicBezTo>
                      <a:cubicBezTo>
                        <a:pt x="33" y="136"/>
                        <a:pt x="42" y="148"/>
                        <a:pt x="50" y="161"/>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73" name="BackShape"/>
                <p:cNvSpPr/>
                <p:nvPr/>
              </p:nvSpPr>
              <p:spPr bwMode="auto">
                <a:xfrm>
                  <a:off x="4513554" y="2586902"/>
                  <a:ext cx="231055" cy="273432"/>
                </a:xfrm>
                <a:custGeom>
                  <a:gdLst>
                    <a:gd fmla="*/ 12 w 170" name="T0"/>
                    <a:gd fmla="*/ 102 h 201" name="T1"/>
                    <a:gd fmla="*/ 24 w 170" name="T2"/>
                    <a:gd fmla="*/ 146 h 201" name="T3"/>
                    <a:gd fmla="*/ 93 w 170" name="T4"/>
                    <a:gd fmla="*/ 201 h 201" name="T5"/>
                    <a:gd fmla="*/ 110 w 170" name="T6"/>
                    <a:gd fmla="*/ 198 h 201" name="T7"/>
                    <a:gd fmla="*/ 161 w 170" name="T8"/>
                    <a:gd fmla="*/ 111 h 201" name="T9"/>
                    <a:gd fmla="*/ 146 w 170" name="T10"/>
                    <a:gd fmla="*/ 59 h 201" name="T11"/>
                    <a:gd fmla="*/ 57 w 170" name="T12"/>
                    <a:gd fmla="*/ 12 h 201" name="T13"/>
                    <a:gd fmla="*/ 12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2" y="102"/>
                      </a:moveTo>
                      <a:cubicBezTo>
                        <a:pt x="16" y="117"/>
                        <a:pt x="21" y="131"/>
                        <a:pt x="24" y="146"/>
                      </a:cubicBezTo>
                      <a:cubicBezTo>
                        <a:pt x="32" y="179"/>
                        <a:pt x="61" y="201"/>
                        <a:pt x="93" y="201"/>
                      </a:cubicBezTo>
                      <a:cubicBezTo>
                        <a:pt x="98" y="201"/>
                        <a:pt x="104" y="199"/>
                        <a:pt x="110" y="198"/>
                      </a:cubicBezTo>
                      <a:cubicBezTo>
                        <a:pt x="147" y="188"/>
                        <a:pt x="170" y="149"/>
                        <a:pt x="161" y="111"/>
                      </a:cubicBezTo>
                      <a:cubicBezTo>
                        <a:pt x="157" y="93"/>
                        <a:pt x="152" y="75"/>
                        <a:pt x="146" y="59"/>
                      </a:cubicBezTo>
                      <a:cubicBezTo>
                        <a:pt x="135" y="20"/>
                        <a:pt x="95" y="0"/>
                        <a:pt x="57" y="12"/>
                      </a:cubicBezTo>
                      <a:cubicBezTo>
                        <a:pt x="21" y="24"/>
                        <a:pt x="0" y="65"/>
                        <a:pt x="12" y="102"/>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74" name="BackShape"/>
                <p:cNvSpPr/>
                <p:nvPr/>
              </p:nvSpPr>
              <p:spPr bwMode="auto">
                <a:xfrm>
                  <a:off x="4252230" y="3681226"/>
                  <a:ext cx="261325" cy="257288"/>
                </a:xfrm>
                <a:custGeom>
                  <a:gdLst>
                    <a:gd fmla="*/ 159 w 192" name="T0"/>
                    <a:gd fmla="*/ 26 h 189" name="T1"/>
                    <a:gd fmla="*/ 59 w 192" name="T2"/>
                    <a:gd fmla="*/ 34 h 189" name="T3"/>
                    <a:gd fmla="*/ 28 w 192" name="T4"/>
                    <a:gd fmla="*/ 67 h 189" name="T5"/>
                    <a:gd fmla="*/ 29 w 192" name="T6"/>
                    <a:gd fmla="*/ 168 h 189" name="T7"/>
                    <a:gd fmla="*/ 79 w 192" name="T8"/>
                    <a:gd fmla="*/ 189 h 189" name="T9"/>
                    <a:gd fmla="*/ 130 w 192" name="T10"/>
                    <a:gd fmla="*/ 167 h 189" name="T11"/>
                    <a:gd fmla="*/ 166 w 192" name="T12"/>
                    <a:gd fmla="*/ 128 h 189" name="T13"/>
                    <a:gd fmla="*/ 159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159" y="26"/>
                      </a:moveTo>
                      <a:cubicBezTo>
                        <a:pt x="129" y="0"/>
                        <a:pt x="84" y="4"/>
                        <a:pt x="59" y="34"/>
                      </a:cubicBezTo>
                      <a:cubicBezTo>
                        <a:pt x="49" y="45"/>
                        <a:pt x="38" y="56"/>
                        <a:pt x="28" y="67"/>
                      </a:cubicBezTo>
                      <a:cubicBezTo>
                        <a:pt x="0" y="95"/>
                        <a:pt x="2" y="141"/>
                        <a:pt x="29" y="168"/>
                      </a:cubicBezTo>
                      <a:cubicBezTo>
                        <a:pt x="43" y="182"/>
                        <a:pt x="61" y="189"/>
                        <a:pt x="79" y="189"/>
                      </a:cubicBezTo>
                      <a:cubicBezTo>
                        <a:pt x="98" y="189"/>
                        <a:pt x="116" y="181"/>
                        <a:pt x="130" y="167"/>
                      </a:cubicBezTo>
                      <a:cubicBezTo>
                        <a:pt x="143" y="154"/>
                        <a:pt x="154" y="141"/>
                        <a:pt x="166" y="128"/>
                      </a:cubicBezTo>
                      <a:cubicBezTo>
                        <a:pt x="192" y="98"/>
                        <a:pt x="189" y="52"/>
                        <a:pt x="159" y="26"/>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75" name="BackShape"/>
                <p:cNvSpPr/>
                <p:nvPr/>
              </p:nvSpPr>
              <p:spPr bwMode="auto">
                <a:xfrm>
                  <a:off x="4569048" y="2992096"/>
                  <a:ext cx="202804" cy="268387"/>
                </a:xfrm>
                <a:custGeom>
                  <a:gdLst>
                    <a:gd fmla="*/ 79 w 149" name="T0"/>
                    <a:gd fmla="*/ 2 h 197" name="T1"/>
                    <a:gd fmla="*/ 5 w 149" name="T2"/>
                    <a:gd fmla="*/ 72 h 197" name="T3"/>
                    <a:gd fmla="*/ 3 w 149" name="T4"/>
                    <a:gd fmla="*/ 118 h 197" name="T5"/>
                    <a:gd fmla="*/ 67 w 149" name="T6"/>
                    <a:gd fmla="*/ 197 h 197" name="T7"/>
                    <a:gd fmla="*/ 73 w 149" name="T8"/>
                    <a:gd fmla="*/ 197 h 197" name="T9"/>
                    <a:gd fmla="*/ 144 w 149" name="T10"/>
                    <a:gd fmla="*/ 131 h 197" name="T11"/>
                    <a:gd fmla="*/ 148 w 149" name="T12"/>
                    <a:gd fmla="*/ 76 h 197" name="T13"/>
                    <a:gd fmla="*/ 79 w 149"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49">
                      <a:moveTo>
                        <a:pt x="79" y="2"/>
                      </a:moveTo>
                      <a:cubicBezTo>
                        <a:pt x="40" y="0"/>
                        <a:pt x="6" y="32"/>
                        <a:pt x="5" y="72"/>
                      </a:cubicBezTo>
                      <a:cubicBezTo>
                        <a:pt x="5" y="87"/>
                        <a:pt x="4" y="103"/>
                        <a:pt x="3" y="118"/>
                      </a:cubicBezTo>
                      <a:cubicBezTo>
                        <a:pt x="0" y="158"/>
                        <a:pt x="28" y="193"/>
                        <a:pt x="67" y="197"/>
                      </a:cubicBezTo>
                      <a:cubicBezTo>
                        <a:pt x="70" y="197"/>
                        <a:pt x="71" y="197"/>
                        <a:pt x="73" y="197"/>
                      </a:cubicBezTo>
                      <a:cubicBezTo>
                        <a:pt x="110" y="197"/>
                        <a:pt x="141" y="169"/>
                        <a:pt x="144" y="131"/>
                      </a:cubicBezTo>
                      <a:cubicBezTo>
                        <a:pt x="146" y="113"/>
                        <a:pt x="147" y="95"/>
                        <a:pt x="148" y="76"/>
                      </a:cubicBezTo>
                      <a:cubicBezTo>
                        <a:pt x="149" y="37"/>
                        <a:pt x="118" y="3"/>
                        <a:pt x="79" y="2"/>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76" name="BackShape"/>
                <p:cNvSpPr/>
                <p:nvPr/>
              </p:nvSpPr>
              <p:spPr bwMode="auto">
                <a:xfrm>
                  <a:off x="4461088" y="3355327"/>
                  <a:ext cx="248208" cy="269396"/>
                </a:xfrm>
                <a:custGeom>
                  <a:gdLst>
                    <a:gd fmla="*/ 126 w 182" name="T0"/>
                    <a:gd fmla="*/ 14 h 198" name="T1"/>
                    <a:gd fmla="*/ 35 w 182" name="T2"/>
                    <a:gd fmla="*/ 55 h 198" name="T3"/>
                    <a:gd fmla="*/ 17 w 182" name="T4"/>
                    <a:gd fmla="*/ 96 h 198" name="T5"/>
                    <a:gd fmla="*/ 52 w 182" name="T6"/>
                    <a:gd fmla="*/ 191 h 198" name="T7"/>
                    <a:gd fmla="*/ 82 w 182" name="T8"/>
                    <a:gd fmla="*/ 198 h 198" name="T9"/>
                    <a:gd fmla="*/ 146 w 182" name="T10"/>
                    <a:gd fmla="*/ 157 h 198" name="T11"/>
                    <a:gd fmla="*/ 167 w 182" name="T12"/>
                    <a:gd fmla="*/ 107 h 198" name="T13"/>
                    <a:gd fmla="*/ 126 w 182"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2">
                      <a:moveTo>
                        <a:pt x="126" y="14"/>
                      </a:moveTo>
                      <a:cubicBezTo>
                        <a:pt x="90" y="0"/>
                        <a:pt x="50" y="17"/>
                        <a:pt x="35" y="55"/>
                      </a:cubicBezTo>
                      <a:cubicBezTo>
                        <a:pt x="29" y="68"/>
                        <a:pt x="23" y="82"/>
                        <a:pt x="17" y="96"/>
                      </a:cubicBezTo>
                      <a:cubicBezTo>
                        <a:pt x="0" y="132"/>
                        <a:pt x="16" y="175"/>
                        <a:pt x="52" y="191"/>
                      </a:cubicBezTo>
                      <a:cubicBezTo>
                        <a:pt x="61" y="196"/>
                        <a:pt x="71" y="198"/>
                        <a:pt x="82" y="198"/>
                      </a:cubicBezTo>
                      <a:cubicBezTo>
                        <a:pt x="108" y="198"/>
                        <a:pt x="133" y="183"/>
                        <a:pt x="146" y="157"/>
                      </a:cubicBezTo>
                      <a:cubicBezTo>
                        <a:pt x="153" y="140"/>
                        <a:pt x="161" y="124"/>
                        <a:pt x="167" y="107"/>
                      </a:cubicBezTo>
                      <a:cubicBezTo>
                        <a:pt x="182" y="70"/>
                        <a:pt x="163" y="28"/>
                        <a:pt x="126" y="14"/>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77" name="BackShape"/>
                <p:cNvSpPr/>
                <p:nvPr/>
              </p:nvSpPr>
              <p:spPr bwMode="auto">
                <a:xfrm rot="21047012">
                  <a:off x="3973815" y="1960053"/>
                  <a:ext cx="275450" cy="248208"/>
                </a:xfrm>
                <a:custGeom>
                  <a:gdLst>
                    <a:gd fmla="*/ 179 w 202" name="T0"/>
                    <a:gd fmla="*/ 153 h 182" name="T1"/>
                    <a:gd fmla="*/ 164 w 202" name="T2"/>
                    <a:gd fmla="*/ 52 h 182" name="T3"/>
                    <a:gd fmla="*/ 120 w 202" name="T4"/>
                    <a:gd fmla="*/ 22 h 182" name="T5"/>
                    <a:gd fmla="*/ 22 w 202" name="T6"/>
                    <a:gd fmla="*/ 42 h 182" name="T7"/>
                    <a:gd fmla="*/ 43 w 202" name="T8"/>
                    <a:gd fmla="*/ 141 h 182" name="T9"/>
                    <a:gd fmla="*/ 79 w 202" name="T10"/>
                    <a:gd fmla="*/ 168 h 182" name="T11"/>
                    <a:gd fmla="*/ 122 w 202" name="T12"/>
                    <a:gd fmla="*/ 182 h 182" name="T13"/>
                    <a:gd fmla="*/ 179 w 202"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179" y="153"/>
                      </a:moveTo>
                      <a:cubicBezTo>
                        <a:pt x="202" y="120"/>
                        <a:pt x="195" y="76"/>
                        <a:pt x="164" y="52"/>
                      </a:cubicBezTo>
                      <a:cubicBezTo>
                        <a:pt x="149" y="41"/>
                        <a:pt x="135" y="31"/>
                        <a:pt x="120" y="22"/>
                      </a:cubicBezTo>
                      <a:cubicBezTo>
                        <a:pt x="87" y="0"/>
                        <a:pt x="44" y="9"/>
                        <a:pt x="22" y="42"/>
                      </a:cubicBezTo>
                      <a:cubicBezTo>
                        <a:pt x="0" y="75"/>
                        <a:pt x="11" y="120"/>
                        <a:pt x="43" y="141"/>
                      </a:cubicBezTo>
                      <a:cubicBezTo>
                        <a:pt x="55" y="149"/>
                        <a:pt x="68" y="158"/>
                        <a:pt x="79" y="168"/>
                      </a:cubicBezTo>
                      <a:cubicBezTo>
                        <a:pt x="93" y="177"/>
                        <a:pt x="107" y="182"/>
                        <a:pt x="122" y="182"/>
                      </a:cubicBezTo>
                      <a:cubicBezTo>
                        <a:pt x="143" y="182"/>
                        <a:pt x="165" y="171"/>
                        <a:pt x="179" y="153"/>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78" name="BackShape"/>
                <p:cNvSpPr/>
                <p:nvPr/>
              </p:nvSpPr>
              <p:spPr bwMode="auto">
                <a:xfrm>
                  <a:off x="2538992" y="2270681"/>
                  <a:ext cx="259307" cy="263342"/>
                </a:xfrm>
                <a:custGeom>
                  <a:gdLst>
                    <a:gd fmla="*/ 140 w 190" name="T0"/>
                    <a:gd fmla="*/ 161 h 193" name="T1"/>
                    <a:gd fmla="*/ 82 w 190" name="T2"/>
                    <a:gd fmla="*/ 193 h 193" name="T3"/>
                    <a:gd fmla="*/ 42 w 190" name="T4"/>
                    <a:gd fmla="*/ 181 h 193" name="T5"/>
                    <a:gd fmla="*/ 23 w 190" name="T6"/>
                    <a:gd fmla="*/ 81 h 193" name="T7"/>
                    <a:gd fmla="*/ 54 w 190" name="T8"/>
                    <a:gd fmla="*/ 37 h 193" name="T9"/>
                    <a:gd fmla="*/ 153 w 190" name="T10"/>
                    <a:gd fmla="*/ 23 h 193" name="T11"/>
                    <a:gd fmla="*/ 166 w 190" name="T12"/>
                    <a:gd fmla="*/ 124 h 193" name="T13"/>
                    <a:gd fmla="*/ 14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140" y="161"/>
                      </a:moveTo>
                      <a:cubicBezTo>
                        <a:pt x="126" y="182"/>
                        <a:pt x="105" y="193"/>
                        <a:pt x="82" y="193"/>
                      </a:cubicBezTo>
                      <a:cubicBezTo>
                        <a:pt x="68" y="193"/>
                        <a:pt x="54" y="189"/>
                        <a:pt x="42" y="181"/>
                      </a:cubicBezTo>
                      <a:cubicBezTo>
                        <a:pt x="10" y="159"/>
                        <a:pt x="0" y="114"/>
                        <a:pt x="23" y="81"/>
                      </a:cubicBezTo>
                      <a:cubicBezTo>
                        <a:pt x="32" y="66"/>
                        <a:pt x="43" y="51"/>
                        <a:pt x="54" y="37"/>
                      </a:cubicBezTo>
                      <a:cubicBezTo>
                        <a:pt x="78" y="6"/>
                        <a:pt x="122" y="0"/>
                        <a:pt x="153" y="23"/>
                      </a:cubicBezTo>
                      <a:cubicBezTo>
                        <a:pt x="185" y="48"/>
                        <a:pt x="190" y="93"/>
                        <a:pt x="166" y="124"/>
                      </a:cubicBezTo>
                      <a:cubicBezTo>
                        <a:pt x="157" y="136"/>
                        <a:pt x="148" y="148"/>
                        <a:pt x="140" y="161"/>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79" name="BackShape"/>
                <p:cNvSpPr/>
                <p:nvPr/>
              </p:nvSpPr>
              <p:spPr bwMode="auto">
                <a:xfrm>
                  <a:off x="2392691" y="2608686"/>
                  <a:ext cx="231055" cy="273432"/>
                </a:xfrm>
                <a:custGeom>
                  <a:gdLst>
                    <a:gd fmla="*/ 158 w 170" name="T0"/>
                    <a:gd fmla="*/ 102 h 201" name="T1"/>
                    <a:gd fmla="*/ 146 w 170" name="T2"/>
                    <a:gd fmla="*/ 146 h 201" name="T3"/>
                    <a:gd fmla="*/ 77 w 170" name="T4"/>
                    <a:gd fmla="*/ 201 h 201" name="T5"/>
                    <a:gd fmla="*/ 60 w 170" name="T6"/>
                    <a:gd fmla="*/ 198 h 201" name="T7"/>
                    <a:gd fmla="*/ 9 w 170" name="T8"/>
                    <a:gd fmla="*/ 111 h 201" name="T9"/>
                    <a:gd fmla="*/ 24 w 170" name="T10"/>
                    <a:gd fmla="*/ 59 h 201" name="T11"/>
                    <a:gd fmla="*/ 113 w 170" name="T12"/>
                    <a:gd fmla="*/ 12 h 201" name="T13"/>
                    <a:gd fmla="*/ 158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58" y="102"/>
                      </a:moveTo>
                      <a:cubicBezTo>
                        <a:pt x="154" y="117"/>
                        <a:pt x="149" y="131"/>
                        <a:pt x="146" y="146"/>
                      </a:cubicBezTo>
                      <a:cubicBezTo>
                        <a:pt x="138" y="179"/>
                        <a:pt x="109" y="201"/>
                        <a:pt x="77" y="201"/>
                      </a:cubicBezTo>
                      <a:cubicBezTo>
                        <a:pt x="72" y="201"/>
                        <a:pt x="66" y="199"/>
                        <a:pt x="60" y="198"/>
                      </a:cubicBezTo>
                      <a:cubicBezTo>
                        <a:pt x="23" y="188"/>
                        <a:pt x="0" y="149"/>
                        <a:pt x="9" y="111"/>
                      </a:cubicBezTo>
                      <a:cubicBezTo>
                        <a:pt x="14" y="93"/>
                        <a:pt x="18" y="75"/>
                        <a:pt x="24" y="59"/>
                      </a:cubicBezTo>
                      <a:cubicBezTo>
                        <a:pt x="35" y="20"/>
                        <a:pt x="75" y="0"/>
                        <a:pt x="113" y="12"/>
                      </a:cubicBezTo>
                      <a:cubicBezTo>
                        <a:pt x="149" y="24"/>
                        <a:pt x="170" y="65"/>
                        <a:pt x="158" y="102"/>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80" name="BackShape"/>
                <p:cNvSpPr/>
                <p:nvPr/>
              </p:nvSpPr>
              <p:spPr bwMode="auto">
                <a:xfrm>
                  <a:off x="2623746" y="3681226"/>
                  <a:ext cx="261325" cy="257288"/>
                </a:xfrm>
                <a:custGeom>
                  <a:gdLst>
                    <a:gd fmla="*/ 33 w 192" name="T0"/>
                    <a:gd fmla="*/ 26 h 189" name="T1"/>
                    <a:gd fmla="*/ 133 w 192" name="T2"/>
                    <a:gd fmla="*/ 34 h 189" name="T3"/>
                    <a:gd fmla="*/ 164 w 192" name="T4"/>
                    <a:gd fmla="*/ 67 h 189" name="T5"/>
                    <a:gd fmla="*/ 163 w 192" name="T6"/>
                    <a:gd fmla="*/ 168 h 189" name="T7"/>
                    <a:gd fmla="*/ 114 w 192" name="T8"/>
                    <a:gd fmla="*/ 189 h 189" name="T9"/>
                    <a:gd fmla="*/ 62 w 192" name="T10"/>
                    <a:gd fmla="*/ 167 h 189" name="T11"/>
                    <a:gd fmla="*/ 26 w 192" name="T12"/>
                    <a:gd fmla="*/ 128 h 189" name="T13"/>
                    <a:gd fmla="*/ 33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33" y="26"/>
                      </a:moveTo>
                      <a:cubicBezTo>
                        <a:pt x="63" y="0"/>
                        <a:pt x="108" y="4"/>
                        <a:pt x="133" y="34"/>
                      </a:cubicBezTo>
                      <a:cubicBezTo>
                        <a:pt x="143" y="45"/>
                        <a:pt x="154" y="56"/>
                        <a:pt x="164" y="67"/>
                      </a:cubicBezTo>
                      <a:cubicBezTo>
                        <a:pt x="192" y="95"/>
                        <a:pt x="191" y="141"/>
                        <a:pt x="163" y="168"/>
                      </a:cubicBezTo>
                      <a:cubicBezTo>
                        <a:pt x="149" y="182"/>
                        <a:pt x="131" y="189"/>
                        <a:pt x="114" y="189"/>
                      </a:cubicBezTo>
                      <a:cubicBezTo>
                        <a:pt x="94" y="189"/>
                        <a:pt x="76" y="181"/>
                        <a:pt x="62" y="167"/>
                      </a:cubicBezTo>
                      <a:cubicBezTo>
                        <a:pt x="49" y="154"/>
                        <a:pt x="38" y="141"/>
                        <a:pt x="26" y="128"/>
                      </a:cubicBezTo>
                      <a:cubicBezTo>
                        <a:pt x="0" y="98"/>
                        <a:pt x="3" y="52"/>
                        <a:pt x="33" y="26"/>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81" name="BackShape"/>
                <p:cNvSpPr/>
                <p:nvPr/>
              </p:nvSpPr>
              <p:spPr bwMode="auto">
                <a:xfrm>
                  <a:off x="2365449" y="2992096"/>
                  <a:ext cx="203813" cy="268387"/>
                </a:xfrm>
                <a:custGeom>
                  <a:gdLst>
                    <a:gd fmla="*/ 70 w 150" name="T0"/>
                    <a:gd fmla="*/ 2 h 197" name="T1"/>
                    <a:gd fmla="*/ 144 w 150" name="T2"/>
                    <a:gd fmla="*/ 72 h 197" name="T3"/>
                    <a:gd fmla="*/ 146 w 150" name="T4"/>
                    <a:gd fmla="*/ 118 h 197" name="T5"/>
                    <a:gd fmla="*/ 82 w 150" name="T6"/>
                    <a:gd fmla="*/ 197 h 197" name="T7"/>
                    <a:gd fmla="*/ 76 w 150" name="T8"/>
                    <a:gd fmla="*/ 197 h 197" name="T9"/>
                    <a:gd fmla="*/ 5 w 150" name="T10"/>
                    <a:gd fmla="*/ 131 h 197" name="T11"/>
                    <a:gd fmla="*/ 1 w 150" name="T12"/>
                    <a:gd fmla="*/ 76 h 197" name="T13"/>
                    <a:gd fmla="*/ 70 w 150"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50">
                      <a:moveTo>
                        <a:pt x="70" y="2"/>
                      </a:moveTo>
                      <a:cubicBezTo>
                        <a:pt x="109" y="0"/>
                        <a:pt x="143" y="32"/>
                        <a:pt x="144" y="72"/>
                      </a:cubicBezTo>
                      <a:cubicBezTo>
                        <a:pt x="144" y="87"/>
                        <a:pt x="145" y="103"/>
                        <a:pt x="146" y="118"/>
                      </a:cubicBezTo>
                      <a:cubicBezTo>
                        <a:pt x="150" y="158"/>
                        <a:pt x="121" y="193"/>
                        <a:pt x="82" y="197"/>
                      </a:cubicBezTo>
                      <a:cubicBezTo>
                        <a:pt x="79" y="197"/>
                        <a:pt x="78" y="197"/>
                        <a:pt x="76" y="197"/>
                      </a:cubicBezTo>
                      <a:cubicBezTo>
                        <a:pt x="39" y="197"/>
                        <a:pt x="8" y="169"/>
                        <a:pt x="5" y="131"/>
                      </a:cubicBezTo>
                      <a:cubicBezTo>
                        <a:pt x="4" y="113"/>
                        <a:pt x="2" y="95"/>
                        <a:pt x="1" y="76"/>
                      </a:cubicBezTo>
                      <a:cubicBezTo>
                        <a:pt x="0" y="37"/>
                        <a:pt x="31" y="3"/>
                        <a:pt x="70" y="2"/>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82" name="BackShape"/>
                <p:cNvSpPr/>
                <p:nvPr/>
              </p:nvSpPr>
              <p:spPr bwMode="auto">
                <a:xfrm>
                  <a:off x="2429014" y="3355327"/>
                  <a:ext cx="246190" cy="269396"/>
                </a:xfrm>
                <a:custGeom>
                  <a:gdLst>
                    <a:gd fmla="*/ 55 w 181" name="T0"/>
                    <a:gd fmla="*/ 14 h 198" name="T1"/>
                    <a:gd fmla="*/ 147 w 181" name="T2"/>
                    <a:gd fmla="*/ 55 h 198" name="T3"/>
                    <a:gd fmla="*/ 164 w 181" name="T4"/>
                    <a:gd fmla="*/ 96 h 198" name="T5"/>
                    <a:gd fmla="*/ 129 w 181" name="T6"/>
                    <a:gd fmla="*/ 191 h 198" name="T7"/>
                    <a:gd fmla="*/ 99 w 181" name="T8"/>
                    <a:gd fmla="*/ 198 h 198" name="T9"/>
                    <a:gd fmla="*/ 35 w 181" name="T10"/>
                    <a:gd fmla="*/ 157 h 198" name="T11"/>
                    <a:gd fmla="*/ 15 w 181" name="T12"/>
                    <a:gd fmla="*/ 107 h 198" name="T13"/>
                    <a:gd fmla="*/ 55 w 181"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1">
                      <a:moveTo>
                        <a:pt x="55" y="14"/>
                      </a:moveTo>
                      <a:cubicBezTo>
                        <a:pt x="91" y="0"/>
                        <a:pt x="132" y="17"/>
                        <a:pt x="147" y="55"/>
                      </a:cubicBezTo>
                      <a:cubicBezTo>
                        <a:pt x="152" y="68"/>
                        <a:pt x="158" y="82"/>
                        <a:pt x="164" y="96"/>
                      </a:cubicBezTo>
                      <a:cubicBezTo>
                        <a:pt x="181" y="132"/>
                        <a:pt x="165" y="175"/>
                        <a:pt x="129" y="191"/>
                      </a:cubicBezTo>
                      <a:cubicBezTo>
                        <a:pt x="120" y="196"/>
                        <a:pt x="110" y="198"/>
                        <a:pt x="99" y="198"/>
                      </a:cubicBezTo>
                      <a:cubicBezTo>
                        <a:pt x="73" y="198"/>
                        <a:pt x="48" y="183"/>
                        <a:pt x="35" y="157"/>
                      </a:cubicBezTo>
                      <a:cubicBezTo>
                        <a:pt x="28" y="140"/>
                        <a:pt x="20" y="124"/>
                        <a:pt x="15" y="107"/>
                      </a:cubicBezTo>
                      <a:cubicBezTo>
                        <a:pt x="0" y="70"/>
                        <a:pt x="18" y="28"/>
                        <a:pt x="55" y="14"/>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83" name="BackShape"/>
                <p:cNvSpPr/>
                <p:nvPr/>
              </p:nvSpPr>
              <p:spPr bwMode="auto">
                <a:xfrm>
                  <a:off x="2800317" y="2012383"/>
                  <a:ext cx="273432" cy="248208"/>
                </a:xfrm>
                <a:custGeom>
                  <a:gdLst>
                    <a:gd fmla="*/ 23 w 201" name="T0"/>
                    <a:gd fmla="*/ 153 h 182" name="T1"/>
                    <a:gd fmla="*/ 37 w 201" name="T2"/>
                    <a:gd fmla="*/ 52 h 182" name="T3"/>
                    <a:gd fmla="*/ 81 w 201" name="T4"/>
                    <a:gd fmla="*/ 22 h 182" name="T5"/>
                    <a:gd fmla="*/ 179 w 201" name="T6"/>
                    <a:gd fmla="*/ 42 h 182" name="T7"/>
                    <a:gd fmla="*/ 158 w 201" name="T8"/>
                    <a:gd fmla="*/ 141 h 182" name="T9"/>
                    <a:gd fmla="*/ 122 w 201" name="T10"/>
                    <a:gd fmla="*/ 168 h 182" name="T11"/>
                    <a:gd fmla="*/ 80 w 201" name="T12"/>
                    <a:gd fmla="*/ 182 h 182" name="T13"/>
                    <a:gd fmla="*/ 23 w 201"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23" y="153"/>
                      </a:moveTo>
                      <a:cubicBezTo>
                        <a:pt x="0" y="120"/>
                        <a:pt x="7" y="76"/>
                        <a:pt x="37" y="52"/>
                      </a:cubicBezTo>
                      <a:cubicBezTo>
                        <a:pt x="52" y="41"/>
                        <a:pt x="66" y="31"/>
                        <a:pt x="81" y="22"/>
                      </a:cubicBezTo>
                      <a:cubicBezTo>
                        <a:pt x="114" y="0"/>
                        <a:pt x="157" y="9"/>
                        <a:pt x="179" y="42"/>
                      </a:cubicBezTo>
                      <a:cubicBezTo>
                        <a:pt x="201" y="75"/>
                        <a:pt x="190" y="120"/>
                        <a:pt x="158" y="141"/>
                      </a:cubicBezTo>
                      <a:cubicBezTo>
                        <a:pt x="146" y="149"/>
                        <a:pt x="133" y="158"/>
                        <a:pt x="122" y="168"/>
                      </a:cubicBezTo>
                      <a:cubicBezTo>
                        <a:pt x="108" y="177"/>
                        <a:pt x="94" y="182"/>
                        <a:pt x="80" y="182"/>
                      </a:cubicBezTo>
                      <a:cubicBezTo>
                        <a:pt x="58" y="182"/>
                        <a:pt x="36" y="171"/>
                        <a:pt x="23" y="153"/>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84" name="BackShape"/>
                <p:cNvSpPr/>
                <p:nvPr/>
              </p:nvSpPr>
              <p:spPr bwMode="auto">
                <a:xfrm>
                  <a:off x="2912313" y="3919344"/>
                  <a:ext cx="269396" cy="253252"/>
                </a:xfrm>
                <a:custGeom>
                  <a:gdLst>
                    <a:gd fmla="*/ 158 w 198" name="T0"/>
                    <a:gd fmla="*/ 41 h 186" name="T1"/>
                    <a:gd fmla="*/ 196 w 198" name="T2"/>
                    <a:gd fmla="*/ 95 h 186" name="T3"/>
                    <a:gd fmla="*/ 190 w 198" name="T4"/>
                    <a:gd fmla="*/ 136 h 186" name="T5"/>
                    <a:gd fmla="*/ 93 w 198" name="T6"/>
                    <a:gd fmla="*/ 167 h 186" name="T7"/>
                    <a:gd fmla="*/ 46 w 198" name="T8"/>
                    <a:gd fmla="*/ 142 h 186" name="T9"/>
                    <a:gd fmla="*/ 19 w 198" name="T10"/>
                    <a:gd fmla="*/ 47 h 186" name="T11"/>
                    <a:gd fmla="*/ 118 w 198" name="T12"/>
                    <a:gd fmla="*/ 20 h 186" name="T13"/>
                    <a:gd fmla="*/ 158 w 198" name="T14"/>
                    <a:gd fmla="*/ 41 h 18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6" w="198">
                      <a:moveTo>
                        <a:pt x="158" y="41"/>
                      </a:moveTo>
                      <a:cubicBezTo>
                        <a:pt x="180" y="52"/>
                        <a:pt x="193" y="73"/>
                        <a:pt x="196" y="95"/>
                      </a:cubicBezTo>
                      <a:cubicBezTo>
                        <a:pt x="198" y="109"/>
                        <a:pt x="196" y="123"/>
                        <a:pt x="190" y="136"/>
                      </a:cubicBezTo>
                      <a:cubicBezTo>
                        <a:pt x="172" y="171"/>
                        <a:pt x="129" y="186"/>
                        <a:pt x="93" y="167"/>
                      </a:cubicBezTo>
                      <a:cubicBezTo>
                        <a:pt x="77" y="160"/>
                        <a:pt x="61" y="152"/>
                        <a:pt x="46" y="142"/>
                      </a:cubicBezTo>
                      <a:cubicBezTo>
                        <a:pt x="12" y="123"/>
                        <a:pt x="0" y="80"/>
                        <a:pt x="19" y="47"/>
                      </a:cubicBezTo>
                      <a:cubicBezTo>
                        <a:pt x="39" y="12"/>
                        <a:pt x="84" y="0"/>
                        <a:pt x="118" y="20"/>
                      </a:cubicBezTo>
                      <a:cubicBezTo>
                        <a:pt x="130" y="28"/>
                        <a:pt x="144" y="35"/>
                        <a:pt x="158" y="41"/>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85" name="BackShape"/>
                <p:cNvSpPr/>
                <p:nvPr/>
              </p:nvSpPr>
              <p:spPr bwMode="auto">
                <a:xfrm>
                  <a:off x="3273525" y="4053537"/>
                  <a:ext cx="272423" cy="214911"/>
                </a:xfrm>
                <a:custGeom>
                  <a:gdLst>
                    <a:gd fmla="*/ 90 w 200" name="T0"/>
                    <a:gd fmla="*/ 7 h 158" name="T1"/>
                    <a:gd fmla="*/ 136 w 200" name="T2"/>
                    <a:gd fmla="*/ 14 h 158" name="T3"/>
                    <a:gd fmla="*/ 199 w 200" name="T4"/>
                    <a:gd fmla="*/ 75 h 158" name="T5"/>
                    <a:gd fmla="*/ 199 w 200" name="T6"/>
                    <a:gd fmla="*/ 92 h 158" name="T7"/>
                    <a:gd fmla="*/ 119 w 200" name="T8"/>
                    <a:gd fmla="*/ 154 h 158" name="T9"/>
                    <a:gd fmla="*/ 65 w 200" name="T10"/>
                    <a:gd fmla="*/ 146 h 158" name="T11"/>
                    <a:gd fmla="*/ 8 w 200" name="T12"/>
                    <a:gd fmla="*/ 64 h 158" name="T13"/>
                    <a:gd fmla="*/ 90 w 200" name="T14"/>
                    <a:gd fmla="*/ 7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0">
                      <a:moveTo>
                        <a:pt x="90" y="7"/>
                      </a:moveTo>
                      <a:cubicBezTo>
                        <a:pt x="106" y="10"/>
                        <a:pt x="120" y="12"/>
                        <a:pt x="136" y="14"/>
                      </a:cubicBezTo>
                      <a:cubicBezTo>
                        <a:pt x="169" y="18"/>
                        <a:pt x="195" y="43"/>
                        <a:pt x="199" y="75"/>
                      </a:cubicBezTo>
                      <a:cubicBezTo>
                        <a:pt x="200" y="80"/>
                        <a:pt x="199" y="86"/>
                        <a:pt x="199" y="92"/>
                      </a:cubicBezTo>
                      <a:cubicBezTo>
                        <a:pt x="193" y="131"/>
                        <a:pt x="158" y="158"/>
                        <a:pt x="119" y="154"/>
                      </a:cubicBezTo>
                      <a:cubicBezTo>
                        <a:pt x="100" y="152"/>
                        <a:pt x="82" y="150"/>
                        <a:pt x="65" y="146"/>
                      </a:cubicBezTo>
                      <a:cubicBezTo>
                        <a:pt x="26" y="140"/>
                        <a:pt x="0" y="103"/>
                        <a:pt x="8" y="64"/>
                      </a:cubicBezTo>
                      <a:cubicBezTo>
                        <a:pt x="14" y="26"/>
                        <a:pt x="52" y="0"/>
                        <a:pt x="90" y="7"/>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86" name="BackShape"/>
                <p:cNvSpPr/>
                <p:nvPr/>
              </p:nvSpPr>
              <p:spPr bwMode="auto">
                <a:xfrm>
                  <a:off x="3651891" y="4042438"/>
                  <a:ext cx="277468" cy="223992"/>
                </a:xfrm>
                <a:custGeom>
                  <a:gdLst>
                    <a:gd fmla="*/ 7 w 204" name="T0"/>
                    <a:gd fmla="*/ 99 h 164" name="T1"/>
                    <a:gd fmla="*/ 67 w 204" name="T2"/>
                    <a:gd fmla="*/ 17 h 164" name="T3"/>
                    <a:gd fmla="*/ 113 w 204" name="T4"/>
                    <a:gd fmla="*/ 9 h 164" name="T5"/>
                    <a:gd fmla="*/ 198 w 204" name="T6"/>
                    <a:gd fmla="*/ 63 h 164" name="T7"/>
                    <a:gd fmla="*/ 199 w 204" name="T8"/>
                    <a:gd fmla="*/ 68 h 164" name="T9"/>
                    <a:gd fmla="*/ 143 w 204" name="T10"/>
                    <a:gd fmla="*/ 147 h 164" name="T11"/>
                    <a:gd fmla="*/ 90 w 204" name="T12"/>
                    <a:gd fmla="*/ 158 h 164" name="T13"/>
                    <a:gd fmla="*/ 7 w 204" name="T14"/>
                    <a:gd fmla="*/ 99 h 16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4" w="204">
                      <a:moveTo>
                        <a:pt x="7" y="99"/>
                      </a:moveTo>
                      <a:cubicBezTo>
                        <a:pt x="0" y="60"/>
                        <a:pt x="27" y="23"/>
                        <a:pt x="67" y="17"/>
                      </a:cubicBezTo>
                      <a:cubicBezTo>
                        <a:pt x="82" y="15"/>
                        <a:pt x="98" y="12"/>
                        <a:pt x="113" y="9"/>
                      </a:cubicBezTo>
                      <a:cubicBezTo>
                        <a:pt x="152" y="0"/>
                        <a:pt x="190" y="24"/>
                        <a:pt x="198" y="63"/>
                      </a:cubicBezTo>
                      <a:cubicBezTo>
                        <a:pt x="199" y="65"/>
                        <a:pt x="199" y="66"/>
                        <a:pt x="199" y="68"/>
                      </a:cubicBezTo>
                      <a:cubicBezTo>
                        <a:pt x="204" y="105"/>
                        <a:pt x="180" y="139"/>
                        <a:pt x="143" y="147"/>
                      </a:cubicBezTo>
                      <a:cubicBezTo>
                        <a:pt x="125" y="151"/>
                        <a:pt x="108" y="154"/>
                        <a:pt x="90" y="158"/>
                      </a:cubicBezTo>
                      <a:cubicBezTo>
                        <a:pt x="50" y="164"/>
                        <a:pt x="13" y="138"/>
                        <a:pt x="7" y="99"/>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87" name="BackShape"/>
                <p:cNvSpPr/>
                <p:nvPr/>
              </p:nvSpPr>
              <p:spPr bwMode="auto">
                <a:xfrm>
                  <a:off x="3995950" y="3907236"/>
                  <a:ext cx="271414" cy="254261"/>
                </a:xfrm>
                <a:custGeom>
                  <a:gdLst>
                    <a:gd fmla="*/ 19 w 199" name="T0"/>
                    <a:gd fmla="*/ 140 h 187" name="T1"/>
                    <a:gd fmla="*/ 47 w 199" name="T2"/>
                    <a:gd fmla="*/ 44 h 187" name="T3"/>
                    <a:gd fmla="*/ 86 w 199" name="T4"/>
                    <a:gd fmla="*/ 21 h 187" name="T5"/>
                    <a:gd fmla="*/ 185 w 199" name="T6"/>
                    <a:gd fmla="*/ 43 h 187" name="T7"/>
                    <a:gd fmla="*/ 196 w 199" name="T8"/>
                    <a:gd fmla="*/ 72 h 187" name="T9"/>
                    <a:gd fmla="*/ 163 w 199" name="T10"/>
                    <a:gd fmla="*/ 141 h 187" name="T11"/>
                    <a:gd fmla="*/ 116 w 199" name="T12"/>
                    <a:gd fmla="*/ 168 h 187" name="T13"/>
                    <a:gd fmla="*/ 19 w 199" name="T14"/>
                    <a:gd fmla="*/ 140 h 18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7" w="199">
                      <a:moveTo>
                        <a:pt x="19" y="140"/>
                      </a:moveTo>
                      <a:cubicBezTo>
                        <a:pt x="0" y="105"/>
                        <a:pt x="12" y="63"/>
                        <a:pt x="47" y="44"/>
                      </a:cubicBezTo>
                      <a:cubicBezTo>
                        <a:pt x="60" y="36"/>
                        <a:pt x="73" y="29"/>
                        <a:pt x="86" y="21"/>
                      </a:cubicBezTo>
                      <a:cubicBezTo>
                        <a:pt x="120" y="0"/>
                        <a:pt x="164" y="10"/>
                        <a:pt x="185" y="43"/>
                      </a:cubicBezTo>
                      <a:cubicBezTo>
                        <a:pt x="191" y="52"/>
                        <a:pt x="194" y="62"/>
                        <a:pt x="196" y="72"/>
                      </a:cubicBezTo>
                      <a:cubicBezTo>
                        <a:pt x="199" y="98"/>
                        <a:pt x="187" y="125"/>
                        <a:pt x="163" y="141"/>
                      </a:cubicBezTo>
                      <a:cubicBezTo>
                        <a:pt x="147" y="150"/>
                        <a:pt x="132" y="160"/>
                        <a:pt x="116" y="168"/>
                      </a:cubicBezTo>
                      <a:cubicBezTo>
                        <a:pt x="81" y="187"/>
                        <a:pt x="37" y="175"/>
                        <a:pt x="19" y="140"/>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88" name="BackShape"/>
                <p:cNvSpPr/>
                <p:nvPr/>
              </p:nvSpPr>
              <p:spPr bwMode="auto">
                <a:xfrm>
                  <a:off x="3209960" y="1882226"/>
                  <a:ext cx="272423" cy="223992"/>
                </a:xfrm>
                <a:custGeom>
                  <a:gdLst>
                    <a:gd fmla="*/ 140 w 200" name="T0"/>
                    <a:gd fmla="*/ 146 h 165" name="T1"/>
                    <a:gd fmla="*/ 192 w 200" name="T2"/>
                    <a:gd fmla="*/ 106 h 165" name="T3"/>
                    <a:gd fmla="*/ 197 w 200" name="T4"/>
                    <a:gd fmla="*/ 64 h 165" name="T5"/>
                    <a:gd fmla="*/ 114 w 200" name="T6"/>
                    <a:gd fmla="*/ 7 h 165" name="T7"/>
                    <a:gd fmla="*/ 61 w 200" name="T8"/>
                    <a:gd fmla="*/ 18 h 165" name="T9"/>
                    <a:gd fmla="*/ 8 w 200" name="T10"/>
                    <a:gd fmla="*/ 102 h 165" name="T11"/>
                    <a:gd fmla="*/ 95 w 200" name="T12"/>
                    <a:gd fmla="*/ 155 h 165" name="T13"/>
                    <a:gd fmla="*/ 140 w 200" name="T14"/>
                    <a:gd fmla="*/ 146 h 16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5" w="200">
                      <a:moveTo>
                        <a:pt x="140" y="146"/>
                      </a:moveTo>
                      <a:cubicBezTo>
                        <a:pt x="164" y="142"/>
                        <a:pt x="183" y="127"/>
                        <a:pt x="192" y="106"/>
                      </a:cubicBezTo>
                      <a:cubicBezTo>
                        <a:pt x="197" y="93"/>
                        <a:pt x="200" y="79"/>
                        <a:pt x="197" y="64"/>
                      </a:cubicBezTo>
                      <a:cubicBezTo>
                        <a:pt x="190" y="26"/>
                        <a:pt x="153" y="0"/>
                        <a:pt x="114" y="7"/>
                      </a:cubicBezTo>
                      <a:cubicBezTo>
                        <a:pt x="96" y="10"/>
                        <a:pt x="78" y="13"/>
                        <a:pt x="61" y="18"/>
                      </a:cubicBezTo>
                      <a:cubicBezTo>
                        <a:pt x="22" y="27"/>
                        <a:pt x="0" y="64"/>
                        <a:pt x="8" y="102"/>
                      </a:cubicBezTo>
                      <a:cubicBezTo>
                        <a:pt x="18" y="141"/>
                        <a:pt x="57" y="165"/>
                        <a:pt x="95" y="155"/>
                      </a:cubicBezTo>
                      <a:cubicBezTo>
                        <a:pt x="109" y="152"/>
                        <a:pt x="125" y="148"/>
                        <a:pt x="140" y="146"/>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89" name="BackShape"/>
                <p:cNvSpPr/>
                <p:nvPr/>
              </p:nvSpPr>
              <p:spPr bwMode="auto">
                <a:xfrm>
                  <a:off x="3592361" y="1875163"/>
                  <a:ext cx="273432" cy="214911"/>
                </a:xfrm>
                <a:custGeom>
                  <a:gdLst>
                    <a:gd fmla="*/ 67 w 201" name="T0"/>
                    <a:gd fmla="*/ 146 h 158" name="T1"/>
                    <a:gd fmla="*/ 113 w 201" name="T2"/>
                    <a:gd fmla="*/ 152 h 158" name="T3"/>
                    <a:gd fmla="*/ 190 w 201" name="T4"/>
                    <a:gd fmla="*/ 112 h 158" name="T5"/>
                    <a:gd fmla="*/ 195 w 201" name="T6"/>
                    <a:gd fmla="*/ 95 h 158" name="T7"/>
                    <a:gd fmla="*/ 136 w 201" name="T8"/>
                    <a:gd fmla="*/ 13 h 158" name="T9"/>
                    <a:gd fmla="*/ 82 w 201" name="T10"/>
                    <a:gd fmla="*/ 5 h 158" name="T11"/>
                    <a:gd fmla="*/ 4 w 201" name="T12"/>
                    <a:gd fmla="*/ 68 h 158" name="T13"/>
                    <a:gd fmla="*/ 67 w 201" name="T14"/>
                    <a:gd fmla="*/ 146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1">
                      <a:moveTo>
                        <a:pt x="67" y="146"/>
                      </a:moveTo>
                      <a:cubicBezTo>
                        <a:pt x="83" y="148"/>
                        <a:pt x="98" y="149"/>
                        <a:pt x="113" y="152"/>
                      </a:cubicBezTo>
                      <a:cubicBezTo>
                        <a:pt x="146" y="158"/>
                        <a:pt x="178" y="141"/>
                        <a:pt x="190" y="112"/>
                      </a:cubicBezTo>
                      <a:cubicBezTo>
                        <a:pt x="193" y="106"/>
                        <a:pt x="194" y="101"/>
                        <a:pt x="195" y="95"/>
                      </a:cubicBezTo>
                      <a:cubicBezTo>
                        <a:pt x="201" y="56"/>
                        <a:pt x="175" y="20"/>
                        <a:pt x="136" y="13"/>
                      </a:cubicBezTo>
                      <a:cubicBezTo>
                        <a:pt x="117" y="9"/>
                        <a:pt x="100" y="7"/>
                        <a:pt x="82" y="5"/>
                      </a:cubicBezTo>
                      <a:cubicBezTo>
                        <a:pt x="43" y="0"/>
                        <a:pt x="8" y="28"/>
                        <a:pt x="4" y="68"/>
                      </a:cubicBezTo>
                      <a:cubicBezTo>
                        <a:pt x="0" y="106"/>
                        <a:pt x="29" y="141"/>
                        <a:pt x="67" y="146"/>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290" name="ValueShape"/>
                <p:cNvSpPr/>
                <p:nvPr/>
              </p:nvSpPr>
              <p:spPr>
                <a:xfrm>
                  <a:off x="2317379" y="1820534"/>
                  <a:ext cx="2502543" cy="2502543"/>
                </a:xfrm>
                <a:prstGeom prst="blockArc">
                  <a:avLst>
                    <a:gd fmla="val 16200000" name="adj1"/>
                    <a:gd fmla="val 3024000" name="adj2"/>
                    <a:gd fmla="val 10852" name="adj3"/>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91" name="ValueText"/>
                <p:cNvSpPr txBox="1"/>
                <p:nvPr/>
              </p:nvSpPr>
              <p:spPr>
                <a:xfrm>
                  <a:off x="3020331" y="4482492"/>
                  <a:ext cx="1096637" cy="554297"/>
                </a:xfrm>
                <a:prstGeom prst="rect">
                  <a:avLst/>
                </a:prstGeom>
              </p:spPr>
              <p:txBody>
                <a:bodyPr anchor="ctr" anchorCtr="1" wrap="none">
                  <a:prstTxWarp prst="textPlain">
                    <a:avLst/>
                  </a:prstTxWarp>
                  <a:noAutofit/>
                </a:bodyPr>
                <a:lstStyle/>
                <a:p>
                  <a:r>
                    <a:rPr altLang="zh-CN" b="1" lang="en-US" smtClean="0" sz="1000">
                      <a:solidFill>
                        <a:schemeClr val="accent2">
                          <a:lumMod val="60000"/>
                          <a:lumOff val="40000"/>
                        </a:schemeClr>
                      </a:solidFill>
                      <a:latin charset="0" panose="020b0806030902050204" pitchFamily="34" typeface="Impact"/>
                    </a:rPr>
                    <a:t>39%</a:t>
                  </a:r>
                </a:p>
              </p:txBody>
            </p:sp>
          </p:grpSp>
          <p:grpSp>
            <p:nvGrpSpPr>
              <p:cNvPr id="553" name="组合 552"/>
              <p:cNvGrpSpPr/>
              <p:nvPr/>
            </p:nvGrpSpPr>
            <p:grpSpPr>
              <a:xfrm>
                <a:off x="8912144" y="1183961"/>
                <a:ext cx="513269" cy="517437"/>
                <a:chOff x="4635500" y="2578101"/>
                <a:chExt cx="1173163" cy="1182688"/>
              </a:xfrm>
            </p:grpSpPr>
            <p:sp>
              <p:nvSpPr>
                <p:cNvPr id="554" name="Freeform 5"/>
                <p:cNvSpPr/>
                <p:nvPr/>
              </p:nvSpPr>
              <p:spPr bwMode="auto">
                <a:xfrm>
                  <a:off x="4635500" y="2578101"/>
                  <a:ext cx="1173163" cy="1182688"/>
                </a:xfrm>
                <a:custGeom>
                  <a:gdLst>
                    <a:gd fmla="*/ 63 w 591" name="T0"/>
                    <a:gd fmla="*/ 114 h 594" name="T1"/>
                    <a:gd fmla="*/ 8 w 591" name="T2"/>
                    <a:gd fmla="*/ 276 h 594" name="T3"/>
                    <a:gd fmla="*/ 14 w 591" name="T4"/>
                    <a:gd fmla="*/ 420 h 594" name="T5"/>
                    <a:gd fmla="*/ 155 w 591" name="T6"/>
                    <a:gd fmla="*/ 567 h 594" name="T7"/>
                    <a:gd fmla="*/ 356 w 591" name="T8"/>
                    <a:gd fmla="*/ 582 h 594" name="T9"/>
                    <a:gd fmla="*/ 581 w 591" name="T10"/>
                    <a:gd fmla="*/ 322 h 594" name="T11"/>
                    <a:gd fmla="*/ 247 w 591" name="T12"/>
                    <a:gd fmla="*/ 22 h 594" name="T13"/>
                    <a:gd fmla="*/ 63 w 591" name="T14"/>
                    <a:gd fmla="*/ 114 h 59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4" w="591">
                      <a:moveTo>
                        <a:pt x="63" y="114"/>
                      </a:moveTo>
                      <a:cubicBezTo>
                        <a:pt x="28" y="159"/>
                        <a:pt x="15" y="218"/>
                        <a:pt x="8" y="276"/>
                      </a:cubicBezTo>
                      <a:cubicBezTo>
                        <a:pt x="2" y="324"/>
                        <a:pt x="0" y="374"/>
                        <a:pt x="14" y="420"/>
                      </a:cubicBezTo>
                      <a:cubicBezTo>
                        <a:pt x="35" y="489"/>
                        <a:pt x="91" y="541"/>
                        <a:pt x="155" y="567"/>
                      </a:cubicBezTo>
                      <a:cubicBezTo>
                        <a:pt x="218" y="593"/>
                        <a:pt x="289" y="594"/>
                        <a:pt x="356" y="582"/>
                      </a:cubicBezTo>
                      <a:cubicBezTo>
                        <a:pt x="476" y="563"/>
                        <a:pt x="575" y="450"/>
                        <a:pt x="581" y="322"/>
                      </a:cubicBezTo>
                      <a:cubicBezTo>
                        <a:pt x="591" y="133"/>
                        <a:pt x="415" y="0"/>
                        <a:pt x="247" y="22"/>
                      </a:cubicBezTo>
                      <a:cubicBezTo>
                        <a:pt x="178" y="30"/>
                        <a:pt x="107" y="56"/>
                        <a:pt x="63" y="114"/>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5" name="Freeform 6"/>
                <p:cNvSpPr/>
                <p:nvPr/>
              </p:nvSpPr>
              <p:spPr bwMode="auto">
                <a:xfrm>
                  <a:off x="5238750" y="2662238"/>
                  <a:ext cx="314325" cy="173038"/>
                </a:xfrm>
                <a:custGeom>
                  <a:gdLst>
                    <a:gd fmla="*/ 154 w 158" name="T0"/>
                    <a:gd fmla="*/ 69 h 87" name="T1"/>
                    <a:gd fmla="*/ 7 w 158" name="T2"/>
                    <a:gd fmla="*/ 7 h 87" name="T3"/>
                    <a:gd fmla="*/ 9 w 158" name="T4"/>
                    <a:gd fmla="*/ 20 h 87" name="T5"/>
                    <a:gd fmla="*/ 86 w 158" name="T6"/>
                    <a:gd fmla="*/ 42 h 87" name="T7"/>
                    <a:gd fmla="*/ 142 w 158" name="T8"/>
                    <a:gd fmla="*/ 82 h 87" name="T9"/>
                    <a:gd fmla="*/ 154 w 158" name="T10"/>
                    <a:gd fmla="*/ 69 h 87" name="T11"/>
                  </a:gdLst>
                  <a:cxnLst>
                    <a:cxn ang="0">
                      <a:pos x="T0" y="T1"/>
                    </a:cxn>
                    <a:cxn ang="0">
                      <a:pos x="T2" y="T3"/>
                    </a:cxn>
                    <a:cxn ang="0">
                      <a:pos x="T4" y="T5"/>
                    </a:cxn>
                    <a:cxn ang="0">
                      <a:pos x="T6" y="T7"/>
                    </a:cxn>
                    <a:cxn ang="0">
                      <a:pos x="T8" y="T9"/>
                    </a:cxn>
                    <a:cxn ang="0">
                      <a:pos x="T10" y="T11"/>
                    </a:cxn>
                  </a:cxnLst>
                  <a:rect b="b" l="0" r="r" t="0"/>
                  <a:pathLst>
                    <a:path h="87" w="158">
                      <a:moveTo>
                        <a:pt x="154" y="69"/>
                      </a:moveTo>
                      <a:cubicBezTo>
                        <a:pt x="132" y="20"/>
                        <a:pt x="54" y="0"/>
                        <a:pt x="7" y="7"/>
                      </a:cubicBezTo>
                      <a:cubicBezTo>
                        <a:pt x="0" y="8"/>
                        <a:pt x="3" y="19"/>
                        <a:pt x="9" y="20"/>
                      </a:cubicBezTo>
                      <a:cubicBezTo>
                        <a:pt x="36" y="23"/>
                        <a:pt x="61" y="29"/>
                        <a:pt x="86" y="42"/>
                      </a:cubicBezTo>
                      <a:cubicBezTo>
                        <a:pt x="107" y="52"/>
                        <a:pt x="122" y="71"/>
                        <a:pt x="142" y="82"/>
                      </a:cubicBezTo>
                      <a:cubicBezTo>
                        <a:pt x="150" y="87"/>
                        <a:pt x="158" y="78"/>
                        <a:pt x="154" y="69"/>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6" name="Freeform 7"/>
                <p:cNvSpPr/>
                <p:nvPr/>
              </p:nvSpPr>
              <p:spPr bwMode="auto">
                <a:xfrm>
                  <a:off x="5564188" y="2849563"/>
                  <a:ext cx="128588" cy="149225"/>
                </a:xfrm>
                <a:custGeom>
                  <a:gdLst>
                    <a:gd fmla="*/ 9 w 65" name="T0"/>
                    <a:gd fmla="*/ 1 h 75" name="T1"/>
                    <a:gd fmla="*/ 4 w 65" name="T2"/>
                    <a:gd fmla="*/ 13 h 75" name="T3"/>
                    <a:gd fmla="*/ 29 w 65" name="T4"/>
                    <a:gd fmla="*/ 37 h 75" name="T5"/>
                    <a:gd fmla="*/ 49 w 65" name="T6"/>
                    <a:gd fmla="*/ 69 h 75" name="T7"/>
                    <a:gd fmla="*/ 63 w 65" name="T8"/>
                    <a:gd fmla="*/ 63 h 75" name="T9"/>
                    <a:gd fmla="*/ 9 w 65" name="T10"/>
                    <a:gd fmla="*/ 1 h 75" name="T11"/>
                  </a:gdLst>
                  <a:cxnLst>
                    <a:cxn ang="0">
                      <a:pos x="T0" y="T1"/>
                    </a:cxn>
                    <a:cxn ang="0">
                      <a:pos x="T2" y="T3"/>
                    </a:cxn>
                    <a:cxn ang="0">
                      <a:pos x="T4" y="T5"/>
                    </a:cxn>
                    <a:cxn ang="0">
                      <a:pos x="T6" y="T7"/>
                    </a:cxn>
                    <a:cxn ang="0">
                      <a:pos x="T8" y="T9"/>
                    </a:cxn>
                    <a:cxn ang="0">
                      <a:pos x="T10" y="T11"/>
                    </a:cxn>
                  </a:cxnLst>
                  <a:rect b="b" l="0" r="r" t="0"/>
                  <a:pathLst>
                    <a:path h="75" w="65">
                      <a:moveTo>
                        <a:pt x="9" y="1"/>
                      </a:moveTo>
                      <a:cubicBezTo>
                        <a:pt x="3" y="0"/>
                        <a:pt x="0" y="9"/>
                        <a:pt x="4" y="13"/>
                      </a:cubicBezTo>
                      <a:cubicBezTo>
                        <a:pt x="13" y="21"/>
                        <a:pt x="22" y="28"/>
                        <a:pt x="29" y="37"/>
                      </a:cubicBezTo>
                      <a:cubicBezTo>
                        <a:pt x="37" y="47"/>
                        <a:pt x="41" y="59"/>
                        <a:pt x="49" y="69"/>
                      </a:cubicBezTo>
                      <a:cubicBezTo>
                        <a:pt x="54" y="75"/>
                        <a:pt x="62" y="69"/>
                        <a:pt x="63" y="63"/>
                      </a:cubicBezTo>
                      <a:cubicBezTo>
                        <a:pt x="65" y="35"/>
                        <a:pt x="34" y="4"/>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7" name="Freeform 8"/>
                <p:cNvSpPr/>
                <p:nvPr/>
              </p:nvSpPr>
              <p:spPr bwMode="auto">
                <a:xfrm>
                  <a:off x="4635500" y="2773363"/>
                  <a:ext cx="1084263" cy="987425"/>
                </a:xfrm>
                <a:custGeom>
                  <a:gdLst>
                    <a:gd fmla="*/ 356 w 546" name="T0"/>
                    <a:gd fmla="*/ 484 h 496" name="T1"/>
                    <a:gd fmla="*/ 546 w 546" name="T2"/>
                    <a:gd fmla="*/ 346 h 496" name="T3"/>
                    <a:gd fmla="*/ 367 w 546" name="T4"/>
                    <a:gd fmla="*/ 411 h 496" name="T5"/>
                    <a:gd fmla="*/ 103 w 546" name="T6"/>
                    <a:gd fmla="*/ 278 h 496" name="T7"/>
                    <a:gd fmla="*/ 77 w 546" name="T8"/>
                    <a:gd fmla="*/ 0 h 496" name="T9"/>
                    <a:gd fmla="*/ 63 w 546" name="T10"/>
                    <a:gd fmla="*/ 16 h 496" name="T11"/>
                    <a:gd fmla="*/ 8 w 546" name="T12"/>
                    <a:gd fmla="*/ 178 h 496" name="T13"/>
                    <a:gd fmla="*/ 14 w 546" name="T14"/>
                    <a:gd fmla="*/ 322 h 496" name="T15"/>
                    <a:gd fmla="*/ 155 w 546" name="T16"/>
                    <a:gd fmla="*/ 469 h 496" name="T17"/>
                    <a:gd fmla="*/ 356 w 546" name="T18"/>
                    <a:gd fmla="*/ 484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6" y="484"/>
                      </a:moveTo>
                      <a:cubicBezTo>
                        <a:pt x="435" y="471"/>
                        <a:pt x="505" y="418"/>
                        <a:pt x="546" y="346"/>
                      </a:cubicBezTo>
                      <a:cubicBezTo>
                        <a:pt x="493" y="384"/>
                        <a:pt x="431" y="408"/>
                        <a:pt x="367" y="411"/>
                      </a:cubicBezTo>
                      <a:cubicBezTo>
                        <a:pt x="266" y="416"/>
                        <a:pt x="161" y="366"/>
                        <a:pt x="103" y="278"/>
                      </a:cubicBezTo>
                      <a:cubicBezTo>
                        <a:pt x="50" y="198"/>
                        <a:pt x="39" y="88"/>
                        <a:pt x="77" y="0"/>
                      </a:cubicBezTo>
                      <a:cubicBezTo>
                        <a:pt x="72" y="5"/>
                        <a:pt x="67" y="10"/>
                        <a:pt x="63" y="16"/>
                      </a:cubicBezTo>
                      <a:cubicBezTo>
                        <a:pt x="28" y="61"/>
                        <a:pt x="15" y="120"/>
                        <a:pt x="8" y="178"/>
                      </a:cubicBezTo>
                      <a:cubicBezTo>
                        <a:pt x="2" y="226"/>
                        <a:pt x="0" y="276"/>
                        <a:pt x="14" y="322"/>
                      </a:cubicBezTo>
                      <a:cubicBezTo>
                        <a:pt x="35" y="391"/>
                        <a:pt x="91" y="443"/>
                        <a:pt x="155" y="469"/>
                      </a:cubicBezTo>
                      <a:cubicBezTo>
                        <a:pt x="218" y="495"/>
                        <a:pt x="289" y="496"/>
                        <a:pt x="356" y="484"/>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8" name="Freeform 9"/>
                <p:cNvSpPr/>
                <p:nvPr/>
              </p:nvSpPr>
              <p:spPr bwMode="auto">
                <a:xfrm>
                  <a:off x="4829175" y="2998788"/>
                  <a:ext cx="242888" cy="136525"/>
                </a:xfrm>
                <a:custGeom>
                  <a:gdLst>
                    <a:gd fmla="*/ 117 w 123" name="T0"/>
                    <a:gd fmla="*/ 11 h 69" name="T1"/>
                    <a:gd fmla="*/ 101 w 123" name="T2"/>
                    <a:gd fmla="*/ 9 h 69" name="T3"/>
                    <a:gd fmla="*/ 63 w 123" name="T4"/>
                    <a:gd fmla="*/ 48 h 69" name="T5"/>
                    <a:gd fmla="*/ 11 w 123" name="T6"/>
                    <a:gd fmla="*/ 5 h 69" name="T7"/>
                    <a:gd fmla="*/ 2 w 123" name="T8"/>
                    <a:gd fmla="*/ 7 h 69" name="T9"/>
                    <a:gd fmla="*/ 54 w 123" name="T10"/>
                    <a:gd fmla="*/ 67 h 69" name="T11"/>
                    <a:gd fmla="*/ 117 w 123" name="T12"/>
                    <a:gd fmla="*/ 11 h 69" name="T13"/>
                  </a:gdLst>
                  <a:cxnLst>
                    <a:cxn ang="0">
                      <a:pos x="T0" y="T1"/>
                    </a:cxn>
                    <a:cxn ang="0">
                      <a:pos x="T2" y="T3"/>
                    </a:cxn>
                    <a:cxn ang="0">
                      <a:pos x="T4" y="T5"/>
                    </a:cxn>
                    <a:cxn ang="0">
                      <a:pos x="T6" y="T7"/>
                    </a:cxn>
                    <a:cxn ang="0">
                      <a:pos x="T8" y="T9"/>
                    </a:cxn>
                    <a:cxn ang="0">
                      <a:pos x="T10" y="T11"/>
                    </a:cxn>
                    <a:cxn ang="0">
                      <a:pos x="T12" y="T13"/>
                    </a:cxn>
                  </a:cxnLst>
                  <a:rect b="b" l="0" r="r" t="0"/>
                  <a:pathLst>
                    <a:path h="69" w="123">
                      <a:moveTo>
                        <a:pt x="117" y="11"/>
                      </a:moveTo>
                      <a:cubicBezTo>
                        <a:pt x="116" y="3"/>
                        <a:pt x="104" y="2"/>
                        <a:pt x="101" y="9"/>
                      </a:cubicBezTo>
                      <a:cubicBezTo>
                        <a:pt x="90" y="27"/>
                        <a:pt x="86" y="42"/>
                        <a:pt x="63" y="48"/>
                      </a:cubicBezTo>
                      <a:cubicBezTo>
                        <a:pt x="35" y="55"/>
                        <a:pt x="15" y="29"/>
                        <a:pt x="11" y="5"/>
                      </a:cubicBezTo>
                      <a:cubicBezTo>
                        <a:pt x="10" y="0"/>
                        <a:pt x="2" y="1"/>
                        <a:pt x="2" y="7"/>
                      </a:cubicBezTo>
                      <a:cubicBezTo>
                        <a:pt x="0" y="36"/>
                        <a:pt x="24" y="66"/>
                        <a:pt x="54" y="67"/>
                      </a:cubicBezTo>
                      <a:cubicBezTo>
                        <a:pt x="84" y="69"/>
                        <a:pt x="123" y="44"/>
                        <a:pt x="117" y="11"/>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9" name="Freeform 10"/>
                <p:cNvSpPr/>
                <p:nvPr/>
              </p:nvSpPr>
              <p:spPr bwMode="auto">
                <a:xfrm>
                  <a:off x="4821238" y="3182938"/>
                  <a:ext cx="171450" cy="171450"/>
                </a:xfrm>
                <a:custGeom>
                  <a:gdLst>
                    <a:gd fmla="*/ 53 w 87" name="T0"/>
                    <a:gd fmla="*/ 5 h 86" name="T1"/>
                    <a:gd fmla="*/ 43 w 87" name="T2"/>
                    <a:gd fmla="*/ 83 h 86" name="T3"/>
                    <a:gd fmla="*/ 53 w 87" name="T4"/>
                    <a:gd fmla="*/ 5 h 86" name="T5"/>
                  </a:gdLst>
                  <a:cxnLst>
                    <a:cxn ang="0">
                      <a:pos x="T0" y="T1"/>
                    </a:cxn>
                    <a:cxn ang="0">
                      <a:pos x="T2" y="T3"/>
                    </a:cxn>
                    <a:cxn ang="0">
                      <a:pos x="T4" y="T5"/>
                    </a:cxn>
                  </a:cxnLst>
                  <a:rect b="b" l="0" r="r" t="0"/>
                  <a:pathLst>
                    <a:path h="86" w="87">
                      <a:moveTo>
                        <a:pt x="53" y="5"/>
                      </a:moveTo>
                      <a:cubicBezTo>
                        <a:pt x="42" y="0"/>
                        <a:pt x="0" y="80"/>
                        <a:pt x="43" y="83"/>
                      </a:cubicBezTo>
                      <a:cubicBezTo>
                        <a:pt x="87" y="86"/>
                        <a:pt x="78" y="14"/>
                        <a:pt x="53" y="5"/>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0" name="Freeform 11"/>
                <p:cNvSpPr/>
                <p:nvPr/>
              </p:nvSpPr>
              <p:spPr bwMode="auto">
                <a:xfrm>
                  <a:off x="4845050" y="3398838"/>
                  <a:ext cx="128588" cy="127000"/>
                </a:xfrm>
                <a:custGeom>
                  <a:gdLst>
                    <a:gd fmla="*/ 40 w 65" name="T0"/>
                    <a:gd fmla="*/ 3 h 64" name="T1"/>
                    <a:gd fmla="*/ 33 w 65" name="T2"/>
                    <a:gd fmla="*/ 62 h 64" name="T3"/>
                    <a:gd fmla="*/ 40 w 65" name="T4"/>
                    <a:gd fmla="*/ 3 h 64" name="T5"/>
                  </a:gdLst>
                  <a:cxnLst>
                    <a:cxn ang="0">
                      <a:pos x="T0" y="T1"/>
                    </a:cxn>
                    <a:cxn ang="0">
                      <a:pos x="T2" y="T3"/>
                    </a:cxn>
                    <a:cxn ang="0">
                      <a:pos x="T4" y="T5"/>
                    </a:cxn>
                  </a:cxnLst>
                  <a:rect b="b" l="0" r="r" t="0"/>
                  <a:pathLst>
                    <a:path h="64" w="65">
                      <a:moveTo>
                        <a:pt x="40" y="3"/>
                      </a:moveTo>
                      <a:cubicBezTo>
                        <a:pt x="32" y="0"/>
                        <a:pt x="0" y="60"/>
                        <a:pt x="33" y="62"/>
                      </a:cubicBezTo>
                      <a:cubicBezTo>
                        <a:pt x="65" y="64"/>
                        <a:pt x="59" y="10"/>
                        <a:pt x="40" y="3"/>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1" name="Freeform 12"/>
                <p:cNvSpPr/>
                <p:nvPr/>
              </p:nvSpPr>
              <p:spPr bwMode="auto">
                <a:xfrm>
                  <a:off x="5316538" y="2998788"/>
                  <a:ext cx="241300" cy="136525"/>
                </a:xfrm>
                <a:custGeom>
                  <a:gdLst>
                    <a:gd fmla="*/ 5 w 122" name="T0"/>
                    <a:gd fmla="*/ 11 h 69" name="T1"/>
                    <a:gd fmla="*/ 22 w 122" name="T2"/>
                    <a:gd fmla="*/ 9 h 69" name="T3"/>
                    <a:gd fmla="*/ 60 w 122" name="T4"/>
                    <a:gd fmla="*/ 48 h 69" name="T5"/>
                    <a:gd fmla="*/ 111 w 122" name="T6"/>
                    <a:gd fmla="*/ 5 h 69" name="T7"/>
                    <a:gd fmla="*/ 121 w 122" name="T8"/>
                    <a:gd fmla="*/ 7 h 69" name="T9"/>
                    <a:gd fmla="*/ 68 w 122" name="T10"/>
                    <a:gd fmla="*/ 67 h 69" name="T11"/>
                    <a:gd fmla="*/ 5 w 122" name="T12"/>
                    <a:gd fmla="*/ 11 h 69" name="T13"/>
                  </a:gdLst>
                  <a:cxnLst>
                    <a:cxn ang="0">
                      <a:pos x="T0" y="T1"/>
                    </a:cxn>
                    <a:cxn ang="0">
                      <a:pos x="T2" y="T3"/>
                    </a:cxn>
                    <a:cxn ang="0">
                      <a:pos x="T4" y="T5"/>
                    </a:cxn>
                    <a:cxn ang="0">
                      <a:pos x="T6" y="T7"/>
                    </a:cxn>
                    <a:cxn ang="0">
                      <a:pos x="T8" y="T9"/>
                    </a:cxn>
                    <a:cxn ang="0">
                      <a:pos x="T10" y="T11"/>
                    </a:cxn>
                    <a:cxn ang="0">
                      <a:pos x="T12" y="T13"/>
                    </a:cxn>
                  </a:cxnLst>
                  <a:rect b="b" l="0" r="r" t="0"/>
                  <a:pathLst>
                    <a:path h="69" w="122">
                      <a:moveTo>
                        <a:pt x="5" y="11"/>
                      </a:moveTo>
                      <a:cubicBezTo>
                        <a:pt x="7" y="3"/>
                        <a:pt x="19" y="2"/>
                        <a:pt x="22" y="9"/>
                      </a:cubicBezTo>
                      <a:cubicBezTo>
                        <a:pt x="33" y="27"/>
                        <a:pt x="37" y="42"/>
                        <a:pt x="60" y="48"/>
                      </a:cubicBezTo>
                      <a:cubicBezTo>
                        <a:pt x="87" y="55"/>
                        <a:pt x="108" y="29"/>
                        <a:pt x="111" y="5"/>
                      </a:cubicBezTo>
                      <a:cubicBezTo>
                        <a:pt x="112" y="0"/>
                        <a:pt x="121" y="1"/>
                        <a:pt x="121" y="7"/>
                      </a:cubicBezTo>
                      <a:cubicBezTo>
                        <a:pt x="122" y="36"/>
                        <a:pt x="98" y="66"/>
                        <a:pt x="68" y="67"/>
                      </a:cubicBezTo>
                      <a:cubicBezTo>
                        <a:pt x="39" y="69"/>
                        <a:pt x="0" y="44"/>
                        <a:pt x="5" y="11"/>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2" name="Freeform 13"/>
                <p:cNvSpPr/>
                <p:nvPr/>
              </p:nvSpPr>
              <p:spPr bwMode="auto">
                <a:xfrm>
                  <a:off x="5395913" y="3182938"/>
                  <a:ext cx="173038" cy="171450"/>
                </a:xfrm>
                <a:custGeom>
                  <a:gdLst>
                    <a:gd fmla="*/ 34 w 87" name="T0"/>
                    <a:gd fmla="*/ 5 h 86" name="T1"/>
                    <a:gd fmla="*/ 43 w 87" name="T2"/>
                    <a:gd fmla="*/ 83 h 86" name="T3"/>
                    <a:gd fmla="*/ 34 w 87" name="T4"/>
                    <a:gd fmla="*/ 5 h 86" name="T5"/>
                  </a:gdLst>
                  <a:cxnLst>
                    <a:cxn ang="0">
                      <a:pos x="T0" y="T1"/>
                    </a:cxn>
                    <a:cxn ang="0">
                      <a:pos x="T2" y="T3"/>
                    </a:cxn>
                    <a:cxn ang="0">
                      <a:pos x="T4" y="T5"/>
                    </a:cxn>
                  </a:cxnLst>
                  <a:rect b="b" l="0" r="r" t="0"/>
                  <a:pathLst>
                    <a:path h="86" w="87">
                      <a:moveTo>
                        <a:pt x="34" y="5"/>
                      </a:moveTo>
                      <a:cubicBezTo>
                        <a:pt x="44" y="0"/>
                        <a:pt x="87" y="80"/>
                        <a:pt x="43" y="83"/>
                      </a:cubicBezTo>
                      <a:cubicBezTo>
                        <a:pt x="0" y="86"/>
                        <a:pt x="9" y="14"/>
                        <a:pt x="34" y="5"/>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3" name="Freeform 14"/>
                <p:cNvSpPr/>
                <p:nvPr/>
              </p:nvSpPr>
              <p:spPr bwMode="auto">
                <a:xfrm>
                  <a:off x="5414963" y="3398838"/>
                  <a:ext cx="130175" cy="127000"/>
                </a:xfrm>
                <a:custGeom>
                  <a:gdLst>
                    <a:gd fmla="*/ 25 w 65" name="T0"/>
                    <a:gd fmla="*/ 3 h 64" name="T1"/>
                    <a:gd fmla="*/ 32 w 65" name="T2"/>
                    <a:gd fmla="*/ 62 h 64" name="T3"/>
                    <a:gd fmla="*/ 25 w 65" name="T4"/>
                    <a:gd fmla="*/ 3 h 64" name="T5"/>
                  </a:gdLst>
                  <a:cxnLst>
                    <a:cxn ang="0">
                      <a:pos x="T0" y="T1"/>
                    </a:cxn>
                    <a:cxn ang="0">
                      <a:pos x="T2" y="T3"/>
                    </a:cxn>
                    <a:cxn ang="0">
                      <a:pos x="T4" y="T5"/>
                    </a:cxn>
                  </a:cxnLst>
                  <a:rect b="b" l="0" r="r" t="0"/>
                  <a:pathLst>
                    <a:path h="64" w="65">
                      <a:moveTo>
                        <a:pt x="25" y="3"/>
                      </a:moveTo>
                      <a:cubicBezTo>
                        <a:pt x="33" y="0"/>
                        <a:pt x="65" y="60"/>
                        <a:pt x="32" y="62"/>
                      </a:cubicBezTo>
                      <a:cubicBezTo>
                        <a:pt x="0" y="64"/>
                        <a:pt x="6" y="10"/>
                        <a:pt x="25" y="3"/>
                      </a:cubicBezTo>
                      <a:close/>
                    </a:path>
                  </a:pathLst>
                </a:custGeom>
                <a:solidFill>
                  <a:srgbClr val="83D0D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4" name="Freeform 15"/>
                <p:cNvSpPr/>
                <p:nvPr/>
              </p:nvSpPr>
              <p:spPr bwMode="auto">
                <a:xfrm>
                  <a:off x="5103813" y="3327401"/>
                  <a:ext cx="230188" cy="80963"/>
                </a:xfrm>
                <a:custGeom>
                  <a:gdLst>
                    <a:gd fmla="*/ 114 w 116" name="T0"/>
                    <a:gd fmla="*/ 28 h 41" name="T1"/>
                    <a:gd fmla="*/ 57 w 116" name="T2"/>
                    <a:gd fmla="*/ 1 h 41" name="T3"/>
                    <a:gd fmla="*/ 2 w 116" name="T4"/>
                    <a:gd fmla="*/ 26 h 41" name="T5"/>
                    <a:gd fmla="*/ 7 w 116" name="T6"/>
                    <a:gd fmla="*/ 33 h 41" name="T7"/>
                    <a:gd fmla="*/ 57 w 116" name="T8"/>
                    <a:gd fmla="*/ 20 h 41" name="T9"/>
                    <a:gd fmla="*/ 106 w 116" name="T10"/>
                    <a:gd fmla="*/ 39 h 41" name="T11"/>
                    <a:gd fmla="*/ 114 w 116" name="T12"/>
                    <a:gd fmla="*/ 28 h 41" name="T13"/>
                  </a:gdLst>
                  <a:cxnLst>
                    <a:cxn ang="0">
                      <a:pos x="T0" y="T1"/>
                    </a:cxn>
                    <a:cxn ang="0">
                      <a:pos x="T2" y="T3"/>
                    </a:cxn>
                    <a:cxn ang="0">
                      <a:pos x="T4" y="T5"/>
                    </a:cxn>
                    <a:cxn ang="0">
                      <a:pos x="T6" y="T7"/>
                    </a:cxn>
                    <a:cxn ang="0">
                      <a:pos x="T8" y="T9"/>
                    </a:cxn>
                    <a:cxn ang="0">
                      <a:pos x="T10" y="T11"/>
                    </a:cxn>
                    <a:cxn ang="0">
                      <a:pos x="T12" y="T13"/>
                    </a:cxn>
                  </a:cxnLst>
                  <a:rect b="b" l="0" r="r" t="0"/>
                  <a:pathLst>
                    <a:path h="41" w="115">
                      <a:moveTo>
                        <a:pt x="114" y="28"/>
                      </a:moveTo>
                      <a:cubicBezTo>
                        <a:pt x="105" y="9"/>
                        <a:pt x="77" y="2"/>
                        <a:pt x="57" y="1"/>
                      </a:cubicBezTo>
                      <a:cubicBezTo>
                        <a:pt x="38" y="0"/>
                        <a:pt x="14" y="10"/>
                        <a:pt x="2" y="26"/>
                      </a:cubicBezTo>
                      <a:cubicBezTo>
                        <a:pt x="0" y="29"/>
                        <a:pt x="4" y="34"/>
                        <a:pt x="7" y="33"/>
                      </a:cubicBezTo>
                      <a:cubicBezTo>
                        <a:pt x="24" y="26"/>
                        <a:pt x="39" y="20"/>
                        <a:pt x="57" y="20"/>
                      </a:cubicBezTo>
                      <a:cubicBezTo>
                        <a:pt x="77" y="20"/>
                        <a:pt x="89" y="33"/>
                        <a:pt x="106" y="39"/>
                      </a:cubicBezTo>
                      <a:cubicBezTo>
                        <a:pt x="112" y="41"/>
                        <a:pt x="116" y="33"/>
                        <a:pt x="114" y="28"/>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565" name="组合 564"/>
              <p:cNvGrpSpPr/>
              <p:nvPr/>
            </p:nvGrpSpPr>
            <p:grpSpPr>
              <a:xfrm>
                <a:off x="9835950" y="1184657"/>
                <a:ext cx="513269" cy="516742"/>
                <a:chOff x="6224588" y="2665413"/>
                <a:chExt cx="1173163" cy="1181100"/>
              </a:xfrm>
            </p:grpSpPr>
            <p:sp>
              <p:nvSpPr>
                <p:cNvPr id="566" name="Freeform 16"/>
                <p:cNvSpPr/>
                <p:nvPr/>
              </p:nvSpPr>
              <p:spPr bwMode="auto">
                <a:xfrm>
                  <a:off x="6224588" y="2665413"/>
                  <a:ext cx="1173163" cy="1181100"/>
                </a:xfrm>
                <a:custGeom>
                  <a:gdLst>
                    <a:gd fmla="*/ 63 w 591" name="T0"/>
                    <a:gd fmla="*/ 113 h 593" name="T1"/>
                    <a:gd fmla="*/ 8 w 591" name="T2"/>
                    <a:gd fmla="*/ 275 h 593" name="T3"/>
                    <a:gd fmla="*/ 15 w 591" name="T4"/>
                    <a:gd fmla="*/ 420 h 593" name="T5"/>
                    <a:gd fmla="*/ 155 w 591" name="T6"/>
                    <a:gd fmla="*/ 566 h 593" name="T7"/>
                    <a:gd fmla="*/ 357 w 591" name="T8"/>
                    <a:gd fmla="*/ 582 h 593" name="T9"/>
                    <a:gd fmla="*/ 582 w 591" name="T10"/>
                    <a:gd fmla="*/ 321 h 593" name="T11"/>
                    <a:gd fmla="*/ 248 w 591" name="T12"/>
                    <a:gd fmla="*/ 21 h 593" name="T13"/>
                    <a:gd fmla="*/ 63 w 591" name="T14"/>
                    <a:gd fmla="*/ 113 h 5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3" w="591">
                      <a:moveTo>
                        <a:pt x="63" y="113"/>
                      </a:moveTo>
                      <a:cubicBezTo>
                        <a:pt x="29" y="158"/>
                        <a:pt x="15" y="217"/>
                        <a:pt x="8" y="275"/>
                      </a:cubicBezTo>
                      <a:cubicBezTo>
                        <a:pt x="2" y="323"/>
                        <a:pt x="0" y="374"/>
                        <a:pt x="15" y="420"/>
                      </a:cubicBezTo>
                      <a:cubicBezTo>
                        <a:pt x="36" y="488"/>
                        <a:pt x="92" y="541"/>
                        <a:pt x="155" y="566"/>
                      </a:cubicBezTo>
                      <a:cubicBezTo>
                        <a:pt x="219" y="592"/>
                        <a:pt x="290" y="593"/>
                        <a:pt x="357" y="582"/>
                      </a:cubicBezTo>
                      <a:cubicBezTo>
                        <a:pt x="476" y="562"/>
                        <a:pt x="575" y="450"/>
                        <a:pt x="582" y="321"/>
                      </a:cubicBezTo>
                      <a:cubicBezTo>
                        <a:pt x="591" y="132"/>
                        <a:pt x="415" y="0"/>
                        <a:pt x="248" y="21"/>
                      </a:cubicBezTo>
                      <a:cubicBezTo>
                        <a:pt x="179" y="30"/>
                        <a:pt x="107" y="56"/>
                        <a:pt x="63" y="113"/>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7" name="Freeform 17"/>
                <p:cNvSpPr/>
                <p:nvPr/>
              </p:nvSpPr>
              <p:spPr bwMode="auto">
                <a:xfrm>
                  <a:off x="6827838" y="2747963"/>
                  <a:ext cx="312738" cy="173038"/>
                </a:xfrm>
                <a:custGeom>
                  <a:gdLst>
                    <a:gd fmla="*/ 155 w 158" name="T0"/>
                    <a:gd fmla="*/ 70 h 87" name="T1"/>
                    <a:gd fmla="*/ 8 w 158" name="T2"/>
                    <a:gd fmla="*/ 8 h 87" name="T3"/>
                    <a:gd fmla="*/ 9 w 158" name="T4"/>
                    <a:gd fmla="*/ 20 h 87" name="T5"/>
                    <a:gd fmla="*/ 87 w 158" name="T6"/>
                    <a:gd fmla="*/ 42 h 87" name="T7"/>
                    <a:gd fmla="*/ 143 w 158" name="T8"/>
                    <a:gd fmla="*/ 83 h 87" name="T9"/>
                    <a:gd fmla="*/ 155 w 158" name="T10"/>
                    <a:gd fmla="*/ 70 h 87" name="T11"/>
                  </a:gdLst>
                  <a:cxnLst>
                    <a:cxn ang="0">
                      <a:pos x="T0" y="T1"/>
                    </a:cxn>
                    <a:cxn ang="0">
                      <a:pos x="T2" y="T3"/>
                    </a:cxn>
                    <a:cxn ang="0">
                      <a:pos x="T4" y="T5"/>
                    </a:cxn>
                    <a:cxn ang="0">
                      <a:pos x="T6" y="T7"/>
                    </a:cxn>
                    <a:cxn ang="0">
                      <a:pos x="T8" y="T9"/>
                    </a:cxn>
                    <a:cxn ang="0">
                      <a:pos x="T10" y="T11"/>
                    </a:cxn>
                  </a:cxnLst>
                  <a:rect b="b" l="0" r="r" t="0"/>
                  <a:pathLst>
                    <a:path h="87" w="158">
                      <a:moveTo>
                        <a:pt x="155" y="70"/>
                      </a:moveTo>
                      <a:cubicBezTo>
                        <a:pt x="132" y="20"/>
                        <a:pt x="55" y="0"/>
                        <a:pt x="8" y="8"/>
                      </a:cubicBezTo>
                      <a:cubicBezTo>
                        <a:pt x="0" y="9"/>
                        <a:pt x="3" y="19"/>
                        <a:pt x="9" y="20"/>
                      </a:cubicBezTo>
                      <a:cubicBezTo>
                        <a:pt x="37" y="24"/>
                        <a:pt x="61" y="29"/>
                        <a:pt x="87" y="42"/>
                      </a:cubicBezTo>
                      <a:cubicBezTo>
                        <a:pt x="107" y="53"/>
                        <a:pt x="122" y="72"/>
                        <a:pt x="143" y="83"/>
                      </a:cubicBezTo>
                      <a:cubicBezTo>
                        <a:pt x="151" y="87"/>
                        <a:pt x="158" y="78"/>
                        <a:pt x="155" y="70"/>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8" name="Freeform 18"/>
                <p:cNvSpPr/>
                <p:nvPr/>
              </p:nvSpPr>
              <p:spPr bwMode="auto">
                <a:xfrm>
                  <a:off x="7154863" y="2936876"/>
                  <a:ext cx="127000" cy="149225"/>
                </a:xfrm>
                <a:custGeom>
                  <a:gdLst>
                    <a:gd fmla="*/ 9 w 64" name="T0"/>
                    <a:gd fmla="*/ 1 h 75" name="T1"/>
                    <a:gd fmla="*/ 4 w 64" name="T2"/>
                    <a:gd fmla="*/ 13 h 75" name="T3"/>
                    <a:gd fmla="*/ 29 w 64" name="T4"/>
                    <a:gd fmla="*/ 36 h 75" name="T5"/>
                    <a:gd fmla="*/ 48 w 64" name="T6"/>
                    <a:gd fmla="*/ 68 h 75" name="T7"/>
                    <a:gd fmla="*/ 62 w 64" name="T8"/>
                    <a:gd fmla="*/ 62 h 75" name="T9"/>
                    <a:gd fmla="*/ 9 w 64" name="T10"/>
                    <a:gd fmla="*/ 1 h 75" name="T11"/>
                  </a:gdLst>
                  <a:cxnLst>
                    <a:cxn ang="0">
                      <a:pos x="T0" y="T1"/>
                    </a:cxn>
                    <a:cxn ang="0">
                      <a:pos x="T2" y="T3"/>
                    </a:cxn>
                    <a:cxn ang="0">
                      <a:pos x="T4" y="T5"/>
                    </a:cxn>
                    <a:cxn ang="0">
                      <a:pos x="T6" y="T7"/>
                    </a:cxn>
                    <a:cxn ang="0">
                      <a:pos x="T8" y="T9"/>
                    </a:cxn>
                    <a:cxn ang="0">
                      <a:pos x="T10" y="T11"/>
                    </a:cxn>
                  </a:cxnLst>
                  <a:rect b="b" l="0" r="r" t="0"/>
                  <a:pathLst>
                    <a:path h="75" w="64">
                      <a:moveTo>
                        <a:pt x="9" y="1"/>
                      </a:moveTo>
                      <a:cubicBezTo>
                        <a:pt x="3" y="0"/>
                        <a:pt x="0" y="9"/>
                        <a:pt x="4" y="13"/>
                      </a:cubicBezTo>
                      <a:cubicBezTo>
                        <a:pt x="12" y="21"/>
                        <a:pt x="21" y="27"/>
                        <a:pt x="29" y="36"/>
                      </a:cubicBezTo>
                      <a:cubicBezTo>
                        <a:pt x="36" y="46"/>
                        <a:pt x="41" y="58"/>
                        <a:pt x="48" y="68"/>
                      </a:cubicBezTo>
                      <a:cubicBezTo>
                        <a:pt x="53" y="75"/>
                        <a:pt x="62" y="69"/>
                        <a:pt x="62" y="62"/>
                      </a:cubicBezTo>
                      <a:cubicBezTo>
                        <a:pt x="64" y="34"/>
                        <a:pt x="34" y="3"/>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9" name="Freeform 19"/>
                <p:cNvSpPr/>
                <p:nvPr/>
              </p:nvSpPr>
              <p:spPr bwMode="auto">
                <a:xfrm>
                  <a:off x="6224588" y="2859088"/>
                  <a:ext cx="1082675" cy="987425"/>
                </a:xfrm>
                <a:custGeom>
                  <a:gdLst>
                    <a:gd fmla="*/ 357 w 546" name="T0"/>
                    <a:gd fmla="*/ 485 h 496" name="T1"/>
                    <a:gd fmla="*/ 546 w 546" name="T2"/>
                    <a:gd fmla="*/ 346 h 496" name="T3"/>
                    <a:gd fmla="*/ 368 w 546" name="T4"/>
                    <a:gd fmla="*/ 411 h 496" name="T5"/>
                    <a:gd fmla="*/ 104 w 546" name="T6"/>
                    <a:gd fmla="*/ 278 h 496" name="T7"/>
                    <a:gd fmla="*/ 78 w 546" name="T8"/>
                    <a:gd fmla="*/ 0 h 496" name="T9"/>
                    <a:gd fmla="*/ 63 w 546" name="T10"/>
                    <a:gd fmla="*/ 16 h 496" name="T11"/>
                    <a:gd fmla="*/ 8 w 546" name="T12"/>
                    <a:gd fmla="*/ 178 h 496" name="T13"/>
                    <a:gd fmla="*/ 15 w 546" name="T14"/>
                    <a:gd fmla="*/ 323 h 496" name="T15"/>
                    <a:gd fmla="*/ 155 w 546" name="T16"/>
                    <a:gd fmla="*/ 469 h 496" name="T17"/>
                    <a:gd fmla="*/ 357 w 546" name="T18"/>
                    <a:gd fmla="*/ 485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7" y="485"/>
                      </a:moveTo>
                      <a:cubicBezTo>
                        <a:pt x="436" y="472"/>
                        <a:pt x="506" y="418"/>
                        <a:pt x="546" y="346"/>
                      </a:cubicBezTo>
                      <a:cubicBezTo>
                        <a:pt x="494" y="384"/>
                        <a:pt x="432" y="408"/>
                        <a:pt x="368" y="411"/>
                      </a:cubicBezTo>
                      <a:cubicBezTo>
                        <a:pt x="266" y="416"/>
                        <a:pt x="162" y="366"/>
                        <a:pt x="104" y="278"/>
                      </a:cubicBezTo>
                      <a:cubicBezTo>
                        <a:pt x="51" y="198"/>
                        <a:pt x="40" y="88"/>
                        <a:pt x="78" y="0"/>
                      </a:cubicBezTo>
                      <a:cubicBezTo>
                        <a:pt x="73" y="5"/>
                        <a:pt x="68" y="11"/>
                        <a:pt x="63" y="16"/>
                      </a:cubicBezTo>
                      <a:cubicBezTo>
                        <a:pt x="29" y="61"/>
                        <a:pt x="15" y="120"/>
                        <a:pt x="8" y="178"/>
                      </a:cubicBezTo>
                      <a:cubicBezTo>
                        <a:pt x="2" y="226"/>
                        <a:pt x="0" y="277"/>
                        <a:pt x="15" y="323"/>
                      </a:cubicBezTo>
                      <a:cubicBezTo>
                        <a:pt x="36" y="391"/>
                        <a:pt x="92" y="444"/>
                        <a:pt x="155" y="469"/>
                      </a:cubicBezTo>
                      <a:cubicBezTo>
                        <a:pt x="219" y="495"/>
                        <a:pt x="290" y="496"/>
                        <a:pt x="357" y="485"/>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0" name="Freeform 20"/>
                <p:cNvSpPr/>
                <p:nvPr/>
              </p:nvSpPr>
              <p:spPr bwMode="auto">
                <a:xfrm>
                  <a:off x="6470650" y="3062288"/>
                  <a:ext cx="203200" cy="150813"/>
                </a:xfrm>
                <a:custGeom>
                  <a:gdLst>
                    <a:gd fmla="*/ 44 w 102" name="T0"/>
                    <a:gd fmla="*/ 5 h 76" name="T1"/>
                    <a:gd fmla="*/ 51 w 102" name="T2"/>
                    <a:gd fmla="*/ 74 h 76" name="T3"/>
                    <a:gd fmla="*/ 44 w 102" name="T4"/>
                    <a:gd fmla="*/ 5 h 76" name="T5"/>
                  </a:gdLst>
                  <a:cxnLst>
                    <a:cxn ang="0">
                      <a:pos x="T0" y="T1"/>
                    </a:cxn>
                    <a:cxn ang="0">
                      <a:pos x="T2" y="T3"/>
                    </a:cxn>
                    <a:cxn ang="0">
                      <a:pos x="T4" y="T5"/>
                    </a:cxn>
                  </a:cxnLst>
                  <a:rect b="b" l="0" r="r" t="0"/>
                  <a:pathLst>
                    <a:path h="76" w="102">
                      <a:moveTo>
                        <a:pt x="44" y="5"/>
                      </a:moveTo>
                      <a:cubicBezTo>
                        <a:pt x="0" y="9"/>
                        <a:pt x="10" y="71"/>
                        <a:pt x="51" y="74"/>
                      </a:cubicBezTo>
                      <a:cubicBezTo>
                        <a:pt x="92" y="76"/>
                        <a:pt x="102" y="0"/>
                        <a:pt x="44" y="5"/>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1" name="Freeform 21"/>
                <p:cNvSpPr/>
                <p:nvPr/>
              </p:nvSpPr>
              <p:spPr bwMode="auto">
                <a:xfrm>
                  <a:off x="6515100" y="3078163"/>
                  <a:ext cx="55563" cy="53975"/>
                </a:xfrm>
                <a:custGeom>
                  <a:gdLst>
                    <a:gd fmla="*/ 21 w 28" name="T0"/>
                    <a:gd fmla="*/ 9 h 27" name="T1"/>
                    <a:gd fmla="*/ 11 w 28" name="T2"/>
                    <a:gd fmla="*/ 23 h 27" name="T3"/>
                    <a:gd fmla="*/ 21 w 28" name="T4"/>
                    <a:gd fmla="*/ 9 h 27" name="T5"/>
                  </a:gdLst>
                  <a:cxnLst>
                    <a:cxn ang="0">
                      <a:pos x="T0" y="T1"/>
                    </a:cxn>
                    <a:cxn ang="0">
                      <a:pos x="T2" y="T3"/>
                    </a:cxn>
                    <a:cxn ang="0">
                      <a:pos x="T4" y="T5"/>
                    </a:cxn>
                  </a:cxnLst>
                  <a:rect b="b" l="0" r="r" t="0"/>
                  <a:pathLst>
                    <a:path h="27" w="28">
                      <a:moveTo>
                        <a:pt x="21" y="9"/>
                      </a:moveTo>
                      <a:cubicBezTo>
                        <a:pt x="12" y="0"/>
                        <a:pt x="0" y="17"/>
                        <a:pt x="11" y="23"/>
                      </a:cubicBezTo>
                      <a:cubicBezTo>
                        <a:pt x="19" y="27"/>
                        <a:pt x="28" y="16"/>
                        <a:pt x="21" y="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2" name="Freeform 22"/>
                <p:cNvSpPr/>
                <p:nvPr/>
              </p:nvSpPr>
              <p:spPr bwMode="auto">
                <a:xfrm>
                  <a:off x="6900863" y="3062288"/>
                  <a:ext cx="200025" cy="150813"/>
                </a:xfrm>
                <a:custGeom>
                  <a:gdLst>
                    <a:gd fmla="*/ 44 w 101" name="T0"/>
                    <a:gd fmla="*/ 5 h 76" name="T1"/>
                    <a:gd fmla="*/ 51 w 101" name="T2"/>
                    <a:gd fmla="*/ 74 h 76" name="T3"/>
                    <a:gd fmla="*/ 44 w 101" name="T4"/>
                    <a:gd fmla="*/ 5 h 76" name="T5"/>
                  </a:gdLst>
                  <a:cxnLst>
                    <a:cxn ang="0">
                      <a:pos x="T0" y="T1"/>
                    </a:cxn>
                    <a:cxn ang="0">
                      <a:pos x="T2" y="T3"/>
                    </a:cxn>
                    <a:cxn ang="0">
                      <a:pos x="T4" y="T5"/>
                    </a:cxn>
                  </a:cxnLst>
                  <a:rect b="b" l="0" r="r" t="0"/>
                  <a:pathLst>
                    <a:path h="76" w="100">
                      <a:moveTo>
                        <a:pt x="44" y="5"/>
                      </a:moveTo>
                      <a:cubicBezTo>
                        <a:pt x="0" y="9"/>
                        <a:pt x="10" y="71"/>
                        <a:pt x="51" y="74"/>
                      </a:cubicBezTo>
                      <a:cubicBezTo>
                        <a:pt x="92" y="76"/>
                        <a:pt x="101" y="0"/>
                        <a:pt x="44" y="5"/>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3" name="Freeform 23"/>
                <p:cNvSpPr/>
                <p:nvPr/>
              </p:nvSpPr>
              <p:spPr bwMode="auto">
                <a:xfrm>
                  <a:off x="6946900" y="3078163"/>
                  <a:ext cx="57150" cy="53975"/>
                </a:xfrm>
                <a:custGeom>
                  <a:gdLst>
                    <a:gd fmla="*/ 22 w 29" name="T0"/>
                    <a:gd fmla="*/ 9 h 27" name="T1"/>
                    <a:gd fmla="*/ 11 w 29" name="T2"/>
                    <a:gd fmla="*/ 23 h 27" name="T3"/>
                    <a:gd fmla="*/ 22 w 29" name="T4"/>
                    <a:gd fmla="*/ 9 h 27" name="T5"/>
                  </a:gdLst>
                  <a:cxnLst>
                    <a:cxn ang="0">
                      <a:pos x="T0" y="T1"/>
                    </a:cxn>
                    <a:cxn ang="0">
                      <a:pos x="T2" y="T3"/>
                    </a:cxn>
                    <a:cxn ang="0">
                      <a:pos x="T4" y="T5"/>
                    </a:cxn>
                  </a:cxnLst>
                  <a:rect b="b" l="0" r="r" t="0"/>
                  <a:pathLst>
                    <a:path h="27" w="28">
                      <a:moveTo>
                        <a:pt x="22" y="9"/>
                      </a:moveTo>
                      <a:cubicBezTo>
                        <a:pt x="13" y="0"/>
                        <a:pt x="0" y="17"/>
                        <a:pt x="11" y="23"/>
                      </a:cubicBezTo>
                      <a:cubicBezTo>
                        <a:pt x="20" y="27"/>
                        <a:pt x="29" y="16"/>
                        <a:pt x="22" y="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4" name="Freeform 24"/>
                <p:cNvSpPr/>
                <p:nvPr/>
              </p:nvSpPr>
              <p:spPr bwMode="auto">
                <a:xfrm>
                  <a:off x="6665913" y="3359151"/>
                  <a:ext cx="271463" cy="115888"/>
                </a:xfrm>
                <a:custGeom>
                  <a:gdLst>
                    <a:gd fmla="*/ 134 w 137" name="T0"/>
                    <a:gd fmla="*/ 43 h 58" name="T1"/>
                    <a:gd fmla="*/ 63 w 137" name="T2"/>
                    <a:gd fmla="*/ 5 h 58" name="T3"/>
                    <a:gd fmla="*/ 1 w 137" name="T4"/>
                    <a:gd fmla="*/ 51 h 58" name="T5"/>
                    <a:gd fmla="*/ 7 w 137" name="T6"/>
                    <a:gd fmla="*/ 55 h 58" name="T7"/>
                    <a:gd fmla="*/ 53 w 137" name="T8"/>
                    <a:gd fmla="*/ 22 h 58" name="T9"/>
                    <a:gd fmla="*/ 128 w 137" name="T10"/>
                    <a:gd fmla="*/ 48 h 58" name="T11"/>
                    <a:gd fmla="*/ 134 w 137" name="T12"/>
                    <a:gd fmla="*/ 43 h 58" name="T13"/>
                  </a:gdLst>
                  <a:cxnLst>
                    <a:cxn ang="0">
                      <a:pos x="T0" y="T1"/>
                    </a:cxn>
                    <a:cxn ang="0">
                      <a:pos x="T2" y="T3"/>
                    </a:cxn>
                    <a:cxn ang="0">
                      <a:pos x="T4" y="T5"/>
                    </a:cxn>
                    <a:cxn ang="0">
                      <a:pos x="T6" y="T7"/>
                    </a:cxn>
                    <a:cxn ang="0">
                      <a:pos x="T8" y="T9"/>
                    </a:cxn>
                    <a:cxn ang="0">
                      <a:pos x="T10" y="T11"/>
                    </a:cxn>
                    <a:cxn ang="0">
                      <a:pos x="T12" y="T13"/>
                    </a:cxn>
                  </a:cxnLst>
                  <a:rect b="b" l="0" r="r" t="0"/>
                  <a:pathLst>
                    <a:path h="57" w="137">
                      <a:moveTo>
                        <a:pt x="134" y="43"/>
                      </a:moveTo>
                      <a:cubicBezTo>
                        <a:pt x="119" y="16"/>
                        <a:pt x="94" y="0"/>
                        <a:pt x="63" y="5"/>
                      </a:cubicBezTo>
                      <a:cubicBezTo>
                        <a:pt x="37" y="9"/>
                        <a:pt x="9" y="25"/>
                        <a:pt x="1" y="51"/>
                      </a:cubicBezTo>
                      <a:cubicBezTo>
                        <a:pt x="0" y="54"/>
                        <a:pt x="5" y="58"/>
                        <a:pt x="7" y="55"/>
                      </a:cubicBezTo>
                      <a:cubicBezTo>
                        <a:pt x="20" y="38"/>
                        <a:pt x="33" y="28"/>
                        <a:pt x="53" y="22"/>
                      </a:cubicBezTo>
                      <a:cubicBezTo>
                        <a:pt x="87" y="10"/>
                        <a:pt x="104" y="29"/>
                        <a:pt x="128" y="48"/>
                      </a:cubicBezTo>
                      <a:cubicBezTo>
                        <a:pt x="131" y="51"/>
                        <a:pt x="137" y="48"/>
                        <a:pt x="134" y="4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575" name="组合 574"/>
              <p:cNvGrpSpPr/>
              <p:nvPr/>
            </p:nvGrpSpPr>
            <p:grpSpPr>
              <a:xfrm>
                <a:off x="10759756" y="1184657"/>
                <a:ext cx="512575" cy="516742"/>
                <a:chOff x="7748588" y="2655888"/>
                <a:chExt cx="1171575" cy="1181100"/>
              </a:xfrm>
            </p:grpSpPr>
            <p:sp>
              <p:nvSpPr>
                <p:cNvPr id="576" name="Freeform 25"/>
                <p:cNvSpPr/>
                <p:nvPr/>
              </p:nvSpPr>
              <p:spPr bwMode="auto">
                <a:xfrm>
                  <a:off x="7748588" y="2655888"/>
                  <a:ext cx="1171575" cy="1181100"/>
                </a:xfrm>
                <a:custGeom>
                  <a:gdLst>
                    <a:gd fmla="*/ 63 w 591" name="T0"/>
                    <a:gd fmla="*/ 114 h 593" name="T1"/>
                    <a:gd fmla="*/ 8 w 591" name="T2"/>
                    <a:gd fmla="*/ 275 h 593" name="T3"/>
                    <a:gd fmla="*/ 15 w 591" name="T4"/>
                    <a:gd fmla="*/ 420 h 593" name="T5"/>
                    <a:gd fmla="*/ 155 w 591" name="T6"/>
                    <a:gd fmla="*/ 567 h 593" name="T7"/>
                    <a:gd fmla="*/ 357 w 591" name="T8"/>
                    <a:gd fmla="*/ 582 h 593" name="T9"/>
                    <a:gd fmla="*/ 582 w 591" name="T10"/>
                    <a:gd fmla="*/ 321 h 593" name="T11"/>
                    <a:gd fmla="*/ 248 w 591" name="T12"/>
                    <a:gd fmla="*/ 21 h 593" name="T13"/>
                    <a:gd fmla="*/ 63 w 591" name="T14"/>
                    <a:gd fmla="*/ 114 h 5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93" w="591">
                      <a:moveTo>
                        <a:pt x="63" y="114"/>
                      </a:moveTo>
                      <a:cubicBezTo>
                        <a:pt x="29" y="159"/>
                        <a:pt x="15" y="218"/>
                        <a:pt x="8" y="275"/>
                      </a:cubicBezTo>
                      <a:cubicBezTo>
                        <a:pt x="2" y="324"/>
                        <a:pt x="0" y="374"/>
                        <a:pt x="15" y="420"/>
                      </a:cubicBezTo>
                      <a:cubicBezTo>
                        <a:pt x="36" y="489"/>
                        <a:pt x="92" y="541"/>
                        <a:pt x="155" y="567"/>
                      </a:cubicBezTo>
                      <a:cubicBezTo>
                        <a:pt x="219" y="592"/>
                        <a:pt x="289" y="593"/>
                        <a:pt x="357" y="582"/>
                      </a:cubicBezTo>
                      <a:cubicBezTo>
                        <a:pt x="476" y="562"/>
                        <a:pt x="575" y="450"/>
                        <a:pt x="582" y="321"/>
                      </a:cubicBezTo>
                      <a:cubicBezTo>
                        <a:pt x="591" y="132"/>
                        <a:pt x="415" y="0"/>
                        <a:pt x="248" y="21"/>
                      </a:cubicBezTo>
                      <a:cubicBezTo>
                        <a:pt x="179" y="30"/>
                        <a:pt x="107" y="56"/>
                        <a:pt x="63" y="114"/>
                      </a:cubicBezTo>
                      <a:close/>
                    </a:path>
                  </a:pathLst>
                </a:custGeom>
                <a:solidFill>
                  <a:srgbClr val="FFDA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7" name="Freeform 26"/>
                <p:cNvSpPr/>
                <p:nvPr/>
              </p:nvSpPr>
              <p:spPr bwMode="auto">
                <a:xfrm>
                  <a:off x="8351838" y="2736851"/>
                  <a:ext cx="312738" cy="174625"/>
                </a:xfrm>
                <a:custGeom>
                  <a:gdLst>
                    <a:gd fmla="*/ 155 w 158" name="T0"/>
                    <a:gd fmla="*/ 70 h 87" name="T1"/>
                    <a:gd fmla="*/ 8 w 158" name="T2"/>
                    <a:gd fmla="*/ 8 h 87" name="T3"/>
                    <a:gd fmla="*/ 9 w 158" name="T4"/>
                    <a:gd fmla="*/ 20 h 87" name="T5"/>
                    <a:gd fmla="*/ 87 w 158" name="T6"/>
                    <a:gd fmla="*/ 42 h 87" name="T7"/>
                    <a:gd fmla="*/ 142 w 158" name="T8"/>
                    <a:gd fmla="*/ 83 h 87" name="T9"/>
                    <a:gd fmla="*/ 155 w 158" name="T10"/>
                    <a:gd fmla="*/ 70 h 87" name="T11"/>
                  </a:gdLst>
                  <a:cxnLst>
                    <a:cxn ang="0">
                      <a:pos x="T0" y="T1"/>
                    </a:cxn>
                    <a:cxn ang="0">
                      <a:pos x="T2" y="T3"/>
                    </a:cxn>
                    <a:cxn ang="0">
                      <a:pos x="T4" y="T5"/>
                    </a:cxn>
                    <a:cxn ang="0">
                      <a:pos x="T6" y="T7"/>
                    </a:cxn>
                    <a:cxn ang="0">
                      <a:pos x="T8" y="T9"/>
                    </a:cxn>
                    <a:cxn ang="0">
                      <a:pos x="T10" y="T11"/>
                    </a:cxn>
                  </a:cxnLst>
                  <a:rect b="b" l="0" r="r" t="0"/>
                  <a:pathLst>
                    <a:path h="87" w="158">
                      <a:moveTo>
                        <a:pt x="155" y="70"/>
                      </a:moveTo>
                      <a:cubicBezTo>
                        <a:pt x="132" y="20"/>
                        <a:pt x="55" y="0"/>
                        <a:pt x="8" y="8"/>
                      </a:cubicBezTo>
                      <a:cubicBezTo>
                        <a:pt x="0" y="9"/>
                        <a:pt x="3" y="20"/>
                        <a:pt x="9" y="20"/>
                      </a:cubicBezTo>
                      <a:cubicBezTo>
                        <a:pt x="37" y="24"/>
                        <a:pt x="61" y="29"/>
                        <a:pt x="87" y="42"/>
                      </a:cubicBezTo>
                      <a:cubicBezTo>
                        <a:pt x="107" y="53"/>
                        <a:pt x="122" y="72"/>
                        <a:pt x="142" y="83"/>
                      </a:cubicBezTo>
                      <a:cubicBezTo>
                        <a:pt x="151" y="87"/>
                        <a:pt x="158" y="79"/>
                        <a:pt x="155" y="70"/>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8" name="Freeform 27"/>
                <p:cNvSpPr/>
                <p:nvPr/>
              </p:nvSpPr>
              <p:spPr bwMode="auto">
                <a:xfrm>
                  <a:off x="8678863" y="2927351"/>
                  <a:ext cx="127000" cy="149225"/>
                </a:xfrm>
                <a:custGeom>
                  <a:gdLst>
                    <a:gd fmla="*/ 9 w 64" name="T0"/>
                    <a:gd fmla="*/ 1 h 75" name="T1"/>
                    <a:gd fmla="*/ 4 w 64" name="T2"/>
                    <a:gd fmla="*/ 13 h 75" name="T3"/>
                    <a:gd fmla="*/ 28 w 64" name="T4"/>
                    <a:gd fmla="*/ 37 h 75" name="T5"/>
                    <a:gd fmla="*/ 48 w 64" name="T6"/>
                    <a:gd fmla="*/ 68 h 75" name="T7"/>
                    <a:gd fmla="*/ 62 w 64" name="T8"/>
                    <a:gd fmla="*/ 62 h 75" name="T9"/>
                    <a:gd fmla="*/ 9 w 64" name="T10"/>
                    <a:gd fmla="*/ 1 h 75" name="T11"/>
                  </a:gdLst>
                  <a:cxnLst>
                    <a:cxn ang="0">
                      <a:pos x="T0" y="T1"/>
                    </a:cxn>
                    <a:cxn ang="0">
                      <a:pos x="T2" y="T3"/>
                    </a:cxn>
                    <a:cxn ang="0">
                      <a:pos x="T4" y="T5"/>
                    </a:cxn>
                    <a:cxn ang="0">
                      <a:pos x="T6" y="T7"/>
                    </a:cxn>
                    <a:cxn ang="0">
                      <a:pos x="T8" y="T9"/>
                    </a:cxn>
                    <a:cxn ang="0">
                      <a:pos x="T10" y="T11"/>
                    </a:cxn>
                  </a:cxnLst>
                  <a:rect b="b" l="0" r="r" t="0"/>
                  <a:pathLst>
                    <a:path h="75" w="64">
                      <a:moveTo>
                        <a:pt x="9" y="1"/>
                      </a:moveTo>
                      <a:cubicBezTo>
                        <a:pt x="3" y="0"/>
                        <a:pt x="0" y="9"/>
                        <a:pt x="4" y="13"/>
                      </a:cubicBezTo>
                      <a:cubicBezTo>
                        <a:pt x="12" y="21"/>
                        <a:pt x="21" y="27"/>
                        <a:pt x="28" y="37"/>
                      </a:cubicBezTo>
                      <a:cubicBezTo>
                        <a:pt x="36" y="46"/>
                        <a:pt x="40" y="59"/>
                        <a:pt x="48" y="68"/>
                      </a:cubicBezTo>
                      <a:cubicBezTo>
                        <a:pt x="53" y="75"/>
                        <a:pt x="62" y="69"/>
                        <a:pt x="62" y="62"/>
                      </a:cubicBezTo>
                      <a:cubicBezTo>
                        <a:pt x="64" y="34"/>
                        <a:pt x="34" y="4"/>
                        <a:pt x="9" y="1"/>
                      </a:cubicBezTo>
                      <a:close/>
                    </a:path>
                  </a:pathLst>
                </a:custGeom>
                <a:solidFill>
                  <a:srgbClr val="FFE17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9" name="Freeform 28"/>
                <p:cNvSpPr/>
                <p:nvPr/>
              </p:nvSpPr>
              <p:spPr bwMode="auto">
                <a:xfrm>
                  <a:off x="7748588" y="2849563"/>
                  <a:ext cx="1082675" cy="987425"/>
                </a:xfrm>
                <a:custGeom>
                  <a:gdLst>
                    <a:gd fmla="*/ 357 w 546" name="T0"/>
                    <a:gd fmla="*/ 485 h 496" name="T1"/>
                    <a:gd fmla="*/ 546 w 546" name="T2"/>
                    <a:gd fmla="*/ 346 h 496" name="T3"/>
                    <a:gd fmla="*/ 368 w 546" name="T4"/>
                    <a:gd fmla="*/ 411 h 496" name="T5"/>
                    <a:gd fmla="*/ 104 w 546" name="T6"/>
                    <a:gd fmla="*/ 278 h 496" name="T7"/>
                    <a:gd fmla="*/ 77 w 546" name="T8"/>
                    <a:gd fmla="*/ 0 h 496" name="T9"/>
                    <a:gd fmla="*/ 63 w 546" name="T10"/>
                    <a:gd fmla="*/ 17 h 496" name="T11"/>
                    <a:gd fmla="*/ 8 w 546" name="T12"/>
                    <a:gd fmla="*/ 178 h 496" name="T13"/>
                    <a:gd fmla="*/ 15 w 546" name="T14"/>
                    <a:gd fmla="*/ 323 h 496" name="T15"/>
                    <a:gd fmla="*/ 155 w 546" name="T16"/>
                    <a:gd fmla="*/ 470 h 496" name="T17"/>
                    <a:gd fmla="*/ 357 w 546" name="T18"/>
                    <a:gd fmla="*/ 485 h 4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6" w="546">
                      <a:moveTo>
                        <a:pt x="357" y="485"/>
                      </a:moveTo>
                      <a:cubicBezTo>
                        <a:pt x="436" y="472"/>
                        <a:pt x="506" y="418"/>
                        <a:pt x="546" y="346"/>
                      </a:cubicBezTo>
                      <a:cubicBezTo>
                        <a:pt x="493" y="384"/>
                        <a:pt x="432" y="408"/>
                        <a:pt x="368" y="411"/>
                      </a:cubicBezTo>
                      <a:cubicBezTo>
                        <a:pt x="266" y="416"/>
                        <a:pt x="162" y="367"/>
                        <a:pt x="104" y="278"/>
                      </a:cubicBezTo>
                      <a:cubicBezTo>
                        <a:pt x="51" y="198"/>
                        <a:pt x="40" y="89"/>
                        <a:pt x="77" y="0"/>
                      </a:cubicBezTo>
                      <a:cubicBezTo>
                        <a:pt x="73" y="5"/>
                        <a:pt x="68" y="11"/>
                        <a:pt x="63" y="17"/>
                      </a:cubicBezTo>
                      <a:cubicBezTo>
                        <a:pt x="29" y="62"/>
                        <a:pt x="15" y="121"/>
                        <a:pt x="8" y="178"/>
                      </a:cubicBezTo>
                      <a:cubicBezTo>
                        <a:pt x="2" y="227"/>
                        <a:pt x="0" y="277"/>
                        <a:pt x="15" y="323"/>
                      </a:cubicBezTo>
                      <a:cubicBezTo>
                        <a:pt x="36" y="392"/>
                        <a:pt x="92" y="444"/>
                        <a:pt x="155" y="470"/>
                      </a:cubicBezTo>
                      <a:cubicBezTo>
                        <a:pt x="219" y="495"/>
                        <a:pt x="289" y="496"/>
                        <a:pt x="357" y="485"/>
                      </a:cubicBezTo>
                      <a:close/>
                    </a:path>
                  </a:pathLst>
                </a:custGeom>
                <a:solidFill>
                  <a:srgbClr val="FFC52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80" name="Freeform 29"/>
                <p:cNvSpPr/>
                <p:nvPr/>
              </p:nvSpPr>
              <p:spPr bwMode="auto">
                <a:xfrm>
                  <a:off x="7937500" y="3046413"/>
                  <a:ext cx="244475" cy="147638"/>
                </a:xfrm>
                <a:custGeom>
                  <a:gdLst>
                    <a:gd fmla="*/ 67 w 124" name="T0"/>
                    <a:gd fmla="*/ 3 h 74" name="T1"/>
                    <a:gd fmla="*/ 1 w 124" name="T2"/>
                    <a:gd fmla="*/ 60 h 74" name="T3"/>
                    <a:gd fmla="*/ 9 w 124" name="T4"/>
                    <a:gd fmla="*/ 65 h 74" name="T5"/>
                    <a:gd fmla="*/ 60 w 124" name="T6"/>
                    <a:gd fmla="*/ 26 h 74" name="T7"/>
                    <a:gd fmla="*/ 106 w 124" name="T8"/>
                    <a:gd fmla="*/ 68 h 74" name="T9"/>
                    <a:gd fmla="*/ 123 w 124" name="T10"/>
                    <a:gd fmla="*/ 61 h 74" name="T11"/>
                    <a:gd fmla="*/ 67 w 124" name="T12"/>
                    <a:gd fmla="*/ 3 h 74" name="T13"/>
                  </a:gdLst>
                  <a:cxnLst>
                    <a:cxn ang="0">
                      <a:pos x="T0" y="T1"/>
                    </a:cxn>
                    <a:cxn ang="0">
                      <a:pos x="T2" y="T3"/>
                    </a:cxn>
                    <a:cxn ang="0">
                      <a:pos x="T4" y="T5"/>
                    </a:cxn>
                    <a:cxn ang="0">
                      <a:pos x="T6" y="T7"/>
                    </a:cxn>
                    <a:cxn ang="0">
                      <a:pos x="T8" y="T9"/>
                    </a:cxn>
                    <a:cxn ang="0">
                      <a:pos x="T10" y="T11"/>
                    </a:cxn>
                    <a:cxn ang="0">
                      <a:pos x="T12" y="T13"/>
                    </a:cxn>
                  </a:cxnLst>
                  <a:rect b="b" l="0" r="r" t="0"/>
                  <a:pathLst>
                    <a:path h="74" w="124">
                      <a:moveTo>
                        <a:pt x="67" y="3"/>
                      </a:moveTo>
                      <a:cubicBezTo>
                        <a:pt x="33" y="0"/>
                        <a:pt x="5" y="28"/>
                        <a:pt x="1" y="60"/>
                      </a:cubicBezTo>
                      <a:cubicBezTo>
                        <a:pt x="0" y="65"/>
                        <a:pt x="5" y="69"/>
                        <a:pt x="9" y="65"/>
                      </a:cubicBezTo>
                      <a:cubicBezTo>
                        <a:pt x="26" y="51"/>
                        <a:pt x="34" y="27"/>
                        <a:pt x="60" y="26"/>
                      </a:cubicBezTo>
                      <a:cubicBezTo>
                        <a:pt x="85" y="24"/>
                        <a:pt x="94" y="52"/>
                        <a:pt x="106" y="68"/>
                      </a:cubicBezTo>
                      <a:cubicBezTo>
                        <a:pt x="112" y="74"/>
                        <a:pt x="124" y="69"/>
                        <a:pt x="123" y="61"/>
                      </a:cubicBezTo>
                      <a:cubicBezTo>
                        <a:pt x="120" y="34"/>
                        <a:pt x="95" y="6"/>
                        <a:pt x="67" y="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81" name="Freeform 30"/>
                <p:cNvSpPr/>
                <p:nvPr/>
              </p:nvSpPr>
              <p:spPr bwMode="auto">
                <a:xfrm>
                  <a:off x="8448675" y="3046413"/>
                  <a:ext cx="247650" cy="147638"/>
                </a:xfrm>
                <a:custGeom>
                  <a:gdLst>
                    <a:gd fmla="*/ 58 w 125" name="T0"/>
                    <a:gd fmla="*/ 3 h 74" name="T1"/>
                    <a:gd fmla="*/ 124 w 125" name="T2"/>
                    <a:gd fmla="*/ 60 h 74" name="T3"/>
                    <a:gd fmla="*/ 115 w 125" name="T4"/>
                    <a:gd fmla="*/ 65 h 74" name="T5"/>
                    <a:gd fmla="*/ 65 w 125" name="T6"/>
                    <a:gd fmla="*/ 26 h 74" name="T7"/>
                    <a:gd fmla="*/ 18 w 125" name="T8"/>
                    <a:gd fmla="*/ 68 h 74" name="T9"/>
                    <a:gd fmla="*/ 1 w 125" name="T10"/>
                    <a:gd fmla="*/ 61 h 74" name="T11"/>
                    <a:gd fmla="*/ 58 w 125" name="T12"/>
                    <a:gd fmla="*/ 3 h 74" name="T13"/>
                  </a:gdLst>
                  <a:cxnLst>
                    <a:cxn ang="0">
                      <a:pos x="T0" y="T1"/>
                    </a:cxn>
                    <a:cxn ang="0">
                      <a:pos x="T2" y="T3"/>
                    </a:cxn>
                    <a:cxn ang="0">
                      <a:pos x="T4" y="T5"/>
                    </a:cxn>
                    <a:cxn ang="0">
                      <a:pos x="T6" y="T7"/>
                    </a:cxn>
                    <a:cxn ang="0">
                      <a:pos x="T8" y="T9"/>
                    </a:cxn>
                    <a:cxn ang="0">
                      <a:pos x="T10" y="T11"/>
                    </a:cxn>
                    <a:cxn ang="0">
                      <a:pos x="T12" y="T13"/>
                    </a:cxn>
                  </a:cxnLst>
                  <a:rect b="b" l="0" r="r" t="0"/>
                  <a:pathLst>
                    <a:path h="74" w="125">
                      <a:moveTo>
                        <a:pt x="58" y="3"/>
                      </a:moveTo>
                      <a:cubicBezTo>
                        <a:pt x="91" y="0"/>
                        <a:pt x="120" y="28"/>
                        <a:pt x="124" y="60"/>
                      </a:cubicBezTo>
                      <a:cubicBezTo>
                        <a:pt x="125" y="65"/>
                        <a:pt x="120" y="69"/>
                        <a:pt x="115" y="65"/>
                      </a:cubicBezTo>
                      <a:cubicBezTo>
                        <a:pt x="99" y="51"/>
                        <a:pt x="91" y="27"/>
                        <a:pt x="65" y="26"/>
                      </a:cubicBezTo>
                      <a:cubicBezTo>
                        <a:pt x="40" y="24"/>
                        <a:pt x="31" y="52"/>
                        <a:pt x="18" y="68"/>
                      </a:cubicBezTo>
                      <a:cubicBezTo>
                        <a:pt x="13" y="74"/>
                        <a:pt x="0" y="69"/>
                        <a:pt x="1" y="61"/>
                      </a:cubicBezTo>
                      <a:cubicBezTo>
                        <a:pt x="4" y="34"/>
                        <a:pt x="30" y="6"/>
                        <a:pt x="58" y="3"/>
                      </a:cubicBezTo>
                      <a:close/>
                    </a:path>
                  </a:pathLst>
                </a:custGeom>
                <a:solidFill>
                  <a:srgbClr val="A24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82" name="Freeform 31"/>
                <p:cNvSpPr/>
                <p:nvPr/>
              </p:nvSpPr>
              <p:spPr bwMode="auto">
                <a:xfrm>
                  <a:off x="7980363" y="3343276"/>
                  <a:ext cx="681038" cy="296863"/>
                </a:xfrm>
                <a:custGeom>
                  <a:gdLst>
                    <a:gd fmla="*/ 6 w 343" name="T0"/>
                    <a:gd fmla="*/ 16 h 149" name="T1"/>
                    <a:gd fmla="*/ 171 w 343" name="T2"/>
                    <a:gd fmla="*/ 148 h 149" name="T3"/>
                    <a:gd fmla="*/ 342 w 343" name="T4"/>
                    <a:gd fmla="*/ 12 h 149" name="T5"/>
                    <a:gd fmla="*/ 6 w 343" name="T6"/>
                    <a:gd fmla="*/ 16 h 149" name="T7"/>
                  </a:gdLst>
                  <a:cxnLst>
                    <a:cxn ang="0">
                      <a:pos x="T0" y="T1"/>
                    </a:cxn>
                    <a:cxn ang="0">
                      <a:pos x="T2" y="T3"/>
                    </a:cxn>
                    <a:cxn ang="0">
                      <a:pos x="T4" y="T5"/>
                    </a:cxn>
                    <a:cxn ang="0">
                      <a:pos x="T6" y="T7"/>
                    </a:cxn>
                  </a:cxnLst>
                  <a:rect b="b" l="0" r="r" t="0"/>
                  <a:pathLst>
                    <a:path h="149" w="343">
                      <a:moveTo>
                        <a:pt x="6" y="16"/>
                      </a:moveTo>
                      <a:cubicBezTo>
                        <a:pt x="0" y="51"/>
                        <a:pt x="43" y="146"/>
                        <a:pt x="171" y="148"/>
                      </a:cubicBezTo>
                      <a:cubicBezTo>
                        <a:pt x="300" y="149"/>
                        <a:pt x="343" y="25"/>
                        <a:pt x="342" y="12"/>
                      </a:cubicBezTo>
                      <a:cubicBezTo>
                        <a:pt x="341" y="0"/>
                        <a:pt x="9" y="1"/>
                        <a:pt x="6" y="16"/>
                      </a:cubicBezTo>
                      <a:close/>
                    </a:path>
                  </a:pathLst>
                </a:custGeom>
                <a:solidFill>
                  <a:srgbClr val="F26F5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83" name="Freeform 32"/>
                <p:cNvSpPr/>
                <p:nvPr/>
              </p:nvSpPr>
              <p:spPr bwMode="auto">
                <a:xfrm>
                  <a:off x="7988300" y="3343276"/>
                  <a:ext cx="673100" cy="136525"/>
                </a:xfrm>
                <a:custGeom>
                  <a:gdLst>
                    <a:gd fmla="*/ 2 w 339" name="T0"/>
                    <a:gd fmla="*/ 16 h 69" name="T1"/>
                    <a:gd fmla="*/ 16 w 339" name="T2"/>
                    <a:gd fmla="*/ 69 h 69" name="T3"/>
                    <a:gd fmla="*/ 157 w 339" name="T4"/>
                    <a:gd fmla="*/ 37 h 69" name="T5"/>
                    <a:gd fmla="*/ 230 w 339" name="T6"/>
                    <a:gd fmla="*/ 36 h 69" name="T7"/>
                    <a:gd fmla="*/ 313 w 339" name="T8"/>
                    <a:gd fmla="*/ 69 h 69" name="T9"/>
                    <a:gd fmla="*/ 338 w 339" name="T10"/>
                    <a:gd fmla="*/ 12 h 69" name="T11"/>
                    <a:gd fmla="*/ 2 w 339" name="T12"/>
                    <a:gd fmla="*/ 16 h 69" name="T13"/>
                  </a:gdLst>
                  <a:cxnLst>
                    <a:cxn ang="0">
                      <a:pos x="T0" y="T1"/>
                    </a:cxn>
                    <a:cxn ang="0">
                      <a:pos x="T2" y="T3"/>
                    </a:cxn>
                    <a:cxn ang="0">
                      <a:pos x="T4" y="T5"/>
                    </a:cxn>
                    <a:cxn ang="0">
                      <a:pos x="T6" y="T7"/>
                    </a:cxn>
                    <a:cxn ang="0">
                      <a:pos x="T8" y="T9"/>
                    </a:cxn>
                    <a:cxn ang="0">
                      <a:pos x="T10" y="T11"/>
                    </a:cxn>
                    <a:cxn ang="0">
                      <a:pos x="T12" y="T13"/>
                    </a:cxn>
                  </a:cxnLst>
                  <a:rect b="b" l="0" r="r" t="0"/>
                  <a:pathLst>
                    <a:path h="69" w="339">
                      <a:moveTo>
                        <a:pt x="2" y="16"/>
                      </a:moveTo>
                      <a:cubicBezTo>
                        <a:pt x="0" y="29"/>
                        <a:pt x="4" y="48"/>
                        <a:pt x="16" y="69"/>
                      </a:cubicBezTo>
                      <a:cubicBezTo>
                        <a:pt x="59" y="49"/>
                        <a:pt x="109" y="41"/>
                        <a:pt x="157" y="37"/>
                      </a:cubicBezTo>
                      <a:cubicBezTo>
                        <a:pt x="181" y="34"/>
                        <a:pt x="206" y="33"/>
                        <a:pt x="230" y="36"/>
                      </a:cubicBezTo>
                      <a:cubicBezTo>
                        <a:pt x="260" y="40"/>
                        <a:pt x="288" y="53"/>
                        <a:pt x="313" y="69"/>
                      </a:cubicBezTo>
                      <a:cubicBezTo>
                        <a:pt x="331" y="42"/>
                        <a:pt x="339" y="17"/>
                        <a:pt x="338" y="12"/>
                      </a:cubicBezTo>
                      <a:cubicBezTo>
                        <a:pt x="337" y="0"/>
                        <a:pt x="5" y="1"/>
                        <a:pt x="2" y="16"/>
                      </a:cubicBezTo>
                      <a:close/>
                    </a:path>
                  </a:pathLst>
                </a:custGeom>
                <a:solidFill>
                  <a:srgbClr val="EF534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descr="UAYAAB+LCAAAAAAABADVk01PwkAQhv/LqrdqCkQIvVENpgfFBKIHw2HtDnSxuyXbrcGQ/nd3+11Yvi4mppd29p2d552ZbtG1/FkDctCUYSEfKV4KzDwJDFnII8jhSRhayKWcUL58ElGyjpHzsa3SmifvVAZvOExA53IqKQ7zT2dPX8qeKacsYYXMvrNVCG8aoY6dBykhITRlHpcgvqsKHR3L3qdSqALjSDAsVcGtnd6g4iiTpTqXwEbdY6FZTlXiFHTav9GmPtAuR2SVxJIBl3XSK1adAwVlsLufV6srnO5uO26HhoZ0B3bmobh5GuA1vKirNG/RAB1C88pcC1bVVS8t26l1kHcGmwsd6oymN9M0jtJnJWv4gsCEPTeAV3v4EIWROL2HpWzvfLJYUB9mATAoNTPK5YgTxUzKJXQFXQaSQxzrwL2FJp8r8GUjzelpVRIH6s6r8bjfG7hDF5X27NS0jWXBc7dxR3/OmLKU5pyU3xjkyPdVmwvyzGEeb/u0a/wDk/T8iOdraJl3skRuzTUPHlnHvzbaP2nUxf7X//RWDbF7ye94zNtcPb/d9Gw9UAYAAA==" id="584" name="718cff9f-1962-4e76-84f7-e7b216d0c53f"/>
              <p:cNvGrpSpPr>
                <a:grpSpLocks noChangeAspect="1"/>
              </p:cNvGrpSpPr>
              <p:nvPr/>
            </p:nvGrpSpPr>
            <p:grpSpPr>
              <a:xfrm>
                <a:off x="8751288" y="1036676"/>
                <a:ext cx="831229" cy="1068292"/>
                <a:chOff x="2317379" y="1820534"/>
                <a:chExt cx="2502543" cy="3216255"/>
              </a:xfrm>
            </p:grpSpPr>
            <p:sp>
              <p:nvSpPr>
                <p:cNvPr id="585" name="BackShape"/>
                <p:cNvSpPr/>
                <p:nvPr/>
              </p:nvSpPr>
              <p:spPr bwMode="auto">
                <a:xfrm>
                  <a:off x="4299664" y="2228717"/>
                  <a:ext cx="258297" cy="263342"/>
                </a:xfrm>
                <a:custGeom>
                  <a:gdLst>
                    <a:gd fmla="*/ 50 w 190" name="T0"/>
                    <a:gd fmla="*/ 161 h 193" name="T1"/>
                    <a:gd fmla="*/ 109 w 190" name="T2"/>
                    <a:gd fmla="*/ 193 h 193" name="T3"/>
                    <a:gd fmla="*/ 149 w 190" name="T4"/>
                    <a:gd fmla="*/ 181 h 193" name="T5"/>
                    <a:gd fmla="*/ 167 w 190" name="T6"/>
                    <a:gd fmla="*/ 81 h 193" name="T7"/>
                    <a:gd fmla="*/ 136 w 190" name="T8"/>
                    <a:gd fmla="*/ 37 h 193" name="T9"/>
                    <a:gd fmla="*/ 38 w 190" name="T10"/>
                    <a:gd fmla="*/ 23 h 193" name="T11"/>
                    <a:gd fmla="*/ 24 w 190" name="T12"/>
                    <a:gd fmla="*/ 124 h 193" name="T13"/>
                    <a:gd fmla="*/ 5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50" y="161"/>
                      </a:moveTo>
                      <a:cubicBezTo>
                        <a:pt x="64" y="182"/>
                        <a:pt x="86" y="193"/>
                        <a:pt x="109" y="193"/>
                      </a:cubicBezTo>
                      <a:cubicBezTo>
                        <a:pt x="122" y="193"/>
                        <a:pt x="136" y="189"/>
                        <a:pt x="149" y="181"/>
                      </a:cubicBezTo>
                      <a:cubicBezTo>
                        <a:pt x="181" y="159"/>
                        <a:pt x="190" y="114"/>
                        <a:pt x="167" y="81"/>
                      </a:cubicBezTo>
                      <a:cubicBezTo>
                        <a:pt x="158" y="66"/>
                        <a:pt x="147" y="51"/>
                        <a:pt x="136" y="37"/>
                      </a:cubicBezTo>
                      <a:cubicBezTo>
                        <a:pt x="112" y="6"/>
                        <a:pt x="69" y="0"/>
                        <a:pt x="38" y="23"/>
                      </a:cubicBezTo>
                      <a:cubicBezTo>
                        <a:pt x="6" y="48"/>
                        <a:pt x="0" y="93"/>
                        <a:pt x="24" y="124"/>
                      </a:cubicBezTo>
                      <a:cubicBezTo>
                        <a:pt x="33" y="136"/>
                        <a:pt x="42" y="148"/>
                        <a:pt x="50" y="161"/>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86" name="BackShape"/>
                <p:cNvSpPr/>
                <p:nvPr/>
              </p:nvSpPr>
              <p:spPr bwMode="auto">
                <a:xfrm>
                  <a:off x="4513554" y="2586902"/>
                  <a:ext cx="231055" cy="273432"/>
                </a:xfrm>
                <a:custGeom>
                  <a:gdLst>
                    <a:gd fmla="*/ 12 w 170" name="T0"/>
                    <a:gd fmla="*/ 102 h 201" name="T1"/>
                    <a:gd fmla="*/ 24 w 170" name="T2"/>
                    <a:gd fmla="*/ 146 h 201" name="T3"/>
                    <a:gd fmla="*/ 93 w 170" name="T4"/>
                    <a:gd fmla="*/ 201 h 201" name="T5"/>
                    <a:gd fmla="*/ 110 w 170" name="T6"/>
                    <a:gd fmla="*/ 198 h 201" name="T7"/>
                    <a:gd fmla="*/ 161 w 170" name="T8"/>
                    <a:gd fmla="*/ 111 h 201" name="T9"/>
                    <a:gd fmla="*/ 146 w 170" name="T10"/>
                    <a:gd fmla="*/ 59 h 201" name="T11"/>
                    <a:gd fmla="*/ 57 w 170" name="T12"/>
                    <a:gd fmla="*/ 12 h 201" name="T13"/>
                    <a:gd fmla="*/ 12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2" y="102"/>
                      </a:moveTo>
                      <a:cubicBezTo>
                        <a:pt x="16" y="117"/>
                        <a:pt x="21" y="131"/>
                        <a:pt x="24" y="146"/>
                      </a:cubicBezTo>
                      <a:cubicBezTo>
                        <a:pt x="32" y="179"/>
                        <a:pt x="61" y="201"/>
                        <a:pt x="93" y="201"/>
                      </a:cubicBezTo>
                      <a:cubicBezTo>
                        <a:pt x="98" y="201"/>
                        <a:pt x="104" y="199"/>
                        <a:pt x="110" y="198"/>
                      </a:cubicBezTo>
                      <a:cubicBezTo>
                        <a:pt x="147" y="188"/>
                        <a:pt x="170" y="149"/>
                        <a:pt x="161" y="111"/>
                      </a:cubicBezTo>
                      <a:cubicBezTo>
                        <a:pt x="157" y="93"/>
                        <a:pt x="152" y="75"/>
                        <a:pt x="146" y="59"/>
                      </a:cubicBezTo>
                      <a:cubicBezTo>
                        <a:pt x="135" y="20"/>
                        <a:pt x="95" y="0"/>
                        <a:pt x="57" y="12"/>
                      </a:cubicBezTo>
                      <a:cubicBezTo>
                        <a:pt x="21" y="24"/>
                        <a:pt x="0" y="65"/>
                        <a:pt x="12" y="102"/>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87" name="BackShape"/>
                <p:cNvSpPr/>
                <p:nvPr/>
              </p:nvSpPr>
              <p:spPr bwMode="auto">
                <a:xfrm>
                  <a:off x="4252230" y="3681226"/>
                  <a:ext cx="261325" cy="257288"/>
                </a:xfrm>
                <a:custGeom>
                  <a:gdLst>
                    <a:gd fmla="*/ 159 w 192" name="T0"/>
                    <a:gd fmla="*/ 26 h 189" name="T1"/>
                    <a:gd fmla="*/ 59 w 192" name="T2"/>
                    <a:gd fmla="*/ 34 h 189" name="T3"/>
                    <a:gd fmla="*/ 28 w 192" name="T4"/>
                    <a:gd fmla="*/ 67 h 189" name="T5"/>
                    <a:gd fmla="*/ 29 w 192" name="T6"/>
                    <a:gd fmla="*/ 168 h 189" name="T7"/>
                    <a:gd fmla="*/ 79 w 192" name="T8"/>
                    <a:gd fmla="*/ 189 h 189" name="T9"/>
                    <a:gd fmla="*/ 130 w 192" name="T10"/>
                    <a:gd fmla="*/ 167 h 189" name="T11"/>
                    <a:gd fmla="*/ 166 w 192" name="T12"/>
                    <a:gd fmla="*/ 128 h 189" name="T13"/>
                    <a:gd fmla="*/ 159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159" y="26"/>
                      </a:moveTo>
                      <a:cubicBezTo>
                        <a:pt x="129" y="0"/>
                        <a:pt x="84" y="4"/>
                        <a:pt x="59" y="34"/>
                      </a:cubicBezTo>
                      <a:cubicBezTo>
                        <a:pt x="49" y="45"/>
                        <a:pt x="38" y="56"/>
                        <a:pt x="28" y="67"/>
                      </a:cubicBezTo>
                      <a:cubicBezTo>
                        <a:pt x="0" y="95"/>
                        <a:pt x="2" y="141"/>
                        <a:pt x="29" y="168"/>
                      </a:cubicBezTo>
                      <a:cubicBezTo>
                        <a:pt x="43" y="182"/>
                        <a:pt x="61" y="189"/>
                        <a:pt x="79" y="189"/>
                      </a:cubicBezTo>
                      <a:cubicBezTo>
                        <a:pt x="98" y="189"/>
                        <a:pt x="116" y="181"/>
                        <a:pt x="130" y="167"/>
                      </a:cubicBezTo>
                      <a:cubicBezTo>
                        <a:pt x="143" y="154"/>
                        <a:pt x="154" y="141"/>
                        <a:pt x="166" y="128"/>
                      </a:cubicBezTo>
                      <a:cubicBezTo>
                        <a:pt x="192" y="98"/>
                        <a:pt x="189" y="52"/>
                        <a:pt x="159" y="26"/>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88" name="BackShape"/>
                <p:cNvSpPr/>
                <p:nvPr/>
              </p:nvSpPr>
              <p:spPr bwMode="auto">
                <a:xfrm>
                  <a:off x="4569048" y="2992096"/>
                  <a:ext cx="202804" cy="268387"/>
                </a:xfrm>
                <a:custGeom>
                  <a:gdLst>
                    <a:gd fmla="*/ 79 w 149" name="T0"/>
                    <a:gd fmla="*/ 2 h 197" name="T1"/>
                    <a:gd fmla="*/ 5 w 149" name="T2"/>
                    <a:gd fmla="*/ 72 h 197" name="T3"/>
                    <a:gd fmla="*/ 3 w 149" name="T4"/>
                    <a:gd fmla="*/ 118 h 197" name="T5"/>
                    <a:gd fmla="*/ 67 w 149" name="T6"/>
                    <a:gd fmla="*/ 197 h 197" name="T7"/>
                    <a:gd fmla="*/ 73 w 149" name="T8"/>
                    <a:gd fmla="*/ 197 h 197" name="T9"/>
                    <a:gd fmla="*/ 144 w 149" name="T10"/>
                    <a:gd fmla="*/ 131 h 197" name="T11"/>
                    <a:gd fmla="*/ 148 w 149" name="T12"/>
                    <a:gd fmla="*/ 76 h 197" name="T13"/>
                    <a:gd fmla="*/ 79 w 149"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49">
                      <a:moveTo>
                        <a:pt x="79" y="2"/>
                      </a:moveTo>
                      <a:cubicBezTo>
                        <a:pt x="40" y="0"/>
                        <a:pt x="6" y="32"/>
                        <a:pt x="5" y="72"/>
                      </a:cubicBezTo>
                      <a:cubicBezTo>
                        <a:pt x="5" y="87"/>
                        <a:pt x="4" y="103"/>
                        <a:pt x="3" y="118"/>
                      </a:cubicBezTo>
                      <a:cubicBezTo>
                        <a:pt x="0" y="158"/>
                        <a:pt x="28" y="193"/>
                        <a:pt x="67" y="197"/>
                      </a:cubicBezTo>
                      <a:cubicBezTo>
                        <a:pt x="70" y="197"/>
                        <a:pt x="71" y="197"/>
                        <a:pt x="73" y="197"/>
                      </a:cubicBezTo>
                      <a:cubicBezTo>
                        <a:pt x="110" y="197"/>
                        <a:pt x="141" y="169"/>
                        <a:pt x="144" y="131"/>
                      </a:cubicBezTo>
                      <a:cubicBezTo>
                        <a:pt x="146" y="113"/>
                        <a:pt x="147" y="95"/>
                        <a:pt x="148" y="76"/>
                      </a:cubicBezTo>
                      <a:cubicBezTo>
                        <a:pt x="149" y="37"/>
                        <a:pt x="118" y="3"/>
                        <a:pt x="79" y="2"/>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89" name="BackShape"/>
                <p:cNvSpPr/>
                <p:nvPr/>
              </p:nvSpPr>
              <p:spPr bwMode="auto">
                <a:xfrm>
                  <a:off x="4461088" y="3355327"/>
                  <a:ext cx="248208" cy="269396"/>
                </a:xfrm>
                <a:custGeom>
                  <a:gdLst>
                    <a:gd fmla="*/ 126 w 182" name="T0"/>
                    <a:gd fmla="*/ 14 h 198" name="T1"/>
                    <a:gd fmla="*/ 35 w 182" name="T2"/>
                    <a:gd fmla="*/ 55 h 198" name="T3"/>
                    <a:gd fmla="*/ 17 w 182" name="T4"/>
                    <a:gd fmla="*/ 96 h 198" name="T5"/>
                    <a:gd fmla="*/ 52 w 182" name="T6"/>
                    <a:gd fmla="*/ 191 h 198" name="T7"/>
                    <a:gd fmla="*/ 82 w 182" name="T8"/>
                    <a:gd fmla="*/ 198 h 198" name="T9"/>
                    <a:gd fmla="*/ 146 w 182" name="T10"/>
                    <a:gd fmla="*/ 157 h 198" name="T11"/>
                    <a:gd fmla="*/ 167 w 182" name="T12"/>
                    <a:gd fmla="*/ 107 h 198" name="T13"/>
                    <a:gd fmla="*/ 126 w 182"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2">
                      <a:moveTo>
                        <a:pt x="126" y="14"/>
                      </a:moveTo>
                      <a:cubicBezTo>
                        <a:pt x="90" y="0"/>
                        <a:pt x="50" y="17"/>
                        <a:pt x="35" y="55"/>
                      </a:cubicBezTo>
                      <a:cubicBezTo>
                        <a:pt x="29" y="68"/>
                        <a:pt x="23" y="82"/>
                        <a:pt x="17" y="96"/>
                      </a:cubicBezTo>
                      <a:cubicBezTo>
                        <a:pt x="0" y="132"/>
                        <a:pt x="16" y="175"/>
                        <a:pt x="52" y="191"/>
                      </a:cubicBezTo>
                      <a:cubicBezTo>
                        <a:pt x="61" y="196"/>
                        <a:pt x="71" y="198"/>
                        <a:pt x="82" y="198"/>
                      </a:cubicBezTo>
                      <a:cubicBezTo>
                        <a:pt x="108" y="198"/>
                        <a:pt x="133" y="183"/>
                        <a:pt x="146" y="157"/>
                      </a:cubicBezTo>
                      <a:cubicBezTo>
                        <a:pt x="153" y="140"/>
                        <a:pt x="161" y="124"/>
                        <a:pt x="167" y="107"/>
                      </a:cubicBezTo>
                      <a:cubicBezTo>
                        <a:pt x="182" y="70"/>
                        <a:pt x="163" y="28"/>
                        <a:pt x="126" y="14"/>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90" name="BackShape"/>
                <p:cNvSpPr/>
                <p:nvPr/>
              </p:nvSpPr>
              <p:spPr bwMode="auto">
                <a:xfrm rot="21047012">
                  <a:off x="3973815" y="1960053"/>
                  <a:ext cx="275450" cy="248208"/>
                </a:xfrm>
                <a:custGeom>
                  <a:gdLst>
                    <a:gd fmla="*/ 179 w 202" name="T0"/>
                    <a:gd fmla="*/ 153 h 182" name="T1"/>
                    <a:gd fmla="*/ 164 w 202" name="T2"/>
                    <a:gd fmla="*/ 52 h 182" name="T3"/>
                    <a:gd fmla="*/ 120 w 202" name="T4"/>
                    <a:gd fmla="*/ 22 h 182" name="T5"/>
                    <a:gd fmla="*/ 22 w 202" name="T6"/>
                    <a:gd fmla="*/ 42 h 182" name="T7"/>
                    <a:gd fmla="*/ 43 w 202" name="T8"/>
                    <a:gd fmla="*/ 141 h 182" name="T9"/>
                    <a:gd fmla="*/ 79 w 202" name="T10"/>
                    <a:gd fmla="*/ 168 h 182" name="T11"/>
                    <a:gd fmla="*/ 122 w 202" name="T12"/>
                    <a:gd fmla="*/ 182 h 182" name="T13"/>
                    <a:gd fmla="*/ 179 w 202"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179" y="153"/>
                      </a:moveTo>
                      <a:cubicBezTo>
                        <a:pt x="202" y="120"/>
                        <a:pt x="195" y="76"/>
                        <a:pt x="164" y="52"/>
                      </a:cubicBezTo>
                      <a:cubicBezTo>
                        <a:pt x="149" y="41"/>
                        <a:pt x="135" y="31"/>
                        <a:pt x="120" y="22"/>
                      </a:cubicBezTo>
                      <a:cubicBezTo>
                        <a:pt x="87" y="0"/>
                        <a:pt x="44" y="9"/>
                        <a:pt x="22" y="42"/>
                      </a:cubicBezTo>
                      <a:cubicBezTo>
                        <a:pt x="0" y="75"/>
                        <a:pt x="11" y="120"/>
                        <a:pt x="43" y="141"/>
                      </a:cubicBezTo>
                      <a:cubicBezTo>
                        <a:pt x="55" y="149"/>
                        <a:pt x="68" y="158"/>
                        <a:pt x="79" y="168"/>
                      </a:cubicBezTo>
                      <a:cubicBezTo>
                        <a:pt x="93" y="177"/>
                        <a:pt x="107" y="182"/>
                        <a:pt x="122" y="182"/>
                      </a:cubicBezTo>
                      <a:cubicBezTo>
                        <a:pt x="143" y="182"/>
                        <a:pt x="165" y="171"/>
                        <a:pt x="179" y="153"/>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91" name="BackShape"/>
                <p:cNvSpPr/>
                <p:nvPr/>
              </p:nvSpPr>
              <p:spPr bwMode="auto">
                <a:xfrm>
                  <a:off x="2538992" y="2270681"/>
                  <a:ext cx="259307" cy="263342"/>
                </a:xfrm>
                <a:custGeom>
                  <a:gdLst>
                    <a:gd fmla="*/ 140 w 190" name="T0"/>
                    <a:gd fmla="*/ 161 h 193" name="T1"/>
                    <a:gd fmla="*/ 82 w 190" name="T2"/>
                    <a:gd fmla="*/ 193 h 193" name="T3"/>
                    <a:gd fmla="*/ 42 w 190" name="T4"/>
                    <a:gd fmla="*/ 181 h 193" name="T5"/>
                    <a:gd fmla="*/ 23 w 190" name="T6"/>
                    <a:gd fmla="*/ 81 h 193" name="T7"/>
                    <a:gd fmla="*/ 54 w 190" name="T8"/>
                    <a:gd fmla="*/ 37 h 193" name="T9"/>
                    <a:gd fmla="*/ 153 w 190" name="T10"/>
                    <a:gd fmla="*/ 23 h 193" name="T11"/>
                    <a:gd fmla="*/ 166 w 190" name="T12"/>
                    <a:gd fmla="*/ 124 h 193" name="T13"/>
                    <a:gd fmla="*/ 14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140" y="161"/>
                      </a:moveTo>
                      <a:cubicBezTo>
                        <a:pt x="126" y="182"/>
                        <a:pt x="105" y="193"/>
                        <a:pt x="82" y="193"/>
                      </a:cubicBezTo>
                      <a:cubicBezTo>
                        <a:pt x="68" y="193"/>
                        <a:pt x="54" y="189"/>
                        <a:pt x="42" y="181"/>
                      </a:cubicBezTo>
                      <a:cubicBezTo>
                        <a:pt x="10" y="159"/>
                        <a:pt x="0" y="114"/>
                        <a:pt x="23" y="81"/>
                      </a:cubicBezTo>
                      <a:cubicBezTo>
                        <a:pt x="32" y="66"/>
                        <a:pt x="43" y="51"/>
                        <a:pt x="54" y="37"/>
                      </a:cubicBezTo>
                      <a:cubicBezTo>
                        <a:pt x="78" y="6"/>
                        <a:pt x="122" y="0"/>
                        <a:pt x="153" y="23"/>
                      </a:cubicBezTo>
                      <a:cubicBezTo>
                        <a:pt x="185" y="48"/>
                        <a:pt x="190" y="93"/>
                        <a:pt x="166" y="124"/>
                      </a:cubicBezTo>
                      <a:cubicBezTo>
                        <a:pt x="157" y="136"/>
                        <a:pt x="148" y="148"/>
                        <a:pt x="140" y="161"/>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92" name="BackShape"/>
                <p:cNvSpPr/>
                <p:nvPr/>
              </p:nvSpPr>
              <p:spPr bwMode="auto">
                <a:xfrm>
                  <a:off x="2392691" y="2608686"/>
                  <a:ext cx="231055" cy="273432"/>
                </a:xfrm>
                <a:custGeom>
                  <a:gdLst>
                    <a:gd fmla="*/ 158 w 170" name="T0"/>
                    <a:gd fmla="*/ 102 h 201" name="T1"/>
                    <a:gd fmla="*/ 146 w 170" name="T2"/>
                    <a:gd fmla="*/ 146 h 201" name="T3"/>
                    <a:gd fmla="*/ 77 w 170" name="T4"/>
                    <a:gd fmla="*/ 201 h 201" name="T5"/>
                    <a:gd fmla="*/ 60 w 170" name="T6"/>
                    <a:gd fmla="*/ 198 h 201" name="T7"/>
                    <a:gd fmla="*/ 9 w 170" name="T8"/>
                    <a:gd fmla="*/ 111 h 201" name="T9"/>
                    <a:gd fmla="*/ 24 w 170" name="T10"/>
                    <a:gd fmla="*/ 59 h 201" name="T11"/>
                    <a:gd fmla="*/ 113 w 170" name="T12"/>
                    <a:gd fmla="*/ 12 h 201" name="T13"/>
                    <a:gd fmla="*/ 158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58" y="102"/>
                      </a:moveTo>
                      <a:cubicBezTo>
                        <a:pt x="154" y="117"/>
                        <a:pt x="149" y="131"/>
                        <a:pt x="146" y="146"/>
                      </a:cubicBezTo>
                      <a:cubicBezTo>
                        <a:pt x="138" y="179"/>
                        <a:pt x="109" y="201"/>
                        <a:pt x="77" y="201"/>
                      </a:cubicBezTo>
                      <a:cubicBezTo>
                        <a:pt x="72" y="201"/>
                        <a:pt x="66" y="199"/>
                        <a:pt x="60" y="198"/>
                      </a:cubicBezTo>
                      <a:cubicBezTo>
                        <a:pt x="23" y="188"/>
                        <a:pt x="0" y="149"/>
                        <a:pt x="9" y="111"/>
                      </a:cubicBezTo>
                      <a:cubicBezTo>
                        <a:pt x="14" y="93"/>
                        <a:pt x="18" y="75"/>
                        <a:pt x="24" y="59"/>
                      </a:cubicBezTo>
                      <a:cubicBezTo>
                        <a:pt x="35" y="20"/>
                        <a:pt x="75" y="0"/>
                        <a:pt x="113" y="12"/>
                      </a:cubicBezTo>
                      <a:cubicBezTo>
                        <a:pt x="149" y="24"/>
                        <a:pt x="170" y="65"/>
                        <a:pt x="158" y="102"/>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93" name="BackShape"/>
                <p:cNvSpPr/>
                <p:nvPr/>
              </p:nvSpPr>
              <p:spPr bwMode="auto">
                <a:xfrm>
                  <a:off x="2623746" y="3681226"/>
                  <a:ext cx="261325" cy="257288"/>
                </a:xfrm>
                <a:custGeom>
                  <a:gdLst>
                    <a:gd fmla="*/ 33 w 192" name="T0"/>
                    <a:gd fmla="*/ 26 h 189" name="T1"/>
                    <a:gd fmla="*/ 133 w 192" name="T2"/>
                    <a:gd fmla="*/ 34 h 189" name="T3"/>
                    <a:gd fmla="*/ 164 w 192" name="T4"/>
                    <a:gd fmla="*/ 67 h 189" name="T5"/>
                    <a:gd fmla="*/ 163 w 192" name="T6"/>
                    <a:gd fmla="*/ 168 h 189" name="T7"/>
                    <a:gd fmla="*/ 114 w 192" name="T8"/>
                    <a:gd fmla="*/ 189 h 189" name="T9"/>
                    <a:gd fmla="*/ 62 w 192" name="T10"/>
                    <a:gd fmla="*/ 167 h 189" name="T11"/>
                    <a:gd fmla="*/ 26 w 192" name="T12"/>
                    <a:gd fmla="*/ 128 h 189" name="T13"/>
                    <a:gd fmla="*/ 33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33" y="26"/>
                      </a:moveTo>
                      <a:cubicBezTo>
                        <a:pt x="63" y="0"/>
                        <a:pt x="108" y="4"/>
                        <a:pt x="133" y="34"/>
                      </a:cubicBezTo>
                      <a:cubicBezTo>
                        <a:pt x="143" y="45"/>
                        <a:pt x="154" y="56"/>
                        <a:pt x="164" y="67"/>
                      </a:cubicBezTo>
                      <a:cubicBezTo>
                        <a:pt x="192" y="95"/>
                        <a:pt x="191" y="141"/>
                        <a:pt x="163" y="168"/>
                      </a:cubicBezTo>
                      <a:cubicBezTo>
                        <a:pt x="149" y="182"/>
                        <a:pt x="131" y="189"/>
                        <a:pt x="114" y="189"/>
                      </a:cubicBezTo>
                      <a:cubicBezTo>
                        <a:pt x="94" y="189"/>
                        <a:pt x="76" y="181"/>
                        <a:pt x="62" y="167"/>
                      </a:cubicBezTo>
                      <a:cubicBezTo>
                        <a:pt x="49" y="154"/>
                        <a:pt x="38" y="141"/>
                        <a:pt x="26" y="128"/>
                      </a:cubicBezTo>
                      <a:cubicBezTo>
                        <a:pt x="0" y="98"/>
                        <a:pt x="3" y="52"/>
                        <a:pt x="33" y="26"/>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94" name="BackShape"/>
                <p:cNvSpPr/>
                <p:nvPr/>
              </p:nvSpPr>
              <p:spPr bwMode="auto">
                <a:xfrm>
                  <a:off x="2365449" y="2992096"/>
                  <a:ext cx="203813" cy="268387"/>
                </a:xfrm>
                <a:custGeom>
                  <a:gdLst>
                    <a:gd fmla="*/ 70 w 150" name="T0"/>
                    <a:gd fmla="*/ 2 h 197" name="T1"/>
                    <a:gd fmla="*/ 144 w 150" name="T2"/>
                    <a:gd fmla="*/ 72 h 197" name="T3"/>
                    <a:gd fmla="*/ 146 w 150" name="T4"/>
                    <a:gd fmla="*/ 118 h 197" name="T5"/>
                    <a:gd fmla="*/ 82 w 150" name="T6"/>
                    <a:gd fmla="*/ 197 h 197" name="T7"/>
                    <a:gd fmla="*/ 76 w 150" name="T8"/>
                    <a:gd fmla="*/ 197 h 197" name="T9"/>
                    <a:gd fmla="*/ 5 w 150" name="T10"/>
                    <a:gd fmla="*/ 131 h 197" name="T11"/>
                    <a:gd fmla="*/ 1 w 150" name="T12"/>
                    <a:gd fmla="*/ 76 h 197" name="T13"/>
                    <a:gd fmla="*/ 70 w 150"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50">
                      <a:moveTo>
                        <a:pt x="70" y="2"/>
                      </a:moveTo>
                      <a:cubicBezTo>
                        <a:pt x="109" y="0"/>
                        <a:pt x="143" y="32"/>
                        <a:pt x="144" y="72"/>
                      </a:cubicBezTo>
                      <a:cubicBezTo>
                        <a:pt x="144" y="87"/>
                        <a:pt x="145" y="103"/>
                        <a:pt x="146" y="118"/>
                      </a:cubicBezTo>
                      <a:cubicBezTo>
                        <a:pt x="150" y="158"/>
                        <a:pt x="121" y="193"/>
                        <a:pt x="82" y="197"/>
                      </a:cubicBezTo>
                      <a:cubicBezTo>
                        <a:pt x="79" y="197"/>
                        <a:pt x="78" y="197"/>
                        <a:pt x="76" y="197"/>
                      </a:cubicBezTo>
                      <a:cubicBezTo>
                        <a:pt x="39" y="197"/>
                        <a:pt x="8" y="169"/>
                        <a:pt x="5" y="131"/>
                      </a:cubicBezTo>
                      <a:cubicBezTo>
                        <a:pt x="4" y="113"/>
                        <a:pt x="2" y="95"/>
                        <a:pt x="1" y="76"/>
                      </a:cubicBezTo>
                      <a:cubicBezTo>
                        <a:pt x="0" y="37"/>
                        <a:pt x="31" y="3"/>
                        <a:pt x="70" y="2"/>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95" name="BackShape"/>
                <p:cNvSpPr/>
                <p:nvPr/>
              </p:nvSpPr>
              <p:spPr bwMode="auto">
                <a:xfrm>
                  <a:off x="2429014" y="3355327"/>
                  <a:ext cx="246190" cy="269396"/>
                </a:xfrm>
                <a:custGeom>
                  <a:gdLst>
                    <a:gd fmla="*/ 55 w 181" name="T0"/>
                    <a:gd fmla="*/ 14 h 198" name="T1"/>
                    <a:gd fmla="*/ 147 w 181" name="T2"/>
                    <a:gd fmla="*/ 55 h 198" name="T3"/>
                    <a:gd fmla="*/ 164 w 181" name="T4"/>
                    <a:gd fmla="*/ 96 h 198" name="T5"/>
                    <a:gd fmla="*/ 129 w 181" name="T6"/>
                    <a:gd fmla="*/ 191 h 198" name="T7"/>
                    <a:gd fmla="*/ 99 w 181" name="T8"/>
                    <a:gd fmla="*/ 198 h 198" name="T9"/>
                    <a:gd fmla="*/ 35 w 181" name="T10"/>
                    <a:gd fmla="*/ 157 h 198" name="T11"/>
                    <a:gd fmla="*/ 15 w 181" name="T12"/>
                    <a:gd fmla="*/ 107 h 198" name="T13"/>
                    <a:gd fmla="*/ 55 w 181"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1">
                      <a:moveTo>
                        <a:pt x="55" y="14"/>
                      </a:moveTo>
                      <a:cubicBezTo>
                        <a:pt x="91" y="0"/>
                        <a:pt x="132" y="17"/>
                        <a:pt x="147" y="55"/>
                      </a:cubicBezTo>
                      <a:cubicBezTo>
                        <a:pt x="152" y="68"/>
                        <a:pt x="158" y="82"/>
                        <a:pt x="164" y="96"/>
                      </a:cubicBezTo>
                      <a:cubicBezTo>
                        <a:pt x="181" y="132"/>
                        <a:pt x="165" y="175"/>
                        <a:pt x="129" y="191"/>
                      </a:cubicBezTo>
                      <a:cubicBezTo>
                        <a:pt x="120" y="196"/>
                        <a:pt x="110" y="198"/>
                        <a:pt x="99" y="198"/>
                      </a:cubicBezTo>
                      <a:cubicBezTo>
                        <a:pt x="73" y="198"/>
                        <a:pt x="48" y="183"/>
                        <a:pt x="35" y="157"/>
                      </a:cubicBezTo>
                      <a:cubicBezTo>
                        <a:pt x="28" y="140"/>
                        <a:pt x="20" y="124"/>
                        <a:pt x="15" y="107"/>
                      </a:cubicBezTo>
                      <a:cubicBezTo>
                        <a:pt x="0" y="70"/>
                        <a:pt x="18" y="28"/>
                        <a:pt x="55" y="14"/>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96" name="BackShape"/>
                <p:cNvSpPr/>
                <p:nvPr/>
              </p:nvSpPr>
              <p:spPr bwMode="auto">
                <a:xfrm>
                  <a:off x="2800317" y="2012383"/>
                  <a:ext cx="273432" cy="248208"/>
                </a:xfrm>
                <a:custGeom>
                  <a:gdLst>
                    <a:gd fmla="*/ 23 w 201" name="T0"/>
                    <a:gd fmla="*/ 153 h 182" name="T1"/>
                    <a:gd fmla="*/ 37 w 201" name="T2"/>
                    <a:gd fmla="*/ 52 h 182" name="T3"/>
                    <a:gd fmla="*/ 81 w 201" name="T4"/>
                    <a:gd fmla="*/ 22 h 182" name="T5"/>
                    <a:gd fmla="*/ 179 w 201" name="T6"/>
                    <a:gd fmla="*/ 42 h 182" name="T7"/>
                    <a:gd fmla="*/ 158 w 201" name="T8"/>
                    <a:gd fmla="*/ 141 h 182" name="T9"/>
                    <a:gd fmla="*/ 122 w 201" name="T10"/>
                    <a:gd fmla="*/ 168 h 182" name="T11"/>
                    <a:gd fmla="*/ 80 w 201" name="T12"/>
                    <a:gd fmla="*/ 182 h 182" name="T13"/>
                    <a:gd fmla="*/ 23 w 201"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23" y="153"/>
                      </a:moveTo>
                      <a:cubicBezTo>
                        <a:pt x="0" y="120"/>
                        <a:pt x="7" y="76"/>
                        <a:pt x="37" y="52"/>
                      </a:cubicBezTo>
                      <a:cubicBezTo>
                        <a:pt x="52" y="41"/>
                        <a:pt x="66" y="31"/>
                        <a:pt x="81" y="22"/>
                      </a:cubicBezTo>
                      <a:cubicBezTo>
                        <a:pt x="114" y="0"/>
                        <a:pt x="157" y="9"/>
                        <a:pt x="179" y="42"/>
                      </a:cubicBezTo>
                      <a:cubicBezTo>
                        <a:pt x="201" y="75"/>
                        <a:pt x="190" y="120"/>
                        <a:pt x="158" y="141"/>
                      </a:cubicBezTo>
                      <a:cubicBezTo>
                        <a:pt x="146" y="149"/>
                        <a:pt x="133" y="158"/>
                        <a:pt x="122" y="168"/>
                      </a:cubicBezTo>
                      <a:cubicBezTo>
                        <a:pt x="108" y="177"/>
                        <a:pt x="94" y="182"/>
                        <a:pt x="80" y="182"/>
                      </a:cubicBezTo>
                      <a:cubicBezTo>
                        <a:pt x="58" y="182"/>
                        <a:pt x="36" y="171"/>
                        <a:pt x="23" y="153"/>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97" name="BackShape"/>
                <p:cNvSpPr/>
                <p:nvPr/>
              </p:nvSpPr>
              <p:spPr bwMode="auto">
                <a:xfrm>
                  <a:off x="2912313" y="3919344"/>
                  <a:ext cx="269396" cy="253252"/>
                </a:xfrm>
                <a:custGeom>
                  <a:gdLst>
                    <a:gd fmla="*/ 158 w 198" name="T0"/>
                    <a:gd fmla="*/ 41 h 186" name="T1"/>
                    <a:gd fmla="*/ 196 w 198" name="T2"/>
                    <a:gd fmla="*/ 95 h 186" name="T3"/>
                    <a:gd fmla="*/ 190 w 198" name="T4"/>
                    <a:gd fmla="*/ 136 h 186" name="T5"/>
                    <a:gd fmla="*/ 93 w 198" name="T6"/>
                    <a:gd fmla="*/ 167 h 186" name="T7"/>
                    <a:gd fmla="*/ 46 w 198" name="T8"/>
                    <a:gd fmla="*/ 142 h 186" name="T9"/>
                    <a:gd fmla="*/ 19 w 198" name="T10"/>
                    <a:gd fmla="*/ 47 h 186" name="T11"/>
                    <a:gd fmla="*/ 118 w 198" name="T12"/>
                    <a:gd fmla="*/ 20 h 186" name="T13"/>
                    <a:gd fmla="*/ 158 w 198" name="T14"/>
                    <a:gd fmla="*/ 41 h 18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6" w="198">
                      <a:moveTo>
                        <a:pt x="158" y="41"/>
                      </a:moveTo>
                      <a:cubicBezTo>
                        <a:pt x="180" y="52"/>
                        <a:pt x="193" y="73"/>
                        <a:pt x="196" y="95"/>
                      </a:cubicBezTo>
                      <a:cubicBezTo>
                        <a:pt x="198" y="109"/>
                        <a:pt x="196" y="123"/>
                        <a:pt x="190" y="136"/>
                      </a:cubicBezTo>
                      <a:cubicBezTo>
                        <a:pt x="172" y="171"/>
                        <a:pt x="129" y="186"/>
                        <a:pt x="93" y="167"/>
                      </a:cubicBezTo>
                      <a:cubicBezTo>
                        <a:pt x="77" y="160"/>
                        <a:pt x="61" y="152"/>
                        <a:pt x="46" y="142"/>
                      </a:cubicBezTo>
                      <a:cubicBezTo>
                        <a:pt x="12" y="123"/>
                        <a:pt x="0" y="80"/>
                        <a:pt x="19" y="47"/>
                      </a:cubicBezTo>
                      <a:cubicBezTo>
                        <a:pt x="39" y="12"/>
                        <a:pt x="84" y="0"/>
                        <a:pt x="118" y="20"/>
                      </a:cubicBezTo>
                      <a:cubicBezTo>
                        <a:pt x="130" y="28"/>
                        <a:pt x="144" y="35"/>
                        <a:pt x="158" y="41"/>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98" name="BackShape"/>
                <p:cNvSpPr/>
                <p:nvPr/>
              </p:nvSpPr>
              <p:spPr bwMode="auto">
                <a:xfrm>
                  <a:off x="3273525" y="4053537"/>
                  <a:ext cx="272423" cy="214911"/>
                </a:xfrm>
                <a:custGeom>
                  <a:gdLst>
                    <a:gd fmla="*/ 90 w 200" name="T0"/>
                    <a:gd fmla="*/ 7 h 158" name="T1"/>
                    <a:gd fmla="*/ 136 w 200" name="T2"/>
                    <a:gd fmla="*/ 14 h 158" name="T3"/>
                    <a:gd fmla="*/ 199 w 200" name="T4"/>
                    <a:gd fmla="*/ 75 h 158" name="T5"/>
                    <a:gd fmla="*/ 199 w 200" name="T6"/>
                    <a:gd fmla="*/ 92 h 158" name="T7"/>
                    <a:gd fmla="*/ 119 w 200" name="T8"/>
                    <a:gd fmla="*/ 154 h 158" name="T9"/>
                    <a:gd fmla="*/ 65 w 200" name="T10"/>
                    <a:gd fmla="*/ 146 h 158" name="T11"/>
                    <a:gd fmla="*/ 8 w 200" name="T12"/>
                    <a:gd fmla="*/ 64 h 158" name="T13"/>
                    <a:gd fmla="*/ 90 w 200" name="T14"/>
                    <a:gd fmla="*/ 7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0">
                      <a:moveTo>
                        <a:pt x="90" y="7"/>
                      </a:moveTo>
                      <a:cubicBezTo>
                        <a:pt x="106" y="10"/>
                        <a:pt x="120" y="12"/>
                        <a:pt x="136" y="14"/>
                      </a:cubicBezTo>
                      <a:cubicBezTo>
                        <a:pt x="169" y="18"/>
                        <a:pt x="195" y="43"/>
                        <a:pt x="199" y="75"/>
                      </a:cubicBezTo>
                      <a:cubicBezTo>
                        <a:pt x="200" y="80"/>
                        <a:pt x="199" y="86"/>
                        <a:pt x="199" y="92"/>
                      </a:cubicBezTo>
                      <a:cubicBezTo>
                        <a:pt x="193" y="131"/>
                        <a:pt x="158" y="158"/>
                        <a:pt x="119" y="154"/>
                      </a:cubicBezTo>
                      <a:cubicBezTo>
                        <a:pt x="100" y="152"/>
                        <a:pt x="82" y="150"/>
                        <a:pt x="65" y="146"/>
                      </a:cubicBezTo>
                      <a:cubicBezTo>
                        <a:pt x="26" y="140"/>
                        <a:pt x="0" y="103"/>
                        <a:pt x="8" y="64"/>
                      </a:cubicBezTo>
                      <a:cubicBezTo>
                        <a:pt x="14" y="26"/>
                        <a:pt x="52" y="0"/>
                        <a:pt x="90" y="7"/>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99" name="BackShape"/>
                <p:cNvSpPr/>
                <p:nvPr/>
              </p:nvSpPr>
              <p:spPr bwMode="auto">
                <a:xfrm>
                  <a:off x="3651891" y="4042438"/>
                  <a:ext cx="277468" cy="223992"/>
                </a:xfrm>
                <a:custGeom>
                  <a:gdLst>
                    <a:gd fmla="*/ 7 w 204" name="T0"/>
                    <a:gd fmla="*/ 99 h 164" name="T1"/>
                    <a:gd fmla="*/ 67 w 204" name="T2"/>
                    <a:gd fmla="*/ 17 h 164" name="T3"/>
                    <a:gd fmla="*/ 113 w 204" name="T4"/>
                    <a:gd fmla="*/ 9 h 164" name="T5"/>
                    <a:gd fmla="*/ 198 w 204" name="T6"/>
                    <a:gd fmla="*/ 63 h 164" name="T7"/>
                    <a:gd fmla="*/ 199 w 204" name="T8"/>
                    <a:gd fmla="*/ 68 h 164" name="T9"/>
                    <a:gd fmla="*/ 143 w 204" name="T10"/>
                    <a:gd fmla="*/ 147 h 164" name="T11"/>
                    <a:gd fmla="*/ 90 w 204" name="T12"/>
                    <a:gd fmla="*/ 158 h 164" name="T13"/>
                    <a:gd fmla="*/ 7 w 204" name="T14"/>
                    <a:gd fmla="*/ 99 h 16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4" w="204">
                      <a:moveTo>
                        <a:pt x="7" y="99"/>
                      </a:moveTo>
                      <a:cubicBezTo>
                        <a:pt x="0" y="60"/>
                        <a:pt x="27" y="23"/>
                        <a:pt x="67" y="17"/>
                      </a:cubicBezTo>
                      <a:cubicBezTo>
                        <a:pt x="82" y="15"/>
                        <a:pt x="98" y="12"/>
                        <a:pt x="113" y="9"/>
                      </a:cubicBezTo>
                      <a:cubicBezTo>
                        <a:pt x="152" y="0"/>
                        <a:pt x="190" y="24"/>
                        <a:pt x="198" y="63"/>
                      </a:cubicBezTo>
                      <a:cubicBezTo>
                        <a:pt x="199" y="65"/>
                        <a:pt x="199" y="66"/>
                        <a:pt x="199" y="68"/>
                      </a:cubicBezTo>
                      <a:cubicBezTo>
                        <a:pt x="204" y="105"/>
                        <a:pt x="180" y="139"/>
                        <a:pt x="143" y="147"/>
                      </a:cubicBezTo>
                      <a:cubicBezTo>
                        <a:pt x="125" y="151"/>
                        <a:pt x="108" y="154"/>
                        <a:pt x="90" y="158"/>
                      </a:cubicBezTo>
                      <a:cubicBezTo>
                        <a:pt x="50" y="164"/>
                        <a:pt x="13" y="138"/>
                        <a:pt x="7" y="99"/>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00" name="BackShape"/>
                <p:cNvSpPr/>
                <p:nvPr/>
              </p:nvSpPr>
              <p:spPr bwMode="auto">
                <a:xfrm>
                  <a:off x="3995950" y="3907236"/>
                  <a:ext cx="271414" cy="254261"/>
                </a:xfrm>
                <a:custGeom>
                  <a:gdLst>
                    <a:gd fmla="*/ 19 w 199" name="T0"/>
                    <a:gd fmla="*/ 140 h 187" name="T1"/>
                    <a:gd fmla="*/ 47 w 199" name="T2"/>
                    <a:gd fmla="*/ 44 h 187" name="T3"/>
                    <a:gd fmla="*/ 86 w 199" name="T4"/>
                    <a:gd fmla="*/ 21 h 187" name="T5"/>
                    <a:gd fmla="*/ 185 w 199" name="T6"/>
                    <a:gd fmla="*/ 43 h 187" name="T7"/>
                    <a:gd fmla="*/ 196 w 199" name="T8"/>
                    <a:gd fmla="*/ 72 h 187" name="T9"/>
                    <a:gd fmla="*/ 163 w 199" name="T10"/>
                    <a:gd fmla="*/ 141 h 187" name="T11"/>
                    <a:gd fmla="*/ 116 w 199" name="T12"/>
                    <a:gd fmla="*/ 168 h 187" name="T13"/>
                    <a:gd fmla="*/ 19 w 199" name="T14"/>
                    <a:gd fmla="*/ 140 h 18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7" w="199">
                      <a:moveTo>
                        <a:pt x="19" y="140"/>
                      </a:moveTo>
                      <a:cubicBezTo>
                        <a:pt x="0" y="105"/>
                        <a:pt x="12" y="63"/>
                        <a:pt x="47" y="44"/>
                      </a:cubicBezTo>
                      <a:cubicBezTo>
                        <a:pt x="60" y="36"/>
                        <a:pt x="73" y="29"/>
                        <a:pt x="86" y="21"/>
                      </a:cubicBezTo>
                      <a:cubicBezTo>
                        <a:pt x="120" y="0"/>
                        <a:pt x="164" y="10"/>
                        <a:pt x="185" y="43"/>
                      </a:cubicBezTo>
                      <a:cubicBezTo>
                        <a:pt x="191" y="52"/>
                        <a:pt x="194" y="62"/>
                        <a:pt x="196" y="72"/>
                      </a:cubicBezTo>
                      <a:cubicBezTo>
                        <a:pt x="199" y="98"/>
                        <a:pt x="187" y="125"/>
                        <a:pt x="163" y="141"/>
                      </a:cubicBezTo>
                      <a:cubicBezTo>
                        <a:pt x="147" y="150"/>
                        <a:pt x="132" y="160"/>
                        <a:pt x="116" y="168"/>
                      </a:cubicBezTo>
                      <a:cubicBezTo>
                        <a:pt x="81" y="187"/>
                        <a:pt x="37" y="175"/>
                        <a:pt x="19" y="140"/>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01" name="BackShape"/>
                <p:cNvSpPr/>
                <p:nvPr/>
              </p:nvSpPr>
              <p:spPr bwMode="auto">
                <a:xfrm>
                  <a:off x="3209960" y="1882226"/>
                  <a:ext cx="272423" cy="223992"/>
                </a:xfrm>
                <a:custGeom>
                  <a:gdLst>
                    <a:gd fmla="*/ 140 w 200" name="T0"/>
                    <a:gd fmla="*/ 146 h 165" name="T1"/>
                    <a:gd fmla="*/ 192 w 200" name="T2"/>
                    <a:gd fmla="*/ 106 h 165" name="T3"/>
                    <a:gd fmla="*/ 197 w 200" name="T4"/>
                    <a:gd fmla="*/ 64 h 165" name="T5"/>
                    <a:gd fmla="*/ 114 w 200" name="T6"/>
                    <a:gd fmla="*/ 7 h 165" name="T7"/>
                    <a:gd fmla="*/ 61 w 200" name="T8"/>
                    <a:gd fmla="*/ 18 h 165" name="T9"/>
                    <a:gd fmla="*/ 8 w 200" name="T10"/>
                    <a:gd fmla="*/ 102 h 165" name="T11"/>
                    <a:gd fmla="*/ 95 w 200" name="T12"/>
                    <a:gd fmla="*/ 155 h 165" name="T13"/>
                    <a:gd fmla="*/ 140 w 200" name="T14"/>
                    <a:gd fmla="*/ 146 h 16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5" w="200">
                      <a:moveTo>
                        <a:pt x="140" y="146"/>
                      </a:moveTo>
                      <a:cubicBezTo>
                        <a:pt x="164" y="142"/>
                        <a:pt x="183" y="127"/>
                        <a:pt x="192" y="106"/>
                      </a:cubicBezTo>
                      <a:cubicBezTo>
                        <a:pt x="197" y="93"/>
                        <a:pt x="200" y="79"/>
                        <a:pt x="197" y="64"/>
                      </a:cubicBezTo>
                      <a:cubicBezTo>
                        <a:pt x="190" y="26"/>
                        <a:pt x="153" y="0"/>
                        <a:pt x="114" y="7"/>
                      </a:cubicBezTo>
                      <a:cubicBezTo>
                        <a:pt x="96" y="10"/>
                        <a:pt x="78" y="13"/>
                        <a:pt x="61" y="18"/>
                      </a:cubicBezTo>
                      <a:cubicBezTo>
                        <a:pt x="22" y="27"/>
                        <a:pt x="0" y="64"/>
                        <a:pt x="8" y="102"/>
                      </a:cubicBezTo>
                      <a:cubicBezTo>
                        <a:pt x="18" y="141"/>
                        <a:pt x="57" y="165"/>
                        <a:pt x="95" y="155"/>
                      </a:cubicBezTo>
                      <a:cubicBezTo>
                        <a:pt x="109" y="152"/>
                        <a:pt x="125" y="148"/>
                        <a:pt x="140" y="146"/>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02" name="BackShape"/>
                <p:cNvSpPr/>
                <p:nvPr/>
              </p:nvSpPr>
              <p:spPr bwMode="auto">
                <a:xfrm>
                  <a:off x="3592361" y="1875163"/>
                  <a:ext cx="273432" cy="214911"/>
                </a:xfrm>
                <a:custGeom>
                  <a:gdLst>
                    <a:gd fmla="*/ 67 w 201" name="T0"/>
                    <a:gd fmla="*/ 146 h 158" name="T1"/>
                    <a:gd fmla="*/ 113 w 201" name="T2"/>
                    <a:gd fmla="*/ 152 h 158" name="T3"/>
                    <a:gd fmla="*/ 190 w 201" name="T4"/>
                    <a:gd fmla="*/ 112 h 158" name="T5"/>
                    <a:gd fmla="*/ 195 w 201" name="T6"/>
                    <a:gd fmla="*/ 95 h 158" name="T7"/>
                    <a:gd fmla="*/ 136 w 201" name="T8"/>
                    <a:gd fmla="*/ 13 h 158" name="T9"/>
                    <a:gd fmla="*/ 82 w 201" name="T10"/>
                    <a:gd fmla="*/ 5 h 158" name="T11"/>
                    <a:gd fmla="*/ 4 w 201" name="T12"/>
                    <a:gd fmla="*/ 68 h 158" name="T13"/>
                    <a:gd fmla="*/ 67 w 201" name="T14"/>
                    <a:gd fmla="*/ 146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1">
                      <a:moveTo>
                        <a:pt x="67" y="146"/>
                      </a:moveTo>
                      <a:cubicBezTo>
                        <a:pt x="83" y="148"/>
                        <a:pt x="98" y="149"/>
                        <a:pt x="113" y="152"/>
                      </a:cubicBezTo>
                      <a:cubicBezTo>
                        <a:pt x="146" y="158"/>
                        <a:pt x="178" y="141"/>
                        <a:pt x="190" y="112"/>
                      </a:cubicBezTo>
                      <a:cubicBezTo>
                        <a:pt x="193" y="106"/>
                        <a:pt x="194" y="101"/>
                        <a:pt x="195" y="95"/>
                      </a:cubicBezTo>
                      <a:cubicBezTo>
                        <a:pt x="201" y="56"/>
                        <a:pt x="175" y="20"/>
                        <a:pt x="136" y="13"/>
                      </a:cubicBezTo>
                      <a:cubicBezTo>
                        <a:pt x="117" y="9"/>
                        <a:pt x="100" y="7"/>
                        <a:pt x="82" y="5"/>
                      </a:cubicBezTo>
                      <a:cubicBezTo>
                        <a:pt x="43" y="0"/>
                        <a:pt x="8" y="28"/>
                        <a:pt x="4" y="68"/>
                      </a:cubicBezTo>
                      <a:cubicBezTo>
                        <a:pt x="0" y="106"/>
                        <a:pt x="29" y="141"/>
                        <a:pt x="67" y="146"/>
                      </a:cubicBezTo>
                      <a:close/>
                    </a:path>
                  </a:pathLst>
                </a:custGeom>
                <a:solidFill>
                  <a:schemeClr val="dk2">
                    <a:lumMod val="20000"/>
                    <a:lumOff val="8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03" name="ValueShape"/>
                <p:cNvSpPr/>
                <p:nvPr/>
              </p:nvSpPr>
              <p:spPr>
                <a:xfrm>
                  <a:off x="2317379" y="1820534"/>
                  <a:ext cx="2502543" cy="2502543"/>
                </a:xfrm>
                <a:prstGeom prst="blockArc">
                  <a:avLst>
                    <a:gd fmla="val 16200000" name="adj1"/>
                    <a:gd fmla="val 16416000" name="adj2"/>
                    <a:gd fmla="val 10852" name="adj3"/>
                  </a:avLst>
                </a:prstGeom>
                <a:solidFill>
                  <a:schemeClr val="dk2">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604" name="ValueText"/>
                <p:cNvSpPr txBox="1"/>
                <p:nvPr/>
              </p:nvSpPr>
              <p:spPr>
                <a:xfrm>
                  <a:off x="3020331" y="4482492"/>
                  <a:ext cx="1096637" cy="554297"/>
                </a:xfrm>
                <a:prstGeom prst="rect">
                  <a:avLst/>
                </a:prstGeom>
              </p:spPr>
              <p:txBody>
                <a:bodyPr anchor="ctr" anchorCtr="1" wrap="none">
                  <a:prstTxWarp prst="textPlain">
                    <a:avLst/>
                  </a:prstTxWarp>
                  <a:noAutofit/>
                </a:bodyPr>
                <a:lstStyle/>
                <a:p>
                  <a:r>
                    <a:rPr altLang="zh-CN" b="1" lang="en-US" smtClean="0" sz="1000">
                      <a:solidFill>
                        <a:schemeClr val="dk2">
                          <a:lumMod val="50000"/>
                          <a:lumOff val="50000"/>
                        </a:schemeClr>
                      </a:solidFill>
                      <a:latin charset="0" panose="020b0806030902050204" pitchFamily="34" typeface="Impact"/>
                    </a:rPr>
                    <a:t>1%</a:t>
                  </a:r>
                </a:p>
              </p:txBody>
            </p:sp>
          </p:grpSp>
          <p:grpSp>
            <p:nvGrpSpPr>
              <p:cNvPr descr="UgYAAB+LCAAAAAAABADVk89PwjAUx/+XqrdByhJBd+OHmB0UExY9GA51Lay4dqTrDIbsf7fd1jGgIFxMzC7b6/f1fb7vvW3AtfxeEeCBKUNCjihaCMR8SRhwgI+Bx7M4dsCAckz54lEk2SoF3vumTmuevFEZvaI4IzqXU0lRXH56B3oje6KcsoxVMtiGKoTWjVAHlkGKcUyaMp9LIr7qCh0dK96nUqgC40QwJFXBDcxvQHUEvLs2zHUuJmt1jwOCksrgVHTav9WmPtAu+3iZpZIRLrdJL0h1jigoi93DvK26xnH329G6tzTE7cHCQ3XzNEIr8qyu0rxVA3QIzGpzO7CqrnrZsZ07R3kDsr7Qoc5oerNN4yR9UXILXxHYsGcW8HoPh0mciN/30MgOzifzOQ1JEBFGjCagXPY5VszYLOFA0EUkOUkVfwu23VsHTD6WJJSNRK+ndVkaqVuvxuNRd+jCB2AMwty2j6bkufu4pz9nUEVKc1LKcUpkPwxVoyvywmMZbzotwgb/yCz9MOHlIjr2rTTIO5MtgycW8q+Ndn81OkDh5//0Vg/RveSHPOVtpp4fDuxhClIGAAA=" id="605" name="718cff9f-1962-4e76-84f7-e7b216d0c53f"/>
              <p:cNvGrpSpPr>
                <a:grpSpLocks noChangeAspect="1"/>
              </p:cNvGrpSpPr>
              <p:nvPr/>
            </p:nvGrpSpPr>
            <p:grpSpPr>
              <a:xfrm>
                <a:off x="9671863" y="1036676"/>
                <a:ext cx="831229" cy="1068292"/>
                <a:chOff x="2317379" y="1820534"/>
                <a:chExt cx="2502543" cy="3216255"/>
              </a:xfrm>
            </p:grpSpPr>
            <p:sp>
              <p:nvSpPr>
                <p:cNvPr id="606" name="BackShape"/>
                <p:cNvSpPr/>
                <p:nvPr/>
              </p:nvSpPr>
              <p:spPr bwMode="auto">
                <a:xfrm>
                  <a:off x="4299664" y="2228717"/>
                  <a:ext cx="258297" cy="263342"/>
                </a:xfrm>
                <a:custGeom>
                  <a:gdLst>
                    <a:gd fmla="*/ 50 w 190" name="T0"/>
                    <a:gd fmla="*/ 161 h 193" name="T1"/>
                    <a:gd fmla="*/ 109 w 190" name="T2"/>
                    <a:gd fmla="*/ 193 h 193" name="T3"/>
                    <a:gd fmla="*/ 149 w 190" name="T4"/>
                    <a:gd fmla="*/ 181 h 193" name="T5"/>
                    <a:gd fmla="*/ 167 w 190" name="T6"/>
                    <a:gd fmla="*/ 81 h 193" name="T7"/>
                    <a:gd fmla="*/ 136 w 190" name="T8"/>
                    <a:gd fmla="*/ 37 h 193" name="T9"/>
                    <a:gd fmla="*/ 38 w 190" name="T10"/>
                    <a:gd fmla="*/ 23 h 193" name="T11"/>
                    <a:gd fmla="*/ 24 w 190" name="T12"/>
                    <a:gd fmla="*/ 124 h 193" name="T13"/>
                    <a:gd fmla="*/ 5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50" y="161"/>
                      </a:moveTo>
                      <a:cubicBezTo>
                        <a:pt x="64" y="182"/>
                        <a:pt x="86" y="193"/>
                        <a:pt x="109" y="193"/>
                      </a:cubicBezTo>
                      <a:cubicBezTo>
                        <a:pt x="122" y="193"/>
                        <a:pt x="136" y="189"/>
                        <a:pt x="149" y="181"/>
                      </a:cubicBezTo>
                      <a:cubicBezTo>
                        <a:pt x="181" y="159"/>
                        <a:pt x="190" y="114"/>
                        <a:pt x="167" y="81"/>
                      </a:cubicBezTo>
                      <a:cubicBezTo>
                        <a:pt x="158" y="66"/>
                        <a:pt x="147" y="51"/>
                        <a:pt x="136" y="37"/>
                      </a:cubicBezTo>
                      <a:cubicBezTo>
                        <a:pt x="112" y="6"/>
                        <a:pt x="69" y="0"/>
                        <a:pt x="38" y="23"/>
                      </a:cubicBezTo>
                      <a:cubicBezTo>
                        <a:pt x="6" y="48"/>
                        <a:pt x="0" y="93"/>
                        <a:pt x="24" y="124"/>
                      </a:cubicBezTo>
                      <a:cubicBezTo>
                        <a:pt x="33" y="136"/>
                        <a:pt x="42" y="148"/>
                        <a:pt x="50" y="161"/>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07" name="BackShape"/>
                <p:cNvSpPr/>
                <p:nvPr/>
              </p:nvSpPr>
              <p:spPr bwMode="auto">
                <a:xfrm>
                  <a:off x="4513554" y="2586902"/>
                  <a:ext cx="231055" cy="273432"/>
                </a:xfrm>
                <a:custGeom>
                  <a:gdLst>
                    <a:gd fmla="*/ 12 w 170" name="T0"/>
                    <a:gd fmla="*/ 102 h 201" name="T1"/>
                    <a:gd fmla="*/ 24 w 170" name="T2"/>
                    <a:gd fmla="*/ 146 h 201" name="T3"/>
                    <a:gd fmla="*/ 93 w 170" name="T4"/>
                    <a:gd fmla="*/ 201 h 201" name="T5"/>
                    <a:gd fmla="*/ 110 w 170" name="T6"/>
                    <a:gd fmla="*/ 198 h 201" name="T7"/>
                    <a:gd fmla="*/ 161 w 170" name="T8"/>
                    <a:gd fmla="*/ 111 h 201" name="T9"/>
                    <a:gd fmla="*/ 146 w 170" name="T10"/>
                    <a:gd fmla="*/ 59 h 201" name="T11"/>
                    <a:gd fmla="*/ 57 w 170" name="T12"/>
                    <a:gd fmla="*/ 12 h 201" name="T13"/>
                    <a:gd fmla="*/ 12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2" y="102"/>
                      </a:moveTo>
                      <a:cubicBezTo>
                        <a:pt x="16" y="117"/>
                        <a:pt x="21" y="131"/>
                        <a:pt x="24" y="146"/>
                      </a:cubicBezTo>
                      <a:cubicBezTo>
                        <a:pt x="32" y="179"/>
                        <a:pt x="61" y="201"/>
                        <a:pt x="93" y="201"/>
                      </a:cubicBezTo>
                      <a:cubicBezTo>
                        <a:pt x="98" y="201"/>
                        <a:pt x="104" y="199"/>
                        <a:pt x="110" y="198"/>
                      </a:cubicBezTo>
                      <a:cubicBezTo>
                        <a:pt x="147" y="188"/>
                        <a:pt x="170" y="149"/>
                        <a:pt x="161" y="111"/>
                      </a:cubicBezTo>
                      <a:cubicBezTo>
                        <a:pt x="157" y="93"/>
                        <a:pt x="152" y="75"/>
                        <a:pt x="146" y="59"/>
                      </a:cubicBezTo>
                      <a:cubicBezTo>
                        <a:pt x="135" y="20"/>
                        <a:pt x="95" y="0"/>
                        <a:pt x="57" y="12"/>
                      </a:cubicBezTo>
                      <a:cubicBezTo>
                        <a:pt x="21" y="24"/>
                        <a:pt x="0" y="65"/>
                        <a:pt x="12" y="102"/>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08" name="BackShape"/>
                <p:cNvSpPr/>
                <p:nvPr/>
              </p:nvSpPr>
              <p:spPr bwMode="auto">
                <a:xfrm>
                  <a:off x="4252230" y="3681226"/>
                  <a:ext cx="261325" cy="257288"/>
                </a:xfrm>
                <a:custGeom>
                  <a:gdLst>
                    <a:gd fmla="*/ 159 w 192" name="T0"/>
                    <a:gd fmla="*/ 26 h 189" name="T1"/>
                    <a:gd fmla="*/ 59 w 192" name="T2"/>
                    <a:gd fmla="*/ 34 h 189" name="T3"/>
                    <a:gd fmla="*/ 28 w 192" name="T4"/>
                    <a:gd fmla="*/ 67 h 189" name="T5"/>
                    <a:gd fmla="*/ 29 w 192" name="T6"/>
                    <a:gd fmla="*/ 168 h 189" name="T7"/>
                    <a:gd fmla="*/ 79 w 192" name="T8"/>
                    <a:gd fmla="*/ 189 h 189" name="T9"/>
                    <a:gd fmla="*/ 130 w 192" name="T10"/>
                    <a:gd fmla="*/ 167 h 189" name="T11"/>
                    <a:gd fmla="*/ 166 w 192" name="T12"/>
                    <a:gd fmla="*/ 128 h 189" name="T13"/>
                    <a:gd fmla="*/ 159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159" y="26"/>
                      </a:moveTo>
                      <a:cubicBezTo>
                        <a:pt x="129" y="0"/>
                        <a:pt x="84" y="4"/>
                        <a:pt x="59" y="34"/>
                      </a:cubicBezTo>
                      <a:cubicBezTo>
                        <a:pt x="49" y="45"/>
                        <a:pt x="38" y="56"/>
                        <a:pt x="28" y="67"/>
                      </a:cubicBezTo>
                      <a:cubicBezTo>
                        <a:pt x="0" y="95"/>
                        <a:pt x="2" y="141"/>
                        <a:pt x="29" y="168"/>
                      </a:cubicBezTo>
                      <a:cubicBezTo>
                        <a:pt x="43" y="182"/>
                        <a:pt x="61" y="189"/>
                        <a:pt x="79" y="189"/>
                      </a:cubicBezTo>
                      <a:cubicBezTo>
                        <a:pt x="98" y="189"/>
                        <a:pt x="116" y="181"/>
                        <a:pt x="130" y="167"/>
                      </a:cubicBezTo>
                      <a:cubicBezTo>
                        <a:pt x="143" y="154"/>
                        <a:pt x="154" y="141"/>
                        <a:pt x="166" y="128"/>
                      </a:cubicBezTo>
                      <a:cubicBezTo>
                        <a:pt x="192" y="98"/>
                        <a:pt x="189" y="52"/>
                        <a:pt x="159" y="26"/>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09" name="BackShape"/>
                <p:cNvSpPr/>
                <p:nvPr/>
              </p:nvSpPr>
              <p:spPr bwMode="auto">
                <a:xfrm>
                  <a:off x="4569048" y="2992096"/>
                  <a:ext cx="202804" cy="268387"/>
                </a:xfrm>
                <a:custGeom>
                  <a:gdLst>
                    <a:gd fmla="*/ 79 w 149" name="T0"/>
                    <a:gd fmla="*/ 2 h 197" name="T1"/>
                    <a:gd fmla="*/ 5 w 149" name="T2"/>
                    <a:gd fmla="*/ 72 h 197" name="T3"/>
                    <a:gd fmla="*/ 3 w 149" name="T4"/>
                    <a:gd fmla="*/ 118 h 197" name="T5"/>
                    <a:gd fmla="*/ 67 w 149" name="T6"/>
                    <a:gd fmla="*/ 197 h 197" name="T7"/>
                    <a:gd fmla="*/ 73 w 149" name="T8"/>
                    <a:gd fmla="*/ 197 h 197" name="T9"/>
                    <a:gd fmla="*/ 144 w 149" name="T10"/>
                    <a:gd fmla="*/ 131 h 197" name="T11"/>
                    <a:gd fmla="*/ 148 w 149" name="T12"/>
                    <a:gd fmla="*/ 76 h 197" name="T13"/>
                    <a:gd fmla="*/ 79 w 149"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49">
                      <a:moveTo>
                        <a:pt x="79" y="2"/>
                      </a:moveTo>
                      <a:cubicBezTo>
                        <a:pt x="40" y="0"/>
                        <a:pt x="6" y="32"/>
                        <a:pt x="5" y="72"/>
                      </a:cubicBezTo>
                      <a:cubicBezTo>
                        <a:pt x="5" y="87"/>
                        <a:pt x="4" y="103"/>
                        <a:pt x="3" y="118"/>
                      </a:cubicBezTo>
                      <a:cubicBezTo>
                        <a:pt x="0" y="158"/>
                        <a:pt x="28" y="193"/>
                        <a:pt x="67" y="197"/>
                      </a:cubicBezTo>
                      <a:cubicBezTo>
                        <a:pt x="70" y="197"/>
                        <a:pt x="71" y="197"/>
                        <a:pt x="73" y="197"/>
                      </a:cubicBezTo>
                      <a:cubicBezTo>
                        <a:pt x="110" y="197"/>
                        <a:pt x="141" y="169"/>
                        <a:pt x="144" y="131"/>
                      </a:cubicBezTo>
                      <a:cubicBezTo>
                        <a:pt x="146" y="113"/>
                        <a:pt x="147" y="95"/>
                        <a:pt x="148" y="76"/>
                      </a:cubicBezTo>
                      <a:cubicBezTo>
                        <a:pt x="149" y="37"/>
                        <a:pt x="118" y="3"/>
                        <a:pt x="79" y="2"/>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10" name="BackShape"/>
                <p:cNvSpPr/>
                <p:nvPr/>
              </p:nvSpPr>
              <p:spPr bwMode="auto">
                <a:xfrm>
                  <a:off x="4461088" y="3355327"/>
                  <a:ext cx="248208" cy="269396"/>
                </a:xfrm>
                <a:custGeom>
                  <a:gdLst>
                    <a:gd fmla="*/ 126 w 182" name="T0"/>
                    <a:gd fmla="*/ 14 h 198" name="T1"/>
                    <a:gd fmla="*/ 35 w 182" name="T2"/>
                    <a:gd fmla="*/ 55 h 198" name="T3"/>
                    <a:gd fmla="*/ 17 w 182" name="T4"/>
                    <a:gd fmla="*/ 96 h 198" name="T5"/>
                    <a:gd fmla="*/ 52 w 182" name="T6"/>
                    <a:gd fmla="*/ 191 h 198" name="T7"/>
                    <a:gd fmla="*/ 82 w 182" name="T8"/>
                    <a:gd fmla="*/ 198 h 198" name="T9"/>
                    <a:gd fmla="*/ 146 w 182" name="T10"/>
                    <a:gd fmla="*/ 157 h 198" name="T11"/>
                    <a:gd fmla="*/ 167 w 182" name="T12"/>
                    <a:gd fmla="*/ 107 h 198" name="T13"/>
                    <a:gd fmla="*/ 126 w 182"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2">
                      <a:moveTo>
                        <a:pt x="126" y="14"/>
                      </a:moveTo>
                      <a:cubicBezTo>
                        <a:pt x="90" y="0"/>
                        <a:pt x="50" y="17"/>
                        <a:pt x="35" y="55"/>
                      </a:cubicBezTo>
                      <a:cubicBezTo>
                        <a:pt x="29" y="68"/>
                        <a:pt x="23" y="82"/>
                        <a:pt x="17" y="96"/>
                      </a:cubicBezTo>
                      <a:cubicBezTo>
                        <a:pt x="0" y="132"/>
                        <a:pt x="16" y="175"/>
                        <a:pt x="52" y="191"/>
                      </a:cubicBezTo>
                      <a:cubicBezTo>
                        <a:pt x="61" y="196"/>
                        <a:pt x="71" y="198"/>
                        <a:pt x="82" y="198"/>
                      </a:cubicBezTo>
                      <a:cubicBezTo>
                        <a:pt x="108" y="198"/>
                        <a:pt x="133" y="183"/>
                        <a:pt x="146" y="157"/>
                      </a:cubicBezTo>
                      <a:cubicBezTo>
                        <a:pt x="153" y="140"/>
                        <a:pt x="161" y="124"/>
                        <a:pt x="167" y="107"/>
                      </a:cubicBezTo>
                      <a:cubicBezTo>
                        <a:pt x="182" y="70"/>
                        <a:pt x="163" y="28"/>
                        <a:pt x="126" y="14"/>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11" name="BackShape"/>
                <p:cNvSpPr/>
                <p:nvPr/>
              </p:nvSpPr>
              <p:spPr bwMode="auto">
                <a:xfrm rot="21047012">
                  <a:off x="3973815" y="1960053"/>
                  <a:ext cx="275450" cy="248208"/>
                </a:xfrm>
                <a:custGeom>
                  <a:gdLst>
                    <a:gd fmla="*/ 179 w 202" name="T0"/>
                    <a:gd fmla="*/ 153 h 182" name="T1"/>
                    <a:gd fmla="*/ 164 w 202" name="T2"/>
                    <a:gd fmla="*/ 52 h 182" name="T3"/>
                    <a:gd fmla="*/ 120 w 202" name="T4"/>
                    <a:gd fmla="*/ 22 h 182" name="T5"/>
                    <a:gd fmla="*/ 22 w 202" name="T6"/>
                    <a:gd fmla="*/ 42 h 182" name="T7"/>
                    <a:gd fmla="*/ 43 w 202" name="T8"/>
                    <a:gd fmla="*/ 141 h 182" name="T9"/>
                    <a:gd fmla="*/ 79 w 202" name="T10"/>
                    <a:gd fmla="*/ 168 h 182" name="T11"/>
                    <a:gd fmla="*/ 122 w 202" name="T12"/>
                    <a:gd fmla="*/ 182 h 182" name="T13"/>
                    <a:gd fmla="*/ 179 w 202"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179" y="153"/>
                      </a:moveTo>
                      <a:cubicBezTo>
                        <a:pt x="202" y="120"/>
                        <a:pt x="195" y="76"/>
                        <a:pt x="164" y="52"/>
                      </a:cubicBezTo>
                      <a:cubicBezTo>
                        <a:pt x="149" y="41"/>
                        <a:pt x="135" y="31"/>
                        <a:pt x="120" y="22"/>
                      </a:cubicBezTo>
                      <a:cubicBezTo>
                        <a:pt x="87" y="0"/>
                        <a:pt x="44" y="9"/>
                        <a:pt x="22" y="42"/>
                      </a:cubicBezTo>
                      <a:cubicBezTo>
                        <a:pt x="0" y="75"/>
                        <a:pt x="11" y="120"/>
                        <a:pt x="43" y="141"/>
                      </a:cubicBezTo>
                      <a:cubicBezTo>
                        <a:pt x="55" y="149"/>
                        <a:pt x="68" y="158"/>
                        <a:pt x="79" y="168"/>
                      </a:cubicBezTo>
                      <a:cubicBezTo>
                        <a:pt x="93" y="177"/>
                        <a:pt x="107" y="182"/>
                        <a:pt x="122" y="182"/>
                      </a:cubicBezTo>
                      <a:cubicBezTo>
                        <a:pt x="143" y="182"/>
                        <a:pt x="165" y="171"/>
                        <a:pt x="179" y="153"/>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12" name="BackShape"/>
                <p:cNvSpPr/>
                <p:nvPr/>
              </p:nvSpPr>
              <p:spPr bwMode="auto">
                <a:xfrm>
                  <a:off x="2538992" y="2270681"/>
                  <a:ext cx="259307" cy="263342"/>
                </a:xfrm>
                <a:custGeom>
                  <a:gdLst>
                    <a:gd fmla="*/ 140 w 190" name="T0"/>
                    <a:gd fmla="*/ 161 h 193" name="T1"/>
                    <a:gd fmla="*/ 82 w 190" name="T2"/>
                    <a:gd fmla="*/ 193 h 193" name="T3"/>
                    <a:gd fmla="*/ 42 w 190" name="T4"/>
                    <a:gd fmla="*/ 181 h 193" name="T5"/>
                    <a:gd fmla="*/ 23 w 190" name="T6"/>
                    <a:gd fmla="*/ 81 h 193" name="T7"/>
                    <a:gd fmla="*/ 54 w 190" name="T8"/>
                    <a:gd fmla="*/ 37 h 193" name="T9"/>
                    <a:gd fmla="*/ 153 w 190" name="T10"/>
                    <a:gd fmla="*/ 23 h 193" name="T11"/>
                    <a:gd fmla="*/ 166 w 190" name="T12"/>
                    <a:gd fmla="*/ 124 h 193" name="T13"/>
                    <a:gd fmla="*/ 14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140" y="161"/>
                      </a:moveTo>
                      <a:cubicBezTo>
                        <a:pt x="126" y="182"/>
                        <a:pt x="105" y="193"/>
                        <a:pt x="82" y="193"/>
                      </a:cubicBezTo>
                      <a:cubicBezTo>
                        <a:pt x="68" y="193"/>
                        <a:pt x="54" y="189"/>
                        <a:pt x="42" y="181"/>
                      </a:cubicBezTo>
                      <a:cubicBezTo>
                        <a:pt x="10" y="159"/>
                        <a:pt x="0" y="114"/>
                        <a:pt x="23" y="81"/>
                      </a:cubicBezTo>
                      <a:cubicBezTo>
                        <a:pt x="32" y="66"/>
                        <a:pt x="43" y="51"/>
                        <a:pt x="54" y="37"/>
                      </a:cubicBezTo>
                      <a:cubicBezTo>
                        <a:pt x="78" y="6"/>
                        <a:pt x="122" y="0"/>
                        <a:pt x="153" y="23"/>
                      </a:cubicBezTo>
                      <a:cubicBezTo>
                        <a:pt x="185" y="48"/>
                        <a:pt x="190" y="93"/>
                        <a:pt x="166" y="124"/>
                      </a:cubicBezTo>
                      <a:cubicBezTo>
                        <a:pt x="157" y="136"/>
                        <a:pt x="148" y="148"/>
                        <a:pt x="140" y="161"/>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13" name="BackShape"/>
                <p:cNvSpPr/>
                <p:nvPr/>
              </p:nvSpPr>
              <p:spPr bwMode="auto">
                <a:xfrm>
                  <a:off x="2392691" y="2608686"/>
                  <a:ext cx="231055" cy="273432"/>
                </a:xfrm>
                <a:custGeom>
                  <a:gdLst>
                    <a:gd fmla="*/ 158 w 170" name="T0"/>
                    <a:gd fmla="*/ 102 h 201" name="T1"/>
                    <a:gd fmla="*/ 146 w 170" name="T2"/>
                    <a:gd fmla="*/ 146 h 201" name="T3"/>
                    <a:gd fmla="*/ 77 w 170" name="T4"/>
                    <a:gd fmla="*/ 201 h 201" name="T5"/>
                    <a:gd fmla="*/ 60 w 170" name="T6"/>
                    <a:gd fmla="*/ 198 h 201" name="T7"/>
                    <a:gd fmla="*/ 9 w 170" name="T8"/>
                    <a:gd fmla="*/ 111 h 201" name="T9"/>
                    <a:gd fmla="*/ 24 w 170" name="T10"/>
                    <a:gd fmla="*/ 59 h 201" name="T11"/>
                    <a:gd fmla="*/ 113 w 170" name="T12"/>
                    <a:gd fmla="*/ 12 h 201" name="T13"/>
                    <a:gd fmla="*/ 158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58" y="102"/>
                      </a:moveTo>
                      <a:cubicBezTo>
                        <a:pt x="154" y="117"/>
                        <a:pt x="149" y="131"/>
                        <a:pt x="146" y="146"/>
                      </a:cubicBezTo>
                      <a:cubicBezTo>
                        <a:pt x="138" y="179"/>
                        <a:pt x="109" y="201"/>
                        <a:pt x="77" y="201"/>
                      </a:cubicBezTo>
                      <a:cubicBezTo>
                        <a:pt x="72" y="201"/>
                        <a:pt x="66" y="199"/>
                        <a:pt x="60" y="198"/>
                      </a:cubicBezTo>
                      <a:cubicBezTo>
                        <a:pt x="23" y="188"/>
                        <a:pt x="0" y="149"/>
                        <a:pt x="9" y="111"/>
                      </a:cubicBezTo>
                      <a:cubicBezTo>
                        <a:pt x="14" y="93"/>
                        <a:pt x="18" y="75"/>
                        <a:pt x="24" y="59"/>
                      </a:cubicBezTo>
                      <a:cubicBezTo>
                        <a:pt x="35" y="20"/>
                        <a:pt x="75" y="0"/>
                        <a:pt x="113" y="12"/>
                      </a:cubicBezTo>
                      <a:cubicBezTo>
                        <a:pt x="149" y="24"/>
                        <a:pt x="170" y="65"/>
                        <a:pt x="158" y="102"/>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14" name="BackShape"/>
                <p:cNvSpPr/>
                <p:nvPr/>
              </p:nvSpPr>
              <p:spPr bwMode="auto">
                <a:xfrm>
                  <a:off x="2623746" y="3681226"/>
                  <a:ext cx="261325" cy="257288"/>
                </a:xfrm>
                <a:custGeom>
                  <a:gdLst>
                    <a:gd fmla="*/ 33 w 192" name="T0"/>
                    <a:gd fmla="*/ 26 h 189" name="T1"/>
                    <a:gd fmla="*/ 133 w 192" name="T2"/>
                    <a:gd fmla="*/ 34 h 189" name="T3"/>
                    <a:gd fmla="*/ 164 w 192" name="T4"/>
                    <a:gd fmla="*/ 67 h 189" name="T5"/>
                    <a:gd fmla="*/ 163 w 192" name="T6"/>
                    <a:gd fmla="*/ 168 h 189" name="T7"/>
                    <a:gd fmla="*/ 114 w 192" name="T8"/>
                    <a:gd fmla="*/ 189 h 189" name="T9"/>
                    <a:gd fmla="*/ 62 w 192" name="T10"/>
                    <a:gd fmla="*/ 167 h 189" name="T11"/>
                    <a:gd fmla="*/ 26 w 192" name="T12"/>
                    <a:gd fmla="*/ 128 h 189" name="T13"/>
                    <a:gd fmla="*/ 33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33" y="26"/>
                      </a:moveTo>
                      <a:cubicBezTo>
                        <a:pt x="63" y="0"/>
                        <a:pt x="108" y="4"/>
                        <a:pt x="133" y="34"/>
                      </a:cubicBezTo>
                      <a:cubicBezTo>
                        <a:pt x="143" y="45"/>
                        <a:pt x="154" y="56"/>
                        <a:pt x="164" y="67"/>
                      </a:cubicBezTo>
                      <a:cubicBezTo>
                        <a:pt x="192" y="95"/>
                        <a:pt x="191" y="141"/>
                        <a:pt x="163" y="168"/>
                      </a:cubicBezTo>
                      <a:cubicBezTo>
                        <a:pt x="149" y="182"/>
                        <a:pt x="131" y="189"/>
                        <a:pt x="114" y="189"/>
                      </a:cubicBezTo>
                      <a:cubicBezTo>
                        <a:pt x="94" y="189"/>
                        <a:pt x="76" y="181"/>
                        <a:pt x="62" y="167"/>
                      </a:cubicBezTo>
                      <a:cubicBezTo>
                        <a:pt x="49" y="154"/>
                        <a:pt x="38" y="141"/>
                        <a:pt x="26" y="128"/>
                      </a:cubicBezTo>
                      <a:cubicBezTo>
                        <a:pt x="0" y="98"/>
                        <a:pt x="3" y="52"/>
                        <a:pt x="33" y="26"/>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15" name="BackShape"/>
                <p:cNvSpPr/>
                <p:nvPr/>
              </p:nvSpPr>
              <p:spPr bwMode="auto">
                <a:xfrm>
                  <a:off x="2365449" y="2992096"/>
                  <a:ext cx="203813" cy="268387"/>
                </a:xfrm>
                <a:custGeom>
                  <a:gdLst>
                    <a:gd fmla="*/ 70 w 150" name="T0"/>
                    <a:gd fmla="*/ 2 h 197" name="T1"/>
                    <a:gd fmla="*/ 144 w 150" name="T2"/>
                    <a:gd fmla="*/ 72 h 197" name="T3"/>
                    <a:gd fmla="*/ 146 w 150" name="T4"/>
                    <a:gd fmla="*/ 118 h 197" name="T5"/>
                    <a:gd fmla="*/ 82 w 150" name="T6"/>
                    <a:gd fmla="*/ 197 h 197" name="T7"/>
                    <a:gd fmla="*/ 76 w 150" name="T8"/>
                    <a:gd fmla="*/ 197 h 197" name="T9"/>
                    <a:gd fmla="*/ 5 w 150" name="T10"/>
                    <a:gd fmla="*/ 131 h 197" name="T11"/>
                    <a:gd fmla="*/ 1 w 150" name="T12"/>
                    <a:gd fmla="*/ 76 h 197" name="T13"/>
                    <a:gd fmla="*/ 70 w 150"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50">
                      <a:moveTo>
                        <a:pt x="70" y="2"/>
                      </a:moveTo>
                      <a:cubicBezTo>
                        <a:pt x="109" y="0"/>
                        <a:pt x="143" y="32"/>
                        <a:pt x="144" y="72"/>
                      </a:cubicBezTo>
                      <a:cubicBezTo>
                        <a:pt x="144" y="87"/>
                        <a:pt x="145" y="103"/>
                        <a:pt x="146" y="118"/>
                      </a:cubicBezTo>
                      <a:cubicBezTo>
                        <a:pt x="150" y="158"/>
                        <a:pt x="121" y="193"/>
                        <a:pt x="82" y="197"/>
                      </a:cubicBezTo>
                      <a:cubicBezTo>
                        <a:pt x="79" y="197"/>
                        <a:pt x="78" y="197"/>
                        <a:pt x="76" y="197"/>
                      </a:cubicBezTo>
                      <a:cubicBezTo>
                        <a:pt x="39" y="197"/>
                        <a:pt x="8" y="169"/>
                        <a:pt x="5" y="131"/>
                      </a:cubicBezTo>
                      <a:cubicBezTo>
                        <a:pt x="4" y="113"/>
                        <a:pt x="2" y="95"/>
                        <a:pt x="1" y="76"/>
                      </a:cubicBezTo>
                      <a:cubicBezTo>
                        <a:pt x="0" y="37"/>
                        <a:pt x="31" y="3"/>
                        <a:pt x="70" y="2"/>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16" name="BackShape"/>
                <p:cNvSpPr/>
                <p:nvPr/>
              </p:nvSpPr>
              <p:spPr bwMode="auto">
                <a:xfrm>
                  <a:off x="2429014" y="3355327"/>
                  <a:ext cx="246190" cy="269396"/>
                </a:xfrm>
                <a:custGeom>
                  <a:gdLst>
                    <a:gd fmla="*/ 55 w 181" name="T0"/>
                    <a:gd fmla="*/ 14 h 198" name="T1"/>
                    <a:gd fmla="*/ 147 w 181" name="T2"/>
                    <a:gd fmla="*/ 55 h 198" name="T3"/>
                    <a:gd fmla="*/ 164 w 181" name="T4"/>
                    <a:gd fmla="*/ 96 h 198" name="T5"/>
                    <a:gd fmla="*/ 129 w 181" name="T6"/>
                    <a:gd fmla="*/ 191 h 198" name="T7"/>
                    <a:gd fmla="*/ 99 w 181" name="T8"/>
                    <a:gd fmla="*/ 198 h 198" name="T9"/>
                    <a:gd fmla="*/ 35 w 181" name="T10"/>
                    <a:gd fmla="*/ 157 h 198" name="T11"/>
                    <a:gd fmla="*/ 15 w 181" name="T12"/>
                    <a:gd fmla="*/ 107 h 198" name="T13"/>
                    <a:gd fmla="*/ 55 w 181"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1">
                      <a:moveTo>
                        <a:pt x="55" y="14"/>
                      </a:moveTo>
                      <a:cubicBezTo>
                        <a:pt x="91" y="0"/>
                        <a:pt x="132" y="17"/>
                        <a:pt x="147" y="55"/>
                      </a:cubicBezTo>
                      <a:cubicBezTo>
                        <a:pt x="152" y="68"/>
                        <a:pt x="158" y="82"/>
                        <a:pt x="164" y="96"/>
                      </a:cubicBezTo>
                      <a:cubicBezTo>
                        <a:pt x="181" y="132"/>
                        <a:pt x="165" y="175"/>
                        <a:pt x="129" y="191"/>
                      </a:cubicBezTo>
                      <a:cubicBezTo>
                        <a:pt x="120" y="196"/>
                        <a:pt x="110" y="198"/>
                        <a:pt x="99" y="198"/>
                      </a:cubicBezTo>
                      <a:cubicBezTo>
                        <a:pt x="73" y="198"/>
                        <a:pt x="48" y="183"/>
                        <a:pt x="35" y="157"/>
                      </a:cubicBezTo>
                      <a:cubicBezTo>
                        <a:pt x="28" y="140"/>
                        <a:pt x="20" y="124"/>
                        <a:pt x="15" y="107"/>
                      </a:cubicBezTo>
                      <a:cubicBezTo>
                        <a:pt x="0" y="70"/>
                        <a:pt x="18" y="28"/>
                        <a:pt x="55" y="14"/>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17" name="BackShape"/>
                <p:cNvSpPr/>
                <p:nvPr/>
              </p:nvSpPr>
              <p:spPr bwMode="auto">
                <a:xfrm>
                  <a:off x="2800317" y="2012383"/>
                  <a:ext cx="273432" cy="248208"/>
                </a:xfrm>
                <a:custGeom>
                  <a:gdLst>
                    <a:gd fmla="*/ 23 w 201" name="T0"/>
                    <a:gd fmla="*/ 153 h 182" name="T1"/>
                    <a:gd fmla="*/ 37 w 201" name="T2"/>
                    <a:gd fmla="*/ 52 h 182" name="T3"/>
                    <a:gd fmla="*/ 81 w 201" name="T4"/>
                    <a:gd fmla="*/ 22 h 182" name="T5"/>
                    <a:gd fmla="*/ 179 w 201" name="T6"/>
                    <a:gd fmla="*/ 42 h 182" name="T7"/>
                    <a:gd fmla="*/ 158 w 201" name="T8"/>
                    <a:gd fmla="*/ 141 h 182" name="T9"/>
                    <a:gd fmla="*/ 122 w 201" name="T10"/>
                    <a:gd fmla="*/ 168 h 182" name="T11"/>
                    <a:gd fmla="*/ 80 w 201" name="T12"/>
                    <a:gd fmla="*/ 182 h 182" name="T13"/>
                    <a:gd fmla="*/ 23 w 201"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23" y="153"/>
                      </a:moveTo>
                      <a:cubicBezTo>
                        <a:pt x="0" y="120"/>
                        <a:pt x="7" y="76"/>
                        <a:pt x="37" y="52"/>
                      </a:cubicBezTo>
                      <a:cubicBezTo>
                        <a:pt x="52" y="41"/>
                        <a:pt x="66" y="31"/>
                        <a:pt x="81" y="22"/>
                      </a:cubicBezTo>
                      <a:cubicBezTo>
                        <a:pt x="114" y="0"/>
                        <a:pt x="157" y="9"/>
                        <a:pt x="179" y="42"/>
                      </a:cubicBezTo>
                      <a:cubicBezTo>
                        <a:pt x="201" y="75"/>
                        <a:pt x="190" y="120"/>
                        <a:pt x="158" y="141"/>
                      </a:cubicBezTo>
                      <a:cubicBezTo>
                        <a:pt x="146" y="149"/>
                        <a:pt x="133" y="158"/>
                        <a:pt x="122" y="168"/>
                      </a:cubicBezTo>
                      <a:cubicBezTo>
                        <a:pt x="108" y="177"/>
                        <a:pt x="94" y="182"/>
                        <a:pt x="80" y="182"/>
                      </a:cubicBezTo>
                      <a:cubicBezTo>
                        <a:pt x="58" y="182"/>
                        <a:pt x="36" y="171"/>
                        <a:pt x="23" y="153"/>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18" name="BackShape"/>
                <p:cNvSpPr/>
                <p:nvPr/>
              </p:nvSpPr>
              <p:spPr bwMode="auto">
                <a:xfrm>
                  <a:off x="2912313" y="3919344"/>
                  <a:ext cx="269396" cy="253252"/>
                </a:xfrm>
                <a:custGeom>
                  <a:gdLst>
                    <a:gd fmla="*/ 158 w 198" name="T0"/>
                    <a:gd fmla="*/ 41 h 186" name="T1"/>
                    <a:gd fmla="*/ 196 w 198" name="T2"/>
                    <a:gd fmla="*/ 95 h 186" name="T3"/>
                    <a:gd fmla="*/ 190 w 198" name="T4"/>
                    <a:gd fmla="*/ 136 h 186" name="T5"/>
                    <a:gd fmla="*/ 93 w 198" name="T6"/>
                    <a:gd fmla="*/ 167 h 186" name="T7"/>
                    <a:gd fmla="*/ 46 w 198" name="T8"/>
                    <a:gd fmla="*/ 142 h 186" name="T9"/>
                    <a:gd fmla="*/ 19 w 198" name="T10"/>
                    <a:gd fmla="*/ 47 h 186" name="T11"/>
                    <a:gd fmla="*/ 118 w 198" name="T12"/>
                    <a:gd fmla="*/ 20 h 186" name="T13"/>
                    <a:gd fmla="*/ 158 w 198" name="T14"/>
                    <a:gd fmla="*/ 41 h 18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6" w="198">
                      <a:moveTo>
                        <a:pt x="158" y="41"/>
                      </a:moveTo>
                      <a:cubicBezTo>
                        <a:pt x="180" y="52"/>
                        <a:pt x="193" y="73"/>
                        <a:pt x="196" y="95"/>
                      </a:cubicBezTo>
                      <a:cubicBezTo>
                        <a:pt x="198" y="109"/>
                        <a:pt x="196" y="123"/>
                        <a:pt x="190" y="136"/>
                      </a:cubicBezTo>
                      <a:cubicBezTo>
                        <a:pt x="172" y="171"/>
                        <a:pt x="129" y="186"/>
                        <a:pt x="93" y="167"/>
                      </a:cubicBezTo>
                      <a:cubicBezTo>
                        <a:pt x="77" y="160"/>
                        <a:pt x="61" y="152"/>
                        <a:pt x="46" y="142"/>
                      </a:cubicBezTo>
                      <a:cubicBezTo>
                        <a:pt x="12" y="123"/>
                        <a:pt x="0" y="80"/>
                        <a:pt x="19" y="47"/>
                      </a:cubicBezTo>
                      <a:cubicBezTo>
                        <a:pt x="39" y="12"/>
                        <a:pt x="84" y="0"/>
                        <a:pt x="118" y="20"/>
                      </a:cubicBezTo>
                      <a:cubicBezTo>
                        <a:pt x="130" y="28"/>
                        <a:pt x="144" y="35"/>
                        <a:pt x="158" y="41"/>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19" name="BackShape"/>
                <p:cNvSpPr/>
                <p:nvPr/>
              </p:nvSpPr>
              <p:spPr bwMode="auto">
                <a:xfrm>
                  <a:off x="3273525" y="4053537"/>
                  <a:ext cx="272423" cy="214911"/>
                </a:xfrm>
                <a:custGeom>
                  <a:gdLst>
                    <a:gd fmla="*/ 90 w 200" name="T0"/>
                    <a:gd fmla="*/ 7 h 158" name="T1"/>
                    <a:gd fmla="*/ 136 w 200" name="T2"/>
                    <a:gd fmla="*/ 14 h 158" name="T3"/>
                    <a:gd fmla="*/ 199 w 200" name="T4"/>
                    <a:gd fmla="*/ 75 h 158" name="T5"/>
                    <a:gd fmla="*/ 199 w 200" name="T6"/>
                    <a:gd fmla="*/ 92 h 158" name="T7"/>
                    <a:gd fmla="*/ 119 w 200" name="T8"/>
                    <a:gd fmla="*/ 154 h 158" name="T9"/>
                    <a:gd fmla="*/ 65 w 200" name="T10"/>
                    <a:gd fmla="*/ 146 h 158" name="T11"/>
                    <a:gd fmla="*/ 8 w 200" name="T12"/>
                    <a:gd fmla="*/ 64 h 158" name="T13"/>
                    <a:gd fmla="*/ 90 w 200" name="T14"/>
                    <a:gd fmla="*/ 7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0">
                      <a:moveTo>
                        <a:pt x="90" y="7"/>
                      </a:moveTo>
                      <a:cubicBezTo>
                        <a:pt x="106" y="10"/>
                        <a:pt x="120" y="12"/>
                        <a:pt x="136" y="14"/>
                      </a:cubicBezTo>
                      <a:cubicBezTo>
                        <a:pt x="169" y="18"/>
                        <a:pt x="195" y="43"/>
                        <a:pt x="199" y="75"/>
                      </a:cubicBezTo>
                      <a:cubicBezTo>
                        <a:pt x="200" y="80"/>
                        <a:pt x="199" y="86"/>
                        <a:pt x="199" y="92"/>
                      </a:cubicBezTo>
                      <a:cubicBezTo>
                        <a:pt x="193" y="131"/>
                        <a:pt x="158" y="158"/>
                        <a:pt x="119" y="154"/>
                      </a:cubicBezTo>
                      <a:cubicBezTo>
                        <a:pt x="100" y="152"/>
                        <a:pt x="82" y="150"/>
                        <a:pt x="65" y="146"/>
                      </a:cubicBezTo>
                      <a:cubicBezTo>
                        <a:pt x="26" y="140"/>
                        <a:pt x="0" y="103"/>
                        <a:pt x="8" y="64"/>
                      </a:cubicBezTo>
                      <a:cubicBezTo>
                        <a:pt x="14" y="26"/>
                        <a:pt x="52" y="0"/>
                        <a:pt x="90" y="7"/>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20" name="BackShape"/>
                <p:cNvSpPr/>
                <p:nvPr/>
              </p:nvSpPr>
              <p:spPr bwMode="auto">
                <a:xfrm>
                  <a:off x="3651891" y="4042438"/>
                  <a:ext cx="277468" cy="223992"/>
                </a:xfrm>
                <a:custGeom>
                  <a:gdLst>
                    <a:gd fmla="*/ 7 w 204" name="T0"/>
                    <a:gd fmla="*/ 99 h 164" name="T1"/>
                    <a:gd fmla="*/ 67 w 204" name="T2"/>
                    <a:gd fmla="*/ 17 h 164" name="T3"/>
                    <a:gd fmla="*/ 113 w 204" name="T4"/>
                    <a:gd fmla="*/ 9 h 164" name="T5"/>
                    <a:gd fmla="*/ 198 w 204" name="T6"/>
                    <a:gd fmla="*/ 63 h 164" name="T7"/>
                    <a:gd fmla="*/ 199 w 204" name="T8"/>
                    <a:gd fmla="*/ 68 h 164" name="T9"/>
                    <a:gd fmla="*/ 143 w 204" name="T10"/>
                    <a:gd fmla="*/ 147 h 164" name="T11"/>
                    <a:gd fmla="*/ 90 w 204" name="T12"/>
                    <a:gd fmla="*/ 158 h 164" name="T13"/>
                    <a:gd fmla="*/ 7 w 204" name="T14"/>
                    <a:gd fmla="*/ 99 h 16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4" w="204">
                      <a:moveTo>
                        <a:pt x="7" y="99"/>
                      </a:moveTo>
                      <a:cubicBezTo>
                        <a:pt x="0" y="60"/>
                        <a:pt x="27" y="23"/>
                        <a:pt x="67" y="17"/>
                      </a:cubicBezTo>
                      <a:cubicBezTo>
                        <a:pt x="82" y="15"/>
                        <a:pt x="98" y="12"/>
                        <a:pt x="113" y="9"/>
                      </a:cubicBezTo>
                      <a:cubicBezTo>
                        <a:pt x="152" y="0"/>
                        <a:pt x="190" y="24"/>
                        <a:pt x="198" y="63"/>
                      </a:cubicBezTo>
                      <a:cubicBezTo>
                        <a:pt x="199" y="65"/>
                        <a:pt x="199" y="66"/>
                        <a:pt x="199" y="68"/>
                      </a:cubicBezTo>
                      <a:cubicBezTo>
                        <a:pt x="204" y="105"/>
                        <a:pt x="180" y="139"/>
                        <a:pt x="143" y="147"/>
                      </a:cubicBezTo>
                      <a:cubicBezTo>
                        <a:pt x="125" y="151"/>
                        <a:pt x="108" y="154"/>
                        <a:pt x="90" y="158"/>
                      </a:cubicBezTo>
                      <a:cubicBezTo>
                        <a:pt x="50" y="164"/>
                        <a:pt x="13" y="138"/>
                        <a:pt x="7" y="99"/>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21" name="BackShape"/>
                <p:cNvSpPr/>
                <p:nvPr/>
              </p:nvSpPr>
              <p:spPr bwMode="auto">
                <a:xfrm>
                  <a:off x="3995950" y="3907236"/>
                  <a:ext cx="271414" cy="254261"/>
                </a:xfrm>
                <a:custGeom>
                  <a:gdLst>
                    <a:gd fmla="*/ 19 w 199" name="T0"/>
                    <a:gd fmla="*/ 140 h 187" name="T1"/>
                    <a:gd fmla="*/ 47 w 199" name="T2"/>
                    <a:gd fmla="*/ 44 h 187" name="T3"/>
                    <a:gd fmla="*/ 86 w 199" name="T4"/>
                    <a:gd fmla="*/ 21 h 187" name="T5"/>
                    <a:gd fmla="*/ 185 w 199" name="T6"/>
                    <a:gd fmla="*/ 43 h 187" name="T7"/>
                    <a:gd fmla="*/ 196 w 199" name="T8"/>
                    <a:gd fmla="*/ 72 h 187" name="T9"/>
                    <a:gd fmla="*/ 163 w 199" name="T10"/>
                    <a:gd fmla="*/ 141 h 187" name="T11"/>
                    <a:gd fmla="*/ 116 w 199" name="T12"/>
                    <a:gd fmla="*/ 168 h 187" name="T13"/>
                    <a:gd fmla="*/ 19 w 199" name="T14"/>
                    <a:gd fmla="*/ 140 h 18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7" w="199">
                      <a:moveTo>
                        <a:pt x="19" y="140"/>
                      </a:moveTo>
                      <a:cubicBezTo>
                        <a:pt x="0" y="105"/>
                        <a:pt x="12" y="63"/>
                        <a:pt x="47" y="44"/>
                      </a:cubicBezTo>
                      <a:cubicBezTo>
                        <a:pt x="60" y="36"/>
                        <a:pt x="73" y="29"/>
                        <a:pt x="86" y="21"/>
                      </a:cubicBezTo>
                      <a:cubicBezTo>
                        <a:pt x="120" y="0"/>
                        <a:pt x="164" y="10"/>
                        <a:pt x="185" y="43"/>
                      </a:cubicBezTo>
                      <a:cubicBezTo>
                        <a:pt x="191" y="52"/>
                        <a:pt x="194" y="62"/>
                        <a:pt x="196" y="72"/>
                      </a:cubicBezTo>
                      <a:cubicBezTo>
                        <a:pt x="199" y="98"/>
                        <a:pt x="187" y="125"/>
                        <a:pt x="163" y="141"/>
                      </a:cubicBezTo>
                      <a:cubicBezTo>
                        <a:pt x="147" y="150"/>
                        <a:pt x="132" y="160"/>
                        <a:pt x="116" y="168"/>
                      </a:cubicBezTo>
                      <a:cubicBezTo>
                        <a:pt x="81" y="187"/>
                        <a:pt x="37" y="175"/>
                        <a:pt x="19" y="140"/>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22" name="BackShape"/>
                <p:cNvSpPr/>
                <p:nvPr/>
              </p:nvSpPr>
              <p:spPr bwMode="auto">
                <a:xfrm>
                  <a:off x="3209960" y="1882226"/>
                  <a:ext cx="272423" cy="223992"/>
                </a:xfrm>
                <a:custGeom>
                  <a:gdLst>
                    <a:gd fmla="*/ 140 w 200" name="T0"/>
                    <a:gd fmla="*/ 146 h 165" name="T1"/>
                    <a:gd fmla="*/ 192 w 200" name="T2"/>
                    <a:gd fmla="*/ 106 h 165" name="T3"/>
                    <a:gd fmla="*/ 197 w 200" name="T4"/>
                    <a:gd fmla="*/ 64 h 165" name="T5"/>
                    <a:gd fmla="*/ 114 w 200" name="T6"/>
                    <a:gd fmla="*/ 7 h 165" name="T7"/>
                    <a:gd fmla="*/ 61 w 200" name="T8"/>
                    <a:gd fmla="*/ 18 h 165" name="T9"/>
                    <a:gd fmla="*/ 8 w 200" name="T10"/>
                    <a:gd fmla="*/ 102 h 165" name="T11"/>
                    <a:gd fmla="*/ 95 w 200" name="T12"/>
                    <a:gd fmla="*/ 155 h 165" name="T13"/>
                    <a:gd fmla="*/ 140 w 200" name="T14"/>
                    <a:gd fmla="*/ 146 h 16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5" w="200">
                      <a:moveTo>
                        <a:pt x="140" y="146"/>
                      </a:moveTo>
                      <a:cubicBezTo>
                        <a:pt x="164" y="142"/>
                        <a:pt x="183" y="127"/>
                        <a:pt x="192" y="106"/>
                      </a:cubicBezTo>
                      <a:cubicBezTo>
                        <a:pt x="197" y="93"/>
                        <a:pt x="200" y="79"/>
                        <a:pt x="197" y="64"/>
                      </a:cubicBezTo>
                      <a:cubicBezTo>
                        <a:pt x="190" y="26"/>
                        <a:pt x="153" y="0"/>
                        <a:pt x="114" y="7"/>
                      </a:cubicBezTo>
                      <a:cubicBezTo>
                        <a:pt x="96" y="10"/>
                        <a:pt x="78" y="13"/>
                        <a:pt x="61" y="18"/>
                      </a:cubicBezTo>
                      <a:cubicBezTo>
                        <a:pt x="22" y="27"/>
                        <a:pt x="0" y="64"/>
                        <a:pt x="8" y="102"/>
                      </a:cubicBezTo>
                      <a:cubicBezTo>
                        <a:pt x="18" y="141"/>
                        <a:pt x="57" y="165"/>
                        <a:pt x="95" y="155"/>
                      </a:cubicBezTo>
                      <a:cubicBezTo>
                        <a:pt x="109" y="152"/>
                        <a:pt x="125" y="148"/>
                        <a:pt x="140" y="146"/>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23" name="BackShape"/>
                <p:cNvSpPr/>
                <p:nvPr/>
              </p:nvSpPr>
              <p:spPr bwMode="auto">
                <a:xfrm>
                  <a:off x="3592361" y="1875163"/>
                  <a:ext cx="273432" cy="214911"/>
                </a:xfrm>
                <a:custGeom>
                  <a:gdLst>
                    <a:gd fmla="*/ 67 w 201" name="T0"/>
                    <a:gd fmla="*/ 146 h 158" name="T1"/>
                    <a:gd fmla="*/ 113 w 201" name="T2"/>
                    <a:gd fmla="*/ 152 h 158" name="T3"/>
                    <a:gd fmla="*/ 190 w 201" name="T4"/>
                    <a:gd fmla="*/ 112 h 158" name="T5"/>
                    <a:gd fmla="*/ 195 w 201" name="T6"/>
                    <a:gd fmla="*/ 95 h 158" name="T7"/>
                    <a:gd fmla="*/ 136 w 201" name="T8"/>
                    <a:gd fmla="*/ 13 h 158" name="T9"/>
                    <a:gd fmla="*/ 82 w 201" name="T10"/>
                    <a:gd fmla="*/ 5 h 158" name="T11"/>
                    <a:gd fmla="*/ 4 w 201" name="T12"/>
                    <a:gd fmla="*/ 68 h 158" name="T13"/>
                    <a:gd fmla="*/ 67 w 201" name="T14"/>
                    <a:gd fmla="*/ 146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1">
                      <a:moveTo>
                        <a:pt x="67" y="146"/>
                      </a:moveTo>
                      <a:cubicBezTo>
                        <a:pt x="83" y="148"/>
                        <a:pt x="98" y="149"/>
                        <a:pt x="113" y="152"/>
                      </a:cubicBezTo>
                      <a:cubicBezTo>
                        <a:pt x="146" y="158"/>
                        <a:pt x="178" y="141"/>
                        <a:pt x="190" y="112"/>
                      </a:cubicBezTo>
                      <a:cubicBezTo>
                        <a:pt x="193" y="106"/>
                        <a:pt x="194" y="101"/>
                        <a:pt x="195" y="95"/>
                      </a:cubicBezTo>
                      <a:cubicBezTo>
                        <a:pt x="201" y="56"/>
                        <a:pt x="175" y="20"/>
                        <a:pt x="136" y="13"/>
                      </a:cubicBezTo>
                      <a:cubicBezTo>
                        <a:pt x="117" y="9"/>
                        <a:pt x="100" y="7"/>
                        <a:pt x="82" y="5"/>
                      </a:cubicBezTo>
                      <a:cubicBezTo>
                        <a:pt x="43" y="0"/>
                        <a:pt x="8" y="28"/>
                        <a:pt x="4" y="68"/>
                      </a:cubicBezTo>
                      <a:cubicBezTo>
                        <a:pt x="0" y="106"/>
                        <a:pt x="29" y="141"/>
                        <a:pt x="67" y="146"/>
                      </a:cubicBezTo>
                      <a:close/>
                    </a:path>
                  </a:pathLst>
                </a:custGeom>
                <a:solidFill>
                  <a:schemeClr val="accent3">
                    <a:lumMod val="50000"/>
                    <a:lumOff val="5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24" name="ValueShape"/>
                <p:cNvSpPr/>
                <p:nvPr/>
              </p:nvSpPr>
              <p:spPr>
                <a:xfrm>
                  <a:off x="2317379" y="1820534"/>
                  <a:ext cx="2502543" cy="2502543"/>
                </a:xfrm>
                <a:prstGeom prst="blockArc">
                  <a:avLst>
                    <a:gd fmla="val 16200000" name="adj1"/>
                    <a:gd fmla="val 17928000" name="adj2"/>
                    <a:gd fmla="val 10852" name="adj3"/>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625" name="ValueText"/>
                <p:cNvSpPr txBox="1"/>
                <p:nvPr/>
              </p:nvSpPr>
              <p:spPr>
                <a:xfrm>
                  <a:off x="3020331" y="4482492"/>
                  <a:ext cx="1096637" cy="554297"/>
                </a:xfrm>
                <a:prstGeom prst="rect">
                  <a:avLst/>
                </a:prstGeom>
              </p:spPr>
              <p:txBody>
                <a:bodyPr anchor="ctr" anchorCtr="1" wrap="none">
                  <a:prstTxWarp prst="textPlain">
                    <a:avLst/>
                  </a:prstTxWarp>
                  <a:noAutofit/>
                </a:bodyPr>
                <a:lstStyle/>
                <a:p>
                  <a:r>
                    <a:rPr altLang="zh-CN" b="1" lang="en-US" smtClean="0" sz="1000">
                      <a:solidFill>
                        <a:schemeClr val="accent3">
                          <a:lumMod val="75000"/>
                        </a:schemeClr>
                      </a:solidFill>
                      <a:latin charset="0" panose="020b0806030902050204" pitchFamily="34" typeface="Impact"/>
                    </a:rPr>
                    <a:t>8%</a:t>
                  </a:r>
                </a:p>
              </p:txBody>
            </p:sp>
          </p:grpSp>
          <p:grpSp>
            <p:nvGrpSpPr>
              <p:cNvPr descr="UQYAAB+LCAAAAAAABADVk11PgzAUhv9L1Ts0HTEz4465YLjQmYzohdlFhW500rKUYmYW/rstUD627uvGxHADp+/ped5zDltwLX7WGDhgRhEXE4KWHFFfYAos4EfAYXmSWGBMWETY8omn+ToDzse2SeuevBMRv6EkxyqXEUFQUn06e3oteyaM0JzWMngHZQhtOqEBrIIkihLclflMYP7dVBioWPk+E1wW8FJOkZAFt7C4AfURcEZSV6jkCG/kRRYIKizNU+OpBhh9qgNl041WeSYoZqJNekWydVhSGfzu57XqBsfe7cftyNAR+wGWHuqbZzFa4xd5leKtO6BCYN6Y68HKuvKlZ7uwDvIGeHOhQ5XR9WYax1H6smQLXxOYsOcG8GYRH9Mk5acXUcv2zqeLBQlxEGOKtSYgTLgsksyR3sIxJ8tYxlKnBvgennCoeik+YMlSrPYnnnled50J2MbKDtwcK0jbrgudu4oz9nTGVKd07Sb4aFG4ayzTV56bCK933CFv/AJP0wZdUaWuad1Mi9uVbBI+v410aHJ42OUfj1P701Q7Qv+R2PeZvL5xcK4ErJUQYAAA==" id="626" name="718cff9f-1962-4e76-84f7-e7b216d0c53f"/>
              <p:cNvGrpSpPr>
                <a:grpSpLocks noChangeAspect="1"/>
              </p:cNvGrpSpPr>
              <p:nvPr/>
            </p:nvGrpSpPr>
            <p:grpSpPr>
              <a:xfrm>
                <a:off x="10592437" y="1036676"/>
                <a:ext cx="831229" cy="1068292"/>
                <a:chOff x="2317379" y="1820534"/>
                <a:chExt cx="2502543" cy="3216255"/>
              </a:xfrm>
            </p:grpSpPr>
            <p:sp>
              <p:nvSpPr>
                <p:cNvPr id="627" name="BackShape"/>
                <p:cNvSpPr/>
                <p:nvPr/>
              </p:nvSpPr>
              <p:spPr bwMode="auto">
                <a:xfrm>
                  <a:off x="4299664" y="2228717"/>
                  <a:ext cx="258297" cy="263342"/>
                </a:xfrm>
                <a:custGeom>
                  <a:gdLst>
                    <a:gd fmla="*/ 50 w 190" name="T0"/>
                    <a:gd fmla="*/ 161 h 193" name="T1"/>
                    <a:gd fmla="*/ 109 w 190" name="T2"/>
                    <a:gd fmla="*/ 193 h 193" name="T3"/>
                    <a:gd fmla="*/ 149 w 190" name="T4"/>
                    <a:gd fmla="*/ 181 h 193" name="T5"/>
                    <a:gd fmla="*/ 167 w 190" name="T6"/>
                    <a:gd fmla="*/ 81 h 193" name="T7"/>
                    <a:gd fmla="*/ 136 w 190" name="T8"/>
                    <a:gd fmla="*/ 37 h 193" name="T9"/>
                    <a:gd fmla="*/ 38 w 190" name="T10"/>
                    <a:gd fmla="*/ 23 h 193" name="T11"/>
                    <a:gd fmla="*/ 24 w 190" name="T12"/>
                    <a:gd fmla="*/ 124 h 193" name="T13"/>
                    <a:gd fmla="*/ 5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50" y="161"/>
                      </a:moveTo>
                      <a:cubicBezTo>
                        <a:pt x="64" y="182"/>
                        <a:pt x="86" y="193"/>
                        <a:pt x="109" y="193"/>
                      </a:cubicBezTo>
                      <a:cubicBezTo>
                        <a:pt x="122" y="193"/>
                        <a:pt x="136" y="189"/>
                        <a:pt x="149" y="181"/>
                      </a:cubicBezTo>
                      <a:cubicBezTo>
                        <a:pt x="181" y="159"/>
                        <a:pt x="190" y="114"/>
                        <a:pt x="167" y="81"/>
                      </a:cubicBezTo>
                      <a:cubicBezTo>
                        <a:pt x="158" y="66"/>
                        <a:pt x="147" y="51"/>
                        <a:pt x="136" y="37"/>
                      </a:cubicBezTo>
                      <a:cubicBezTo>
                        <a:pt x="112" y="6"/>
                        <a:pt x="69" y="0"/>
                        <a:pt x="38" y="23"/>
                      </a:cubicBezTo>
                      <a:cubicBezTo>
                        <a:pt x="6" y="48"/>
                        <a:pt x="0" y="93"/>
                        <a:pt x="24" y="124"/>
                      </a:cubicBezTo>
                      <a:cubicBezTo>
                        <a:pt x="33" y="136"/>
                        <a:pt x="42" y="148"/>
                        <a:pt x="50" y="161"/>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28" name="BackShape"/>
                <p:cNvSpPr/>
                <p:nvPr/>
              </p:nvSpPr>
              <p:spPr bwMode="auto">
                <a:xfrm>
                  <a:off x="4513554" y="2586902"/>
                  <a:ext cx="231055" cy="273432"/>
                </a:xfrm>
                <a:custGeom>
                  <a:gdLst>
                    <a:gd fmla="*/ 12 w 170" name="T0"/>
                    <a:gd fmla="*/ 102 h 201" name="T1"/>
                    <a:gd fmla="*/ 24 w 170" name="T2"/>
                    <a:gd fmla="*/ 146 h 201" name="T3"/>
                    <a:gd fmla="*/ 93 w 170" name="T4"/>
                    <a:gd fmla="*/ 201 h 201" name="T5"/>
                    <a:gd fmla="*/ 110 w 170" name="T6"/>
                    <a:gd fmla="*/ 198 h 201" name="T7"/>
                    <a:gd fmla="*/ 161 w 170" name="T8"/>
                    <a:gd fmla="*/ 111 h 201" name="T9"/>
                    <a:gd fmla="*/ 146 w 170" name="T10"/>
                    <a:gd fmla="*/ 59 h 201" name="T11"/>
                    <a:gd fmla="*/ 57 w 170" name="T12"/>
                    <a:gd fmla="*/ 12 h 201" name="T13"/>
                    <a:gd fmla="*/ 12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2" y="102"/>
                      </a:moveTo>
                      <a:cubicBezTo>
                        <a:pt x="16" y="117"/>
                        <a:pt x="21" y="131"/>
                        <a:pt x="24" y="146"/>
                      </a:cubicBezTo>
                      <a:cubicBezTo>
                        <a:pt x="32" y="179"/>
                        <a:pt x="61" y="201"/>
                        <a:pt x="93" y="201"/>
                      </a:cubicBezTo>
                      <a:cubicBezTo>
                        <a:pt x="98" y="201"/>
                        <a:pt x="104" y="199"/>
                        <a:pt x="110" y="198"/>
                      </a:cubicBezTo>
                      <a:cubicBezTo>
                        <a:pt x="147" y="188"/>
                        <a:pt x="170" y="149"/>
                        <a:pt x="161" y="111"/>
                      </a:cubicBezTo>
                      <a:cubicBezTo>
                        <a:pt x="157" y="93"/>
                        <a:pt x="152" y="75"/>
                        <a:pt x="146" y="59"/>
                      </a:cubicBezTo>
                      <a:cubicBezTo>
                        <a:pt x="135" y="20"/>
                        <a:pt x="95" y="0"/>
                        <a:pt x="57" y="12"/>
                      </a:cubicBezTo>
                      <a:cubicBezTo>
                        <a:pt x="21" y="24"/>
                        <a:pt x="0" y="65"/>
                        <a:pt x="12" y="102"/>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29" name="BackShape"/>
                <p:cNvSpPr/>
                <p:nvPr/>
              </p:nvSpPr>
              <p:spPr bwMode="auto">
                <a:xfrm>
                  <a:off x="4252230" y="3681226"/>
                  <a:ext cx="261325" cy="257288"/>
                </a:xfrm>
                <a:custGeom>
                  <a:gdLst>
                    <a:gd fmla="*/ 159 w 192" name="T0"/>
                    <a:gd fmla="*/ 26 h 189" name="T1"/>
                    <a:gd fmla="*/ 59 w 192" name="T2"/>
                    <a:gd fmla="*/ 34 h 189" name="T3"/>
                    <a:gd fmla="*/ 28 w 192" name="T4"/>
                    <a:gd fmla="*/ 67 h 189" name="T5"/>
                    <a:gd fmla="*/ 29 w 192" name="T6"/>
                    <a:gd fmla="*/ 168 h 189" name="T7"/>
                    <a:gd fmla="*/ 79 w 192" name="T8"/>
                    <a:gd fmla="*/ 189 h 189" name="T9"/>
                    <a:gd fmla="*/ 130 w 192" name="T10"/>
                    <a:gd fmla="*/ 167 h 189" name="T11"/>
                    <a:gd fmla="*/ 166 w 192" name="T12"/>
                    <a:gd fmla="*/ 128 h 189" name="T13"/>
                    <a:gd fmla="*/ 159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159" y="26"/>
                      </a:moveTo>
                      <a:cubicBezTo>
                        <a:pt x="129" y="0"/>
                        <a:pt x="84" y="4"/>
                        <a:pt x="59" y="34"/>
                      </a:cubicBezTo>
                      <a:cubicBezTo>
                        <a:pt x="49" y="45"/>
                        <a:pt x="38" y="56"/>
                        <a:pt x="28" y="67"/>
                      </a:cubicBezTo>
                      <a:cubicBezTo>
                        <a:pt x="0" y="95"/>
                        <a:pt x="2" y="141"/>
                        <a:pt x="29" y="168"/>
                      </a:cubicBezTo>
                      <a:cubicBezTo>
                        <a:pt x="43" y="182"/>
                        <a:pt x="61" y="189"/>
                        <a:pt x="79" y="189"/>
                      </a:cubicBezTo>
                      <a:cubicBezTo>
                        <a:pt x="98" y="189"/>
                        <a:pt x="116" y="181"/>
                        <a:pt x="130" y="167"/>
                      </a:cubicBezTo>
                      <a:cubicBezTo>
                        <a:pt x="143" y="154"/>
                        <a:pt x="154" y="141"/>
                        <a:pt x="166" y="128"/>
                      </a:cubicBezTo>
                      <a:cubicBezTo>
                        <a:pt x="192" y="98"/>
                        <a:pt x="189" y="52"/>
                        <a:pt x="159" y="26"/>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30" name="BackShape"/>
                <p:cNvSpPr/>
                <p:nvPr/>
              </p:nvSpPr>
              <p:spPr bwMode="auto">
                <a:xfrm>
                  <a:off x="4569048" y="2992096"/>
                  <a:ext cx="202804" cy="268387"/>
                </a:xfrm>
                <a:custGeom>
                  <a:gdLst>
                    <a:gd fmla="*/ 79 w 149" name="T0"/>
                    <a:gd fmla="*/ 2 h 197" name="T1"/>
                    <a:gd fmla="*/ 5 w 149" name="T2"/>
                    <a:gd fmla="*/ 72 h 197" name="T3"/>
                    <a:gd fmla="*/ 3 w 149" name="T4"/>
                    <a:gd fmla="*/ 118 h 197" name="T5"/>
                    <a:gd fmla="*/ 67 w 149" name="T6"/>
                    <a:gd fmla="*/ 197 h 197" name="T7"/>
                    <a:gd fmla="*/ 73 w 149" name="T8"/>
                    <a:gd fmla="*/ 197 h 197" name="T9"/>
                    <a:gd fmla="*/ 144 w 149" name="T10"/>
                    <a:gd fmla="*/ 131 h 197" name="T11"/>
                    <a:gd fmla="*/ 148 w 149" name="T12"/>
                    <a:gd fmla="*/ 76 h 197" name="T13"/>
                    <a:gd fmla="*/ 79 w 149"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49">
                      <a:moveTo>
                        <a:pt x="79" y="2"/>
                      </a:moveTo>
                      <a:cubicBezTo>
                        <a:pt x="40" y="0"/>
                        <a:pt x="6" y="32"/>
                        <a:pt x="5" y="72"/>
                      </a:cubicBezTo>
                      <a:cubicBezTo>
                        <a:pt x="5" y="87"/>
                        <a:pt x="4" y="103"/>
                        <a:pt x="3" y="118"/>
                      </a:cubicBezTo>
                      <a:cubicBezTo>
                        <a:pt x="0" y="158"/>
                        <a:pt x="28" y="193"/>
                        <a:pt x="67" y="197"/>
                      </a:cubicBezTo>
                      <a:cubicBezTo>
                        <a:pt x="70" y="197"/>
                        <a:pt x="71" y="197"/>
                        <a:pt x="73" y="197"/>
                      </a:cubicBezTo>
                      <a:cubicBezTo>
                        <a:pt x="110" y="197"/>
                        <a:pt x="141" y="169"/>
                        <a:pt x="144" y="131"/>
                      </a:cubicBezTo>
                      <a:cubicBezTo>
                        <a:pt x="146" y="113"/>
                        <a:pt x="147" y="95"/>
                        <a:pt x="148" y="76"/>
                      </a:cubicBezTo>
                      <a:cubicBezTo>
                        <a:pt x="149" y="37"/>
                        <a:pt x="118" y="3"/>
                        <a:pt x="79" y="2"/>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31" name="BackShape"/>
                <p:cNvSpPr/>
                <p:nvPr/>
              </p:nvSpPr>
              <p:spPr bwMode="auto">
                <a:xfrm>
                  <a:off x="4461088" y="3355327"/>
                  <a:ext cx="248208" cy="269396"/>
                </a:xfrm>
                <a:custGeom>
                  <a:gdLst>
                    <a:gd fmla="*/ 126 w 182" name="T0"/>
                    <a:gd fmla="*/ 14 h 198" name="T1"/>
                    <a:gd fmla="*/ 35 w 182" name="T2"/>
                    <a:gd fmla="*/ 55 h 198" name="T3"/>
                    <a:gd fmla="*/ 17 w 182" name="T4"/>
                    <a:gd fmla="*/ 96 h 198" name="T5"/>
                    <a:gd fmla="*/ 52 w 182" name="T6"/>
                    <a:gd fmla="*/ 191 h 198" name="T7"/>
                    <a:gd fmla="*/ 82 w 182" name="T8"/>
                    <a:gd fmla="*/ 198 h 198" name="T9"/>
                    <a:gd fmla="*/ 146 w 182" name="T10"/>
                    <a:gd fmla="*/ 157 h 198" name="T11"/>
                    <a:gd fmla="*/ 167 w 182" name="T12"/>
                    <a:gd fmla="*/ 107 h 198" name="T13"/>
                    <a:gd fmla="*/ 126 w 182"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2">
                      <a:moveTo>
                        <a:pt x="126" y="14"/>
                      </a:moveTo>
                      <a:cubicBezTo>
                        <a:pt x="90" y="0"/>
                        <a:pt x="50" y="17"/>
                        <a:pt x="35" y="55"/>
                      </a:cubicBezTo>
                      <a:cubicBezTo>
                        <a:pt x="29" y="68"/>
                        <a:pt x="23" y="82"/>
                        <a:pt x="17" y="96"/>
                      </a:cubicBezTo>
                      <a:cubicBezTo>
                        <a:pt x="0" y="132"/>
                        <a:pt x="16" y="175"/>
                        <a:pt x="52" y="191"/>
                      </a:cubicBezTo>
                      <a:cubicBezTo>
                        <a:pt x="61" y="196"/>
                        <a:pt x="71" y="198"/>
                        <a:pt x="82" y="198"/>
                      </a:cubicBezTo>
                      <a:cubicBezTo>
                        <a:pt x="108" y="198"/>
                        <a:pt x="133" y="183"/>
                        <a:pt x="146" y="157"/>
                      </a:cubicBezTo>
                      <a:cubicBezTo>
                        <a:pt x="153" y="140"/>
                        <a:pt x="161" y="124"/>
                        <a:pt x="167" y="107"/>
                      </a:cubicBezTo>
                      <a:cubicBezTo>
                        <a:pt x="182" y="70"/>
                        <a:pt x="163" y="28"/>
                        <a:pt x="126" y="14"/>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32" name="BackShape"/>
                <p:cNvSpPr/>
                <p:nvPr/>
              </p:nvSpPr>
              <p:spPr bwMode="auto">
                <a:xfrm rot="21047012">
                  <a:off x="3973815" y="1960053"/>
                  <a:ext cx="275450" cy="248208"/>
                </a:xfrm>
                <a:custGeom>
                  <a:gdLst>
                    <a:gd fmla="*/ 179 w 202" name="T0"/>
                    <a:gd fmla="*/ 153 h 182" name="T1"/>
                    <a:gd fmla="*/ 164 w 202" name="T2"/>
                    <a:gd fmla="*/ 52 h 182" name="T3"/>
                    <a:gd fmla="*/ 120 w 202" name="T4"/>
                    <a:gd fmla="*/ 22 h 182" name="T5"/>
                    <a:gd fmla="*/ 22 w 202" name="T6"/>
                    <a:gd fmla="*/ 42 h 182" name="T7"/>
                    <a:gd fmla="*/ 43 w 202" name="T8"/>
                    <a:gd fmla="*/ 141 h 182" name="T9"/>
                    <a:gd fmla="*/ 79 w 202" name="T10"/>
                    <a:gd fmla="*/ 168 h 182" name="T11"/>
                    <a:gd fmla="*/ 122 w 202" name="T12"/>
                    <a:gd fmla="*/ 182 h 182" name="T13"/>
                    <a:gd fmla="*/ 179 w 202"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179" y="153"/>
                      </a:moveTo>
                      <a:cubicBezTo>
                        <a:pt x="202" y="120"/>
                        <a:pt x="195" y="76"/>
                        <a:pt x="164" y="52"/>
                      </a:cubicBezTo>
                      <a:cubicBezTo>
                        <a:pt x="149" y="41"/>
                        <a:pt x="135" y="31"/>
                        <a:pt x="120" y="22"/>
                      </a:cubicBezTo>
                      <a:cubicBezTo>
                        <a:pt x="87" y="0"/>
                        <a:pt x="44" y="9"/>
                        <a:pt x="22" y="42"/>
                      </a:cubicBezTo>
                      <a:cubicBezTo>
                        <a:pt x="0" y="75"/>
                        <a:pt x="11" y="120"/>
                        <a:pt x="43" y="141"/>
                      </a:cubicBezTo>
                      <a:cubicBezTo>
                        <a:pt x="55" y="149"/>
                        <a:pt x="68" y="158"/>
                        <a:pt x="79" y="168"/>
                      </a:cubicBezTo>
                      <a:cubicBezTo>
                        <a:pt x="93" y="177"/>
                        <a:pt x="107" y="182"/>
                        <a:pt x="122" y="182"/>
                      </a:cubicBezTo>
                      <a:cubicBezTo>
                        <a:pt x="143" y="182"/>
                        <a:pt x="165" y="171"/>
                        <a:pt x="179" y="153"/>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33" name="BackShape"/>
                <p:cNvSpPr/>
                <p:nvPr/>
              </p:nvSpPr>
              <p:spPr bwMode="auto">
                <a:xfrm>
                  <a:off x="2538992" y="2270681"/>
                  <a:ext cx="259307" cy="263342"/>
                </a:xfrm>
                <a:custGeom>
                  <a:gdLst>
                    <a:gd fmla="*/ 140 w 190" name="T0"/>
                    <a:gd fmla="*/ 161 h 193" name="T1"/>
                    <a:gd fmla="*/ 82 w 190" name="T2"/>
                    <a:gd fmla="*/ 193 h 193" name="T3"/>
                    <a:gd fmla="*/ 42 w 190" name="T4"/>
                    <a:gd fmla="*/ 181 h 193" name="T5"/>
                    <a:gd fmla="*/ 23 w 190" name="T6"/>
                    <a:gd fmla="*/ 81 h 193" name="T7"/>
                    <a:gd fmla="*/ 54 w 190" name="T8"/>
                    <a:gd fmla="*/ 37 h 193" name="T9"/>
                    <a:gd fmla="*/ 153 w 190" name="T10"/>
                    <a:gd fmla="*/ 23 h 193" name="T11"/>
                    <a:gd fmla="*/ 166 w 190" name="T12"/>
                    <a:gd fmla="*/ 124 h 193" name="T13"/>
                    <a:gd fmla="*/ 140 w 190" name="T14"/>
                    <a:gd fmla="*/ 161 h 19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3" w="190">
                      <a:moveTo>
                        <a:pt x="140" y="161"/>
                      </a:moveTo>
                      <a:cubicBezTo>
                        <a:pt x="126" y="182"/>
                        <a:pt x="105" y="193"/>
                        <a:pt x="82" y="193"/>
                      </a:cubicBezTo>
                      <a:cubicBezTo>
                        <a:pt x="68" y="193"/>
                        <a:pt x="54" y="189"/>
                        <a:pt x="42" y="181"/>
                      </a:cubicBezTo>
                      <a:cubicBezTo>
                        <a:pt x="10" y="159"/>
                        <a:pt x="0" y="114"/>
                        <a:pt x="23" y="81"/>
                      </a:cubicBezTo>
                      <a:cubicBezTo>
                        <a:pt x="32" y="66"/>
                        <a:pt x="43" y="51"/>
                        <a:pt x="54" y="37"/>
                      </a:cubicBezTo>
                      <a:cubicBezTo>
                        <a:pt x="78" y="6"/>
                        <a:pt x="122" y="0"/>
                        <a:pt x="153" y="23"/>
                      </a:cubicBezTo>
                      <a:cubicBezTo>
                        <a:pt x="185" y="48"/>
                        <a:pt x="190" y="93"/>
                        <a:pt x="166" y="124"/>
                      </a:cubicBezTo>
                      <a:cubicBezTo>
                        <a:pt x="157" y="136"/>
                        <a:pt x="148" y="148"/>
                        <a:pt x="140" y="161"/>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34" name="BackShape"/>
                <p:cNvSpPr/>
                <p:nvPr/>
              </p:nvSpPr>
              <p:spPr bwMode="auto">
                <a:xfrm>
                  <a:off x="2392691" y="2608686"/>
                  <a:ext cx="231055" cy="273432"/>
                </a:xfrm>
                <a:custGeom>
                  <a:gdLst>
                    <a:gd fmla="*/ 158 w 170" name="T0"/>
                    <a:gd fmla="*/ 102 h 201" name="T1"/>
                    <a:gd fmla="*/ 146 w 170" name="T2"/>
                    <a:gd fmla="*/ 146 h 201" name="T3"/>
                    <a:gd fmla="*/ 77 w 170" name="T4"/>
                    <a:gd fmla="*/ 201 h 201" name="T5"/>
                    <a:gd fmla="*/ 60 w 170" name="T6"/>
                    <a:gd fmla="*/ 198 h 201" name="T7"/>
                    <a:gd fmla="*/ 9 w 170" name="T8"/>
                    <a:gd fmla="*/ 111 h 201" name="T9"/>
                    <a:gd fmla="*/ 24 w 170" name="T10"/>
                    <a:gd fmla="*/ 59 h 201" name="T11"/>
                    <a:gd fmla="*/ 113 w 170" name="T12"/>
                    <a:gd fmla="*/ 12 h 201" name="T13"/>
                    <a:gd fmla="*/ 158 w 170" name="T14"/>
                    <a:gd fmla="*/ 102 h 2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170">
                      <a:moveTo>
                        <a:pt x="158" y="102"/>
                      </a:moveTo>
                      <a:cubicBezTo>
                        <a:pt x="154" y="117"/>
                        <a:pt x="149" y="131"/>
                        <a:pt x="146" y="146"/>
                      </a:cubicBezTo>
                      <a:cubicBezTo>
                        <a:pt x="138" y="179"/>
                        <a:pt x="109" y="201"/>
                        <a:pt x="77" y="201"/>
                      </a:cubicBezTo>
                      <a:cubicBezTo>
                        <a:pt x="72" y="201"/>
                        <a:pt x="66" y="199"/>
                        <a:pt x="60" y="198"/>
                      </a:cubicBezTo>
                      <a:cubicBezTo>
                        <a:pt x="23" y="188"/>
                        <a:pt x="0" y="149"/>
                        <a:pt x="9" y="111"/>
                      </a:cubicBezTo>
                      <a:cubicBezTo>
                        <a:pt x="14" y="93"/>
                        <a:pt x="18" y="75"/>
                        <a:pt x="24" y="59"/>
                      </a:cubicBezTo>
                      <a:cubicBezTo>
                        <a:pt x="35" y="20"/>
                        <a:pt x="75" y="0"/>
                        <a:pt x="113" y="12"/>
                      </a:cubicBezTo>
                      <a:cubicBezTo>
                        <a:pt x="149" y="24"/>
                        <a:pt x="170" y="65"/>
                        <a:pt x="158" y="102"/>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35" name="BackShape"/>
                <p:cNvSpPr/>
                <p:nvPr/>
              </p:nvSpPr>
              <p:spPr bwMode="auto">
                <a:xfrm>
                  <a:off x="2623746" y="3681226"/>
                  <a:ext cx="261325" cy="257288"/>
                </a:xfrm>
                <a:custGeom>
                  <a:gdLst>
                    <a:gd fmla="*/ 33 w 192" name="T0"/>
                    <a:gd fmla="*/ 26 h 189" name="T1"/>
                    <a:gd fmla="*/ 133 w 192" name="T2"/>
                    <a:gd fmla="*/ 34 h 189" name="T3"/>
                    <a:gd fmla="*/ 164 w 192" name="T4"/>
                    <a:gd fmla="*/ 67 h 189" name="T5"/>
                    <a:gd fmla="*/ 163 w 192" name="T6"/>
                    <a:gd fmla="*/ 168 h 189" name="T7"/>
                    <a:gd fmla="*/ 114 w 192" name="T8"/>
                    <a:gd fmla="*/ 189 h 189" name="T9"/>
                    <a:gd fmla="*/ 62 w 192" name="T10"/>
                    <a:gd fmla="*/ 167 h 189" name="T11"/>
                    <a:gd fmla="*/ 26 w 192" name="T12"/>
                    <a:gd fmla="*/ 128 h 189" name="T13"/>
                    <a:gd fmla="*/ 33 w 192" name="T14"/>
                    <a:gd fmla="*/ 26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192">
                      <a:moveTo>
                        <a:pt x="33" y="26"/>
                      </a:moveTo>
                      <a:cubicBezTo>
                        <a:pt x="63" y="0"/>
                        <a:pt x="108" y="4"/>
                        <a:pt x="133" y="34"/>
                      </a:cubicBezTo>
                      <a:cubicBezTo>
                        <a:pt x="143" y="45"/>
                        <a:pt x="154" y="56"/>
                        <a:pt x="164" y="67"/>
                      </a:cubicBezTo>
                      <a:cubicBezTo>
                        <a:pt x="192" y="95"/>
                        <a:pt x="191" y="141"/>
                        <a:pt x="163" y="168"/>
                      </a:cubicBezTo>
                      <a:cubicBezTo>
                        <a:pt x="149" y="182"/>
                        <a:pt x="131" y="189"/>
                        <a:pt x="114" y="189"/>
                      </a:cubicBezTo>
                      <a:cubicBezTo>
                        <a:pt x="94" y="189"/>
                        <a:pt x="76" y="181"/>
                        <a:pt x="62" y="167"/>
                      </a:cubicBezTo>
                      <a:cubicBezTo>
                        <a:pt x="49" y="154"/>
                        <a:pt x="38" y="141"/>
                        <a:pt x="26" y="128"/>
                      </a:cubicBezTo>
                      <a:cubicBezTo>
                        <a:pt x="0" y="98"/>
                        <a:pt x="3" y="52"/>
                        <a:pt x="33" y="26"/>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36" name="BackShape"/>
                <p:cNvSpPr/>
                <p:nvPr/>
              </p:nvSpPr>
              <p:spPr bwMode="auto">
                <a:xfrm>
                  <a:off x="2365449" y="2992096"/>
                  <a:ext cx="203813" cy="268387"/>
                </a:xfrm>
                <a:custGeom>
                  <a:gdLst>
                    <a:gd fmla="*/ 70 w 150" name="T0"/>
                    <a:gd fmla="*/ 2 h 197" name="T1"/>
                    <a:gd fmla="*/ 144 w 150" name="T2"/>
                    <a:gd fmla="*/ 72 h 197" name="T3"/>
                    <a:gd fmla="*/ 146 w 150" name="T4"/>
                    <a:gd fmla="*/ 118 h 197" name="T5"/>
                    <a:gd fmla="*/ 82 w 150" name="T6"/>
                    <a:gd fmla="*/ 197 h 197" name="T7"/>
                    <a:gd fmla="*/ 76 w 150" name="T8"/>
                    <a:gd fmla="*/ 197 h 197" name="T9"/>
                    <a:gd fmla="*/ 5 w 150" name="T10"/>
                    <a:gd fmla="*/ 131 h 197" name="T11"/>
                    <a:gd fmla="*/ 1 w 150" name="T12"/>
                    <a:gd fmla="*/ 76 h 197" name="T13"/>
                    <a:gd fmla="*/ 70 w 150" name="T14"/>
                    <a:gd fmla="*/ 2 h 19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7" w="150">
                      <a:moveTo>
                        <a:pt x="70" y="2"/>
                      </a:moveTo>
                      <a:cubicBezTo>
                        <a:pt x="109" y="0"/>
                        <a:pt x="143" y="32"/>
                        <a:pt x="144" y="72"/>
                      </a:cubicBezTo>
                      <a:cubicBezTo>
                        <a:pt x="144" y="87"/>
                        <a:pt x="145" y="103"/>
                        <a:pt x="146" y="118"/>
                      </a:cubicBezTo>
                      <a:cubicBezTo>
                        <a:pt x="150" y="158"/>
                        <a:pt x="121" y="193"/>
                        <a:pt x="82" y="197"/>
                      </a:cubicBezTo>
                      <a:cubicBezTo>
                        <a:pt x="79" y="197"/>
                        <a:pt x="78" y="197"/>
                        <a:pt x="76" y="197"/>
                      </a:cubicBezTo>
                      <a:cubicBezTo>
                        <a:pt x="39" y="197"/>
                        <a:pt x="8" y="169"/>
                        <a:pt x="5" y="131"/>
                      </a:cubicBezTo>
                      <a:cubicBezTo>
                        <a:pt x="4" y="113"/>
                        <a:pt x="2" y="95"/>
                        <a:pt x="1" y="76"/>
                      </a:cubicBezTo>
                      <a:cubicBezTo>
                        <a:pt x="0" y="37"/>
                        <a:pt x="31" y="3"/>
                        <a:pt x="70" y="2"/>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37" name="BackShape"/>
                <p:cNvSpPr/>
                <p:nvPr/>
              </p:nvSpPr>
              <p:spPr bwMode="auto">
                <a:xfrm>
                  <a:off x="2429014" y="3355327"/>
                  <a:ext cx="246190" cy="269396"/>
                </a:xfrm>
                <a:custGeom>
                  <a:gdLst>
                    <a:gd fmla="*/ 55 w 181" name="T0"/>
                    <a:gd fmla="*/ 14 h 198" name="T1"/>
                    <a:gd fmla="*/ 147 w 181" name="T2"/>
                    <a:gd fmla="*/ 55 h 198" name="T3"/>
                    <a:gd fmla="*/ 164 w 181" name="T4"/>
                    <a:gd fmla="*/ 96 h 198" name="T5"/>
                    <a:gd fmla="*/ 129 w 181" name="T6"/>
                    <a:gd fmla="*/ 191 h 198" name="T7"/>
                    <a:gd fmla="*/ 99 w 181" name="T8"/>
                    <a:gd fmla="*/ 198 h 198" name="T9"/>
                    <a:gd fmla="*/ 35 w 181" name="T10"/>
                    <a:gd fmla="*/ 157 h 198" name="T11"/>
                    <a:gd fmla="*/ 15 w 181" name="T12"/>
                    <a:gd fmla="*/ 107 h 198" name="T13"/>
                    <a:gd fmla="*/ 55 w 181" name="T14"/>
                    <a:gd fmla="*/ 14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181">
                      <a:moveTo>
                        <a:pt x="55" y="14"/>
                      </a:moveTo>
                      <a:cubicBezTo>
                        <a:pt x="91" y="0"/>
                        <a:pt x="132" y="17"/>
                        <a:pt x="147" y="55"/>
                      </a:cubicBezTo>
                      <a:cubicBezTo>
                        <a:pt x="152" y="68"/>
                        <a:pt x="158" y="82"/>
                        <a:pt x="164" y="96"/>
                      </a:cubicBezTo>
                      <a:cubicBezTo>
                        <a:pt x="181" y="132"/>
                        <a:pt x="165" y="175"/>
                        <a:pt x="129" y="191"/>
                      </a:cubicBezTo>
                      <a:cubicBezTo>
                        <a:pt x="120" y="196"/>
                        <a:pt x="110" y="198"/>
                        <a:pt x="99" y="198"/>
                      </a:cubicBezTo>
                      <a:cubicBezTo>
                        <a:pt x="73" y="198"/>
                        <a:pt x="48" y="183"/>
                        <a:pt x="35" y="157"/>
                      </a:cubicBezTo>
                      <a:cubicBezTo>
                        <a:pt x="28" y="140"/>
                        <a:pt x="20" y="124"/>
                        <a:pt x="15" y="107"/>
                      </a:cubicBezTo>
                      <a:cubicBezTo>
                        <a:pt x="0" y="70"/>
                        <a:pt x="18" y="28"/>
                        <a:pt x="55" y="14"/>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38" name="BackShape"/>
                <p:cNvSpPr/>
                <p:nvPr/>
              </p:nvSpPr>
              <p:spPr bwMode="auto">
                <a:xfrm>
                  <a:off x="2800317" y="2012383"/>
                  <a:ext cx="273432" cy="248208"/>
                </a:xfrm>
                <a:custGeom>
                  <a:gdLst>
                    <a:gd fmla="*/ 23 w 201" name="T0"/>
                    <a:gd fmla="*/ 153 h 182" name="T1"/>
                    <a:gd fmla="*/ 37 w 201" name="T2"/>
                    <a:gd fmla="*/ 52 h 182" name="T3"/>
                    <a:gd fmla="*/ 81 w 201" name="T4"/>
                    <a:gd fmla="*/ 22 h 182" name="T5"/>
                    <a:gd fmla="*/ 179 w 201" name="T6"/>
                    <a:gd fmla="*/ 42 h 182" name="T7"/>
                    <a:gd fmla="*/ 158 w 201" name="T8"/>
                    <a:gd fmla="*/ 141 h 182" name="T9"/>
                    <a:gd fmla="*/ 122 w 201" name="T10"/>
                    <a:gd fmla="*/ 168 h 182" name="T11"/>
                    <a:gd fmla="*/ 80 w 201" name="T12"/>
                    <a:gd fmla="*/ 182 h 182" name="T13"/>
                    <a:gd fmla="*/ 23 w 201" name="T14"/>
                    <a:gd fmla="*/ 153 h 1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2" w="201">
                      <a:moveTo>
                        <a:pt x="23" y="153"/>
                      </a:moveTo>
                      <a:cubicBezTo>
                        <a:pt x="0" y="120"/>
                        <a:pt x="7" y="76"/>
                        <a:pt x="37" y="52"/>
                      </a:cubicBezTo>
                      <a:cubicBezTo>
                        <a:pt x="52" y="41"/>
                        <a:pt x="66" y="31"/>
                        <a:pt x="81" y="22"/>
                      </a:cubicBezTo>
                      <a:cubicBezTo>
                        <a:pt x="114" y="0"/>
                        <a:pt x="157" y="9"/>
                        <a:pt x="179" y="42"/>
                      </a:cubicBezTo>
                      <a:cubicBezTo>
                        <a:pt x="201" y="75"/>
                        <a:pt x="190" y="120"/>
                        <a:pt x="158" y="141"/>
                      </a:cubicBezTo>
                      <a:cubicBezTo>
                        <a:pt x="146" y="149"/>
                        <a:pt x="133" y="158"/>
                        <a:pt x="122" y="168"/>
                      </a:cubicBezTo>
                      <a:cubicBezTo>
                        <a:pt x="108" y="177"/>
                        <a:pt x="94" y="182"/>
                        <a:pt x="80" y="182"/>
                      </a:cubicBezTo>
                      <a:cubicBezTo>
                        <a:pt x="58" y="182"/>
                        <a:pt x="36" y="171"/>
                        <a:pt x="23" y="153"/>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39" name="BackShape"/>
                <p:cNvSpPr/>
                <p:nvPr/>
              </p:nvSpPr>
              <p:spPr bwMode="auto">
                <a:xfrm>
                  <a:off x="2912313" y="3919344"/>
                  <a:ext cx="269396" cy="253252"/>
                </a:xfrm>
                <a:custGeom>
                  <a:gdLst>
                    <a:gd fmla="*/ 158 w 198" name="T0"/>
                    <a:gd fmla="*/ 41 h 186" name="T1"/>
                    <a:gd fmla="*/ 196 w 198" name="T2"/>
                    <a:gd fmla="*/ 95 h 186" name="T3"/>
                    <a:gd fmla="*/ 190 w 198" name="T4"/>
                    <a:gd fmla="*/ 136 h 186" name="T5"/>
                    <a:gd fmla="*/ 93 w 198" name="T6"/>
                    <a:gd fmla="*/ 167 h 186" name="T7"/>
                    <a:gd fmla="*/ 46 w 198" name="T8"/>
                    <a:gd fmla="*/ 142 h 186" name="T9"/>
                    <a:gd fmla="*/ 19 w 198" name="T10"/>
                    <a:gd fmla="*/ 47 h 186" name="T11"/>
                    <a:gd fmla="*/ 118 w 198" name="T12"/>
                    <a:gd fmla="*/ 20 h 186" name="T13"/>
                    <a:gd fmla="*/ 158 w 198" name="T14"/>
                    <a:gd fmla="*/ 41 h 18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6" w="198">
                      <a:moveTo>
                        <a:pt x="158" y="41"/>
                      </a:moveTo>
                      <a:cubicBezTo>
                        <a:pt x="180" y="52"/>
                        <a:pt x="193" y="73"/>
                        <a:pt x="196" y="95"/>
                      </a:cubicBezTo>
                      <a:cubicBezTo>
                        <a:pt x="198" y="109"/>
                        <a:pt x="196" y="123"/>
                        <a:pt x="190" y="136"/>
                      </a:cubicBezTo>
                      <a:cubicBezTo>
                        <a:pt x="172" y="171"/>
                        <a:pt x="129" y="186"/>
                        <a:pt x="93" y="167"/>
                      </a:cubicBezTo>
                      <a:cubicBezTo>
                        <a:pt x="77" y="160"/>
                        <a:pt x="61" y="152"/>
                        <a:pt x="46" y="142"/>
                      </a:cubicBezTo>
                      <a:cubicBezTo>
                        <a:pt x="12" y="123"/>
                        <a:pt x="0" y="80"/>
                        <a:pt x="19" y="47"/>
                      </a:cubicBezTo>
                      <a:cubicBezTo>
                        <a:pt x="39" y="12"/>
                        <a:pt x="84" y="0"/>
                        <a:pt x="118" y="20"/>
                      </a:cubicBezTo>
                      <a:cubicBezTo>
                        <a:pt x="130" y="28"/>
                        <a:pt x="144" y="35"/>
                        <a:pt x="158" y="41"/>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40" name="BackShape"/>
                <p:cNvSpPr/>
                <p:nvPr/>
              </p:nvSpPr>
              <p:spPr bwMode="auto">
                <a:xfrm>
                  <a:off x="3273525" y="4053537"/>
                  <a:ext cx="272423" cy="214911"/>
                </a:xfrm>
                <a:custGeom>
                  <a:gdLst>
                    <a:gd fmla="*/ 90 w 200" name="T0"/>
                    <a:gd fmla="*/ 7 h 158" name="T1"/>
                    <a:gd fmla="*/ 136 w 200" name="T2"/>
                    <a:gd fmla="*/ 14 h 158" name="T3"/>
                    <a:gd fmla="*/ 199 w 200" name="T4"/>
                    <a:gd fmla="*/ 75 h 158" name="T5"/>
                    <a:gd fmla="*/ 199 w 200" name="T6"/>
                    <a:gd fmla="*/ 92 h 158" name="T7"/>
                    <a:gd fmla="*/ 119 w 200" name="T8"/>
                    <a:gd fmla="*/ 154 h 158" name="T9"/>
                    <a:gd fmla="*/ 65 w 200" name="T10"/>
                    <a:gd fmla="*/ 146 h 158" name="T11"/>
                    <a:gd fmla="*/ 8 w 200" name="T12"/>
                    <a:gd fmla="*/ 64 h 158" name="T13"/>
                    <a:gd fmla="*/ 90 w 200" name="T14"/>
                    <a:gd fmla="*/ 7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0">
                      <a:moveTo>
                        <a:pt x="90" y="7"/>
                      </a:moveTo>
                      <a:cubicBezTo>
                        <a:pt x="106" y="10"/>
                        <a:pt x="120" y="12"/>
                        <a:pt x="136" y="14"/>
                      </a:cubicBezTo>
                      <a:cubicBezTo>
                        <a:pt x="169" y="18"/>
                        <a:pt x="195" y="43"/>
                        <a:pt x="199" y="75"/>
                      </a:cubicBezTo>
                      <a:cubicBezTo>
                        <a:pt x="200" y="80"/>
                        <a:pt x="199" y="86"/>
                        <a:pt x="199" y="92"/>
                      </a:cubicBezTo>
                      <a:cubicBezTo>
                        <a:pt x="193" y="131"/>
                        <a:pt x="158" y="158"/>
                        <a:pt x="119" y="154"/>
                      </a:cubicBezTo>
                      <a:cubicBezTo>
                        <a:pt x="100" y="152"/>
                        <a:pt x="82" y="150"/>
                        <a:pt x="65" y="146"/>
                      </a:cubicBezTo>
                      <a:cubicBezTo>
                        <a:pt x="26" y="140"/>
                        <a:pt x="0" y="103"/>
                        <a:pt x="8" y="64"/>
                      </a:cubicBezTo>
                      <a:cubicBezTo>
                        <a:pt x="14" y="26"/>
                        <a:pt x="52" y="0"/>
                        <a:pt x="90" y="7"/>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41" name="BackShape"/>
                <p:cNvSpPr/>
                <p:nvPr/>
              </p:nvSpPr>
              <p:spPr bwMode="auto">
                <a:xfrm>
                  <a:off x="3651891" y="4042438"/>
                  <a:ext cx="277468" cy="223992"/>
                </a:xfrm>
                <a:custGeom>
                  <a:gdLst>
                    <a:gd fmla="*/ 7 w 204" name="T0"/>
                    <a:gd fmla="*/ 99 h 164" name="T1"/>
                    <a:gd fmla="*/ 67 w 204" name="T2"/>
                    <a:gd fmla="*/ 17 h 164" name="T3"/>
                    <a:gd fmla="*/ 113 w 204" name="T4"/>
                    <a:gd fmla="*/ 9 h 164" name="T5"/>
                    <a:gd fmla="*/ 198 w 204" name="T6"/>
                    <a:gd fmla="*/ 63 h 164" name="T7"/>
                    <a:gd fmla="*/ 199 w 204" name="T8"/>
                    <a:gd fmla="*/ 68 h 164" name="T9"/>
                    <a:gd fmla="*/ 143 w 204" name="T10"/>
                    <a:gd fmla="*/ 147 h 164" name="T11"/>
                    <a:gd fmla="*/ 90 w 204" name="T12"/>
                    <a:gd fmla="*/ 158 h 164" name="T13"/>
                    <a:gd fmla="*/ 7 w 204" name="T14"/>
                    <a:gd fmla="*/ 99 h 16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4" w="204">
                      <a:moveTo>
                        <a:pt x="7" y="99"/>
                      </a:moveTo>
                      <a:cubicBezTo>
                        <a:pt x="0" y="60"/>
                        <a:pt x="27" y="23"/>
                        <a:pt x="67" y="17"/>
                      </a:cubicBezTo>
                      <a:cubicBezTo>
                        <a:pt x="82" y="15"/>
                        <a:pt x="98" y="12"/>
                        <a:pt x="113" y="9"/>
                      </a:cubicBezTo>
                      <a:cubicBezTo>
                        <a:pt x="152" y="0"/>
                        <a:pt x="190" y="24"/>
                        <a:pt x="198" y="63"/>
                      </a:cubicBezTo>
                      <a:cubicBezTo>
                        <a:pt x="199" y="65"/>
                        <a:pt x="199" y="66"/>
                        <a:pt x="199" y="68"/>
                      </a:cubicBezTo>
                      <a:cubicBezTo>
                        <a:pt x="204" y="105"/>
                        <a:pt x="180" y="139"/>
                        <a:pt x="143" y="147"/>
                      </a:cubicBezTo>
                      <a:cubicBezTo>
                        <a:pt x="125" y="151"/>
                        <a:pt x="108" y="154"/>
                        <a:pt x="90" y="158"/>
                      </a:cubicBezTo>
                      <a:cubicBezTo>
                        <a:pt x="50" y="164"/>
                        <a:pt x="13" y="138"/>
                        <a:pt x="7" y="99"/>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42" name="BackShape"/>
                <p:cNvSpPr/>
                <p:nvPr/>
              </p:nvSpPr>
              <p:spPr bwMode="auto">
                <a:xfrm>
                  <a:off x="3995950" y="3907236"/>
                  <a:ext cx="271414" cy="254261"/>
                </a:xfrm>
                <a:custGeom>
                  <a:gdLst>
                    <a:gd fmla="*/ 19 w 199" name="T0"/>
                    <a:gd fmla="*/ 140 h 187" name="T1"/>
                    <a:gd fmla="*/ 47 w 199" name="T2"/>
                    <a:gd fmla="*/ 44 h 187" name="T3"/>
                    <a:gd fmla="*/ 86 w 199" name="T4"/>
                    <a:gd fmla="*/ 21 h 187" name="T5"/>
                    <a:gd fmla="*/ 185 w 199" name="T6"/>
                    <a:gd fmla="*/ 43 h 187" name="T7"/>
                    <a:gd fmla="*/ 196 w 199" name="T8"/>
                    <a:gd fmla="*/ 72 h 187" name="T9"/>
                    <a:gd fmla="*/ 163 w 199" name="T10"/>
                    <a:gd fmla="*/ 141 h 187" name="T11"/>
                    <a:gd fmla="*/ 116 w 199" name="T12"/>
                    <a:gd fmla="*/ 168 h 187" name="T13"/>
                    <a:gd fmla="*/ 19 w 199" name="T14"/>
                    <a:gd fmla="*/ 140 h 18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7" w="199">
                      <a:moveTo>
                        <a:pt x="19" y="140"/>
                      </a:moveTo>
                      <a:cubicBezTo>
                        <a:pt x="0" y="105"/>
                        <a:pt x="12" y="63"/>
                        <a:pt x="47" y="44"/>
                      </a:cubicBezTo>
                      <a:cubicBezTo>
                        <a:pt x="60" y="36"/>
                        <a:pt x="73" y="29"/>
                        <a:pt x="86" y="21"/>
                      </a:cubicBezTo>
                      <a:cubicBezTo>
                        <a:pt x="120" y="0"/>
                        <a:pt x="164" y="10"/>
                        <a:pt x="185" y="43"/>
                      </a:cubicBezTo>
                      <a:cubicBezTo>
                        <a:pt x="191" y="52"/>
                        <a:pt x="194" y="62"/>
                        <a:pt x="196" y="72"/>
                      </a:cubicBezTo>
                      <a:cubicBezTo>
                        <a:pt x="199" y="98"/>
                        <a:pt x="187" y="125"/>
                        <a:pt x="163" y="141"/>
                      </a:cubicBezTo>
                      <a:cubicBezTo>
                        <a:pt x="147" y="150"/>
                        <a:pt x="132" y="160"/>
                        <a:pt x="116" y="168"/>
                      </a:cubicBezTo>
                      <a:cubicBezTo>
                        <a:pt x="81" y="187"/>
                        <a:pt x="37" y="175"/>
                        <a:pt x="19" y="140"/>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43" name="BackShape"/>
                <p:cNvSpPr/>
                <p:nvPr/>
              </p:nvSpPr>
              <p:spPr bwMode="auto">
                <a:xfrm>
                  <a:off x="3209960" y="1882226"/>
                  <a:ext cx="272423" cy="223992"/>
                </a:xfrm>
                <a:custGeom>
                  <a:gdLst>
                    <a:gd fmla="*/ 140 w 200" name="T0"/>
                    <a:gd fmla="*/ 146 h 165" name="T1"/>
                    <a:gd fmla="*/ 192 w 200" name="T2"/>
                    <a:gd fmla="*/ 106 h 165" name="T3"/>
                    <a:gd fmla="*/ 197 w 200" name="T4"/>
                    <a:gd fmla="*/ 64 h 165" name="T5"/>
                    <a:gd fmla="*/ 114 w 200" name="T6"/>
                    <a:gd fmla="*/ 7 h 165" name="T7"/>
                    <a:gd fmla="*/ 61 w 200" name="T8"/>
                    <a:gd fmla="*/ 18 h 165" name="T9"/>
                    <a:gd fmla="*/ 8 w 200" name="T10"/>
                    <a:gd fmla="*/ 102 h 165" name="T11"/>
                    <a:gd fmla="*/ 95 w 200" name="T12"/>
                    <a:gd fmla="*/ 155 h 165" name="T13"/>
                    <a:gd fmla="*/ 140 w 200" name="T14"/>
                    <a:gd fmla="*/ 146 h 16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5" w="200">
                      <a:moveTo>
                        <a:pt x="140" y="146"/>
                      </a:moveTo>
                      <a:cubicBezTo>
                        <a:pt x="164" y="142"/>
                        <a:pt x="183" y="127"/>
                        <a:pt x="192" y="106"/>
                      </a:cubicBezTo>
                      <a:cubicBezTo>
                        <a:pt x="197" y="93"/>
                        <a:pt x="200" y="79"/>
                        <a:pt x="197" y="64"/>
                      </a:cubicBezTo>
                      <a:cubicBezTo>
                        <a:pt x="190" y="26"/>
                        <a:pt x="153" y="0"/>
                        <a:pt x="114" y="7"/>
                      </a:cubicBezTo>
                      <a:cubicBezTo>
                        <a:pt x="96" y="10"/>
                        <a:pt x="78" y="13"/>
                        <a:pt x="61" y="18"/>
                      </a:cubicBezTo>
                      <a:cubicBezTo>
                        <a:pt x="22" y="27"/>
                        <a:pt x="0" y="64"/>
                        <a:pt x="8" y="102"/>
                      </a:cubicBezTo>
                      <a:cubicBezTo>
                        <a:pt x="18" y="141"/>
                        <a:pt x="57" y="165"/>
                        <a:pt x="95" y="155"/>
                      </a:cubicBezTo>
                      <a:cubicBezTo>
                        <a:pt x="109" y="152"/>
                        <a:pt x="125" y="148"/>
                        <a:pt x="140" y="146"/>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44" name="BackShape"/>
                <p:cNvSpPr/>
                <p:nvPr/>
              </p:nvSpPr>
              <p:spPr bwMode="auto">
                <a:xfrm>
                  <a:off x="3592361" y="1875163"/>
                  <a:ext cx="273432" cy="214911"/>
                </a:xfrm>
                <a:custGeom>
                  <a:gdLst>
                    <a:gd fmla="*/ 67 w 201" name="T0"/>
                    <a:gd fmla="*/ 146 h 158" name="T1"/>
                    <a:gd fmla="*/ 113 w 201" name="T2"/>
                    <a:gd fmla="*/ 152 h 158" name="T3"/>
                    <a:gd fmla="*/ 190 w 201" name="T4"/>
                    <a:gd fmla="*/ 112 h 158" name="T5"/>
                    <a:gd fmla="*/ 195 w 201" name="T6"/>
                    <a:gd fmla="*/ 95 h 158" name="T7"/>
                    <a:gd fmla="*/ 136 w 201" name="T8"/>
                    <a:gd fmla="*/ 13 h 158" name="T9"/>
                    <a:gd fmla="*/ 82 w 201" name="T10"/>
                    <a:gd fmla="*/ 5 h 158" name="T11"/>
                    <a:gd fmla="*/ 4 w 201" name="T12"/>
                    <a:gd fmla="*/ 68 h 158" name="T13"/>
                    <a:gd fmla="*/ 67 w 201" name="T14"/>
                    <a:gd fmla="*/ 146 h 15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8" w="201">
                      <a:moveTo>
                        <a:pt x="67" y="146"/>
                      </a:moveTo>
                      <a:cubicBezTo>
                        <a:pt x="83" y="148"/>
                        <a:pt x="98" y="149"/>
                        <a:pt x="113" y="152"/>
                      </a:cubicBezTo>
                      <a:cubicBezTo>
                        <a:pt x="146" y="158"/>
                        <a:pt x="178" y="141"/>
                        <a:pt x="190" y="112"/>
                      </a:cubicBezTo>
                      <a:cubicBezTo>
                        <a:pt x="193" y="106"/>
                        <a:pt x="194" y="101"/>
                        <a:pt x="195" y="95"/>
                      </a:cubicBezTo>
                      <a:cubicBezTo>
                        <a:pt x="201" y="56"/>
                        <a:pt x="175" y="20"/>
                        <a:pt x="136" y="13"/>
                      </a:cubicBezTo>
                      <a:cubicBezTo>
                        <a:pt x="117" y="9"/>
                        <a:pt x="100" y="7"/>
                        <a:pt x="82" y="5"/>
                      </a:cubicBezTo>
                      <a:cubicBezTo>
                        <a:pt x="43" y="0"/>
                        <a:pt x="8" y="28"/>
                        <a:pt x="4" y="68"/>
                      </a:cubicBezTo>
                      <a:cubicBezTo>
                        <a:pt x="0" y="106"/>
                        <a:pt x="29" y="141"/>
                        <a:pt x="67" y="146"/>
                      </a:cubicBezTo>
                      <a:close/>
                    </a:path>
                  </a:pathLst>
                </a:custGeom>
                <a:solidFill>
                  <a:schemeClr val="accent2">
                    <a:lumMod val="24000"/>
                    <a:lumOff val="76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645" name="ValueShape"/>
                <p:cNvSpPr/>
                <p:nvPr/>
              </p:nvSpPr>
              <p:spPr>
                <a:xfrm>
                  <a:off x="2317379" y="1820534"/>
                  <a:ext cx="2502543" cy="2502543"/>
                </a:xfrm>
                <a:prstGeom prst="blockArc">
                  <a:avLst>
                    <a:gd fmla="val 16200000" name="adj1"/>
                    <a:gd fmla="val 14256000" name="adj2"/>
                    <a:gd fmla="val 10852" name="adj3"/>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646" name="ValueText"/>
                <p:cNvSpPr txBox="1"/>
                <p:nvPr/>
              </p:nvSpPr>
              <p:spPr>
                <a:xfrm>
                  <a:off x="3020331" y="4482492"/>
                  <a:ext cx="1096637" cy="554297"/>
                </a:xfrm>
                <a:prstGeom prst="rect">
                  <a:avLst/>
                </a:prstGeom>
              </p:spPr>
              <p:txBody>
                <a:bodyPr anchor="ctr" anchorCtr="1" wrap="none">
                  <a:prstTxWarp prst="textPlain">
                    <a:avLst/>
                  </a:prstTxWarp>
                  <a:noAutofit/>
                </a:bodyPr>
                <a:lstStyle/>
                <a:p>
                  <a:r>
                    <a:rPr altLang="zh-CN" b="1" lang="en-US" smtClean="0" sz="1000">
                      <a:solidFill>
                        <a:schemeClr val="accent2">
                          <a:lumMod val="60000"/>
                          <a:lumOff val="40000"/>
                        </a:schemeClr>
                      </a:solidFill>
                      <a:latin charset="0" panose="020b0806030902050204" pitchFamily="34" typeface="Impact"/>
                    </a:rPr>
                    <a:t>91%</a:t>
                  </a:r>
                </a:p>
              </p:txBody>
            </p:sp>
          </p:grpSp>
        </p:grpSp>
      </p:grpSp>
    </p:spTree>
    <p:extLst>
      <p:ext uri="{BB962C8B-B14F-4D97-AF65-F5344CB8AC3E}">
        <p14:creationId val="2225793718"/>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矩形 8"/>
          <p:cNvSpPr/>
          <p:nvPr/>
        </p:nvSpPr>
        <p:spPr>
          <a:xfrm>
            <a:off x="0" y="4516438"/>
            <a:ext cx="12192000" cy="236363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6" name="矩形 135"/>
          <p:cNvSpPr/>
          <p:nvPr/>
        </p:nvSpPr>
        <p:spPr>
          <a:xfrm rot="527794">
            <a:off x="1823187" y="1617151"/>
            <a:ext cx="2328890" cy="399448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1" name="矩形 130"/>
          <p:cNvSpPr/>
          <p:nvPr/>
        </p:nvSpPr>
        <p:spPr>
          <a:xfrm rot="21066662">
            <a:off x="5116466" y="1523643"/>
            <a:ext cx="2383682" cy="3391541"/>
          </a:xfrm>
          <a:prstGeom prst="rect">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5" name="矩形 134"/>
          <p:cNvSpPr/>
          <p:nvPr/>
        </p:nvSpPr>
        <p:spPr>
          <a:xfrm rot="21066662">
            <a:off x="4970971" y="1410124"/>
            <a:ext cx="2383682" cy="33915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2" name="矩形 131"/>
          <p:cNvSpPr/>
          <p:nvPr/>
        </p:nvSpPr>
        <p:spPr>
          <a:xfrm rot="572153">
            <a:off x="8752601" y="1862706"/>
            <a:ext cx="2013570" cy="3453648"/>
          </a:xfrm>
          <a:prstGeom prst="rect">
            <a:avLst/>
          </a:prstGeom>
          <a:solidFill>
            <a:schemeClr val="bg1">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rot="628816">
            <a:off x="8375028" y="5273517"/>
            <a:ext cx="2810438" cy="701040"/>
          </a:xfrm>
          <a:prstGeom prst="rect">
            <a:avLst/>
          </a:prstGeom>
          <a:noFill/>
        </p:spPr>
        <p:txBody>
          <a:bodyPr rtlCol="0" wrap="square">
            <a:spAutoFit/>
          </a:bodyPr>
          <a:lstStyle/>
          <a:p>
            <a:r>
              <a:rPr altLang="en-US" lang="zh-CN" smtClean="0" sz="2000"/>
              <a:t>能源、金融从业者会在改革中焦虑不已</a:t>
            </a:r>
          </a:p>
        </p:txBody>
      </p:sp>
      <p:sp>
        <p:nvSpPr>
          <p:cNvPr id="133" name="矩形 132"/>
          <p:cNvSpPr/>
          <p:nvPr/>
        </p:nvSpPr>
        <p:spPr>
          <a:xfrm rot="572153">
            <a:off x="8682491" y="1673948"/>
            <a:ext cx="2013570" cy="3453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50"/>
          <p:cNvSpPr/>
          <p:nvPr/>
        </p:nvSpPr>
        <p:spPr>
          <a:xfrm rot="527794">
            <a:off x="1693304" y="1485958"/>
            <a:ext cx="2328890" cy="3994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p:cNvSpPr txBox="1"/>
          <p:nvPr/>
        </p:nvSpPr>
        <p:spPr>
          <a:xfrm rot="481029">
            <a:off x="924394" y="5640828"/>
            <a:ext cx="3289758" cy="822960"/>
          </a:xfrm>
          <a:prstGeom prst="rect">
            <a:avLst/>
          </a:prstGeom>
          <a:noFill/>
        </p:spPr>
        <p:txBody>
          <a:bodyPr rtlCol="0" wrap="square">
            <a:spAutoFit/>
          </a:bodyPr>
          <a:lstStyle/>
          <a:p>
            <a:r>
              <a:rPr altLang="en-US" lang="zh-CN" smtClean="0" sz="2400"/>
              <a:t>比如程序猿和产品经理撕逼到打架……</a:t>
            </a:r>
          </a:p>
        </p:txBody>
      </p:sp>
      <p:sp>
        <p:nvSpPr>
          <p:cNvPr id="4" name="文本框 3"/>
          <p:cNvSpPr txBox="1"/>
          <p:nvPr/>
        </p:nvSpPr>
        <p:spPr>
          <a:xfrm rot="21081710">
            <a:off x="4882427" y="4947512"/>
            <a:ext cx="3400063" cy="1005840"/>
          </a:xfrm>
          <a:prstGeom prst="rect">
            <a:avLst/>
          </a:prstGeom>
          <a:noFill/>
        </p:spPr>
        <p:txBody>
          <a:bodyPr rtlCol="0" wrap="square">
            <a:spAutoFit/>
          </a:bodyPr>
          <a:lstStyle/>
          <a:p>
            <a:r>
              <a:rPr altLang="en-US" lang="zh-CN" smtClean="0" sz="2000"/>
              <a:t>比如你在自媒体当文案狗，你怕不怕因为一个敏感词而封号？</a:t>
            </a:r>
          </a:p>
        </p:txBody>
      </p:sp>
      <p:grpSp>
        <p:nvGrpSpPr>
          <p:cNvPr id="13" name="组合 12"/>
          <p:cNvGrpSpPr/>
          <p:nvPr/>
        </p:nvGrpSpPr>
        <p:grpSpPr>
          <a:xfrm rot="21066662">
            <a:off x="5484722" y="1805470"/>
            <a:ext cx="1563490" cy="3127544"/>
            <a:chOff x="5586413" y="1096963"/>
            <a:chExt cx="1406525" cy="3408362"/>
          </a:xfrm>
        </p:grpSpPr>
        <p:sp>
          <p:nvSpPr>
            <p:cNvPr id="16" name="Freeform 6"/>
            <p:cNvSpPr/>
            <p:nvPr/>
          </p:nvSpPr>
          <p:spPr bwMode="auto">
            <a:xfrm>
              <a:off x="5991225" y="3606800"/>
              <a:ext cx="646113" cy="898525"/>
            </a:xfrm>
            <a:custGeom>
              <a:gdLst>
                <a:gd fmla="*/ 22 w 201" name="T0"/>
                <a:gd fmla="*/ 5 h 281" name="T1"/>
                <a:gd fmla="*/ 31 w 201" name="T2"/>
                <a:gd fmla="*/ 70 h 281" name="T3"/>
                <a:gd fmla="*/ 49 w 201" name="T4"/>
                <a:gd fmla="*/ 175 h 281" name="T5"/>
                <a:gd fmla="*/ 54 w 201" name="T6"/>
                <a:gd fmla="*/ 245 h 281" name="T7"/>
                <a:gd fmla="*/ 0 w 201" name="T8"/>
                <a:gd fmla="*/ 277 h 281" name="T9"/>
                <a:gd fmla="*/ 88 w 201" name="T10"/>
                <a:gd fmla="*/ 276 h 281" name="T11"/>
                <a:gd fmla="*/ 87 w 201" name="T12"/>
                <a:gd fmla="*/ 60 h 281" name="T13"/>
                <a:gd fmla="*/ 102 w 201" name="T14"/>
                <a:gd fmla="*/ 60 h 281" name="T15"/>
                <a:gd fmla="*/ 121 w 201" name="T16"/>
                <a:gd fmla="*/ 278 h 281" name="T17"/>
                <a:gd fmla="*/ 201 w 201" name="T18"/>
                <a:gd fmla="*/ 281 h 281" name="T19"/>
                <a:gd fmla="*/ 157 w 201" name="T20"/>
                <a:gd fmla="*/ 250 h 281" name="T21"/>
                <a:gd fmla="*/ 152 w 201" name="T22"/>
                <a:gd fmla="*/ 167 h 281" name="T23"/>
                <a:gd fmla="*/ 157 w 201" name="T24"/>
                <a:gd fmla="*/ 71 h 281" name="T25"/>
                <a:gd fmla="*/ 164 w 201" name="T26"/>
                <a:gd fmla="*/ 0 h 281" name="T27"/>
                <a:gd fmla="*/ 93 w 201" name="T28"/>
                <a:gd fmla="*/ 8 h 281" name="T29"/>
                <a:gd fmla="*/ 22 w 201" name="T30"/>
                <a:gd fmla="*/ 5 h 281"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81" w="201">
                  <a:moveTo>
                    <a:pt x="22" y="5"/>
                  </a:moveTo>
                  <a:cubicBezTo>
                    <a:pt x="27" y="29"/>
                    <a:pt x="28" y="47"/>
                    <a:pt x="31" y="70"/>
                  </a:cubicBezTo>
                  <a:cubicBezTo>
                    <a:pt x="37" y="106"/>
                    <a:pt x="44" y="140"/>
                    <a:pt x="49" y="175"/>
                  </a:cubicBezTo>
                  <a:cubicBezTo>
                    <a:pt x="53" y="201"/>
                    <a:pt x="55" y="222"/>
                    <a:pt x="54" y="245"/>
                  </a:cubicBezTo>
                  <a:cubicBezTo>
                    <a:pt x="23" y="250"/>
                    <a:pt x="17" y="261"/>
                    <a:pt x="0" y="277"/>
                  </a:cubicBezTo>
                  <a:cubicBezTo>
                    <a:pt x="39" y="276"/>
                    <a:pt x="49" y="277"/>
                    <a:pt x="88" y="276"/>
                  </a:cubicBezTo>
                  <a:cubicBezTo>
                    <a:pt x="92" y="207"/>
                    <a:pt x="81" y="130"/>
                    <a:pt x="87" y="60"/>
                  </a:cubicBezTo>
                  <a:cubicBezTo>
                    <a:pt x="95" y="61"/>
                    <a:pt x="102" y="60"/>
                    <a:pt x="102" y="60"/>
                  </a:cubicBezTo>
                  <a:cubicBezTo>
                    <a:pt x="102" y="60"/>
                    <a:pt x="119" y="197"/>
                    <a:pt x="121" y="278"/>
                  </a:cubicBezTo>
                  <a:cubicBezTo>
                    <a:pt x="154" y="281"/>
                    <a:pt x="167" y="279"/>
                    <a:pt x="201" y="281"/>
                  </a:cubicBezTo>
                  <a:cubicBezTo>
                    <a:pt x="195" y="265"/>
                    <a:pt x="157" y="250"/>
                    <a:pt x="157" y="250"/>
                  </a:cubicBezTo>
                  <a:cubicBezTo>
                    <a:pt x="157" y="250"/>
                    <a:pt x="148" y="198"/>
                    <a:pt x="152" y="167"/>
                  </a:cubicBezTo>
                  <a:cubicBezTo>
                    <a:pt x="157" y="130"/>
                    <a:pt x="156" y="84"/>
                    <a:pt x="157" y="71"/>
                  </a:cubicBezTo>
                  <a:cubicBezTo>
                    <a:pt x="160" y="50"/>
                    <a:pt x="163" y="18"/>
                    <a:pt x="164" y="0"/>
                  </a:cubicBezTo>
                  <a:cubicBezTo>
                    <a:pt x="141" y="7"/>
                    <a:pt x="114" y="7"/>
                    <a:pt x="93" y="8"/>
                  </a:cubicBezTo>
                  <a:cubicBezTo>
                    <a:pt x="54" y="9"/>
                    <a:pt x="22" y="5"/>
                    <a:pt x="22" y="5"/>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 name="Freeform 7"/>
            <p:cNvSpPr/>
            <p:nvPr/>
          </p:nvSpPr>
          <p:spPr bwMode="auto">
            <a:xfrm>
              <a:off x="6119813" y="3683000"/>
              <a:ext cx="63500" cy="144463"/>
            </a:xfrm>
            <a:custGeom>
              <a:gdLst>
                <a:gd fmla="*/ 15 w 20" name="T0"/>
                <a:gd fmla="*/ 1 h 45" name="T1"/>
                <a:gd fmla="*/ 1 w 20" name="T2"/>
                <a:gd fmla="*/ 41 h 45" name="T3"/>
                <a:gd fmla="*/ 4 w 20" name="T4"/>
                <a:gd fmla="*/ 43 h 45" name="T5"/>
                <a:gd fmla="*/ 17 w 20" name="T6"/>
                <a:gd fmla="*/ 1 h 45" name="T7"/>
                <a:gd fmla="*/ 15 w 20" name="T8"/>
                <a:gd fmla="*/ 1 h 45" name="T9"/>
              </a:gdLst>
              <a:cxnLst>
                <a:cxn ang="0">
                  <a:pos x="T0" y="T1"/>
                </a:cxn>
                <a:cxn ang="0">
                  <a:pos x="T2" y="T3"/>
                </a:cxn>
                <a:cxn ang="0">
                  <a:pos x="T4" y="T5"/>
                </a:cxn>
                <a:cxn ang="0">
                  <a:pos x="T6" y="T7"/>
                </a:cxn>
                <a:cxn ang="0">
                  <a:pos x="T8" y="T9"/>
                </a:cxn>
              </a:cxnLst>
              <a:rect b="b" l="0" r="r" t="0"/>
              <a:pathLst>
                <a:path h="45" w="20">
                  <a:moveTo>
                    <a:pt x="15" y="1"/>
                  </a:moveTo>
                  <a:cubicBezTo>
                    <a:pt x="13" y="15"/>
                    <a:pt x="10" y="29"/>
                    <a:pt x="1" y="41"/>
                  </a:cubicBezTo>
                  <a:cubicBezTo>
                    <a:pt x="0" y="43"/>
                    <a:pt x="3" y="45"/>
                    <a:pt x="4" y="43"/>
                  </a:cubicBezTo>
                  <a:cubicBezTo>
                    <a:pt x="12" y="33"/>
                    <a:pt x="20" y="14"/>
                    <a:pt x="17" y="1"/>
                  </a:cubicBezTo>
                  <a:cubicBezTo>
                    <a:pt x="16" y="0"/>
                    <a:pt x="15" y="0"/>
                    <a:pt x="15" y="1"/>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 name="Freeform 8"/>
            <p:cNvSpPr/>
            <p:nvPr/>
          </p:nvSpPr>
          <p:spPr bwMode="auto">
            <a:xfrm>
              <a:off x="6367463" y="3689350"/>
              <a:ext cx="82550" cy="138113"/>
            </a:xfrm>
            <a:custGeom>
              <a:gdLst>
                <a:gd fmla="*/ 0 w 26" name="T0"/>
                <a:gd fmla="*/ 1 h 43" name="T1"/>
                <a:gd fmla="*/ 20 w 26" name="T2"/>
                <a:gd fmla="*/ 41 h 43" name="T3"/>
                <a:gd fmla="*/ 24 w 26" name="T4"/>
                <a:gd fmla="*/ 37 h 43" name="T5"/>
                <a:gd fmla="*/ 2 w 26" name="T6"/>
                <a:gd fmla="*/ 1 h 43" name="T7"/>
                <a:gd fmla="*/ 0 w 26" name="T8"/>
                <a:gd fmla="*/ 1 h 43" name="T9"/>
              </a:gdLst>
              <a:cxnLst>
                <a:cxn ang="0">
                  <a:pos x="T0" y="T1"/>
                </a:cxn>
                <a:cxn ang="0">
                  <a:pos x="T2" y="T3"/>
                </a:cxn>
                <a:cxn ang="0">
                  <a:pos x="T4" y="T5"/>
                </a:cxn>
                <a:cxn ang="0">
                  <a:pos x="T6" y="T7"/>
                </a:cxn>
                <a:cxn ang="0">
                  <a:pos x="T8" y="T9"/>
                </a:cxn>
              </a:cxnLst>
              <a:rect b="b" l="0" r="r" t="0"/>
              <a:pathLst>
                <a:path h="43" w="26">
                  <a:moveTo>
                    <a:pt x="0" y="1"/>
                  </a:moveTo>
                  <a:cubicBezTo>
                    <a:pt x="2" y="17"/>
                    <a:pt x="9" y="30"/>
                    <a:pt x="20" y="41"/>
                  </a:cubicBezTo>
                  <a:cubicBezTo>
                    <a:pt x="23" y="43"/>
                    <a:pt x="26" y="39"/>
                    <a:pt x="24" y="37"/>
                  </a:cubicBezTo>
                  <a:cubicBezTo>
                    <a:pt x="13" y="27"/>
                    <a:pt x="6" y="15"/>
                    <a:pt x="2" y="1"/>
                  </a:cubicBezTo>
                  <a:cubicBezTo>
                    <a:pt x="1" y="0"/>
                    <a:pt x="0" y="0"/>
                    <a:pt x="0" y="1"/>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9"/>
            <p:cNvSpPr/>
            <p:nvPr/>
          </p:nvSpPr>
          <p:spPr bwMode="auto">
            <a:xfrm>
              <a:off x="5991225" y="3606800"/>
              <a:ext cx="646113" cy="898525"/>
            </a:xfrm>
            <a:custGeom>
              <a:gdLst>
                <a:gd fmla="*/ 22 w 201" name="T0"/>
                <a:gd fmla="*/ 5 h 281" name="T1"/>
                <a:gd fmla="*/ 31 w 201" name="T2"/>
                <a:gd fmla="*/ 70 h 281" name="T3"/>
                <a:gd fmla="*/ 49 w 201" name="T4"/>
                <a:gd fmla="*/ 175 h 281" name="T5"/>
                <a:gd fmla="*/ 54 w 201" name="T6"/>
                <a:gd fmla="*/ 245 h 281" name="T7"/>
                <a:gd fmla="*/ 0 w 201" name="T8"/>
                <a:gd fmla="*/ 277 h 281" name="T9"/>
                <a:gd fmla="*/ 88 w 201" name="T10"/>
                <a:gd fmla="*/ 276 h 281" name="T11"/>
                <a:gd fmla="*/ 87 w 201" name="T12"/>
                <a:gd fmla="*/ 60 h 281" name="T13"/>
                <a:gd fmla="*/ 102 w 201" name="T14"/>
                <a:gd fmla="*/ 60 h 281" name="T15"/>
                <a:gd fmla="*/ 121 w 201" name="T16"/>
                <a:gd fmla="*/ 278 h 281" name="T17"/>
                <a:gd fmla="*/ 201 w 201" name="T18"/>
                <a:gd fmla="*/ 281 h 281" name="T19"/>
                <a:gd fmla="*/ 157 w 201" name="T20"/>
                <a:gd fmla="*/ 250 h 281" name="T21"/>
                <a:gd fmla="*/ 152 w 201" name="T22"/>
                <a:gd fmla="*/ 167 h 281" name="T23"/>
                <a:gd fmla="*/ 157 w 201" name="T24"/>
                <a:gd fmla="*/ 71 h 281" name="T25"/>
                <a:gd fmla="*/ 164 w 201" name="T26"/>
                <a:gd fmla="*/ 0 h 281" name="T27"/>
                <a:gd fmla="*/ 93 w 201" name="T28"/>
                <a:gd fmla="*/ 8 h 281" name="T29"/>
                <a:gd fmla="*/ 22 w 201" name="T30"/>
                <a:gd fmla="*/ 5 h 281"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81" w="201">
                  <a:moveTo>
                    <a:pt x="22" y="5"/>
                  </a:moveTo>
                  <a:cubicBezTo>
                    <a:pt x="27" y="29"/>
                    <a:pt x="28" y="47"/>
                    <a:pt x="31" y="70"/>
                  </a:cubicBezTo>
                  <a:cubicBezTo>
                    <a:pt x="37" y="106"/>
                    <a:pt x="44" y="140"/>
                    <a:pt x="49" y="175"/>
                  </a:cubicBezTo>
                  <a:cubicBezTo>
                    <a:pt x="53" y="201"/>
                    <a:pt x="55" y="222"/>
                    <a:pt x="54" y="245"/>
                  </a:cubicBezTo>
                  <a:cubicBezTo>
                    <a:pt x="23" y="250"/>
                    <a:pt x="17" y="261"/>
                    <a:pt x="0" y="277"/>
                  </a:cubicBezTo>
                  <a:cubicBezTo>
                    <a:pt x="39" y="276"/>
                    <a:pt x="49" y="277"/>
                    <a:pt x="88" y="276"/>
                  </a:cubicBezTo>
                  <a:cubicBezTo>
                    <a:pt x="92" y="207"/>
                    <a:pt x="81" y="130"/>
                    <a:pt x="87" y="60"/>
                  </a:cubicBezTo>
                  <a:cubicBezTo>
                    <a:pt x="95" y="61"/>
                    <a:pt x="102" y="60"/>
                    <a:pt x="102" y="60"/>
                  </a:cubicBezTo>
                  <a:cubicBezTo>
                    <a:pt x="102" y="60"/>
                    <a:pt x="119" y="197"/>
                    <a:pt x="121" y="278"/>
                  </a:cubicBezTo>
                  <a:cubicBezTo>
                    <a:pt x="154" y="281"/>
                    <a:pt x="167" y="279"/>
                    <a:pt x="201" y="281"/>
                  </a:cubicBezTo>
                  <a:cubicBezTo>
                    <a:pt x="195" y="265"/>
                    <a:pt x="157" y="250"/>
                    <a:pt x="157" y="250"/>
                  </a:cubicBezTo>
                  <a:cubicBezTo>
                    <a:pt x="157" y="250"/>
                    <a:pt x="148" y="198"/>
                    <a:pt x="152" y="167"/>
                  </a:cubicBezTo>
                  <a:cubicBezTo>
                    <a:pt x="157" y="130"/>
                    <a:pt x="156" y="84"/>
                    <a:pt x="157" y="71"/>
                  </a:cubicBezTo>
                  <a:cubicBezTo>
                    <a:pt x="160" y="50"/>
                    <a:pt x="163" y="18"/>
                    <a:pt x="164" y="0"/>
                  </a:cubicBezTo>
                  <a:cubicBezTo>
                    <a:pt x="141" y="7"/>
                    <a:pt x="114" y="7"/>
                    <a:pt x="93" y="8"/>
                  </a:cubicBezTo>
                  <a:cubicBezTo>
                    <a:pt x="54" y="9"/>
                    <a:pt x="22" y="5"/>
                    <a:pt x="22" y="5"/>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 name="Freeform 11"/>
            <p:cNvSpPr/>
            <p:nvPr/>
          </p:nvSpPr>
          <p:spPr bwMode="auto">
            <a:xfrm>
              <a:off x="5708650" y="1346200"/>
              <a:ext cx="1149350" cy="1504950"/>
            </a:xfrm>
            <a:custGeom>
              <a:gdLst>
                <a:gd fmla="*/ 210 w 358" name="T0"/>
                <a:gd fmla="*/ 441 h 470" name="T1"/>
                <a:gd fmla="*/ 30 w 358" name="T2"/>
                <a:gd fmla="*/ 318 h 470" name="T3"/>
                <a:gd fmla="*/ 12 w 358" name="T4"/>
                <a:gd fmla="*/ 206 h 470" name="T5"/>
                <a:gd fmla="*/ 31 w 358" name="T6"/>
                <a:gd fmla="*/ 96 h 470" name="T7"/>
                <a:gd fmla="*/ 126 w 358" name="T8"/>
                <a:gd fmla="*/ 16 h 470" name="T9"/>
                <a:gd fmla="*/ 238 w 358" name="T10"/>
                <a:gd fmla="*/ 19 h 470" name="T11"/>
                <a:gd fmla="*/ 329 w 358" name="T12"/>
                <a:gd fmla="*/ 108 h 470" name="T13"/>
                <a:gd fmla="*/ 340 w 358" name="T14"/>
                <a:gd fmla="*/ 230 h 470" name="T15"/>
                <a:gd fmla="*/ 313 w 358" name="T16"/>
                <a:gd fmla="*/ 350 h 470" name="T17"/>
                <a:gd fmla="*/ 209 w 358" name="T18"/>
                <a:gd fmla="*/ 442 h 470" name="T19"/>
                <a:gd fmla="*/ 213 w 358" name="T20"/>
                <a:gd fmla="*/ 449 h 470" name="T21"/>
                <a:gd fmla="*/ 314 w 358" name="T22"/>
                <a:gd fmla="*/ 364 h 470" name="T23"/>
                <a:gd fmla="*/ 346 w 358" name="T24"/>
                <a:gd fmla="*/ 244 h 470" name="T25"/>
                <a:gd fmla="*/ 341 w 358" name="T26"/>
                <a:gd fmla="*/ 116 h 470" name="T27"/>
                <a:gd fmla="*/ 260 w 358" name="T28"/>
                <a:gd fmla="*/ 21 h 470" name="T29"/>
                <a:gd fmla="*/ 142 w 358" name="T30"/>
                <a:gd fmla="*/ 5 h 470" name="T31"/>
                <a:gd fmla="*/ 42 w 358" name="T32"/>
                <a:gd fmla="*/ 67 h 470" name="T33"/>
                <a:gd fmla="*/ 1 w 358" name="T34"/>
                <a:gd fmla="*/ 176 h 470" name="T35"/>
                <a:gd fmla="*/ 19 w 358" name="T36"/>
                <a:gd fmla="*/ 303 h 470" name="T37"/>
                <a:gd fmla="*/ 97 w 358" name="T38"/>
                <a:gd fmla="*/ 422 h 470" name="T39"/>
                <a:gd fmla="*/ 212 w 358" name="T40"/>
                <a:gd fmla="*/ 449 h 470" name="T41"/>
                <a:gd fmla="*/ 210 w 358" name="T42"/>
                <a:gd fmla="*/ 441 h 47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470" w="358">
                  <a:moveTo>
                    <a:pt x="210" y="441"/>
                  </a:moveTo>
                  <a:cubicBezTo>
                    <a:pt x="135" y="470"/>
                    <a:pt x="49" y="385"/>
                    <a:pt x="30" y="318"/>
                  </a:cubicBezTo>
                  <a:cubicBezTo>
                    <a:pt x="20" y="283"/>
                    <a:pt x="16" y="243"/>
                    <a:pt x="12" y="206"/>
                  </a:cubicBezTo>
                  <a:cubicBezTo>
                    <a:pt x="7" y="166"/>
                    <a:pt x="10" y="131"/>
                    <a:pt x="31" y="96"/>
                  </a:cubicBezTo>
                  <a:cubicBezTo>
                    <a:pt x="52" y="61"/>
                    <a:pt x="86" y="27"/>
                    <a:pt x="126" y="16"/>
                  </a:cubicBezTo>
                  <a:cubicBezTo>
                    <a:pt x="159" y="7"/>
                    <a:pt x="205" y="7"/>
                    <a:pt x="238" y="19"/>
                  </a:cubicBezTo>
                  <a:cubicBezTo>
                    <a:pt x="278" y="34"/>
                    <a:pt x="311" y="70"/>
                    <a:pt x="329" y="108"/>
                  </a:cubicBezTo>
                  <a:cubicBezTo>
                    <a:pt x="348" y="148"/>
                    <a:pt x="346" y="188"/>
                    <a:pt x="340" y="230"/>
                  </a:cubicBezTo>
                  <a:cubicBezTo>
                    <a:pt x="335" y="269"/>
                    <a:pt x="333" y="315"/>
                    <a:pt x="313" y="350"/>
                  </a:cubicBezTo>
                  <a:cubicBezTo>
                    <a:pt x="291" y="390"/>
                    <a:pt x="251" y="423"/>
                    <a:pt x="209" y="442"/>
                  </a:cubicBezTo>
                  <a:cubicBezTo>
                    <a:pt x="205" y="444"/>
                    <a:pt x="209" y="451"/>
                    <a:pt x="213" y="449"/>
                  </a:cubicBezTo>
                  <a:cubicBezTo>
                    <a:pt x="253" y="430"/>
                    <a:pt x="290" y="401"/>
                    <a:pt x="314" y="364"/>
                  </a:cubicBezTo>
                  <a:cubicBezTo>
                    <a:pt x="338" y="328"/>
                    <a:pt x="340" y="285"/>
                    <a:pt x="346" y="244"/>
                  </a:cubicBezTo>
                  <a:cubicBezTo>
                    <a:pt x="353" y="200"/>
                    <a:pt x="358" y="158"/>
                    <a:pt x="341" y="116"/>
                  </a:cubicBezTo>
                  <a:cubicBezTo>
                    <a:pt x="326" y="78"/>
                    <a:pt x="297" y="42"/>
                    <a:pt x="260" y="21"/>
                  </a:cubicBezTo>
                  <a:cubicBezTo>
                    <a:pt x="225" y="1"/>
                    <a:pt x="181" y="0"/>
                    <a:pt x="142" y="5"/>
                  </a:cubicBezTo>
                  <a:cubicBezTo>
                    <a:pt x="102" y="10"/>
                    <a:pt x="67" y="35"/>
                    <a:pt x="42" y="67"/>
                  </a:cubicBezTo>
                  <a:cubicBezTo>
                    <a:pt x="17" y="98"/>
                    <a:pt x="0" y="136"/>
                    <a:pt x="1" y="176"/>
                  </a:cubicBezTo>
                  <a:cubicBezTo>
                    <a:pt x="3" y="219"/>
                    <a:pt x="12" y="261"/>
                    <a:pt x="19" y="303"/>
                  </a:cubicBezTo>
                  <a:cubicBezTo>
                    <a:pt x="27" y="352"/>
                    <a:pt x="59" y="393"/>
                    <a:pt x="97" y="422"/>
                  </a:cubicBezTo>
                  <a:cubicBezTo>
                    <a:pt x="131" y="447"/>
                    <a:pt x="170" y="465"/>
                    <a:pt x="212" y="449"/>
                  </a:cubicBezTo>
                  <a:cubicBezTo>
                    <a:pt x="217" y="447"/>
                    <a:pt x="215" y="439"/>
                    <a:pt x="210" y="441"/>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2" name="Oval 12"/>
            <p:cNvSpPr>
              <a:spLocks noChangeArrowheads="1"/>
            </p:cNvSpPr>
            <p:nvPr/>
          </p:nvSpPr>
          <p:spPr bwMode="auto">
            <a:xfrm>
              <a:off x="5919788" y="2200275"/>
              <a:ext cx="168275" cy="166688"/>
            </a:xfrm>
            <a:prstGeom prst="ellipse">
              <a:avLst/>
            </a:pr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13"/>
            <p:cNvSpPr/>
            <p:nvPr/>
          </p:nvSpPr>
          <p:spPr bwMode="auto">
            <a:xfrm>
              <a:off x="5975350" y="2228850"/>
              <a:ext cx="73025" cy="30163"/>
            </a:xfrm>
            <a:custGeom>
              <a:gdLst>
                <a:gd fmla="*/ 3 w 23" name="T0"/>
                <a:gd fmla="*/ 8 h 9" name="T1"/>
                <a:gd fmla="*/ 13 w 23" name="T2"/>
                <a:gd fmla="*/ 5 h 9" name="T3"/>
                <a:gd fmla="*/ 21 w 23" name="T4"/>
                <a:gd fmla="*/ 9 h 9" name="T5"/>
                <a:gd fmla="*/ 23 w 23" name="T6"/>
                <a:gd fmla="*/ 8 h 9" name="T7"/>
                <a:gd fmla="*/ 14 w 23" name="T8"/>
                <a:gd fmla="*/ 1 h 9" name="T9"/>
                <a:gd fmla="*/ 1 w 23" name="T10"/>
                <a:gd fmla="*/ 6 h 9" name="T11"/>
                <a:gd fmla="*/ 3 w 23" name="T12"/>
                <a:gd fmla="*/ 8 h 9" name="T13"/>
              </a:gdLst>
              <a:cxnLst>
                <a:cxn ang="0">
                  <a:pos x="T0" y="T1"/>
                </a:cxn>
                <a:cxn ang="0">
                  <a:pos x="T2" y="T3"/>
                </a:cxn>
                <a:cxn ang="0">
                  <a:pos x="T4" y="T5"/>
                </a:cxn>
                <a:cxn ang="0">
                  <a:pos x="T6" y="T7"/>
                </a:cxn>
                <a:cxn ang="0">
                  <a:pos x="T8" y="T9"/>
                </a:cxn>
                <a:cxn ang="0">
                  <a:pos x="T10" y="T11"/>
                </a:cxn>
                <a:cxn ang="0">
                  <a:pos x="T12" y="T13"/>
                </a:cxn>
              </a:cxnLst>
              <a:rect b="b" l="0" r="r" t="0"/>
              <a:pathLst>
                <a:path h="9" w="23">
                  <a:moveTo>
                    <a:pt x="3" y="8"/>
                  </a:moveTo>
                  <a:cubicBezTo>
                    <a:pt x="6" y="6"/>
                    <a:pt x="10" y="4"/>
                    <a:pt x="13" y="5"/>
                  </a:cubicBezTo>
                  <a:cubicBezTo>
                    <a:pt x="17" y="6"/>
                    <a:pt x="18" y="8"/>
                    <a:pt x="21" y="9"/>
                  </a:cubicBezTo>
                  <a:cubicBezTo>
                    <a:pt x="22" y="9"/>
                    <a:pt x="23" y="9"/>
                    <a:pt x="23" y="8"/>
                  </a:cubicBezTo>
                  <a:cubicBezTo>
                    <a:pt x="23" y="4"/>
                    <a:pt x="17" y="1"/>
                    <a:pt x="14" y="1"/>
                  </a:cubicBezTo>
                  <a:cubicBezTo>
                    <a:pt x="9" y="0"/>
                    <a:pt x="4" y="2"/>
                    <a:pt x="1" y="6"/>
                  </a:cubicBezTo>
                  <a:cubicBezTo>
                    <a:pt x="0" y="7"/>
                    <a:pt x="2" y="8"/>
                    <a:pt x="3" y="8"/>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4" name="Oval 14"/>
            <p:cNvSpPr>
              <a:spLocks noChangeArrowheads="1"/>
            </p:cNvSpPr>
            <p:nvPr/>
          </p:nvSpPr>
          <p:spPr bwMode="auto">
            <a:xfrm>
              <a:off x="6440488" y="2200275"/>
              <a:ext cx="166688" cy="166688"/>
            </a:xfrm>
            <a:prstGeom prst="ellipse">
              <a:avLst/>
            </a:pr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15"/>
            <p:cNvSpPr/>
            <p:nvPr/>
          </p:nvSpPr>
          <p:spPr bwMode="auto">
            <a:xfrm>
              <a:off x="6488113" y="2219325"/>
              <a:ext cx="74613" cy="30163"/>
            </a:xfrm>
            <a:custGeom>
              <a:gdLst>
                <a:gd fmla="*/ 3 w 23" name="T0"/>
                <a:gd fmla="*/ 8 h 9" name="T1"/>
                <a:gd fmla="*/ 13 w 23" name="T2"/>
                <a:gd fmla="*/ 5 h 9" name="T3"/>
                <a:gd fmla="*/ 21 w 23" name="T4"/>
                <a:gd fmla="*/ 9 h 9" name="T5"/>
                <a:gd fmla="*/ 23 w 23" name="T6"/>
                <a:gd fmla="*/ 8 h 9" name="T7"/>
                <a:gd fmla="*/ 13 w 23" name="T8"/>
                <a:gd fmla="*/ 1 h 9" name="T9"/>
                <a:gd fmla="*/ 1 w 23" name="T10"/>
                <a:gd fmla="*/ 6 h 9" name="T11"/>
                <a:gd fmla="*/ 3 w 23" name="T12"/>
                <a:gd fmla="*/ 8 h 9" name="T13"/>
              </a:gdLst>
              <a:cxnLst>
                <a:cxn ang="0">
                  <a:pos x="T0" y="T1"/>
                </a:cxn>
                <a:cxn ang="0">
                  <a:pos x="T2" y="T3"/>
                </a:cxn>
                <a:cxn ang="0">
                  <a:pos x="T4" y="T5"/>
                </a:cxn>
                <a:cxn ang="0">
                  <a:pos x="T6" y="T7"/>
                </a:cxn>
                <a:cxn ang="0">
                  <a:pos x="T8" y="T9"/>
                </a:cxn>
                <a:cxn ang="0">
                  <a:pos x="T10" y="T11"/>
                </a:cxn>
                <a:cxn ang="0">
                  <a:pos x="T12" y="T13"/>
                </a:cxn>
              </a:cxnLst>
              <a:rect b="b" l="0" r="r" t="0"/>
              <a:pathLst>
                <a:path h="9" w="23">
                  <a:moveTo>
                    <a:pt x="3" y="8"/>
                  </a:moveTo>
                  <a:cubicBezTo>
                    <a:pt x="6" y="6"/>
                    <a:pt x="9" y="4"/>
                    <a:pt x="13" y="5"/>
                  </a:cubicBezTo>
                  <a:cubicBezTo>
                    <a:pt x="16" y="5"/>
                    <a:pt x="18" y="8"/>
                    <a:pt x="21" y="9"/>
                  </a:cubicBezTo>
                  <a:cubicBezTo>
                    <a:pt x="22" y="9"/>
                    <a:pt x="23" y="9"/>
                    <a:pt x="23" y="8"/>
                  </a:cubicBezTo>
                  <a:cubicBezTo>
                    <a:pt x="23" y="3"/>
                    <a:pt x="17" y="1"/>
                    <a:pt x="13" y="1"/>
                  </a:cubicBezTo>
                  <a:cubicBezTo>
                    <a:pt x="8" y="0"/>
                    <a:pt x="3" y="2"/>
                    <a:pt x="1" y="6"/>
                  </a:cubicBezTo>
                  <a:cubicBezTo>
                    <a:pt x="0" y="7"/>
                    <a:pt x="2" y="9"/>
                    <a:pt x="3" y="8"/>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6" name="Freeform 16"/>
            <p:cNvSpPr/>
            <p:nvPr/>
          </p:nvSpPr>
          <p:spPr bwMode="auto">
            <a:xfrm>
              <a:off x="5640388" y="2079625"/>
              <a:ext cx="131763" cy="239713"/>
            </a:xfrm>
            <a:custGeom>
              <a:gdLst>
                <a:gd fmla="*/ 33 w 41" name="T0"/>
                <a:gd fmla="*/ 11 h 75" name="T1"/>
                <a:gd fmla="*/ 14 w 41" name="T2"/>
                <a:gd fmla="*/ 7 h 75" name="T3"/>
                <a:gd fmla="*/ 1 w 41" name="T4"/>
                <a:gd fmla="*/ 33 h 75" name="T5"/>
                <a:gd fmla="*/ 10 w 41" name="T6"/>
                <a:gd fmla="*/ 63 h 75" name="T7"/>
                <a:gd fmla="*/ 39 w 41" name="T8"/>
                <a:gd fmla="*/ 72 h 75" name="T9"/>
                <a:gd fmla="*/ 38 w 41" name="T10"/>
                <a:gd fmla="*/ 67 h 75" name="T11"/>
                <a:gd fmla="*/ 11 w 41" name="T12"/>
                <a:gd fmla="*/ 57 h 75" name="T13"/>
                <a:gd fmla="*/ 6 w 41" name="T14"/>
                <a:gd fmla="*/ 31 h 75" name="T15"/>
                <a:gd fmla="*/ 31 w 41" name="T16"/>
                <a:gd fmla="*/ 12 h 75" name="T17"/>
                <a:gd fmla="*/ 33 w 41" name="T18"/>
                <a:gd fmla="*/ 11 h 7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75" w="41">
                  <a:moveTo>
                    <a:pt x="33" y="11"/>
                  </a:moveTo>
                  <a:cubicBezTo>
                    <a:pt x="30" y="3"/>
                    <a:pt x="20" y="3"/>
                    <a:pt x="14" y="7"/>
                  </a:cubicBezTo>
                  <a:cubicBezTo>
                    <a:pt x="5" y="12"/>
                    <a:pt x="2" y="24"/>
                    <a:pt x="1" y="33"/>
                  </a:cubicBezTo>
                  <a:cubicBezTo>
                    <a:pt x="0" y="44"/>
                    <a:pt x="2" y="56"/>
                    <a:pt x="10" y="63"/>
                  </a:cubicBezTo>
                  <a:cubicBezTo>
                    <a:pt x="17" y="69"/>
                    <a:pt x="30" y="75"/>
                    <a:pt x="39" y="72"/>
                  </a:cubicBezTo>
                  <a:cubicBezTo>
                    <a:pt x="41" y="71"/>
                    <a:pt x="40" y="67"/>
                    <a:pt x="38" y="67"/>
                  </a:cubicBezTo>
                  <a:cubicBezTo>
                    <a:pt x="29" y="67"/>
                    <a:pt x="16" y="64"/>
                    <a:pt x="11" y="57"/>
                  </a:cubicBezTo>
                  <a:cubicBezTo>
                    <a:pt x="6" y="50"/>
                    <a:pt x="5" y="40"/>
                    <a:pt x="6" y="31"/>
                  </a:cubicBezTo>
                  <a:cubicBezTo>
                    <a:pt x="8" y="22"/>
                    <a:pt x="14" y="0"/>
                    <a:pt x="31" y="12"/>
                  </a:cubicBezTo>
                  <a:cubicBezTo>
                    <a:pt x="32" y="13"/>
                    <a:pt x="33" y="12"/>
                    <a:pt x="33" y="11"/>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7" name="Freeform 17"/>
            <p:cNvSpPr/>
            <p:nvPr/>
          </p:nvSpPr>
          <p:spPr bwMode="auto">
            <a:xfrm>
              <a:off x="5689600" y="2155825"/>
              <a:ext cx="85725" cy="82550"/>
            </a:xfrm>
            <a:custGeom>
              <a:gdLst>
                <a:gd fmla="*/ 1 w 27" name="T0"/>
                <a:gd fmla="*/ 2 h 26" name="T1"/>
                <a:gd fmla="*/ 13 w 27" name="T2"/>
                <a:gd fmla="*/ 14 h 26" name="T3"/>
                <a:gd fmla="*/ 19 w 27" name="T4"/>
                <a:gd fmla="*/ 20 h 26" name="T5"/>
                <a:gd fmla="*/ 22 w 27" name="T6"/>
                <a:gd fmla="*/ 25 h 26" name="T7"/>
                <a:gd fmla="*/ 23 w 27" name="T8"/>
                <a:gd fmla="*/ 26 h 26" name="T9"/>
                <a:gd fmla="*/ 19 w 27" name="T10"/>
                <a:gd fmla="*/ 14 h 26" name="T11"/>
                <a:gd fmla="*/ 2 w 27" name="T12"/>
                <a:gd fmla="*/ 0 h 26" name="T13"/>
                <a:gd fmla="*/ 1 w 27" name="T14"/>
                <a:gd fmla="*/ 2 h 2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6" w="27">
                  <a:moveTo>
                    <a:pt x="1" y="2"/>
                  </a:moveTo>
                  <a:cubicBezTo>
                    <a:pt x="5" y="6"/>
                    <a:pt x="9" y="10"/>
                    <a:pt x="13" y="14"/>
                  </a:cubicBezTo>
                  <a:cubicBezTo>
                    <a:pt x="15" y="16"/>
                    <a:pt x="17" y="18"/>
                    <a:pt x="19" y="20"/>
                  </a:cubicBezTo>
                  <a:cubicBezTo>
                    <a:pt x="20" y="22"/>
                    <a:pt x="20" y="24"/>
                    <a:pt x="22" y="25"/>
                  </a:cubicBezTo>
                  <a:cubicBezTo>
                    <a:pt x="22" y="26"/>
                    <a:pt x="23" y="26"/>
                    <a:pt x="23" y="26"/>
                  </a:cubicBezTo>
                  <a:cubicBezTo>
                    <a:pt x="27" y="22"/>
                    <a:pt x="22" y="17"/>
                    <a:pt x="19" y="14"/>
                  </a:cubicBezTo>
                  <a:cubicBezTo>
                    <a:pt x="14" y="9"/>
                    <a:pt x="9" y="3"/>
                    <a:pt x="2" y="0"/>
                  </a:cubicBezTo>
                  <a:cubicBezTo>
                    <a:pt x="1" y="0"/>
                    <a:pt x="0" y="1"/>
                    <a:pt x="1" y="2"/>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18"/>
            <p:cNvSpPr/>
            <p:nvPr/>
          </p:nvSpPr>
          <p:spPr bwMode="auto">
            <a:xfrm>
              <a:off x="6778625" y="2079625"/>
              <a:ext cx="144463" cy="261938"/>
            </a:xfrm>
            <a:custGeom>
              <a:gdLst>
                <a:gd fmla="*/ 13 w 45" name="T0"/>
                <a:gd fmla="*/ 8 h 82" name="T1"/>
                <a:gd fmla="*/ 37 w 45" name="T2"/>
                <a:gd fmla="*/ 29 h 82" name="T3"/>
                <a:gd fmla="*/ 30 w 45" name="T4"/>
                <a:gd fmla="*/ 50 h 82" name="T5"/>
                <a:gd fmla="*/ 2 w 45" name="T6"/>
                <a:gd fmla="*/ 74 h 82" name="T7"/>
                <a:gd fmla="*/ 3 w 45" name="T8"/>
                <a:gd fmla="*/ 78 h 82" name="T9"/>
                <a:gd fmla="*/ 44 w 45" name="T10"/>
                <a:gd fmla="*/ 30 h 82" name="T11"/>
                <a:gd fmla="*/ 34 w 45" name="T12"/>
                <a:gd fmla="*/ 6 h 82" name="T13"/>
                <a:gd fmla="*/ 12 w 45" name="T14"/>
                <a:gd fmla="*/ 6 h 82" name="T15"/>
                <a:gd fmla="*/ 13 w 45" name="T16"/>
                <a:gd fmla="*/ 8 h 8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2" w="45">
                  <a:moveTo>
                    <a:pt x="13" y="8"/>
                  </a:moveTo>
                  <a:cubicBezTo>
                    <a:pt x="28" y="0"/>
                    <a:pt x="38" y="18"/>
                    <a:pt x="37" y="29"/>
                  </a:cubicBezTo>
                  <a:cubicBezTo>
                    <a:pt x="37" y="36"/>
                    <a:pt x="34" y="44"/>
                    <a:pt x="30" y="50"/>
                  </a:cubicBezTo>
                  <a:cubicBezTo>
                    <a:pt x="23" y="64"/>
                    <a:pt x="14" y="65"/>
                    <a:pt x="2" y="74"/>
                  </a:cubicBezTo>
                  <a:cubicBezTo>
                    <a:pt x="0" y="75"/>
                    <a:pt x="0" y="77"/>
                    <a:pt x="3" y="78"/>
                  </a:cubicBezTo>
                  <a:cubicBezTo>
                    <a:pt x="26" y="82"/>
                    <a:pt x="42" y="49"/>
                    <a:pt x="44" y="30"/>
                  </a:cubicBezTo>
                  <a:cubicBezTo>
                    <a:pt x="45" y="21"/>
                    <a:pt x="42" y="11"/>
                    <a:pt x="34" y="6"/>
                  </a:cubicBezTo>
                  <a:cubicBezTo>
                    <a:pt x="27" y="2"/>
                    <a:pt x="18" y="1"/>
                    <a:pt x="12" y="6"/>
                  </a:cubicBezTo>
                  <a:cubicBezTo>
                    <a:pt x="11" y="7"/>
                    <a:pt x="12" y="9"/>
                    <a:pt x="13" y="8"/>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19"/>
            <p:cNvSpPr/>
            <p:nvPr/>
          </p:nvSpPr>
          <p:spPr bwMode="auto">
            <a:xfrm>
              <a:off x="6788150" y="2136775"/>
              <a:ext cx="88900" cy="73025"/>
            </a:xfrm>
            <a:custGeom>
              <a:gdLst>
                <a:gd fmla="*/ 3 w 28" name="T0"/>
                <a:gd fmla="*/ 22 h 23" name="T1"/>
                <a:gd fmla="*/ 16 w 28" name="T2"/>
                <a:gd fmla="*/ 10 h 23" name="T3"/>
                <a:gd fmla="*/ 27 w 28" name="T4"/>
                <a:gd fmla="*/ 5 h 23" name="T5"/>
                <a:gd fmla="*/ 27 w 28" name="T6"/>
                <a:gd fmla="*/ 4 h 23" name="T7"/>
                <a:gd fmla="*/ 12 w 28" name="T8"/>
                <a:gd fmla="*/ 6 h 23" name="T9"/>
                <a:gd fmla="*/ 0 w 28" name="T10"/>
                <a:gd fmla="*/ 21 h 23" name="T11"/>
                <a:gd fmla="*/ 3 w 28" name="T12"/>
                <a:gd fmla="*/ 22 h 23" name="T13"/>
              </a:gdLst>
              <a:cxnLst>
                <a:cxn ang="0">
                  <a:pos x="T0" y="T1"/>
                </a:cxn>
                <a:cxn ang="0">
                  <a:pos x="T2" y="T3"/>
                </a:cxn>
                <a:cxn ang="0">
                  <a:pos x="T4" y="T5"/>
                </a:cxn>
                <a:cxn ang="0">
                  <a:pos x="T6" y="T7"/>
                </a:cxn>
                <a:cxn ang="0">
                  <a:pos x="T8" y="T9"/>
                </a:cxn>
                <a:cxn ang="0">
                  <a:pos x="T10" y="T11"/>
                </a:cxn>
                <a:cxn ang="0">
                  <a:pos x="T12" y="T13"/>
                </a:cxn>
              </a:cxnLst>
              <a:rect b="b" l="0" r="r" t="0"/>
              <a:pathLst>
                <a:path h="23" w="28">
                  <a:moveTo>
                    <a:pt x="3" y="22"/>
                  </a:moveTo>
                  <a:cubicBezTo>
                    <a:pt x="6" y="17"/>
                    <a:pt x="11" y="13"/>
                    <a:pt x="16" y="10"/>
                  </a:cubicBezTo>
                  <a:cubicBezTo>
                    <a:pt x="19" y="9"/>
                    <a:pt x="25" y="9"/>
                    <a:pt x="27" y="5"/>
                  </a:cubicBezTo>
                  <a:cubicBezTo>
                    <a:pt x="28" y="5"/>
                    <a:pt x="27" y="4"/>
                    <a:pt x="27" y="4"/>
                  </a:cubicBezTo>
                  <a:cubicBezTo>
                    <a:pt x="24" y="0"/>
                    <a:pt x="16" y="4"/>
                    <a:pt x="12" y="6"/>
                  </a:cubicBezTo>
                  <a:cubicBezTo>
                    <a:pt x="6" y="9"/>
                    <a:pt x="2" y="14"/>
                    <a:pt x="0" y="21"/>
                  </a:cubicBezTo>
                  <a:cubicBezTo>
                    <a:pt x="0" y="22"/>
                    <a:pt x="2" y="23"/>
                    <a:pt x="3" y="22"/>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20"/>
            <p:cNvSpPr/>
            <p:nvPr/>
          </p:nvSpPr>
          <p:spPr bwMode="auto">
            <a:xfrm flipH="1">
              <a:off x="6823075" y="2076450"/>
              <a:ext cx="0" cy="0"/>
            </a:xfrm>
            <a:custGeom>
              <a:cxnLst>
                <a:cxn ang="0">
                  <a:pos x="0" y="0"/>
                </a:cxn>
                <a:cxn ang="0">
                  <a:pos x="0" y="0"/>
                </a:cxn>
                <a:cxn ang="0">
                  <a:pos x="0" y="0"/>
                </a:cxn>
              </a:cxnLst>
              <a:rect b="b" l="0" r="r" t="0"/>
              <a:pathLst>
                <a:path>
                  <a:moveTo>
                    <a:pt x="0" y="0"/>
                  </a:moveTo>
                  <a:cubicBezTo>
                    <a:pt x="0" y="0"/>
                    <a:pt x="0" y="0"/>
                    <a:pt x="0" y="0"/>
                  </a:cubicBezTo>
                  <a:cubicBezTo>
                    <a:pt x="0" y="0"/>
                    <a:pt x="0" y="0"/>
                    <a:pt x="0" y="0"/>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21"/>
            <p:cNvSpPr/>
            <p:nvPr/>
          </p:nvSpPr>
          <p:spPr bwMode="auto">
            <a:xfrm>
              <a:off x="5586413" y="1096963"/>
              <a:ext cx="1406525" cy="985838"/>
            </a:xfrm>
            <a:custGeom>
              <a:gdLst>
                <a:gd fmla="*/ 385 w 438" name="T0"/>
                <a:gd fmla="*/ 308 h 308" name="T1"/>
                <a:gd fmla="*/ 407 w 438" name="T2"/>
                <a:gd fmla="*/ 256 h 308" name="T3"/>
                <a:gd fmla="*/ 425 w 438" name="T4"/>
                <a:gd fmla="*/ 227 h 308" name="T5"/>
                <a:gd fmla="*/ 410 w 438" name="T6"/>
                <a:gd fmla="*/ 142 h 308" name="T7"/>
                <a:gd fmla="*/ 332 w 438" name="T8"/>
                <a:gd fmla="*/ 98 h 308" name="T9"/>
                <a:gd fmla="*/ 313 w 438" name="T10"/>
                <a:gd fmla="*/ 99 h 308" name="T11"/>
                <a:gd fmla="*/ 279 w 438" name="T12"/>
                <a:gd fmla="*/ 45 h 308" name="T13"/>
                <a:gd fmla="*/ 244 w 438" name="T14"/>
                <a:gd fmla="*/ 20 h 308" name="T15"/>
                <a:gd fmla="*/ 113 w 438" name="T16"/>
                <a:gd fmla="*/ 9 h 308" name="T17"/>
                <a:gd fmla="*/ 31 w 438" name="T18"/>
                <a:gd fmla="*/ 14 h 308" name="T19"/>
                <a:gd fmla="*/ 2 w 438" name="T20"/>
                <a:gd fmla="*/ 8 h 308" name="T21"/>
                <a:gd fmla="*/ 11 w 438" name="T22"/>
                <a:gd fmla="*/ 125 h 308" name="T23"/>
                <a:gd fmla="*/ 12 w 438" name="T24"/>
                <a:gd fmla="*/ 243 h 308" name="T25"/>
                <a:gd fmla="*/ 49 w 438" name="T26"/>
                <a:gd fmla="*/ 304 h 308" name="T27"/>
                <a:gd fmla="*/ 49 w 438" name="T28"/>
                <a:gd fmla="*/ 299 h 308" name="T29"/>
                <a:gd fmla="*/ 67 w 438" name="T30"/>
                <a:gd fmla="*/ 204 h 308" name="T31"/>
                <a:gd fmla="*/ 78 w 438" name="T32"/>
                <a:gd fmla="*/ 188 h 308" name="T33"/>
                <a:gd fmla="*/ 88 w 438" name="T34"/>
                <a:gd fmla="*/ 184 h 308" name="T35"/>
                <a:gd fmla="*/ 316 w 438" name="T36"/>
                <a:gd fmla="*/ 183 h 308" name="T37"/>
                <a:gd fmla="*/ 342 w 438" name="T38"/>
                <a:gd fmla="*/ 191 h 308" name="T39"/>
                <a:gd fmla="*/ 351 w 438" name="T40"/>
                <a:gd fmla="*/ 204 h 308" name="T41"/>
                <a:gd fmla="*/ 378 w 438" name="T42"/>
                <a:gd fmla="*/ 284 h 308" name="T43"/>
                <a:gd fmla="*/ 385 w 438" name="T44"/>
                <a:gd fmla="*/ 308 h 308"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308" w="438">
                  <a:moveTo>
                    <a:pt x="385" y="308"/>
                  </a:moveTo>
                  <a:cubicBezTo>
                    <a:pt x="389" y="294"/>
                    <a:pt x="399" y="269"/>
                    <a:pt x="407" y="256"/>
                  </a:cubicBezTo>
                  <a:cubicBezTo>
                    <a:pt x="412" y="246"/>
                    <a:pt x="420" y="237"/>
                    <a:pt x="425" y="227"/>
                  </a:cubicBezTo>
                  <a:cubicBezTo>
                    <a:pt x="438" y="199"/>
                    <a:pt x="430" y="165"/>
                    <a:pt x="410" y="142"/>
                  </a:cubicBezTo>
                  <a:cubicBezTo>
                    <a:pt x="391" y="118"/>
                    <a:pt x="362" y="105"/>
                    <a:pt x="332" y="98"/>
                  </a:cubicBezTo>
                  <a:cubicBezTo>
                    <a:pt x="325" y="97"/>
                    <a:pt x="318" y="96"/>
                    <a:pt x="313" y="99"/>
                  </a:cubicBezTo>
                  <a:cubicBezTo>
                    <a:pt x="310" y="78"/>
                    <a:pt x="295" y="60"/>
                    <a:pt x="279" y="45"/>
                  </a:cubicBezTo>
                  <a:cubicBezTo>
                    <a:pt x="268" y="36"/>
                    <a:pt x="257" y="27"/>
                    <a:pt x="244" y="20"/>
                  </a:cubicBezTo>
                  <a:cubicBezTo>
                    <a:pt x="205" y="0"/>
                    <a:pt x="158" y="5"/>
                    <a:pt x="113" y="9"/>
                  </a:cubicBezTo>
                  <a:cubicBezTo>
                    <a:pt x="86" y="11"/>
                    <a:pt x="58" y="13"/>
                    <a:pt x="31" y="14"/>
                  </a:cubicBezTo>
                  <a:cubicBezTo>
                    <a:pt x="21" y="15"/>
                    <a:pt x="10" y="15"/>
                    <a:pt x="2" y="8"/>
                  </a:cubicBezTo>
                  <a:cubicBezTo>
                    <a:pt x="19" y="44"/>
                    <a:pt x="16" y="86"/>
                    <a:pt x="11" y="125"/>
                  </a:cubicBezTo>
                  <a:cubicBezTo>
                    <a:pt x="6" y="164"/>
                    <a:pt x="0" y="205"/>
                    <a:pt x="12" y="243"/>
                  </a:cubicBezTo>
                  <a:cubicBezTo>
                    <a:pt x="20" y="265"/>
                    <a:pt x="34" y="285"/>
                    <a:pt x="49" y="304"/>
                  </a:cubicBezTo>
                  <a:cubicBezTo>
                    <a:pt x="49" y="299"/>
                    <a:pt x="49" y="299"/>
                    <a:pt x="49" y="299"/>
                  </a:cubicBezTo>
                  <a:cubicBezTo>
                    <a:pt x="50" y="262"/>
                    <a:pt x="53" y="238"/>
                    <a:pt x="67" y="204"/>
                  </a:cubicBezTo>
                  <a:cubicBezTo>
                    <a:pt x="69" y="200"/>
                    <a:pt x="75" y="190"/>
                    <a:pt x="78" y="188"/>
                  </a:cubicBezTo>
                  <a:cubicBezTo>
                    <a:pt x="80" y="187"/>
                    <a:pt x="85" y="184"/>
                    <a:pt x="88" y="184"/>
                  </a:cubicBezTo>
                  <a:cubicBezTo>
                    <a:pt x="170" y="174"/>
                    <a:pt x="234" y="180"/>
                    <a:pt x="316" y="183"/>
                  </a:cubicBezTo>
                  <a:cubicBezTo>
                    <a:pt x="322" y="184"/>
                    <a:pt x="339" y="188"/>
                    <a:pt x="342" y="191"/>
                  </a:cubicBezTo>
                  <a:cubicBezTo>
                    <a:pt x="345" y="193"/>
                    <a:pt x="350" y="201"/>
                    <a:pt x="351" y="204"/>
                  </a:cubicBezTo>
                  <a:cubicBezTo>
                    <a:pt x="362" y="236"/>
                    <a:pt x="374" y="248"/>
                    <a:pt x="378" y="284"/>
                  </a:cubicBezTo>
                  <a:lnTo>
                    <a:pt x="385" y="308"/>
                  </a:ln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22"/>
            <p:cNvSpPr/>
            <p:nvPr/>
          </p:nvSpPr>
          <p:spPr bwMode="auto">
            <a:xfrm>
              <a:off x="6186488" y="2424113"/>
              <a:ext cx="100013" cy="96838"/>
            </a:xfrm>
            <a:custGeom>
              <a:gdLst>
                <a:gd fmla="*/ 11 w 31" name="T0"/>
                <a:gd fmla="*/ 0 h 30" name="T1"/>
                <a:gd fmla="*/ 5 w 31" name="T2"/>
                <a:gd fmla="*/ 20 h 30" name="T3"/>
                <a:gd fmla="*/ 31 w 31" name="T4"/>
                <a:gd fmla="*/ 21 h 30" name="T5"/>
                <a:gd fmla="*/ 29 w 31" name="T6"/>
                <a:gd fmla="*/ 19 h 30" name="T7"/>
                <a:gd fmla="*/ 9 w 31" name="T8"/>
                <a:gd fmla="*/ 19 h 30" name="T9"/>
                <a:gd fmla="*/ 12 w 31" name="T10"/>
                <a:gd fmla="*/ 3 h 30" name="T11"/>
                <a:gd fmla="*/ 11 w 31" name="T12"/>
                <a:gd fmla="*/ 0 h 30" name="T13"/>
              </a:gdLst>
              <a:cxnLst>
                <a:cxn ang="0">
                  <a:pos x="T0" y="T1"/>
                </a:cxn>
                <a:cxn ang="0">
                  <a:pos x="T2" y="T3"/>
                </a:cxn>
                <a:cxn ang="0">
                  <a:pos x="T4" y="T5"/>
                </a:cxn>
                <a:cxn ang="0">
                  <a:pos x="T6" y="T7"/>
                </a:cxn>
                <a:cxn ang="0">
                  <a:pos x="T8" y="T9"/>
                </a:cxn>
                <a:cxn ang="0">
                  <a:pos x="T10" y="T11"/>
                </a:cxn>
                <a:cxn ang="0">
                  <a:pos x="T12" y="T13"/>
                </a:cxn>
              </a:cxnLst>
              <a:rect b="b" l="0" r="r" t="0"/>
              <a:pathLst>
                <a:path h="30" w="31">
                  <a:moveTo>
                    <a:pt x="11" y="0"/>
                  </a:moveTo>
                  <a:cubicBezTo>
                    <a:pt x="2" y="2"/>
                    <a:pt x="0" y="14"/>
                    <a:pt x="5" y="20"/>
                  </a:cubicBezTo>
                  <a:cubicBezTo>
                    <a:pt x="10" y="28"/>
                    <a:pt x="26" y="30"/>
                    <a:pt x="31" y="21"/>
                  </a:cubicBezTo>
                  <a:cubicBezTo>
                    <a:pt x="31" y="20"/>
                    <a:pt x="30" y="19"/>
                    <a:pt x="29" y="19"/>
                  </a:cubicBezTo>
                  <a:cubicBezTo>
                    <a:pt x="23" y="20"/>
                    <a:pt x="16" y="24"/>
                    <a:pt x="9" y="19"/>
                  </a:cubicBezTo>
                  <a:cubicBezTo>
                    <a:pt x="5" y="15"/>
                    <a:pt x="6" y="5"/>
                    <a:pt x="12" y="3"/>
                  </a:cubicBezTo>
                  <a:cubicBezTo>
                    <a:pt x="14" y="3"/>
                    <a:pt x="13" y="0"/>
                    <a:pt x="11" y="0"/>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23"/>
            <p:cNvSpPr/>
            <p:nvPr/>
          </p:nvSpPr>
          <p:spPr bwMode="auto">
            <a:xfrm>
              <a:off x="5784850" y="2027238"/>
              <a:ext cx="341313" cy="219075"/>
            </a:xfrm>
            <a:custGeom>
              <a:gdLst>
                <a:gd fmla="*/ 8 w 106" name="T0"/>
                <a:gd fmla="*/ 68 h 68" name="T1"/>
                <a:gd fmla="*/ 1 w 106" name="T2"/>
                <a:gd fmla="*/ 49 h 68" name="T3"/>
                <a:gd fmla="*/ 0 w 106" name="T4"/>
                <a:gd fmla="*/ 46 h 68" name="T5"/>
                <a:gd fmla="*/ 2 w 106" name="T6"/>
                <a:gd fmla="*/ 44 h 68" name="T7"/>
                <a:gd fmla="*/ 52 w 106" name="T8"/>
                <a:gd fmla="*/ 33 h 68" name="T9"/>
                <a:gd fmla="*/ 96 w 106" name="T10"/>
                <a:gd fmla="*/ 4 h 68" name="T11"/>
                <a:gd fmla="*/ 106 w 106" name="T12"/>
                <a:gd fmla="*/ 19 h 68" name="T13"/>
                <a:gd fmla="*/ 54 w 106" name="T14"/>
                <a:gd fmla="*/ 52 h 68" name="T15"/>
                <a:gd fmla="*/ 19 w 106" name="T16"/>
                <a:gd fmla="*/ 67 h 68" name="T17"/>
                <a:gd fmla="*/ 8 w 106" name="T18"/>
                <a:gd fmla="*/ 68 h 6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8" w="105">
                  <a:moveTo>
                    <a:pt x="8" y="68"/>
                  </a:moveTo>
                  <a:cubicBezTo>
                    <a:pt x="1" y="66"/>
                    <a:pt x="3" y="55"/>
                    <a:pt x="1" y="49"/>
                  </a:cubicBezTo>
                  <a:cubicBezTo>
                    <a:pt x="0" y="48"/>
                    <a:pt x="0" y="47"/>
                    <a:pt x="0" y="46"/>
                  </a:cubicBezTo>
                  <a:cubicBezTo>
                    <a:pt x="0" y="45"/>
                    <a:pt x="1" y="44"/>
                    <a:pt x="2" y="44"/>
                  </a:cubicBezTo>
                  <a:cubicBezTo>
                    <a:pt x="29" y="42"/>
                    <a:pt x="25" y="42"/>
                    <a:pt x="52" y="33"/>
                  </a:cubicBezTo>
                  <a:cubicBezTo>
                    <a:pt x="57" y="31"/>
                    <a:pt x="85" y="13"/>
                    <a:pt x="96" y="4"/>
                  </a:cubicBezTo>
                  <a:cubicBezTo>
                    <a:pt x="101" y="0"/>
                    <a:pt x="104" y="13"/>
                    <a:pt x="106" y="19"/>
                  </a:cubicBezTo>
                  <a:cubicBezTo>
                    <a:pt x="89" y="33"/>
                    <a:pt x="77" y="41"/>
                    <a:pt x="54" y="52"/>
                  </a:cubicBezTo>
                  <a:cubicBezTo>
                    <a:pt x="44" y="57"/>
                    <a:pt x="34" y="63"/>
                    <a:pt x="19" y="67"/>
                  </a:cubicBezTo>
                  <a:cubicBezTo>
                    <a:pt x="18" y="67"/>
                    <a:pt x="9" y="68"/>
                    <a:pt x="8" y="68"/>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4" name="Freeform 24"/>
            <p:cNvSpPr/>
            <p:nvPr/>
          </p:nvSpPr>
          <p:spPr bwMode="auto">
            <a:xfrm>
              <a:off x="6392863" y="2027238"/>
              <a:ext cx="346075" cy="195263"/>
            </a:xfrm>
            <a:custGeom>
              <a:gdLst>
                <a:gd fmla="*/ 101 w 108" name="T0"/>
                <a:gd fmla="*/ 61 h 61" name="T1"/>
                <a:gd fmla="*/ 107 w 108" name="T2"/>
                <a:gd fmla="*/ 41 h 61" name="T3"/>
                <a:gd fmla="*/ 107 w 108" name="T4"/>
                <a:gd fmla="*/ 39 h 61" name="T5"/>
                <a:gd fmla="*/ 105 w 108" name="T6"/>
                <a:gd fmla="*/ 37 h 61" name="T7"/>
                <a:gd fmla="*/ 55 w 108" name="T8"/>
                <a:gd fmla="*/ 29 h 61" name="T9"/>
                <a:gd fmla="*/ 8 w 108" name="T10"/>
                <a:gd fmla="*/ 4 h 61" name="T11"/>
                <a:gd fmla="*/ 0 w 108" name="T12"/>
                <a:gd fmla="*/ 20 h 61" name="T13"/>
                <a:gd fmla="*/ 54 w 108" name="T14"/>
                <a:gd fmla="*/ 48 h 61" name="T15"/>
                <a:gd fmla="*/ 90 w 108" name="T16"/>
                <a:gd fmla="*/ 60 h 61" name="T17"/>
                <a:gd fmla="*/ 101 w 108" name="T18"/>
                <a:gd fmla="*/ 61 h 6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1" w="108">
                  <a:moveTo>
                    <a:pt x="101" y="61"/>
                  </a:moveTo>
                  <a:cubicBezTo>
                    <a:pt x="108" y="59"/>
                    <a:pt x="105" y="48"/>
                    <a:pt x="107" y="41"/>
                  </a:cubicBezTo>
                  <a:cubicBezTo>
                    <a:pt x="107" y="40"/>
                    <a:pt x="107" y="39"/>
                    <a:pt x="107" y="39"/>
                  </a:cubicBezTo>
                  <a:cubicBezTo>
                    <a:pt x="107" y="38"/>
                    <a:pt x="106" y="37"/>
                    <a:pt x="105" y="37"/>
                  </a:cubicBezTo>
                  <a:cubicBezTo>
                    <a:pt x="78" y="36"/>
                    <a:pt x="82" y="36"/>
                    <a:pt x="55" y="29"/>
                  </a:cubicBezTo>
                  <a:cubicBezTo>
                    <a:pt x="49" y="28"/>
                    <a:pt x="20" y="12"/>
                    <a:pt x="8" y="4"/>
                  </a:cubicBezTo>
                  <a:cubicBezTo>
                    <a:pt x="3" y="0"/>
                    <a:pt x="1" y="14"/>
                    <a:pt x="0" y="20"/>
                  </a:cubicBezTo>
                  <a:cubicBezTo>
                    <a:pt x="17" y="33"/>
                    <a:pt x="31" y="39"/>
                    <a:pt x="54" y="48"/>
                  </a:cubicBezTo>
                  <a:cubicBezTo>
                    <a:pt x="64" y="52"/>
                    <a:pt x="75" y="58"/>
                    <a:pt x="90" y="60"/>
                  </a:cubicBezTo>
                  <a:cubicBezTo>
                    <a:pt x="91" y="60"/>
                    <a:pt x="100" y="61"/>
                    <a:pt x="101" y="61"/>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5" name="Freeform 25"/>
            <p:cNvSpPr/>
            <p:nvPr/>
          </p:nvSpPr>
          <p:spPr bwMode="auto">
            <a:xfrm>
              <a:off x="6180138" y="2587625"/>
              <a:ext cx="225425" cy="61913"/>
            </a:xfrm>
            <a:custGeom>
              <a:gdLst>
                <a:gd fmla="*/ 3 w 70" name="T0"/>
                <a:gd fmla="*/ 17 h 19" name="T1"/>
                <a:gd fmla="*/ 36 w 70" name="T2"/>
                <a:gd fmla="*/ 9 h 19" name="T3"/>
                <a:gd fmla="*/ 64 w 70" name="T4"/>
                <a:gd fmla="*/ 14 h 19" name="T5"/>
                <a:gd fmla="*/ 68 w 70" name="T6"/>
                <a:gd fmla="*/ 12 h 19" name="T7"/>
                <a:gd fmla="*/ 36 w 70" name="T8"/>
                <a:gd fmla="*/ 4 h 19" name="T9"/>
                <a:gd fmla="*/ 1 w 70" name="T10"/>
                <a:gd fmla="*/ 16 h 19" name="T11"/>
                <a:gd fmla="*/ 3 w 70" name="T12"/>
                <a:gd fmla="*/ 17 h 19" name="T13"/>
              </a:gdLst>
              <a:cxnLst>
                <a:cxn ang="0">
                  <a:pos x="T0" y="T1"/>
                </a:cxn>
                <a:cxn ang="0">
                  <a:pos x="T2" y="T3"/>
                </a:cxn>
                <a:cxn ang="0">
                  <a:pos x="T4" y="T5"/>
                </a:cxn>
                <a:cxn ang="0">
                  <a:pos x="T6" y="T7"/>
                </a:cxn>
                <a:cxn ang="0">
                  <a:pos x="T8" y="T9"/>
                </a:cxn>
                <a:cxn ang="0">
                  <a:pos x="T10" y="T11"/>
                </a:cxn>
                <a:cxn ang="0">
                  <a:pos x="T12" y="T13"/>
                </a:cxn>
              </a:cxnLst>
              <a:rect b="b" l="0" r="r" t="0"/>
              <a:pathLst>
                <a:path h="19" w="70">
                  <a:moveTo>
                    <a:pt x="3" y="17"/>
                  </a:moveTo>
                  <a:cubicBezTo>
                    <a:pt x="8" y="8"/>
                    <a:pt x="27" y="9"/>
                    <a:pt x="36" y="9"/>
                  </a:cubicBezTo>
                  <a:cubicBezTo>
                    <a:pt x="43" y="8"/>
                    <a:pt x="60" y="6"/>
                    <a:pt x="64" y="14"/>
                  </a:cubicBezTo>
                  <a:cubicBezTo>
                    <a:pt x="65" y="18"/>
                    <a:pt x="70" y="15"/>
                    <a:pt x="68" y="12"/>
                  </a:cubicBezTo>
                  <a:cubicBezTo>
                    <a:pt x="64" y="0"/>
                    <a:pt x="46" y="3"/>
                    <a:pt x="36" y="4"/>
                  </a:cubicBezTo>
                  <a:cubicBezTo>
                    <a:pt x="25" y="4"/>
                    <a:pt x="6" y="5"/>
                    <a:pt x="1" y="16"/>
                  </a:cubicBezTo>
                  <a:cubicBezTo>
                    <a:pt x="0" y="17"/>
                    <a:pt x="2" y="19"/>
                    <a:pt x="3" y="17"/>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6" name="Freeform 26"/>
            <p:cNvSpPr/>
            <p:nvPr/>
          </p:nvSpPr>
          <p:spPr bwMode="auto">
            <a:xfrm>
              <a:off x="6572250" y="2312988"/>
              <a:ext cx="68263" cy="66675"/>
            </a:xfrm>
            <a:custGeom>
              <a:gdLst>
                <a:gd fmla="*/ 6 w 21" name="T0"/>
                <a:gd fmla="*/ 14 h 21" name="T1"/>
                <a:gd fmla="*/ 7 w 21" name="T2"/>
                <a:gd fmla="*/ 7 h 21" name="T3"/>
                <a:gd fmla="*/ 14 w 21" name="T4"/>
                <a:gd fmla="*/ 8 h 21" name="T5"/>
                <a:gd fmla="*/ 12 w 21" name="T6"/>
                <a:gd fmla="*/ 15 h 21" name="T7"/>
                <a:gd fmla="*/ 6 w 21" name="T8"/>
                <a:gd fmla="*/ 11 h 21" name="T9"/>
                <a:gd fmla="*/ 5 w 21" name="T10"/>
                <a:gd fmla="*/ 9 h 21" name="T11"/>
                <a:gd fmla="*/ 2 w 21" name="T12"/>
                <a:gd fmla="*/ 16 h 21" name="T13"/>
                <a:gd fmla="*/ 10 w 21" name="T14"/>
                <a:gd fmla="*/ 21 h 21" name="T15"/>
                <a:gd fmla="*/ 19 w 21" name="T16"/>
                <a:gd fmla="*/ 9 h 21" name="T17"/>
                <a:gd fmla="*/ 6 w 21" name="T18"/>
                <a:gd fmla="*/ 2 h 21" name="T19"/>
                <a:gd fmla="*/ 4 w 21" name="T20"/>
                <a:gd fmla="*/ 16 h 21" name="T21"/>
                <a:gd fmla="*/ 6 w 21" name="T22"/>
                <a:gd fmla="*/ 14 h 2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1" w="21">
                  <a:moveTo>
                    <a:pt x="6" y="14"/>
                  </a:moveTo>
                  <a:cubicBezTo>
                    <a:pt x="4" y="12"/>
                    <a:pt x="5" y="8"/>
                    <a:pt x="7" y="7"/>
                  </a:cubicBezTo>
                  <a:cubicBezTo>
                    <a:pt x="9" y="5"/>
                    <a:pt x="13" y="6"/>
                    <a:pt x="14" y="8"/>
                  </a:cubicBezTo>
                  <a:cubicBezTo>
                    <a:pt x="15" y="11"/>
                    <a:pt x="14" y="14"/>
                    <a:pt x="12" y="15"/>
                  </a:cubicBezTo>
                  <a:cubicBezTo>
                    <a:pt x="8" y="17"/>
                    <a:pt x="6" y="14"/>
                    <a:pt x="6" y="11"/>
                  </a:cubicBezTo>
                  <a:cubicBezTo>
                    <a:pt x="7" y="10"/>
                    <a:pt x="6" y="9"/>
                    <a:pt x="5" y="9"/>
                  </a:cubicBezTo>
                  <a:cubicBezTo>
                    <a:pt x="2" y="10"/>
                    <a:pt x="2" y="13"/>
                    <a:pt x="2" y="16"/>
                  </a:cubicBezTo>
                  <a:cubicBezTo>
                    <a:pt x="3" y="19"/>
                    <a:pt x="7" y="21"/>
                    <a:pt x="10" y="21"/>
                  </a:cubicBezTo>
                  <a:cubicBezTo>
                    <a:pt x="16" y="20"/>
                    <a:pt x="21" y="14"/>
                    <a:pt x="19" y="9"/>
                  </a:cubicBezTo>
                  <a:cubicBezTo>
                    <a:pt x="18" y="3"/>
                    <a:pt x="11" y="0"/>
                    <a:pt x="6" y="2"/>
                  </a:cubicBezTo>
                  <a:cubicBezTo>
                    <a:pt x="1" y="5"/>
                    <a:pt x="0" y="12"/>
                    <a:pt x="4" y="16"/>
                  </a:cubicBezTo>
                  <a:cubicBezTo>
                    <a:pt x="5" y="16"/>
                    <a:pt x="6" y="15"/>
                    <a:pt x="6" y="14"/>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7" name="Freeform 27"/>
            <p:cNvSpPr/>
            <p:nvPr/>
          </p:nvSpPr>
          <p:spPr bwMode="auto">
            <a:xfrm>
              <a:off x="5900738" y="2335213"/>
              <a:ext cx="80963" cy="60325"/>
            </a:xfrm>
            <a:custGeom>
              <a:gdLst>
                <a:gd fmla="*/ 18 w 25" name="T0"/>
                <a:gd fmla="*/ 6 h 19" name="T1"/>
                <a:gd fmla="*/ 6 w 25" name="T2"/>
                <a:gd fmla="*/ 2 h 19" name="T3"/>
                <a:gd fmla="*/ 2 w 25" name="T4"/>
                <a:gd fmla="*/ 12 h 19" name="T5"/>
                <a:gd fmla="*/ 22 w 25" name="T6"/>
                <a:gd fmla="*/ 6 h 19" name="T7"/>
                <a:gd fmla="*/ 20 w 25" name="T8"/>
                <a:gd fmla="*/ 5 h 19" name="T9"/>
                <a:gd fmla="*/ 18 w 25" name="T10"/>
                <a:gd fmla="*/ 8 h 19" name="T11"/>
                <a:gd fmla="*/ 10 w 25" name="T12"/>
                <a:gd fmla="*/ 11 h 19" name="T13"/>
                <a:gd fmla="*/ 5 w 25" name="T14"/>
                <a:gd fmla="*/ 10 h 19" name="T15"/>
                <a:gd fmla="*/ 7 w 25" name="T16"/>
                <a:gd fmla="*/ 6 h 19" name="T17"/>
                <a:gd fmla="*/ 17 w 25" name="T18"/>
                <a:gd fmla="*/ 7 h 19" name="T19"/>
                <a:gd fmla="*/ 18 w 25" name="T20"/>
                <a:gd fmla="*/ 6 h 1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9" w="25">
                  <a:moveTo>
                    <a:pt x="18" y="6"/>
                  </a:moveTo>
                  <a:cubicBezTo>
                    <a:pt x="16" y="3"/>
                    <a:pt x="10" y="0"/>
                    <a:pt x="6" y="2"/>
                  </a:cubicBezTo>
                  <a:cubicBezTo>
                    <a:pt x="2" y="4"/>
                    <a:pt x="0" y="8"/>
                    <a:pt x="2" y="12"/>
                  </a:cubicBezTo>
                  <a:cubicBezTo>
                    <a:pt x="6" y="19"/>
                    <a:pt x="25" y="16"/>
                    <a:pt x="22" y="6"/>
                  </a:cubicBezTo>
                  <a:cubicBezTo>
                    <a:pt x="21" y="6"/>
                    <a:pt x="21" y="5"/>
                    <a:pt x="20" y="5"/>
                  </a:cubicBezTo>
                  <a:cubicBezTo>
                    <a:pt x="18" y="5"/>
                    <a:pt x="18" y="7"/>
                    <a:pt x="18" y="8"/>
                  </a:cubicBezTo>
                  <a:cubicBezTo>
                    <a:pt x="17" y="11"/>
                    <a:pt x="13" y="11"/>
                    <a:pt x="10" y="11"/>
                  </a:cubicBezTo>
                  <a:cubicBezTo>
                    <a:pt x="8" y="11"/>
                    <a:pt x="6" y="11"/>
                    <a:pt x="5" y="10"/>
                  </a:cubicBezTo>
                  <a:cubicBezTo>
                    <a:pt x="4" y="9"/>
                    <a:pt x="5" y="7"/>
                    <a:pt x="7" y="6"/>
                  </a:cubicBezTo>
                  <a:cubicBezTo>
                    <a:pt x="10" y="3"/>
                    <a:pt x="14" y="6"/>
                    <a:pt x="17" y="7"/>
                  </a:cubicBezTo>
                  <a:cubicBezTo>
                    <a:pt x="18" y="8"/>
                    <a:pt x="19" y="7"/>
                    <a:pt x="18" y="6"/>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9" name="Freeform 29"/>
            <p:cNvSpPr/>
            <p:nvPr/>
          </p:nvSpPr>
          <p:spPr bwMode="auto">
            <a:xfrm>
              <a:off x="5978525" y="3576638"/>
              <a:ext cx="115888" cy="238125"/>
            </a:xfrm>
            <a:custGeom>
              <a:gdLst>
                <a:gd fmla="*/ 35 w 36" name="T0"/>
                <a:gd fmla="*/ 72 h 74" name="T1"/>
                <a:gd fmla="*/ 28 w 36" name="T2"/>
                <a:gd fmla="*/ 17 h 74" name="T3"/>
                <a:gd fmla="*/ 27 w 36" name="T4"/>
                <a:gd fmla="*/ 16 h 74" name="T5"/>
                <a:gd fmla="*/ 21 w 36" name="T6"/>
                <a:gd fmla="*/ 1 h 74" name="T7"/>
                <a:gd fmla="*/ 20 w 36" name="T8"/>
                <a:gd fmla="*/ 0 h 74" name="T9"/>
                <a:gd fmla="*/ 2 w 36" name="T10"/>
                <a:gd fmla="*/ 7 h 74" name="T11"/>
                <a:gd fmla="*/ 1 w 36" name="T12"/>
                <a:gd fmla="*/ 9 h 74" name="T13"/>
                <a:gd fmla="*/ 1 w 36" name="T14"/>
                <a:gd fmla="*/ 36 h 74" name="T15"/>
                <a:gd fmla="*/ 7 w 36" name="T16"/>
                <a:gd fmla="*/ 53 h 74" name="T17"/>
                <a:gd fmla="*/ 34 w 36" name="T18"/>
                <a:gd fmla="*/ 73 h 74" name="T19"/>
                <a:gd fmla="*/ 35 w 36" name="T20"/>
                <a:gd fmla="*/ 71 h 74" name="T21"/>
                <a:gd fmla="*/ 4 w 36" name="T22"/>
                <a:gd fmla="*/ 42 h 74" name="T23"/>
                <a:gd fmla="*/ 5 w 36" name="T24"/>
                <a:gd fmla="*/ 18 h 74" name="T25"/>
                <a:gd fmla="*/ 3 w 36" name="T26"/>
                <a:gd fmla="*/ 9 h 74" name="T27"/>
                <a:gd fmla="*/ 19 w 36" name="T28"/>
                <a:gd fmla="*/ 2 h 74" name="T29"/>
                <a:gd fmla="*/ 23 w 36" name="T30"/>
                <a:gd fmla="*/ 16 h 74" name="T31"/>
                <a:gd fmla="*/ 27 w 36" name="T32"/>
                <a:gd fmla="*/ 20 h 74" name="T33"/>
                <a:gd fmla="*/ 29 w 36" name="T34"/>
                <a:gd fmla="*/ 38 h 74" name="T35"/>
                <a:gd fmla="*/ 33 w 36" name="T36"/>
                <a:gd fmla="*/ 72 h 74" name="T37"/>
                <a:gd fmla="*/ 35 w 36" name="T38"/>
                <a:gd fmla="*/ 72 h 74"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74" w="36">
                  <a:moveTo>
                    <a:pt x="35" y="72"/>
                  </a:moveTo>
                  <a:cubicBezTo>
                    <a:pt x="33" y="54"/>
                    <a:pt x="31" y="36"/>
                    <a:pt x="28" y="17"/>
                  </a:cubicBezTo>
                  <a:cubicBezTo>
                    <a:pt x="28" y="17"/>
                    <a:pt x="28" y="17"/>
                    <a:pt x="27" y="16"/>
                  </a:cubicBezTo>
                  <a:cubicBezTo>
                    <a:pt x="23" y="15"/>
                    <a:pt x="22" y="5"/>
                    <a:pt x="21" y="1"/>
                  </a:cubicBezTo>
                  <a:cubicBezTo>
                    <a:pt x="21" y="0"/>
                    <a:pt x="20" y="0"/>
                    <a:pt x="20" y="0"/>
                  </a:cubicBezTo>
                  <a:cubicBezTo>
                    <a:pt x="14" y="2"/>
                    <a:pt x="8" y="5"/>
                    <a:pt x="2" y="7"/>
                  </a:cubicBezTo>
                  <a:cubicBezTo>
                    <a:pt x="1" y="7"/>
                    <a:pt x="1" y="8"/>
                    <a:pt x="1" y="9"/>
                  </a:cubicBezTo>
                  <a:cubicBezTo>
                    <a:pt x="4" y="16"/>
                    <a:pt x="0" y="27"/>
                    <a:pt x="1" y="36"/>
                  </a:cubicBezTo>
                  <a:cubicBezTo>
                    <a:pt x="2" y="42"/>
                    <a:pt x="3" y="48"/>
                    <a:pt x="7" y="53"/>
                  </a:cubicBezTo>
                  <a:cubicBezTo>
                    <a:pt x="13" y="63"/>
                    <a:pt x="24" y="70"/>
                    <a:pt x="34" y="73"/>
                  </a:cubicBezTo>
                  <a:cubicBezTo>
                    <a:pt x="35" y="73"/>
                    <a:pt x="36" y="71"/>
                    <a:pt x="35" y="71"/>
                  </a:cubicBezTo>
                  <a:cubicBezTo>
                    <a:pt x="21" y="67"/>
                    <a:pt x="8" y="56"/>
                    <a:pt x="4" y="42"/>
                  </a:cubicBezTo>
                  <a:cubicBezTo>
                    <a:pt x="2" y="33"/>
                    <a:pt x="5" y="26"/>
                    <a:pt x="5" y="18"/>
                  </a:cubicBezTo>
                  <a:cubicBezTo>
                    <a:pt x="5" y="18"/>
                    <a:pt x="3" y="7"/>
                    <a:pt x="3" y="9"/>
                  </a:cubicBezTo>
                  <a:cubicBezTo>
                    <a:pt x="3" y="8"/>
                    <a:pt x="18" y="2"/>
                    <a:pt x="19" y="2"/>
                  </a:cubicBezTo>
                  <a:cubicBezTo>
                    <a:pt x="20" y="3"/>
                    <a:pt x="22" y="13"/>
                    <a:pt x="23" y="16"/>
                  </a:cubicBezTo>
                  <a:cubicBezTo>
                    <a:pt x="25" y="19"/>
                    <a:pt x="25" y="17"/>
                    <a:pt x="27" y="20"/>
                  </a:cubicBezTo>
                  <a:cubicBezTo>
                    <a:pt x="28" y="25"/>
                    <a:pt x="28" y="33"/>
                    <a:pt x="29" y="38"/>
                  </a:cubicBezTo>
                  <a:cubicBezTo>
                    <a:pt x="30" y="50"/>
                    <a:pt x="32" y="61"/>
                    <a:pt x="33" y="72"/>
                  </a:cubicBezTo>
                  <a:cubicBezTo>
                    <a:pt x="34" y="74"/>
                    <a:pt x="36" y="74"/>
                    <a:pt x="35" y="72"/>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1" name="Freeform 31"/>
            <p:cNvSpPr/>
            <p:nvPr/>
          </p:nvSpPr>
          <p:spPr bwMode="auto">
            <a:xfrm>
              <a:off x="5797550" y="2901950"/>
              <a:ext cx="284163" cy="720725"/>
            </a:xfrm>
            <a:custGeom>
              <a:gdLst>
                <a:gd fmla="*/ 68 w 88" name="T0"/>
                <a:gd fmla="*/ 1 h 225" name="T1"/>
                <a:gd fmla="*/ 9 w 88" name="T2"/>
                <a:gd fmla="*/ 109 h 225" name="T3"/>
                <a:gd fmla="*/ 47 w 88" name="T4"/>
                <a:gd fmla="*/ 224 h 225" name="T5"/>
                <a:gd fmla="*/ 49 w 88" name="T6"/>
                <a:gd fmla="*/ 225 h 225" name="T7"/>
                <a:gd fmla="*/ 85 w 88" name="T8"/>
                <a:gd fmla="*/ 210 h 225" name="T9"/>
                <a:gd fmla="*/ 87 w 88" name="T10"/>
                <a:gd fmla="*/ 207 h 225" name="T11"/>
                <a:gd fmla="*/ 64 w 88" name="T12"/>
                <a:gd fmla="*/ 89 h 225" name="T13"/>
                <a:gd fmla="*/ 74 w 88" name="T14"/>
                <a:gd fmla="*/ 45 h 225" name="T15"/>
                <a:gd fmla="*/ 70 w 88" name="T16"/>
                <a:gd fmla="*/ 1 h 225" name="T17"/>
                <a:gd fmla="*/ 68 w 88" name="T18"/>
                <a:gd fmla="*/ 1 h 225" name="T19"/>
                <a:gd fmla="*/ 66 w 88" name="T20"/>
                <a:gd fmla="*/ 28 h 225" name="T21"/>
                <a:gd fmla="*/ 63 w 88" name="T22"/>
                <a:gd fmla="*/ 74 h 225" name="T23"/>
                <a:gd fmla="*/ 57 w 88" name="T24"/>
                <a:gd fmla="*/ 99 h 225" name="T25"/>
                <a:gd fmla="*/ 61 w 88" name="T26"/>
                <a:gd fmla="*/ 157 h 225" name="T27"/>
                <a:gd fmla="*/ 77 w 88" name="T28"/>
                <a:gd fmla="*/ 209 h 225" name="T29"/>
                <a:gd fmla="*/ 50 w 88" name="T30"/>
                <a:gd fmla="*/ 220 h 225" name="T31"/>
                <a:gd fmla="*/ 34 w 88" name="T32"/>
                <a:gd fmla="*/ 195 h 225" name="T33"/>
                <a:gd fmla="*/ 11 w 88" name="T34"/>
                <a:gd fmla="*/ 125 h 225" name="T35"/>
                <a:gd fmla="*/ 70 w 88" name="T36"/>
                <a:gd fmla="*/ 2 h 225" name="T37"/>
                <a:gd fmla="*/ 68 w 88" name="T38"/>
                <a:gd fmla="*/ 1 h 225"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25" w="88">
                  <a:moveTo>
                    <a:pt x="68" y="1"/>
                  </a:moveTo>
                  <a:cubicBezTo>
                    <a:pt x="36" y="28"/>
                    <a:pt x="17" y="68"/>
                    <a:pt x="9" y="109"/>
                  </a:cubicBezTo>
                  <a:cubicBezTo>
                    <a:pt x="0" y="153"/>
                    <a:pt x="25" y="189"/>
                    <a:pt x="47" y="224"/>
                  </a:cubicBezTo>
                  <a:cubicBezTo>
                    <a:pt x="47" y="225"/>
                    <a:pt x="48" y="225"/>
                    <a:pt x="49" y="225"/>
                  </a:cubicBezTo>
                  <a:cubicBezTo>
                    <a:pt x="61" y="221"/>
                    <a:pt x="73" y="215"/>
                    <a:pt x="85" y="210"/>
                  </a:cubicBezTo>
                  <a:cubicBezTo>
                    <a:pt x="87" y="210"/>
                    <a:pt x="88" y="208"/>
                    <a:pt x="87" y="207"/>
                  </a:cubicBezTo>
                  <a:cubicBezTo>
                    <a:pt x="68" y="170"/>
                    <a:pt x="55" y="131"/>
                    <a:pt x="64" y="89"/>
                  </a:cubicBezTo>
                  <a:cubicBezTo>
                    <a:pt x="68" y="74"/>
                    <a:pt x="74" y="61"/>
                    <a:pt x="74" y="45"/>
                  </a:cubicBezTo>
                  <a:cubicBezTo>
                    <a:pt x="73" y="30"/>
                    <a:pt x="69" y="16"/>
                    <a:pt x="70" y="1"/>
                  </a:cubicBezTo>
                  <a:cubicBezTo>
                    <a:pt x="70" y="1"/>
                    <a:pt x="69" y="1"/>
                    <a:pt x="68" y="1"/>
                  </a:cubicBezTo>
                  <a:cubicBezTo>
                    <a:pt x="63" y="10"/>
                    <a:pt x="64" y="17"/>
                    <a:pt x="66" y="28"/>
                  </a:cubicBezTo>
                  <a:cubicBezTo>
                    <a:pt x="68" y="45"/>
                    <a:pt x="68" y="57"/>
                    <a:pt x="63" y="74"/>
                  </a:cubicBezTo>
                  <a:cubicBezTo>
                    <a:pt x="61" y="82"/>
                    <a:pt x="58" y="90"/>
                    <a:pt x="57" y="99"/>
                  </a:cubicBezTo>
                  <a:cubicBezTo>
                    <a:pt x="55" y="118"/>
                    <a:pt x="56" y="138"/>
                    <a:pt x="61" y="157"/>
                  </a:cubicBezTo>
                  <a:cubicBezTo>
                    <a:pt x="64" y="169"/>
                    <a:pt x="83" y="200"/>
                    <a:pt x="77" y="209"/>
                  </a:cubicBezTo>
                  <a:cubicBezTo>
                    <a:pt x="75" y="212"/>
                    <a:pt x="49" y="220"/>
                    <a:pt x="50" y="220"/>
                  </a:cubicBezTo>
                  <a:cubicBezTo>
                    <a:pt x="45" y="217"/>
                    <a:pt x="37" y="200"/>
                    <a:pt x="34" y="195"/>
                  </a:cubicBezTo>
                  <a:cubicBezTo>
                    <a:pt x="22" y="173"/>
                    <a:pt x="10" y="150"/>
                    <a:pt x="11" y="125"/>
                  </a:cubicBezTo>
                  <a:cubicBezTo>
                    <a:pt x="14" y="80"/>
                    <a:pt x="37" y="33"/>
                    <a:pt x="70" y="2"/>
                  </a:cubicBezTo>
                  <a:cubicBezTo>
                    <a:pt x="71" y="1"/>
                    <a:pt x="69" y="0"/>
                    <a:pt x="68" y="1"/>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3" name="Freeform 33"/>
            <p:cNvSpPr/>
            <p:nvPr/>
          </p:nvSpPr>
          <p:spPr bwMode="auto">
            <a:xfrm>
              <a:off x="6472238" y="3579813"/>
              <a:ext cx="115888" cy="238125"/>
            </a:xfrm>
            <a:custGeom>
              <a:gdLst>
                <a:gd fmla="*/ 2 w 36" name="T0"/>
                <a:gd fmla="*/ 73 h 74" name="T1"/>
                <a:gd fmla="*/ 6 w 36" name="T2"/>
                <a:gd fmla="*/ 40 h 74" name="T3"/>
                <a:gd fmla="*/ 9 w 36" name="T4"/>
                <a:gd fmla="*/ 21 h 74" name="T5"/>
                <a:gd fmla="*/ 12 w 36" name="T6"/>
                <a:gd fmla="*/ 16 h 74" name="T7"/>
                <a:gd fmla="*/ 16 w 36" name="T8"/>
                <a:gd fmla="*/ 3 h 74" name="T9"/>
                <a:gd fmla="*/ 32 w 36" name="T10"/>
                <a:gd fmla="*/ 9 h 74" name="T11"/>
                <a:gd fmla="*/ 30 w 36" name="T12"/>
                <a:gd fmla="*/ 18 h 74" name="T13"/>
                <a:gd fmla="*/ 32 w 36" name="T14"/>
                <a:gd fmla="*/ 40 h 74" name="T15"/>
                <a:gd fmla="*/ 1 w 36" name="T16"/>
                <a:gd fmla="*/ 71 h 74" name="T17"/>
                <a:gd fmla="*/ 1 w 36" name="T18"/>
                <a:gd fmla="*/ 73 h 74" name="T19"/>
                <a:gd fmla="*/ 29 w 36" name="T20"/>
                <a:gd fmla="*/ 54 h 74" name="T21"/>
                <a:gd fmla="*/ 35 w 36" name="T22"/>
                <a:gd fmla="*/ 36 h 74" name="T23"/>
                <a:gd fmla="*/ 35 w 36" name="T24"/>
                <a:gd fmla="*/ 9 h 74" name="T25"/>
                <a:gd fmla="*/ 34 w 36" name="T26"/>
                <a:gd fmla="*/ 7 h 74" name="T27"/>
                <a:gd fmla="*/ 16 w 36" name="T28"/>
                <a:gd fmla="*/ 1 h 74" name="T29"/>
                <a:gd fmla="*/ 15 w 36" name="T30"/>
                <a:gd fmla="*/ 1 h 74" name="T31"/>
                <a:gd fmla="*/ 8 w 36" name="T32"/>
                <a:gd fmla="*/ 17 h 74" name="T33"/>
                <a:gd fmla="*/ 7 w 36" name="T34"/>
                <a:gd fmla="*/ 18 h 74" name="T35"/>
                <a:gd fmla="*/ 0 w 36" name="T36"/>
                <a:gd fmla="*/ 73 h 74" name="T37"/>
                <a:gd fmla="*/ 2 w 36" name="T38"/>
                <a:gd fmla="*/ 73 h 74"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74" w="36">
                  <a:moveTo>
                    <a:pt x="2" y="73"/>
                  </a:moveTo>
                  <a:cubicBezTo>
                    <a:pt x="4" y="62"/>
                    <a:pt x="5" y="51"/>
                    <a:pt x="6" y="40"/>
                  </a:cubicBezTo>
                  <a:cubicBezTo>
                    <a:pt x="7" y="34"/>
                    <a:pt x="7" y="27"/>
                    <a:pt x="9" y="21"/>
                  </a:cubicBezTo>
                  <a:cubicBezTo>
                    <a:pt x="10" y="17"/>
                    <a:pt x="10" y="20"/>
                    <a:pt x="12" y="16"/>
                  </a:cubicBezTo>
                  <a:cubicBezTo>
                    <a:pt x="13" y="14"/>
                    <a:pt x="16" y="3"/>
                    <a:pt x="16" y="3"/>
                  </a:cubicBezTo>
                  <a:cubicBezTo>
                    <a:pt x="17" y="2"/>
                    <a:pt x="32" y="8"/>
                    <a:pt x="32" y="9"/>
                  </a:cubicBezTo>
                  <a:cubicBezTo>
                    <a:pt x="32" y="8"/>
                    <a:pt x="30" y="17"/>
                    <a:pt x="30" y="18"/>
                  </a:cubicBezTo>
                  <a:cubicBezTo>
                    <a:pt x="30" y="25"/>
                    <a:pt x="34" y="32"/>
                    <a:pt x="32" y="40"/>
                  </a:cubicBezTo>
                  <a:cubicBezTo>
                    <a:pt x="28" y="56"/>
                    <a:pt x="16" y="67"/>
                    <a:pt x="1" y="71"/>
                  </a:cubicBezTo>
                  <a:cubicBezTo>
                    <a:pt x="0" y="72"/>
                    <a:pt x="0" y="74"/>
                    <a:pt x="1" y="73"/>
                  </a:cubicBezTo>
                  <a:cubicBezTo>
                    <a:pt x="12" y="70"/>
                    <a:pt x="23" y="63"/>
                    <a:pt x="29" y="54"/>
                  </a:cubicBezTo>
                  <a:cubicBezTo>
                    <a:pt x="32" y="49"/>
                    <a:pt x="34" y="42"/>
                    <a:pt x="35" y="36"/>
                  </a:cubicBezTo>
                  <a:cubicBezTo>
                    <a:pt x="36" y="28"/>
                    <a:pt x="31" y="17"/>
                    <a:pt x="35" y="9"/>
                  </a:cubicBezTo>
                  <a:cubicBezTo>
                    <a:pt x="35" y="8"/>
                    <a:pt x="35" y="8"/>
                    <a:pt x="34" y="7"/>
                  </a:cubicBezTo>
                  <a:cubicBezTo>
                    <a:pt x="28" y="5"/>
                    <a:pt x="22" y="3"/>
                    <a:pt x="16" y="1"/>
                  </a:cubicBezTo>
                  <a:cubicBezTo>
                    <a:pt x="15" y="0"/>
                    <a:pt x="15" y="1"/>
                    <a:pt x="15" y="1"/>
                  </a:cubicBezTo>
                  <a:cubicBezTo>
                    <a:pt x="14" y="5"/>
                    <a:pt x="12" y="16"/>
                    <a:pt x="8" y="17"/>
                  </a:cubicBezTo>
                  <a:cubicBezTo>
                    <a:pt x="8" y="17"/>
                    <a:pt x="7" y="17"/>
                    <a:pt x="7" y="18"/>
                  </a:cubicBezTo>
                  <a:cubicBezTo>
                    <a:pt x="5" y="36"/>
                    <a:pt x="3" y="54"/>
                    <a:pt x="0" y="73"/>
                  </a:cubicBezTo>
                  <a:cubicBezTo>
                    <a:pt x="0" y="74"/>
                    <a:pt x="2" y="74"/>
                    <a:pt x="2" y="73"/>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5" name="Freeform 35"/>
            <p:cNvSpPr/>
            <p:nvPr/>
          </p:nvSpPr>
          <p:spPr bwMode="auto">
            <a:xfrm>
              <a:off x="6484938" y="2905125"/>
              <a:ext cx="284163" cy="723900"/>
            </a:xfrm>
            <a:custGeom>
              <a:gdLst>
                <a:gd fmla="*/ 18 w 88" name="T0"/>
                <a:gd fmla="*/ 3 h 226" name="T1"/>
                <a:gd fmla="*/ 76 w 88" name="T2"/>
                <a:gd fmla="*/ 119 h 226" name="T3"/>
                <a:gd fmla="*/ 58 w 88" name="T4"/>
                <a:gd fmla="*/ 186 h 226" name="T5"/>
                <a:gd fmla="*/ 43 w 88" name="T6"/>
                <a:gd fmla="*/ 212 h 226" name="T7"/>
                <a:gd fmla="*/ 37 w 88" name="T8"/>
                <a:gd fmla="*/ 220 h 226" name="T9"/>
                <a:gd fmla="*/ 17 w 88" name="T10"/>
                <a:gd fmla="*/ 212 h 226" name="T11"/>
                <a:gd fmla="*/ 13 w 88" name="T12"/>
                <a:gd fmla="*/ 193 h 226" name="T13"/>
                <a:gd fmla="*/ 24 w 88" name="T14"/>
                <a:gd fmla="*/ 164 h 226" name="T15"/>
                <a:gd fmla="*/ 31 w 88" name="T16"/>
                <a:gd fmla="*/ 109 h 226" name="T17"/>
                <a:gd fmla="*/ 20 w 88" name="T18"/>
                <a:gd fmla="*/ 39 h 226" name="T19"/>
                <a:gd fmla="*/ 19 w 88" name="T20"/>
                <a:gd fmla="*/ 1 h 226" name="T21"/>
                <a:gd fmla="*/ 18 w 88" name="T22"/>
                <a:gd fmla="*/ 2 h 226" name="T23"/>
                <a:gd fmla="*/ 14 w 88" name="T24"/>
                <a:gd fmla="*/ 45 h 226" name="T25"/>
                <a:gd fmla="*/ 24 w 88" name="T26"/>
                <a:gd fmla="*/ 93 h 226" name="T27"/>
                <a:gd fmla="*/ 1 w 88" name="T28"/>
                <a:gd fmla="*/ 207 h 226" name="T29"/>
                <a:gd fmla="*/ 2 w 88" name="T30"/>
                <a:gd fmla="*/ 211 h 226" name="T31"/>
                <a:gd fmla="*/ 38 w 88" name="T32"/>
                <a:gd fmla="*/ 225 h 226" name="T33"/>
                <a:gd fmla="*/ 41 w 88" name="T34"/>
                <a:gd fmla="*/ 224 h 226" name="T35"/>
                <a:gd fmla="*/ 78 w 88" name="T36"/>
                <a:gd fmla="*/ 106 h 226" name="T37"/>
                <a:gd fmla="*/ 19 w 88" name="T38"/>
                <a:gd fmla="*/ 1 h 226" name="T39"/>
                <a:gd fmla="*/ 18 w 88" name="T40"/>
                <a:gd fmla="*/ 3 h 226"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26" w="88">
                  <a:moveTo>
                    <a:pt x="18" y="3"/>
                  </a:moveTo>
                  <a:cubicBezTo>
                    <a:pt x="49" y="32"/>
                    <a:pt x="71" y="76"/>
                    <a:pt x="76" y="119"/>
                  </a:cubicBezTo>
                  <a:cubicBezTo>
                    <a:pt x="79" y="143"/>
                    <a:pt x="69" y="166"/>
                    <a:pt x="58" y="186"/>
                  </a:cubicBezTo>
                  <a:cubicBezTo>
                    <a:pt x="53" y="195"/>
                    <a:pt x="48" y="203"/>
                    <a:pt x="43" y="212"/>
                  </a:cubicBezTo>
                  <a:cubicBezTo>
                    <a:pt x="42" y="214"/>
                    <a:pt x="39" y="219"/>
                    <a:pt x="37" y="220"/>
                  </a:cubicBezTo>
                  <a:cubicBezTo>
                    <a:pt x="35" y="221"/>
                    <a:pt x="15" y="210"/>
                    <a:pt x="17" y="212"/>
                  </a:cubicBezTo>
                  <a:cubicBezTo>
                    <a:pt x="7" y="205"/>
                    <a:pt x="8" y="204"/>
                    <a:pt x="13" y="193"/>
                  </a:cubicBezTo>
                  <a:cubicBezTo>
                    <a:pt x="17" y="184"/>
                    <a:pt x="21" y="174"/>
                    <a:pt x="24" y="164"/>
                  </a:cubicBezTo>
                  <a:cubicBezTo>
                    <a:pt x="30" y="146"/>
                    <a:pt x="32" y="128"/>
                    <a:pt x="31" y="109"/>
                  </a:cubicBezTo>
                  <a:cubicBezTo>
                    <a:pt x="30" y="85"/>
                    <a:pt x="18" y="63"/>
                    <a:pt x="20" y="39"/>
                  </a:cubicBezTo>
                  <a:cubicBezTo>
                    <a:pt x="21" y="26"/>
                    <a:pt x="26" y="13"/>
                    <a:pt x="19" y="1"/>
                  </a:cubicBezTo>
                  <a:cubicBezTo>
                    <a:pt x="19" y="1"/>
                    <a:pt x="18" y="1"/>
                    <a:pt x="18" y="2"/>
                  </a:cubicBezTo>
                  <a:cubicBezTo>
                    <a:pt x="18" y="17"/>
                    <a:pt x="15" y="31"/>
                    <a:pt x="14" y="45"/>
                  </a:cubicBezTo>
                  <a:cubicBezTo>
                    <a:pt x="13" y="62"/>
                    <a:pt x="21" y="77"/>
                    <a:pt x="24" y="93"/>
                  </a:cubicBezTo>
                  <a:cubicBezTo>
                    <a:pt x="32" y="134"/>
                    <a:pt x="19" y="171"/>
                    <a:pt x="1" y="207"/>
                  </a:cubicBezTo>
                  <a:cubicBezTo>
                    <a:pt x="0" y="209"/>
                    <a:pt x="1" y="210"/>
                    <a:pt x="2" y="211"/>
                  </a:cubicBezTo>
                  <a:cubicBezTo>
                    <a:pt x="14" y="215"/>
                    <a:pt x="26" y="221"/>
                    <a:pt x="38" y="225"/>
                  </a:cubicBezTo>
                  <a:cubicBezTo>
                    <a:pt x="39" y="226"/>
                    <a:pt x="40" y="225"/>
                    <a:pt x="41" y="224"/>
                  </a:cubicBezTo>
                  <a:cubicBezTo>
                    <a:pt x="63" y="187"/>
                    <a:pt x="88" y="151"/>
                    <a:pt x="78" y="106"/>
                  </a:cubicBezTo>
                  <a:cubicBezTo>
                    <a:pt x="70" y="66"/>
                    <a:pt x="51" y="28"/>
                    <a:pt x="19" y="1"/>
                  </a:cubicBezTo>
                  <a:cubicBezTo>
                    <a:pt x="18" y="0"/>
                    <a:pt x="16" y="2"/>
                    <a:pt x="18" y="3"/>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6" name="Freeform 36"/>
            <p:cNvSpPr/>
            <p:nvPr/>
          </p:nvSpPr>
          <p:spPr bwMode="auto">
            <a:xfrm>
              <a:off x="5965825" y="2805113"/>
              <a:ext cx="304800" cy="820738"/>
            </a:xfrm>
            <a:custGeom>
              <a:gdLst>
                <a:gd fmla="*/ 90 w 95" name="T0"/>
                <a:gd fmla="*/ 6 h 256" name="T1"/>
                <a:gd fmla="*/ 65 w 95" name="T2"/>
                <a:gd fmla="*/ 16 h 256" name="T3"/>
                <a:gd fmla="*/ 54 w 95" name="T4"/>
                <a:gd fmla="*/ 37 h 256" name="T5"/>
                <a:gd fmla="*/ 94 w 95" name="T6"/>
                <a:gd fmla="*/ 64 h 256" name="T7"/>
                <a:gd fmla="*/ 95 w 95" name="T8"/>
                <a:gd fmla="*/ 244 h 256" name="T9"/>
                <a:gd fmla="*/ 9 w 95" name="T10"/>
                <a:gd fmla="*/ 242 h 256" name="T11"/>
                <a:gd fmla="*/ 0 w 95" name="T12"/>
                <a:gd fmla="*/ 170 h 256" name="T13"/>
                <a:gd fmla="*/ 2 w 95" name="T14"/>
                <a:gd fmla="*/ 134 h 256" name="T15"/>
                <a:gd fmla="*/ 5 w 95" name="T16"/>
                <a:gd fmla="*/ 107 h 256" name="T17"/>
                <a:gd fmla="*/ 13 w 95" name="T18"/>
                <a:gd fmla="*/ 45 h 256" name="T19"/>
                <a:gd fmla="*/ 14 w 95" name="T20"/>
                <a:gd fmla="*/ 35 h 256" name="T21"/>
                <a:gd fmla="*/ 25 w 95" name="T22"/>
                <a:gd fmla="*/ 26 h 256" name="T23"/>
                <a:gd fmla="*/ 92 w 95" name="T24"/>
                <a:gd fmla="*/ 0 h 25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6" w="95">
                  <a:moveTo>
                    <a:pt x="90" y="6"/>
                  </a:moveTo>
                  <a:cubicBezTo>
                    <a:pt x="82" y="8"/>
                    <a:pt x="76" y="10"/>
                    <a:pt x="65" y="16"/>
                  </a:cubicBezTo>
                  <a:cubicBezTo>
                    <a:pt x="57" y="20"/>
                    <a:pt x="52" y="29"/>
                    <a:pt x="54" y="37"/>
                  </a:cubicBezTo>
                  <a:cubicBezTo>
                    <a:pt x="60" y="53"/>
                    <a:pt x="83" y="52"/>
                    <a:pt x="94" y="64"/>
                  </a:cubicBezTo>
                  <a:cubicBezTo>
                    <a:pt x="87" y="151"/>
                    <a:pt x="88" y="157"/>
                    <a:pt x="95" y="244"/>
                  </a:cubicBezTo>
                  <a:cubicBezTo>
                    <a:pt x="65" y="250"/>
                    <a:pt x="38" y="256"/>
                    <a:pt x="9" y="242"/>
                  </a:cubicBezTo>
                  <a:cubicBezTo>
                    <a:pt x="4" y="239"/>
                    <a:pt x="1" y="214"/>
                    <a:pt x="0" y="170"/>
                  </a:cubicBezTo>
                  <a:cubicBezTo>
                    <a:pt x="0" y="158"/>
                    <a:pt x="0" y="145"/>
                    <a:pt x="2" y="134"/>
                  </a:cubicBezTo>
                  <a:cubicBezTo>
                    <a:pt x="4" y="124"/>
                    <a:pt x="3" y="117"/>
                    <a:pt x="5" y="107"/>
                  </a:cubicBezTo>
                  <a:cubicBezTo>
                    <a:pt x="10" y="87"/>
                    <a:pt x="13" y="66"/>
                    <a:pt x="13" y="45"/>
                  </a:cubicBezTo>
                  <a:cubicBezTo>
                    <a:pt x="13" y="42"/>
                    <a:pt x="13" y="38"/>
                    <a:pt x="14" y="35"/>
                  </a:cubicBezTo>
                  <a:cubicBezTo>
                    <a:pt x="16" y="30"/>
                    <a:pt x="21" y="28"/>
                    <a:pt x="25" y="26"/>
                  </a:cubicBezTo>
                  <a:cubicBezTo>
                    <a:pt x="42" y="18"/>
                    <a:pt x="73" y="3"/>
                    <a:pt x="92" y="0"/>
                  </a:cubicBezTo>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7" name="Freeform 37"/>
            <p:cNvSpPr/>
            <p:nvPr/>
          </p:nvSpPr>
          <p:spPr bwMode="auto">
            <a:xfrm>
              <a:off x="6318250" y="2805113"/>
              <a:ext cx="273050" cy="782638"/>
            </a:xfrm>
            <a:custGeom>
              <a:gdLst>
                <a:gd fmla="*/ 2 w 85" name="T0"/>
                <a:gd fmla="*/ 6 h 244" name="T1"/>
                <a:gd fmla="*/ 27 w 85" name="T2"/>
                <a:gd fmla="*/ 16 h 244" name="T3"/>
                <a:gd fmla="*/ 36 w 85" name="T4"/>
                <a:gd fmla="*/ 37 h 244" name="T5"/>
                <a:gd fmla="*/ 0 w 85" name="T6"/>
                <a:gd fmla="*/ 64 h 244" name="T7"/>
                <a:gd fmla="*/ 6 w 85" name="T8"/>
                <a:gd fmla="*/ 243 h 244" name="T9"/>
                <a:gd fmla="*/ 71 w 85" name="T10"/>
                <a:gd fmla="*/ 233 h 244" name="T11"/>
                <a:gd fmla="*/ 85 w 85" name="T12"/>
                <a:gd fmla="*/ 223 h 244" name="T13"/>
                <a:gd fmla="*/ 83 w 85" name="T14"/>
                <a:gd fmla="*/ 137 h 244" name="T15"/>
                <a:gd fmla="*/ 80 w 85" name="T16"/>
                <a:gd fmla="*/ 107 h 244" name="T17"/>
                <a:gd fmla="*/ 73 w 85" name="T18"/>
                <a:gd fmla="*/ 45 h 244" name="T19"/>
                <a:gd fmla="*/ 72 w 85" name="T20"/>
                <a:gd fmla="*/ 34 h 244" name="T21"/>
                <a:gd fmla="*/ 62 w 85" name="T22"/>
                <a:gd fmla="*/ 26 h 244" name="T23"/>
                <a:gd fmla="*/ 2 w 85" name="T24"/>
                <a:gd fmla="*/ 0 h 24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4" w="85">
                  <a:moveTo>
                    <a:pt x="2" y="6"/>
                  </a:moveTo>
                  <a:cubicBezTo>
                    <a:pt x="9" y="8"/>
                    <a:pt x="16" y="10"/>
                    <a:pt x="27" y="16"/>
                  </a:cubicBezTo>
                  <a:cubicBezTo>
                    <a:pt x="34" y="20"/>
                    <a:pt x="38" y="29"/>
                    <a:pt x="36" y="37"/>
                  </a:cubicBezTo>
                  <a:cubicBezTo>
                    <a:pt x="31" y="53"/>
                    <a:pt x="10" y="52"/>
                    <a:pt x="0" y="64"/>
                  </a:cubicBezTo>
                  <a:cubicBezTo>
                    <a:pt x="6" y="151"/>
                    <a:pt x="6" y="157"/>
                    <a:pt x="6" y="243"/>
                  </a:cubicBezTo>
                  <a:cubicBezTo>
                    <a:pt x="33" y="240"/>
                    <a:pt x="43" y="244"/>
                    <a:pt x="71" y="233"/>
                  </a:cubicBezTo>
                  <a:cubicBezTo>
                    <a:pt x="72" y="232"/>
                    <a:pt x="85" y="228"/>
                    <a:pt x="85" y="223"/>
                  </a:cubicBezTo>
                  <a:cubicBezTo>
                    <a:pt x="84" y="178"/>
                    <a:pt x="84" y="156"/>
                    <a:pt x="83" y="137"/>
                  </a:cubicBezTo>
                  <a:cubicBezTo>
                    <a:pt x="83" y="127"/>
                    <a:pt x="82" y="117"/>
                    <a:pt x="80" y="107"/>
                  </a:cubicBezTo>
                  <a:cubicBezTo>
                    <a:pt x="76" y="87"/>
                    <a:pt x="73" y="66"/>
                    <a:pt x="73" y="45"/>
                  </a:cubicBezTo>
                  <a:cubicBezTo>
                    <a:pt x="73" y="41"/>
                    <a:pt x="74" y="38"/>
                    <a:pt x="72" y="34"/>
                  </a:cubicBezTo>
                  <a:cubicBezTo>
                    <a:pt x="70" y="30"/>
                    <a:pt x="66" y="28"/>
                    <a:pt x="62" y="26"/>
                  </a:cubicBezTo>
                  <a:cubicBezTo>
                    <a:pt x="47" y="18"/>
                    <a:pt x="19" y="3"/>
                    <a:pt x="2" y="0"/>
                  </a:cubicBezTo>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8" name="Freeform 38"/>
            <p:cNvSpPr/>
            <p:nvPr/>
          </p:nvSpPr>
          <p:spPr bwMode="auto">
            <a:xfrm>
              <a:off x="6042025" y="3532188"/>
              <a:ext cx="504825" cy="125413"/>
            </a:xfrm>
            <a:custGeom>
              <a:gdLst>
                <a:gd fmla="*/ 0 w 157" name="T0"/>
                <a:gd fmla="*/ 20 h 39" name="T1"/>
                <a:gd fmla="*/ 30 w 157" name="T2"/>
                <a:gd fmla="*/ 31 h 39" name="T3"/>
                <a:gd fmla="*/ 93 w 157" name="T4"/>
                <a:gd fmla="*/ 31 h 39" name="T5"/>
                <a:gd fmla="*/ 147 w 157" name="T6"/>
                <a:gd fmla="*/ 26 h 39" name="T7"/>
                <a:gd fmla="*/ 149 w 157" name="T8"/>
                <a:gd fmla="*/ 24 h 39" name="T9"/>
                <a:gd fmla="*/ 156 w 157" name="T10"/>
                <a:gd fmla="*/ 5 h 39" name="T11"/>
                <a:gd fmla="*/ 152 w 157" name="T12"/>
                <a:gd fmla="*/ 3 h 39" name="T13"/>
                <a:gd fmla="*/ 146 w 157" name="T14"/>
                <a:gd fmla="*/ 21 h 39" name="T15"/>
                <a:gd fmla="*/ 137 w 157" name="T16"/>
                <a:gd fmla="*/ 22 h 39" name="T17"/>
                <a:gd fmla="*/ 115 w 157" name="T18"/>
                <a:gd fmla="*/ 26 h 39" name="T19"/>
                <a:gd fmla="*/ 75 w 157" name="T20"/>
                <a:gd fmla="*/ 28 h 39" name="T21"/>
                <a:gd fmla="*/ 22 w 157" name="T22"/>
                <a:gd fmla="*/ 29 h 39" name="T23"/>
                <a:gd fmla="*/ 1 w 157" name="T24"/>
                <a:gd fmla="*/ 19 h 39" name="T25"/>
                <a:gd fmla="*/ 0 w 157" name="T26"/>
                <a:gd fmla="*/ 20 h 3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9" w="157">
                  <a:moveTo>
                    <a:pt x="0" y="20"/>
                  </a:moveTo>
                  <a:cubicBezTo>
                    <a:pt x="3" y="39"/>
                    <a:pt x="12" y="32"/>
                    <a:pt x="30" y="31"/>
                  </a:cubicBezTo>
                  <a:cubicBezTo>
                    <a:pt x="51" y="31"/>
                    <a:pt x="72" y="32"/>
                    <a:pt x="93" y="31"/>
                  </a:cubicBezTo>
                  <a:cubicBezTo>
                    <a:pt x="112" y="31"/>
                    <a:pt x="129" y="26"/>
                    <a:pt x="147" y="26"/>
                  </a:cubicBezTo>
                  <a:cubicBezTo>
                    <a:pt x="148" y="26"/>
                    <a:pt x="149" y="26"/>
                    <a:pt x="149" y="24"/>
                  </a:cubicBezTo>
                  <a:cubicBezTo>
                    <a:pt x="152" y="18"/>
                    <a:pt x="154" y="12"/>
                    <a:pt x="156" y="5"/>
                  </a:cubicBezTo>
                  <a:cubicBezTo>
                    <a:pt x="157" y="2"/>
                    <a:pt x="152" y="0"/>
                    <a:pt x="152" y="3"/>
                  </a:cubicBezTo>
                  <a:cubicBezTo>
                    <a:pt x="151" y="8"/>
                    <a:pt x="148" y="20"/>
                    <a:pt x="146" y="21"/>
                  </a:cubicBezTo>
                  <a:cubicBezTo>
                    <a:pt x="146" y="22"/>
                    <a:pt x="140" y="21"/>
                    <a:pt x="137" y="22"/>
                  </a:cubicBezTo>
                  <a:cubicBezTo>
                    <a:pt x="130" y="22"/>
                    <a:pt x="123" y="25"/>
                    <a:pt x="115" y="26"/>
                  </a:cubicBezTo>
                  <a:cubicBezTo>
                    <a:pt x="102" y="28"/>
                    <a:pt x="88" y="28"/>
                    <a:pt x="75" y="28"/>
                  </a:cubicBezTo>
                  <a:cubicBezTo>
                    <a:pt x="58" y="28"/>
                    <a:pt x="40" y="28"/>
                    <a:pt x="22" y="29"/>
                  </a:cubicBezTo>
                  <a:cubicBezTo>
                    <a:pt x="8" y="30"/>
                    <a:pt x="6" y="34"/>
                    <a:pt x="1" y="19"/>
                  </a:cubicBezTo>
                  <a:cubicBezTo>
                    <a:pt x="1" y="19"/>
                    <a:pt x="0" y="19"/>
                    <a:pt x="0" y="20"/>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9" name="Freeform 39"/>
            <p:cNvSpPr/>
            <p:nvPr/>
          </p:nvSpPr>
          <p:spPr bwMode="auto">
            <a:xfrm>
              <a:off x="6223000" y="2786063"/>
              <a:ext cx="138113" cy="147638"/>
            </a:xfrm>
            <a:custGeom>
              <a:gdLst>
                <a:gd fmla="*/ 31 w 43" name="T0"/>
                <a:gd fmla="*/ 16 h 46" name="T1"/>
                <a:gd fmla="*/ 32 w 43" name="T2"/>
                <a:gd fmla="*/ 0 h 46" name="T3"/>
                <a:gd fmla="*/ 11 w 43" name="T4"/>
                <a:gd fmla="*/ 1 h 46" name="T5"/>
                <a:gd fmla="*/ 12 w 43" name="T6"/>
                <a:gd fmla="*/ 17 h 46" name="T7"/>
                <a:gd fmla="*/ 0 w 43" name="T8"/>
                <a:gd fmla="*/ 30 h 46" name="T9"/>
                <a:gd fmla="*/ 21 w 43" name="T10"/>
                <a:gd fmla="*/ 46 h 46" name="T11"/>
                <a:gd fmla="*/ 43 w 43" name="T12"/>
                <a:gd fmla="*/ 30 h 46" name="T13"/>
                <a:gd fmla="*/ 31 w 43" name="T14"/>
                <a:gd fmla="*/ 16 h 4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6" w="43">
                  <a:moveTo>
                    <a:pt x="31" y="16"/>
                  </a:moveTo>
                  <a:cubicBezTo>
                    <a:pt x="31" y="11"/>
                    <a:pt x="31" y="6"/>
                    <a:pt x="32" y="0"/>
                  </a:cubicBezTo>
                  <a:cubicBezTo>
                    <a:pt x="11" y="1"/>
                    <a:pt x="11" y="1"/>
                    <a:pt x="11" y="1"/>
                  </a:cubicBezTo>
                  <a:cubicBezTo>
                    <a:pt x="11" y="6"/>
                    <a:pt x="12" y="12"/>
                    <a:pt x="12" y="17"/>
                  </a:cubicBezTo>
                  <a:cubicBezTo>
                    <a:pt x="2" y="19"/>
                    <a:pt x="0" y="23"/>
                    <a:pt x="0" y="30"/>
                  </a:cubicBezTo>
                  <a:cubicBezTo>
                    <a:pt x="0" y="40"/>
                    <a:pt x="11" y="46"/>
                    <a:pt x="21" y="46"/>
                  </a:cubicBezTo>
                  <a:cubicBezTo>
                    <a:pt x="32" y="46"/>
                    <a:pt x="43" y="40"/>
                    <a:pt x="43" y="30"/>
                  </a:cubicBezTo>
                  <a:cubicBezTo>
                    <a:pt x="43" y="22"/>
                    <a:pt x="42" y="19"/>
                    <a:pt x="31" y="16"/>
                  </a:cubicBezTo>
                  <a:close/>
                </a:path>
              </a:pathLst>
            </a:custGeom>
            <a:noFill/>
            <a:ln cap="flat" w="12700">
              <a:solidFill>
                <a:schemeClr val="accent4"/>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Freeform 40"/>
            <p:cNvSpPr/>
            <p:nvPr/>
          </p:nvSpPr>
          <p:spPr bwMode="auto">
            <a:xfrm>
              <a:off x="6373813" y="3103563"/>
              <a:ext cx="134938" cy="25400"/>
            </a:xfrm>
            <a:custGeom>
              <a:gdLst>
                <a:gd fmla="*/ 1 w 42" name="T0"/>
                <a:gd fmla="*/ 7 h 8" name="T1"/>
                <a:gd fmla="*/ 40 w 42" name="T2"/>
                <a:gd fmla="*/ 4 h 8" name="T3"/>
                <a:gd fmla="*/ 40 w 42" name="T4"/>
                <a:gd fmla="*/ 1 h 8" name="T5"/>
                <a:gd fmla="*/ 1 w 42" name="T6"/>
                <a:gd fmla="*/ 6 h 8" name="T7"/>
                <a:gd fmla="*/ 1 w 42" name="T8"/>
                <a:gd fmla="*/ 7 h 8" name="T9"/>
              </a:gdLst>
              <a:cxnLst>
                <a:cxn ang="0">
                  <a:pos x="T0" y="T1"/>
                </a:cxn>
                <a:cxn ang="0">
                  <a:pos x="T2" y="T3"/>
                </a:cxn>
                <a:cxn ang="0">
                  <a:pos x="T4" y="T5"/>
                </a:cxn>
                <a:cxn ang="0">
                  <a:pos x="T6" y="T7"/>
                </a:cxn>
                <a:cxn ang="0">
                  <a:pos x="T8" y="T9"/>
                </a:cxn>
              </a:cxnLst>
              <a:rect b="b" l="0" r="r" t="0"/>
              <a:pathLst>
                <a:path h="8" w="42">
                  <a:moveTo>
                    <a:pt x="1" y="7"/>
                  </a:moveTo>
                  <a:cubicBezTo>
                    <a:pt x="14" y="5"/>
                    <a:pt x="27" y="5"/>
                    <a:pt x="40" y="4"/>
                  </a:cubicBezTo>
                  <a:cubicBezTo>
                    <a:pt x="42" y="4"/>
                    <a:pt x="42" y="1"/>
                    <a:pt x="40" y="1"/>
                  </a:cubicBezTo>
                  <a:cubicBezTo>
                    <a:pt x="27" y="0"/>
                    <a:pt x="13" y="3"/>
                    <a:pt x="1" y="6"/>
                  </a:cubicBezTo>
                  <a:cubicBezTo>
                    <a:pt x="0" y="7"/>
                    <a:pt x="0" y="8"/>
                    <a:pt x="1" y="7"/>
                  </a:cubicBez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14" name="组合 13"/>
          <p:cNvGrpSpPr/>
          <p:nvPr/>
        </p:nvGrpSpPr>
        <p:grpSpPr>
          <a:xfrm rot="572153">
            <a:off x="9109234" y="2099583"/>
            <a:ext cx="1172043" cy="2960950"/>
            <a:chOff x="8816976" y="996950"/>
            <a:chExt cx="1387475" cy="3505200"/>
          </a:xfrm>
        </p:grpSpPr>
        <p:sp>
          <p:nvSpPr>
            <p:cNvPr id="54" name="Freeform 45"/>
            <p:cNvSpPr/>
            <p:nvPr/>
          </p:nvSpPr>
          <p:spPr bwMode="auto">
            <a:xfrm>
              <a:off x="9202738" y="3578225"/>
              <a:ext cx="663575" cy="923925"/>
            </a:xfrm>
            <a:custGeom>
              <a:gdLst>
                <a:gd fmla="*/ 23 w 201" name="T0"/>
                <a:gd fmla="*/ 5 h 281" name="T1"/>
                <a:gd fmla="*/ 32 w 201" name="T2"/>
                <a:gd fmla="*/ 70 h 281" name="T3"/>
                <a:gd fmla="*/ 50 w 201" name="T4"/>
                <a:gd fmla="*/ 175 h 281" name="T5"/>
                <a:gd fmla="*/ 54 w 201" name="T6"/>
                <a:gd fmla="*/ 245 h 281" name="T7"/>
                <a:gd fmla="*/ 0 w 201" name="T8"/>
                <a:gd fmla="*/ 277 h 281" name="T9"/>
                <a:gd fmla="*/ 88 w 201" name="T10"/>
                <a:gd fmla="*/ 276 h 281" name="T11"/>
                <a:gd fmla="*/ 88 w 201" name="T12"/>
                <a:gd fmla="*/ 59 h 281" name="T13"/>
                <a:gd fmla="*/ 103 w 201" name="T14"/>
                <a:gd fmla="*/ 60 h 281" name="T15"/>
                <a:gd fmla="*/ 122 w 201" name="T16"/>
                <a:gd fmla="*/ 278 h 281" name="T17"/>
                <a:gd fmla="*/ 201 w 201" name="T18"/>
                <a:gd fmla="*/ 281 h 281" name="T19"/>
                <a:gd fmla="*/ 157 w 201" name="T20"/>
                <a:gd fmla="*/ 250 h 281" name="T21"/>
                <a:gd fmla="*/ 153 w 201" name="T22"/>
                <a:gd fmla="*/ 167 h 281" name="T23"/>
                <a:gd fmla="*/ 158 w 201" name="T24"/>
                <a:gd fmla="*/ 71 h 281" name="T25"/>
                <a:gd fmla="*/ 164 w 201" name="T26"/>
                <a:gd fmla="*/ 0 h 281" name="T27"/>
                <a:gd fmla="*/ 94 w 201" name="T28"/>
                <a:gd fmla="*/ 8 h 281" name="T29"/>
                <a:gd fmla="*/ 23 w 201" name="T30"/>
                <a:gd fmla="*/ 5 h 281"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81" w="201">
                  <a:moveTo>
                    <a:pt x="23" y="5"/>
                  </a:moveTo>
                  <a:cubicBezTo>
                    <a:pt x="28" y="28"/>
                    <a:pt x="28" y="47"/>
                    <a:pt x="32" y="70"/>
                  </a:cubicBezTo>
                  <a:cubicBezTo>
                    <a:pt x="38" y="106"/>
                    <a:pt x="44" y="140"/>
                    <a:pt x="50" y="175"/>
                  </a:cubicBezTo>
                  <a:cubicBezTo>
                    <a:pt x="54" y="200"/>
                    <a:pt x="56" y="221"/>
                    <a:pt x="54" y="245"/>
                  </a:cubicBezTo>
                  <a:cubicBezTo>
                    <a:pt x="24" y="250"/>
                    <a:pt x="18" y="260"/>
                    <a:pt x="0" y="277"/>
                  </a:cubicBezTo>
                  <a:cubicBezTo>
                    <a:pt x="40" y="276"/>
                    <a:pt x="49" y="277"/>
                    <a:pt x="88" y="276"/>
                  </a:cubicBezTo>
                  <a:cubicBezTo>
                    <a:pt x="93" y="207"/>
                    <a:pt x="82" y="130"/>
                    <a:pt x="88" y="59"/>
                  </a:cubicBezTo>
                  <a:cubicBezTo>
                    <a:pt x="96" y="61"/>
                    <a:pt x="103" y="60"/>
                    <a:pt x="103" y="60"/>
                  </a:cubicBezTo>
                  <a:cubicBezTo>
                    <a:pt x="103" y="60"/>
                    <a:pt x="119" y="197"/>
                    <a:pt x="122" y="278"/>
                  </a:cubicBezTo>
                  <a:cubicBezTo>
                    <a:pt x="155" y="280"/>
                    <a:pt x="168" y="279"/>
                    <a:pt x="201" y="281"/>
                  </a:cubicBezTo>
                  <a:cubicBezTo>
                    <a:pt x="196" y="265"/>
                    <a:pt x="157" y="250"/>
                    <a:pt x="157" y="250"/>
                  </a:cubicBezTo>
                  <a:cubicBezTo>
                    <a:pt x="157" y="250"/>
                    <a:pt x="149" y="198"/>
                    <a:pt x="153" y="167"/>
                  </a:cubicBezTo>
                  <a:cubicBezTo>
                    <a:pt x="157" y="130"/>
                    <a:pt x="157" y="84"/>
                    <a:pt x="158" y="71"/>
                  </a:cubicBezTo>
                  <a:cubicBezTo>
                    <a:pt x="160" y="49"/>
                    <a:pt x="164" y="18"/>
                    <a:pt x="164" y="0"/>
                  </a:cubicBezTo>
                  <a:cubicBezTo>
                    <a:pt x="141" y="7"/>
                    <a:pt x="114" y="7"/>
                    <a:pt x="94" y="8"/>
                  </a:cubicBezTo>
                  <a:cubicBezTo>
                    <a:pt x="55" y="9"/>
                    <a:pt x="23" y="5"/>
                    <a:pt x="23" y="5"/>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46"/>
            <p:cNvSpPr/>
            <p:nvPr/>
          </p:nvSpPr>
          <p:spPr bwMode="auto">
            <a:xfrm>
              <a:off x="9202738" y="3578225"/>
              <a:ext cx="663575" cy="923925"/>
            </a:xfrm>
            <a:custGeom>
              <a:gdLst>
                <a:gd fmla="*/ 23 w 201" name="T0"/>
                <a:gd fmla="*/ 5 h 281" name="T1"/>
                <a:gd fmla="*/ 32 w 201" name="T2"/>
                <a:gd fmla="*/ 70 h 281" name="T3"/>
                <a:gd fmla="*/ 50 w 201" name="T4"/>
                <a:gd fmla="*/ 175 h 281" name="T5"/>
                <a:gd fmla="*/ 54 w 201" name="T6"/>
                <a:gd fmla="*/ 245 h 281" name="T7"/>
                <a:gd fmla="*/ 0 w 201" name="T8"/>
                <a:gd fmla="*/ 277 h 281" name="T9"/>
                <a:gd fmla="*/ 88 w 201" name="T10"/>
                <a:gd fmla="*/ 276 h 281" name="T11"/>
                <a:gd fmla="*/ 88 w 201" name="T12"/>
                <a:gd fmla="*/ 59 h 281" name="T13"/>
                <a:gd fmla="*/ 103 w 201" name="T14"/>
                <a:gd fmla="*/ 60 h 281" name="T15"/>
                <a:gd fmla="*/ 122 w 201" name="T16"/>
                <a:gd fmla="*/ 278 h 281" name="T17"/>
                <a:gd fmla="*/ 201 w 201" name="T18"/>
                <a:gd fmla="*/ 281 h 281" name="T19"/>
                <a:gd fmla="*/ 157 w 201" name="T20"/>
                <a:gd fmla="*/ 250 h 281" name="T21"/>
                <a:gd fmla="*/ 153 w 201" name="T22"/>
                <a:gd fmla="*/ 167 h 281" name="T23"/>
                <a:gd fmla="*/ 158 w 201" name="T24"/>
                <a:gd fmla="*/ 71 h 281" name="T25"/>
                <a:gd fmla="*/ 164 w 201" name="T26"/>
                <a:gd fmla="*/ 0 h 281" name="T27"/>
                <a:gd fmla="*/ 94 w 201" name="T28"/>
                <a:gd fmla="*/ 8 h 281" name="T29"/>
                <a:gd fmla="*/ 23 w 201" name="T30"/>
                <a:gd fmla="*/ 5 h 281"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81" w="201">
                  <a:moveTo>
                    <a:pt x="23" y="5"/>
                  </a:moveTo>
                  <a:cubicBezTo>
                    <a:pt x="28" y="28"/>
                    <a:pt x="28" y="47"/>
                    <a:pt x="32" y="70"/>
                  </a:cubicBezTo>
                  <a:cubicBezTo>
                    <a:pt x="38" y="106"/>
                    <a:pt x="44" y="140"/>
                    <a:pt x="50" y="175"/>
                  </a:cubicBezTo>
                  <a:cubicBezTo>
                    <a:pt x="54" y="200"/>
                    <a:pt x="56" y="221"/>
                    <a:pt x="54" y="245"/>
                  </a:cubicBezTo>
                  <a:cubicBezTo>
                    <a:pt x="24" y="250"/>
                    <a:pt x="18" y="260"/>
                    <a:pt x="0" y="277"/>
                  </a:cubicBezTo>
                  <a:cubicBezTo>
                    <a:pt x="40" y="276"/>
                    <a:pt x="49" y="277"/>
                    <a:pt x="88" y="276"/>
                  </a:cubicBezTo>
                  <a:cubicBezTo>
                    <a:pt x="93" y="207"/>
                    <a:pt x="82" y="130"/>
                    <a:pt x="88" y="59"/>
                  </a:cubicBezTo>
                  <a:cubicBezTo>
                    <a:pt x="96" y="61"/>
                    <a:pt x="103" y="60"/>
                    <a:pt x="103" y="60"/>
                  </a:cubicBezTo>
                  <a:cubicBezTo>
                    <a:pt x="103" y="60"/>
                    <a:pt x="119" y="197"/>
                    <a:pt x="122" y="278"/>
                  </a:cubicBezTo>
                  <a:cubicBezTo>
                    <a:pt x="155" y="280"/>
                    <a:pt x="168" y="279"/>
                    <a:pt x="201" y="281"/>
                  </a:cubicBezTo>
                  <a:cubicBezTo>
                    <a:pt x="196" y="265"/>
                    <a:pt x="157" y="250"/>
                    <a:pt x="157" y="250"/>
                  </a:cubicBezTo>
                  <a:cubicBezTo>
                    <a:pt x="157" y="250"/>
                    <a:pt x="149" y="198"/>
                    <a:pt x="153" y="167"/>
                  </a:cubicBezTo>
                  <a:cubicBezTo>
                    <a:pt x="157" y="130"/>
                    <a:pt x="157" y="84"/>
                    <a:pt x="158" y="71"/>
                  </a:cubicBezTo>
                  <a:cubicBezTo>
                    <a:pt x="160" y="49"/>
                    <a:pt x="164" y="18"/>
                    <a:pt x="164" y="0"/>
                  </a:cubicBezTo>
                  <a:cubicBezTo>
                    <a:pt x="141" y="7"/>
                    <a:pt x="114" y="7"/>
                    <a:pt x="94" y="8"/>
                  </a:cubicBezTo>
                  <a:cubicBezTo>
                    <a:pt x="55" y="9"/>
                    <a:pt x="23" y="5"/>
                    <a:pt x="23" y="5"/>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48"/>
            <p:cNvSpPr/>
            <p:nvPr/>
          </p:nvSpPr>
          <p:spPr bwMode="auto">
            <a:xfrm>
              <a:off x="8912226" y="1254125"/>
              <a:ext cx="1184275" cy="1547813"/>
            </a:xfrm>
            <a:custGeom>
              <a:gdLst>
                <a:gd fmla="*/ 211 w 359" name="T0"/>
                <a:gd fmla="*/ 442 h 471" name="T1"/>
                <a:gd fmla="*/ 31 w 359" name="T2"/>
                <a:gd fmla="*/ 319 h 471" name="T3"/>
                <a:gd fmla="*/ 13 w 359" name="T4"/>
                <a:gd fmla="*/ 207 h 471" name="T5"/>
                <a:gd fmla="*/ 32 w 359" name="T6"/>
                <a:gd fmla="*/ 97 h 471" name="T7"/>
                <a:gd fmla="*/ 126 w 359" name="T8"/>
                <a:gd fmla="*/ 17 h 471" name="T9"/>
                <a:gd fmla="*/ 238 w 359" name="T10"/>
                <a:gd fmla="*/ 20 h 471" name="T11"/>
                <a:gd fmla="*/ 330 w 359" name="T12"/>
                <a:gd fmla="*/ 109 h 471" name="T13"/>
                <a:gd fmla="*/ 341 w 359" name="T14"/>
                <a:gd fmla="*/ 231 h 471" name="T15"/>
                <a:gd fmla="*/ 314 w 359" name="T16"/>
                <a:gd fmla="*/ 351 h 471" name="T17"/>
                <a:gd fmla="*/ 210 w 359" name="T18"/>
                <a:gd fmla="*/ 442 h 471" name="T19"/>
                <a:gd fmla="*/ 214 w 359" name="T20"/>
                <a:gd fmla="*/ 449 h 471" name="T21"/>
                <a:gd fmla="*/ 315 w 359" name="T22"/>
                <a:gd fmla="*/ 365 h 471" name="T23"/>
                <a:gd fmla="*/ 347 w 359" name="T24"/>
                <a:gd fmla="*/ 245 h 471" name="T25"/>
                <a:gd fmla="*/ 342 w 359" name="T26"/>
                <a:gd fmla="*/ 117 h 471" name="T27"/>
                <a:gd fmla="*/ 261 w 359" name="T28"/>
                <a:gd fmla="*/ 22 h 471" name="T29"/>
                <a:gd fmla="*/ 143 w 359" name="T30"/>
                <a:gd fmla="*/ 6 h 471" name="T31"/>
                <a:gd fmla="*/ 42 w 359" name="T32"/>
                <a:gd fmla="*/ 68 h 471" name="T33"/>
                <a:gd fmla="*/ 2 w 359" name="T34"/>
                <a:gd fmla="*/ 177 h 471" name="T35"/>
                <a:gd fmla="*/ 19 w 359" name="T36"/>
                <a:gd fmla="*/ 304 h 471" name="T37"/>
                <a:gd fmla="*/ 98 w 359" name="T38"/>
                <a:gd fmla="*/ 423 h 471" name="T39"/>
                <a:gd fmla="*/ 213 w 359" name="T40"/>
                <a:gd fmla="*/ 450 h 471" name="T41"/>
                <a:gd fmla="*/ 211 w 359" name="T42"/>
                <a:gd fmla="*/ 442 h 471"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471" w="359">
                  <a:moveTo>
                    <a:pt x="211" y="442"/>
                  </a:moveTo>
                  <a:cubicBezTo>
                    <a:pt x="136" y="471"/>
                    <a:pt x="49" y="386"/>
                    <a:pt x="31" y="319"/>
                  </a:cubicBezTo>
                  <a:cubicBezTo>
                    <a:pt x="21" y="283"/>
                    <a:pt x="17" y="244"/>
                    <a:pt x="13" y="207"/>
                  </a:cubicBezTo>
                  <a:cubicBezTo>
                    <a:pt x="8" y="167"/>
                    <a:pt x="11" y="132"/>
                    <a:pt x="32" y="97"/>
                  </a:cubicBezTo>
                  <a:cubicBezTo>
                    <a:pt x="53" y="62"/>
                    <a:pt x="86" y="28"/>
                    <a:pt x="126" y="17"/>
                  </a:cubicBezTo>
                  <a:cubicBezTo>
                    <a:pt x="160" y="7"/>
                    <a:pt x="205" y="8"/>
                    <a:pt x="238" y="20"/>
                  </a:cubicBezTo>
                  <a:cubicBezTo>
                    <a:pt x="279" y="35"/>
                    <a:pt x="312" y="71"/>
                    <a:pt x="330" y="109"/>
                  </a:cubicBezTo>
                  <a:cubicBezTo>
                    <a:pt x="349" y="149"/>
                    <a:pt x="347" y="188"/>
                    <a:pt x="341" y="231"/>
                  </a:cubicBezTo>
                  <a:cubicBezTo>
                    <a:pt x="336" y="270"/>
                    <a:pt x="334" y="316"/>
                    <a:pt x="314" y="351"/>
                  </a:cubicBezTo>
                  <a:cubicBezTo>
                    <a:pt x="291" y="391"/>
                    <a:pt x="252" y="423"/>
                    <a:pt x="210" y="442"/>
                  </a:cubicBezTo>
                  <a:cubicBezTo>
                    <a:pt x="205" y="445"/>
                    <a:pt x="209" y="452"/>
                    <a:pt x="214" y="449"/>
                  </a:cubicBezTo>
                  <a:cubicBezTo>
                    <a:pt x="254" y="431"/>
                    <a:pt x="291" y="401"/>
                    <a:pt x="315" y="365"/>
                  </a:cubicBezTo>
                  <a:cubicBezTo>
                    <a:pt x="338" y="329"/>
                    <a:pt x="341" y="286"/>
                    <a:pt x="347" y="245"/>
                  </a:cubicBezTo>
                  <a:cubicBezTo>
                    <a:pt x="354" y="201"/>
                    <a:pt x="359" y="159"/>
                    <a:pt x="342" y="117"/>
                  </a:cubicBezTo>
                  <a:cubicBezTo>
                    <a:pt x="326" y="78"/>
                    <a:pt x="298" y="42"/>
                    <a:pt x="261" y="22"/>
                  </a:cubicBezTo>
                  <a:cubicBezTo>
                    <a:pt x="226" y="2"/>
                    <a:pt x="182" y="0"/>
                    <a:pt x="143" y="6"/>
                  </a:cubicBezTo>
                  <a:cubicBezTo>
                    <a:pt x="102" y="11"/>
                    <a:pt x="68" y="36"/>
                    <a:pt x="42" y="68"/>
                  </a:cubicBezTo>
                  <a:cubicBezTo>
                    <a:pt x="18" y="98"/>
                    <a:pt x="0" y="137"/>
                    <a:pt x="2" y="177"/>
                  </a:cubicBezTo>
                  <a:cubicBezTo>
                    <a:pt x="3" y="219"/>
                    <a:pt x="13" y="262"/>
                    <a:pt x="19" y="304"/>
                  </a:cubicBezTo>
                  <a:cubicBezTo>
                    <a:pt x="27" y="353"/>
                    <a:pt x="59" y="394"/>
                    <a:pt x="98" y="423"/>
                  </a:cubicBezTo>
                  <a:cubicBezTo>
                    <a:pt x="131" y="448"/>
                    <a:pt x="171" y="466"/>
                    <a:pt x="213" y="450"/>
                  </a:cubicBezTo>
                  <a:cubicBezTo>
                    <a:pt x="218" y="448"/>
                    <a:pt x="216" y="440"/>
                    <a:pt x="211" y="442"/>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8" name="Freeform 49"/>
            <p:cNvSpPr/>
            <p:nvPr/>
          </p:nvSpPr>
          <p:spPr bwMode="auto">
            <a:xfrm>
              <a:off x="8843963" y="2006600"/>
              <a:ext cx="138113" cy="250825"/>
            </a:xfrm>
            <a:custGeom>
              <a:gdLst>
                <a:gd fmla="*/ 34 w 42" name="T0"/>
                <a:gd fmla="*/ 12 h 76" name="T1"/>
                <a:gd fmla="*/ 14 w 42" name="T2"/>
                <a:gd fmla="*/ 8 h 76" name="T3"/>
                <a:gd fmla="*/ 2 w 42" name="T4"/>
                <a:gd fmla="*/ 34 h 76" name="T5"/>
                <a:gd fmla="*/ 11 w 42" name="T6"/>
                <a:gd fmla="*/ 64 h 76" name="T7"/>
                <a:gd fmla="*/ 39 w 42" name="T8"/>
                <a:gd fmla="*/ 73 h 76" name="T9"/>
                <a:gd fmla="*/ 38 w 42" name="T10"/>
                <a:gd fmla="*/ 68 h 76" name="T11"/>
                <a:gd fmla="*/ 12 w 42" name="T12"/>
                <a:gd fmla="*/ 58 h 76" name="T13"/>
                <a:gd fmla="*/ 7 w 42" name="T14"/>
                <a:gd fmla="*/ 32 h 76" name="T15"/>
                <a:gd fmla="*/ 32 w 42" name="T16"/>
                <a:gd fmla="*/ 13 h 76" name="T17"/>
                <a:gd fmla="*/ 34 w 42" name="T18"/>
                <a:gd fmla="*/ 12 h 7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76" w="42">
                  <a:moveTo>
                    <a:pt x="34" y="12"/>
                  </a:moveTo>
                  <a:cubicBezTo>
                    <a:pt x="31" y="4"/>
                    <a:pt x="21" y="4"/>
                    <a:pt x="14" y="8"/>
                  </a:cubicBezTo>
                  <a:cubicBezTo>
                    <a:pt x="6" y="13"/>
                    <a:pt x="3" y="25"/>
                    <a:pt x="2" y="34"/>
                  </a:cubicBezTo>
                  <a:cubicBezTo>
                    <a:pt x="0" y="45"/>
                    <a:pt x="2" y="56"/>
                    <a:pt x="11" y="64"/>
                  </a:cubicBezTo>
                  <a:cubicBezTo>
                    <a:pt x="17" y="70"/>
                    <a:pt x="31" y="76"/>
                    <a:pt x="39" y="73"/>
                  </a:cubicBezTo>
                  <a:cubicBezTo>
                    <a:pt x="42" y="72"/>
                    <a:pt x="41" y="68"/>
                    <a:pt x="38" y="68"/>
                  </a:cubicBezTo>
                  <a:cubicBezTo>
                    <a:pt x="30" y="68"/>
                    <a:pt x="17" y="65"/>
                    <a:pt x="12" y="58"/>
                  </a:cubicBezTo>
                  <a:cubicBezTo>
                    <a:pt x="6" y="50"/>
                    <a:pt x="6" y="41"/>
                    <a:pt x="7" y="32"/>
                  </a:cubicBezTo>
                  <a:cubicBezTo>
                    <a:pt x="8" y="23"/>
                    <a:pt x="15" y="0"/>
                    <a:pt x="32" y="13"/>
                  </a:cubicBezTo>
                  <a:cubicBezTo>
                    <a:pt x="33" y="14"/>
                    <a:pt x="34" y="13"/>
                    <a:pt x="34" y="12"/>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50"/>
            <p:cNvSpPr/>
            <p:nvPr/>
          </p:nvSpPr>
          <p:spPr bwMode="auto">
            <a:xfrm>
              <a:off x="8893176" y="2085975"/>
              <a:ext cx="92075" cy="88900"/>
            </a:xfrm>
            <a:custGeom>
              <a:gdLst>
                <a:gd fmla="*/ 1 w 28" name="T0"/>
                <a:gd fmla="*/ 3 h 27" name="T1"/>
                <a:gd fmla="*/ 14 w 28" name="T2"/>
                <a:gd fmla="*/ 15 h 27" name="T3"/>
                <a:gd fmla="*/ 20 w 28" name="T4"/>
                <a:gd fmla="*/ 21 h 27" name="T5"/>
                <a:gd fmla="*/ 22 w 28" name="T6"/>
                <a:gd fmla="*/ 26 h 27" name="T7"/>
                <a:gd fmla="*/ 24 w 28" name="T8"/>
                <a:gd fmla="*/ 26 h 27" name="T9"/>
                <a:gd fmla="*/ 20 w 28" name="T10"/>
                <a:gd fmla="*/ 15 h 27" name="T11"/>
                <a:gd fmla="*/ 3 w 28" name="T12"/>
                <a:gd fmla="*/ 1 h 27" name="T13"/>
                <a:gd fmla="*/ 1 w 28" name="T14"/>
                <a:gd fmla="*/ 3 h 2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7" w="28">
                  <a:moveTo>
                    <a:pt x="1" y="3"/>
                  </a:moveTo>
                  <a:cubicBezTo>
                    <a:pt x="6" y="7"/>
                    <a:pt x="10" y="11"/>
                    <a:pt x="14" y="15"/>
                  </a:cubicBezTo>
                  <a:cubicBezTo>
                    <a:pt x="16" y="17"/>
                    <a:pt x="18" y="19"/>
                    <a:pt x="20" y="21"/>
                  </a:cubicBezTo>
                  <a:cubicBezTo>
                    <a:pt x="21" y="22"/>
                    <a:pt x="21" y="24"/>
                    <a:pt x="22" y="26"/>
                  </a:cubicBezTo>
                  <a:cubicBezTo>
                    <a:pt x="23" y="27"/>
                    <a:pt x="23" y="27"/>
                    <a:pt x="24" y="26"/>
                  </a:cubicBezTo>
                  <a:cubicBezTo>
                    <a:pt x="28" y="23"/>
                    <a:pt x="23" y="18"/>
                    <a:pt x="20" y="15"/>
                  </a:cubicBezTo>
                  <a:cubicBezTo>
                    <a:pt x="15" y="10"/>
                    <a:pt x="9" y="4"/>
                    <a:pt x="3" y="1"/>
                  </a:cubicBezTo>
                  <a:cubicBezTo>
                    <a:pt x="1" y="0"/>
                    <a:pt x="0" y="2"/>
                    <a:pt x="1" y="3"/>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0" name="Freeform 51"/>
            <p:cNvSpPr/>
            <p:nvPr/>
          </p:nvSpPr>
          <p:spPr bwMode="auto">
            <a:xfrm>
              <a:off x="10013951" y="2009775"/>
              <a:ext cx="144463" cy="269875"/>
            </a:xfrm>
            <a:custGeom>
              <a:gdLst>
                <a:gd fmla="*/ 13 w 44" name="T0"/>
                <a:gd fmla="*/ 8 h 82" name="T1"/>
                <a:gd fmla="*/ 37 w 44" name="T2"/>
                <a:gd fmla="*/ 29 h 82" name="T3"/>
                <a:gd fmla="*/ 30 w 44" name="T4"/>
                <a:gd fmla="*/ 50 h 82" name="T5"/>
                <a:gd fmla="*/ 2 w 44" name="T6"/>
                <a:gd fmla="*/ 73 h 82" name="T7"/>
                <a:gd fmla="*/ 2 w 44" name="T8"/>
                <a:gd fmla="*/ 78 h 82" name="T9"/>
                <a:gd fmla="*/ 44 w 44" name="T10"/>
                <a:gd fmla="*/ 30 h 82" name="T11"/>
                <a:gd fmla="*/ 33 w 44" name="T12"/>
                <a:gd fmla="*/ 6 h 82" name="T13"/>
                <a:gd fmla="*/ 12 w 44" name="T14"/>
                <a:gd fmla="*/ 6 h 82" name="T15"/>
                <a:gd fmla="*/ 13 w 44" name="T16"/>
                <a:gd fmla="*/ 8 h 8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2" w="44">
                  <a:moveTo>
                    <a:pt x="13" y="8"/>
                  </a:moveTo>
                  <a:cubicBezTo>
                    <a:pt x="28" y="0"/>
                    <a:pt x="37" y="17"/>
                    <a:pt x="37" y="29"/>
                  </a:cubicBezTo>
                  <a:cubicBezTo>
                    <a:pt x="36" y="36"/>
                    <a:pt x="33" y="44"/>
                    <a:pt x="30" y="50"/>
                  </a:cubicBezTo>
                  <a:cubicBezTo>
                    <a:pt x="23" y="64"/>
                    <a:pt x="13" y="65"/>
                    <a:pt x="2" y="73"/>
                  </a:cubicBezTo>
                  <a:cubicBezTo>
                    <a:pt x="0" y="74"/>
                    <a:pt x="0" y="77"/>
                    <a:pt x="2" y="78"/>
                  </a:cubicBezTo>
                  <a:cubicBezTo>
                    <a:pt x="25" y="82"/>
                    <a:pt x="42" y="49"/>
                    <a:pt x="44" y="30"/>
                  </a:cubicBezTo>
                  <a:cubicBezTo>
                    <a:pt x="44" y="21"/>
                    <a:pt x="42" y="11"/>
                    <a:pt x="33" y="6"/>
                  </a:cubicBezTo>
                  <a:cubicBezTo>
                    <a:pt x="27" y="2"/>
                    <a:pt x="18" y="0"/>
                    <a:pt x="12" y="6"/>
                  </a:cubicBezTo>
                  <a:cubicBezTo>
                    <a:pt x="10" y="7"/>
                    <a:pt x="12" y="9"/>
                    <a:pt x="13" y="8"/>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1" name="Freeform 52"/>
            <p:cNvSpPr/>
            <p:nvPr/>
          </p:nvSpPr>
          <p:spPr bwMode="auto">
            <a:xfrm>
              <a:off x="10020301" y="2065338"/>
              <a:ext cx="92075" cy="79375"/>
            </a:xfrm>
            <a:custGeom>
              <a:gdLst>
                <a:gd fmla="*/ 4 w 28" name="T0"/>
                <a:gd fmla="*/ 22 h 24" name="T1"/>
                <a:gd fmla="*/ 16 w 28" name="T2"/>
                <a:gd fmla="*/ 11 h 24" name="T3"/>
                <a:gd fmla="*/ 28 w 28" name="T4"/>
                <a:gd fmla="*/ 6 h 24" name="T5"/>
                <a:gd fmla="*/ 28 w 28" name="T6"/>
                <a:gd fmla="*/ 5 h 24" name="T7"/>
                <a:gd fmla="*/ 13 w 28" name="T8"/>
                <a:gd fmla="*/ 7 h 24" name="T9"/>
                <a:gd fmla="*/ 1 w 28" name="T10"/>
                <a:gd fmla="*/ 21 h 24" name="T11"/>
                <a:gd fmla="*/ 4 w 28" name="T12"/>
                <a:gd fmla="*/ 22 h 24" name="T13"/>
              </a:gdLst>
              <a:cxnLst>
                <a:cxn ang="0">
                  <a:pos x="T0" y="T1"/>
                </a:cxn>
                <a:cxn ang="0">
                  <a:pos x="T2" y="T3"/>
                </a:cxn>
                <a:cxn ang="0">
                  <a:pos x="T4" y="T5"/>
                </a:cxn>
                <a:cxn ang="0">
                  <a:pos x="T6" y="T7"/>
                </a:cxn>
                <a:cxn ang="0">
                  <a:pos x="T8" y="T9"/>
                </a:cxn>
                <a:cxn ang="0">
                  <a:pos x="T10" y="T11"/>
                </a:cxn>
                <a:cxn ang="0">
                  <a:pos x="T12" y="T13"/>
                </a:cxn>
              </a:cxnLst>
              <a:rect b="b" l="0" r="r" t="0"/>
              <a:pathLst>
                <a:path h="24" w="28">
                  <a:moveTo>
                    <a:pt x="4" y="22"/>
                  </a:moveTo>
                  <a:cubicBezTo>
                    <a:pt x="7" y="18"/>
                    <a:pt x="11" y="14"/>
                    <a:pt x="16" y="11"/>
                  </a:cubicBezTo>
                  <a:cubicBezTo>
                    <a:pt x="20" y="9"/>
                    <a:pt x="26" y="10"/>
                    <a:pt x="28" y="6"/>
                  </a:cubicBezTo>
                  <a:cubicBezTo>
                    <a:pt x="28" y="6"/>
                    <a:pt x="28" y="5"/>
                    <a:pt x="28" y="5"/>
                  </a:cubicBezTo>
                  <a:cubicBezTo>
                    <a:pt x="25" y="0"/>
                    <a:pt x="16" y="5"/>
                    <a:pt x="13" y="7"/>
                  </a:cubicBezTo>
                  <a:cubicBezTo>
                    <a:pt x="7" y="10"/>
                    <a:pt x="3" y="15"/>
                    <a:pt x="1" y="21"/>
                  </a:cubicBezTo>
                  <a:cubicBezTo>
                    <a:pt x="0" y="23"/>
                    <a:pt x="3" y="24"/>
                    <a:pt x="4" y="22"/>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53"/>
            <p:cNvSpPr/>
            <p:nvPr/>
          </p:nvSpPr>
          <p:spPr bwMode="auto">
            <a:xfrm>
              <a:off x="10056813" y="2003425"/>
              <a:ext cx="3175" cy="3175"/>
            </a:xfrm>
            <a:custGeom>
              <a:gdLst>
                <a:gd fmla="*/ 1 w 1" name="T0"/>
                <a:gd fmla="*/ 1 h 1" name="T1"/>
                <a:gd fmla="*/ 1 w 1" name="T2"/>
                <a:gd fmla="*/ 0 h 1" name="T3"/>
                <a:gd fmla="*/ 1 w 1" name="T4"/>
                <a:gd fmla="*/ 1 h 1" name="T5"/>
              </a:gdLst>
              <a:cxnLst>
                <a:cxn ang="0">
                  <a:pos x="T0" y="T1"/>
                </a:cxn>
                <a:cxn ang="0">
                  <a:pos x="T2" y="T3"/>
                </a:cxn>
                <a:cxn ang="0">
                  <a:pos x="T4" y="T5"/>
                </a:cxn>
              </a:cxnLst>
              <a:rect b="b" l="0" r="r" t="0"/>
              <a:pathLst>
                <a:path h="1" w="1">
                  <a:moveTo>
                    <a:pt x="1" y="1"/>
                  </a:moveTo>
                  <a:cubicBezTo>
                    <a:pt x="1" y="1"/>
                    <a:pt x="1" y="0"/>
                    <a:pt x="1" y="0"/>
                  </a:cubicBezTo>
                  <a:cubicBezTo>
                    <a:pt x="0" y="0"/>
                    <a:pt x="0" y="1"/>
                    <a:pt x="1" y="1"/>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3" name="Freeform 54"/>
            <p:cNvSpPr/>
            <p:nvPr/>
          </p:nvSpPr>
          <p:spPr bwMode="auto">
            <a:xfrm>
              <a:off x="8816976" y="996950"/>
              <a:ext cx="1387475" cy="1016000"/>
            </a:xfrm>
            <a:custGeom>
              <a:gdLst>
                <a:gd fmla="*/ 377 w 421" name="T0"/>
                <a:gd fmla="*/ 309 h 309" name="T1"/>
                <a:gd fmla="*/ 390 w 421" name="T2"/>
                <a:gd fmla="*/ 257 h 309" name="T3"/>
                <a:gd fmla="*/ 408 w 421" name="T4"/>
                <a:gd fmla="*/ 223 h 309" name="T5"/>
                <a:gd fmla="*/ 391 w 421" name="T6"/>
                <a:gd fmla="*/ 137 h 309" name="T7"/>
                <a:gd fmla="*/ 323 w 421" name="T8"/>
                <a:gd fmla="*/ 99 h 309" name="T9"/>
                <a:gd fmla="*/ 304 w 421" name="T10"/>
                <a:gd fmla="*/ 100 h 309" name="T11"/>
                <a:gd fmla="*/ 282 w 421" name="T12"/>
                <a:gd fmla="*/ 46 h 309" name="T13"/>
                <a:gd fmla="*/ 250 w 421" name="T14"/>
                <a:gd fmla="*/ 21 h 309" name="T15"/>
                <a:gd fmla="*/ 116 w 421" name="T16"/>
                <a:gd fmla="*/ 21 h 309" name="T17"/>
                <a:gd fmla="*/ 47 w 421" name="T18"/>
                <a:gd fmla="*/ 31 h 309" name="T19"/>
                <a:gd fmla="*/ 0 w 421" name="T20"/>
                <a:gd fmla="*/ 24 h 309" name="T21"/>
                <a:gd fmla="*/ 13 w 421" name="T22"/>
                <a:gd fmla="*/ 126 h 309" name="T23"/>
                <a:gd fmla="*/ 14 w 421" name="T24"/>
                <a:gd fmla="*/ 239 h 309" name="T25"/>
                <a:gd fmla="*/ 41 w 421" name="T26"/>
                <a:gd fmla="*/ 305 h 309" name="T27"/>
                <a:gd fmla="*/ 41 w 421" name="T28"/>
                <a:gd fmla="*/ 300 h 309" name="T29"/>
                <a:gd fmla="*/ 58 w 421" name="T30"/>
                <a:gd fmla="*/ 212 h 309" name="T31"/>
                <a:gd fmla="*/ 71 w 421" name="T32"/>
                <a:gd fmla="*/ 192 h 309" name="T33"/>
                <a:gd fmla="*/ 86 w 421" name="T34"/>
                <a:gd fmla="*/ 186 h 309" name="T35"/>
                <a:gd fmla="*/ 309 w 421" name="T36"/>
                <a:gd fmla="*/ 180 h 309" name="T37"/>
                <a:gd fmla="*/ 334 w 421" name="T38"/>
                <a:gd fmla="*/ 192 h 309" name="T39"/>
                <a:gd fmla="*/ 343 w 421" name="T40"/>
                <a:gd fmla="*/ 205 h 309" name="T41"/>
                <a:gd fmla="*/ 370 w 421" name="T42"/>
                <a:gd fmla="*/ 285 h 309" name="T43"/>
                <a:gd fmla="*/ 377 w 421" name="T44"/>
                <a:gd fmla="*/ 309 h 309"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309" w="421">
                  <a:moveTo>
                    <a:pt x="377" y="309"/>
                  </a:moveTo>
                  <a:cubicBezTo>
                    <a:pt x="381" y="295"/>
                    <a:pt x="386" y="272"/>
                    <a:pt x="390" y="257"/>
                  </a:cubicBezTo>
                  <a:cubicBezTo>
                    <a:pt x="393" y="243"/>
                    <a:pt x="403" y="233"/>
                    <a:pt x="408" y="223"/>
                  </a:cubicBezTo>
                  <a:cubicBezTo>
                    <a:pt x="421" y="195"/>
                    <a:pt x="410" y="161"/>
                    <a:pt x="391" y="137"/>
                  </a:cubicBezTo>
                  <a:cubicBezTo>
                    <a:pt x="371" y="114"/>
                    <a:pt x="353" y="105"/>
                    <a:pt x="323" y="99"/>
                  </a:cubicBezTo>
                  <a:cubicBezTo>
                    <a:pt x="317" y="98"/>
                    <a:pt x="310" y="97"/>
                    <a:pt x="304" y="100"/>
                  </a:cubicBezTo>
                  <a:cubicBezTo>
                    <a:pt x="302" y="79"/>
                    <a:pt x="298" y="60"/>
                    <a:pt x="282" y="46"/>
                  </a:cubicBezTo>
                  <a:cubicBezTo>
                    <a:pt x="272" y="36"/>
                    <a:pt x="262" y="27"/>
                    <a:pt x="250" y="21"/>
                  </a:cubicBezTo>
                  <a:cubicBezTo>
                    <a:pt x="210" y="0"/>
                    <a:pt x="161" y="3"/>
                    <a:pt x="116" y="21"/>
                  </a:cubicBezTo>
                  <a:cubicBezTo>
                    <a:pt x="90" y="31"/>
                    <a:pt x="75" y="30"/>
                    <a:pt x="47" y="31"/>
                  </a:cubicBezTo>
                  <a:cubicBezTo>
                    <a:pt x="37" y="32"/>
                    <a:pt x="7" y="31"/>
                    <a:pt x="0" y="24"/>
                  </a:cubicBezTo>
                  <a:cubicBezTo>
                    <a:pt x="17" y="60"/>
                    <a:pt x="18" y="87"/>
                    <a:pt x="13" y="126"/>
                  </a:cubicBezTo>
                  <a:cubicBezTo>
                    <a:pt x="8" y="165"/>
                    <a:pt x="6" y="195"/>
                    <a:pt x="14" y="239"/>
                  </a:cubicBezTo>
                  <a:cubicBezTo>
                    <a:pt x="18" y="262"/>
                    <a:pt x="26" y="286"/>
                    <a:pt x="41" y="305"/>
                  </a:cubicBezTo>
                  <a:cubicBezTo>
                    <a:pt x="41" y="300"/>
                    <a:pt x="41" y="300"/>
                    <a:pt x="41" y="300"/>
                  </a:cubicBezTo>
                  <a:cubicBezTo>
                    <a:pt x="41" y="263"/>
                    <a:pt x="43" y="246"/>
                    <a:pt x="58" y="212"/>
                  </a:cubicBezTo>
                  <a:cubicBezTo>
                    <a:pt x="59" y="209"/>
                    <a:pt x="68" y="195"/>
                    <a:pt x="71" y="192"/>
                  </a:cubicBezTo>
                  <a:cubicBezTo>
                    <a:pt x="74" y="188"/>
                    <a:pt x="83" y="186"/>
                    <a:pt x="86" y="186"/>
                  </a:cubicBezTo>
                  <a:cubicBezTo>
                    <a:pt x="167" y="169"/>
                    <a:pt x="229" y="158"/>
                    <a:pt x="309" y="180"/>
                  </a:cubicBezTo>
                  <a:cubicBezTo>
                    <a:pt x="317" y="182"/>
                    <a:pt x="330" y="189"/>
                    <a:pt x="334" y="192"/>
                  </a:cubicBezTo>
                  <a:cubicBezTo>
                    <a:pt x="337" y="194"/>
                    <a:pt x="342" y="202"/>
                    <a:pt x="343" y="205"/>
                  </a:cubicBezTo>
                  <a:cubicBezTo>
                    <a:pt x="354" y="237"/>
                    <a:pt x="366" y="248"/>
                    <a:pt x="370" y="285"/>
                  </a:cubicBezTo>
                  <a:lnTo>
                    <a:pt x="377" y="309"/>
                  </a:ln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4" name="Freeform 55"/>
            <p:cNvSpPr/>
            <p:nvPr/>
          </p:nvSpPr>
          <p:spPr bwMode="auto">
            <a:xfrm>
              <a:off x="9413876" y="2193925"/>
              <a:ext cx="104775" cy="98425"/>
            </a:xfrm>
            <a:custGeom>
              <a:gdLst>
                <a:gd fmla="*/ 11 w 32" name="T0"/>
                <a:gd fmla="*/ 0 h 30" name="T1"/>
                <a:gd fmla="*/ 5 w 32" name="T2"/>
                <a:gd fmla="*/ 20 h 30" name="T3"/>
                <a:gd fmla="*/ 31 w 32" name="T4"/>
                <a:gd fmla="*/ 21 h 30" name="T5"/>
                <a:gd fmla="*/ 30 w 32" name="T6"/>
                <a:gd fmla="*/ 18 h 30" name="T7"/>
                <a:gd fmla="*/ 10 w 32" name="T8"/>
                <a:gd fmla="*/ 19 h 30" name="T9"/>
                <a:gd fmla="*/ 12 w 32" name="T10"/>
                <a:gd fmla="*/ 3 h 30" name="T11"/>
                <a:gd fmla="*/ 11 w 32" name="T12"/>
                <a:gd fmla="*/ 0 h 30" name="T13"/>
              </a:gdLst>
              <a:cxnLst>
                <a:cxn ang="0">
                  <a:pos x="T0" y="T1"/>
                </a:cxn>
                <a:cxn ang="0">
                  <a:pos x="T2" y="T3"/>
                </a:cxn>
                <a:cxn ang="0">
                  <a:pos x="T4" y="T5"/>
                </a:cxn>
                <a:cxn ang="0">
                  <a:pos x="T6" y="T7"/>
                </a:cxn>
                <a:cxn ang="0">
                  <a:pos x="T8" y="T9"/>
                </a:cxn>
                <a:cxn ang="0">
                  <a:pos x="T10" y="T11"/>
                </a:cxn>
                <a:cxn ang="0">
                  <a:pos x="T12" y="T13"/>
                </a:cxn>
              </a:cxnLst>
              <a:rect b="b" l="0" r="r" t="0"/>
              <a:pathLst>
                <a:path h="30" w="32">
                  <a:moveTo>
                    <a:pt x="11" y="0"/>
                  </a:moveTo>
                  <a:cubicBezTo>
                    <a:pt x="3" y="2"/>
                    <a:pt x="0" y="13"/>
                    <a:pt x="5" y="20"/>
                  </a:cubicBezTo>
                  <a:cubicBezTo>
                    <a:pt x="10" y="28"/>
                    <a:pt x="26" y="30"/>
                    <a:pt x="31" y="21"/>
                  </a:cubicBezTo>
                  <a:cubicBezTo>
                    <a:pt x="32" y="20"/>
                    <a:pt x="31" y="18"/>
                    <a:pt x="30" y="18"/>
                  </a:cubicBezTo>
                  <a:cubicBezTo>
                    <a:pt x="23" y="19"/>
                    <a:pt x="16" y="24"/>
                    <a:pt x="10" y="19"/>
                  </a:cubicBezTo>
                  <a:cubicBezTo>
                    <a:pt x="5" y="14"/>
                    <a:pt x="6" y="5"/>
                    <a:pt x="12" y="3"/>
                  </a:cubicBezTo>
                  <a:cubicBezTo>
                    <a:pt x="14" y="2"/>
                    <a:pt x="13" y="0"/>
                    <a:pt x="11" y="0"/>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56"/>
            <p:cNvSpPr/>
            <p:nvPr/>
          </p:nvSpPr>
          <p:spPr bwMode="auto">
            <a:xfrm>
              <a:off x="8994776" y="1822450"/>
              <a:ext cx="369888" cy="153988"/>
            </a:xfrm>
            <a:custGeom>
              <a:gdLst>
                <a:gd fmla="*/ 6 w 112" name="T0"/>
                <a:gd fmla="*/ 46 h 47" name="T1"/>
                <a:gd fmla="*/ 3 w 112" name="T2"/>
                <a:gd fmla="*/ 26 h 47" name="T3"/>
                <a:gd fmla="*/ 3 w 112" name="T4"/>
                <a:gd fmla="*/ 23 h 47" name="T5"/>
                <a:gd fmla="*/ 5 w 112" name="T6"/>
                <a:gd fmla="*/ 22 h 47" name="T7"/>
                <a:gd fmla="*/ 56 w 112" name="T8"/>
                <a:gd fmla="*/ 21 h 47" name="T9"/>
                <a:gd fmla="*/ 106 w 112" name="T10"/>
                <a:gd fmla="*/ 3 h 47" name="T11"/>
                <a:gd fmla="*/ 112 w 112" name="T12"/>
                <a:gd fmla="*/ 19 h 47" name="T13"/>
                <a:gd fmla="*/ 55 w 112" name="T14"/>
                <a:gd fmla="*/ 40 h 47" name="T15"/>
                <a:gd fmla="*/ 17 w 112" name="T16"/>
                <a:gd fmla="*/ 47 h 47" name="T17"/>
                <a:gd fmla="*/ 6 w 112" name="T18"/>
                <a:gd fmla="*/ 46 h 4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7" w="112">
                  <a:moveTo>
                    <a:pt x="6" y="46"/>
                  </a:moveTo>
                  <a:cubicBezTo>
                    <a:pt x="0" y="43"/>
                    <a:pt x="4" y="32"/>
                    <a:pt x="3" y="26"/>
                  </a:cubicBezTo>
                  <a:cubicBezTo>
                    <a:pt x="3" y="25"/>
                    <a:pt x="3" y="24"/>
                    <a:pt x="3" y="23"/>
                  </a:cubicBezTo>
                  <a:cubicBezTo>
                    <a:pt x="4" y="22"/>
                    <a:pt x="4" y="21"/>
                    <a:pt x="5" y="22"/>
                  </a:cubicBezTo>
                  <a:cubicBezTo>
                    <a:pt x="32" y="25"/>
                    <a:pt x="28" y="24"/>
                    <a:pt x="56" y="21"/>
                  </a:cubicBezTo>
                  <a:cubicBezTo>
                    <a:pt x="62" y="21"/>
                    <a:pt x="93" y="9"/>
                    <a:pt x="106" y="3"/>
                  </a:cubicBezTo>
                  <a:cubicBezTo>
                    <a:pt x="112" y="0"/>
                    <a:pt x="112" y="13"/>
                    <a:pt x="112" y="19"/>
                  </a:cubicBezTo>
                  <a:cubicBezTo>
                    <a:pt x="93" y="30"/>
                    <a:pt x="79" y="34"/>
                    <a:pt x="55" y="40"/>
                  </a:cubicBezTo>
                  <a:cubicBezTo>
                    <a:pt x="44" y="43"/>
                    <a:pt x="32" y="47"/>
                    <a:pt x="17" y="47"/>
                  </a:cubicBezTo>
                  <a:cubicBezTo>
                    <a:pt x="16" y="47"/>
                    <a:pt x="7" y="46"/>
                    <a:pt x="6" y="46"/>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57"/>
            <p:cNvSpPr/>
            <p:nvPr/>
          </p:nvSpPr>
          <p:spPr bwMode="auto">
            <a:xfrm>
              <a:off x="9575801" y="1812925"/>
              <a:ext cx="385763" cy="107950"/>
            </a:xfrm>
            <a:custGeom>
              <a:gdLst>
                <a:gd fmla="*/ 112 w 117" name="T0"/>
                <a:gd fmla="*/ 27 h 33" name="T1"/>
                <a:gd fmla="*/ 111 w 117" name="T2"/>
                <a:gd fmla="*/ 6 h 33" name="T3"/>
                <a:gd fmla="*/ 111 w 117" name="T4"/>
                <a:gd fmla="*/ 4 h 33" name="T5"/>
                <a:gd fmla="*/ 108 w 117" name="T6"/>
                <a:gd fmla="*/ 3 h 33" name="T7"/>
                <a:gd fmla="*/ 58 w 117" name="T8"/>
                <a:gd fmla="*/ 12 h 33" name="T9"/>
                <a:gd fmla="*/ 5 w 117" name="T10"/>
                <a:gd fmla="*/ 2 h 33" name="T11"/>
                <a:gd fmla="*/ 3 w 117" name="T12"/>
                <a:gd fmla="*/ 19 h 33" name="T13"/>
                <a:gd fmla="*/ 63 w 117" name="T14"/>
                <a:gd fmla="*/ 30 h 33" name="T15"/>
                <a:gd fmla="*/ 101 w 117" name="T16"/>
                <a:gd fmla="*/ 30 h 33" name="T17"/>
                <a:gd fmla="*/ 112 w 117" name="T18"/>
                <a:gd fmla="*/ 27 h 3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3" w="117">
                  <a:moveTo>
                    <a:pt x="112" y="27"/>
                  </a:moveTo>
                  <a:cubicBezTo>
                    <a:pt x="117" y="23"/>
                    <a:pt x="111" y="13"/>
                    <a:pt x="111" y="6"/>
                  </a:cubicBezTo>
                  <a:cubicBezTo>
                    <a:pt x="111" y="5"/>
                    <a:pt x="111" y="5"/>
                    <a:pt x="111" y="4"/>
                  </a:cubicBezTo>
                  <a:cubicBezTo>
                    <a:pt x="110" y="3"/>
                    <a:pt x="109" y="2"/>
                    <a:pt x="108" y="3"/>
                  </a:cubicBezTo>
                  <a:cubicBezTo>
                    <a:pt x="82" y="11"/>
                    <a:pt x="86" y="9"/>
                    <a:pt x="58" y="12"/>
                  </a:cubicBezTo>
                  <a:cubicBezTo>
                    <a:pt x="52" y="12"/>
                    <a:pt x="19" y="6"/>
                    <a:pt x="5" y="2"/>
                  </a:cubicBezTo>
                  <a:cubicBezTo>
                    <a:pt x="0" y="0"/>
                    <a:pt x="2" y="13"/>
                    <a:pt x="3" y="19"/>
                  </a:cubicBezTo>
                  <a:cubicBezTo>
                    <a:pt x="24" y="26"/>
                    <a:pt x="38" y="28"/>
                    <a:pt x="63" y="30"/>
                  </a:cubicBezTo>
                  <a:cubicBezTo>
                    <a:pt x="74" y="31"/>
                    <a:pt x="86" y="33"/>
                    <a:pt x="101" y="30"/>
                  </a:cubicBezTo>
                  <a:cubicBezTo>
                    <a:pt x="102" y="30"/>
                    <a:pt x="111" y="27"/>
                    <a:pt x="112" y="27"/>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7" name="Freeform 58"/>
            <p:cNvSpPr/>
            <p:nvPr/>
          </p:nvSpPr>
          <p:spPr bwMode="auto">
            <a:xfrm>
              <a:off x="9309101" y="2344738"/>
              <a:ext cx="457200" cy="333375"/>
            </a:xfrm>
            <a:custGeom>
              <a:gdLst>
                <a:gd fmla="*/ 12 w 139" name="T0"/>
                <a:gd fmla="*/ 81 h 101" name="T1"/>
                <a:gd fmla="*/ 32 w 139" name="T2"/>
                <a:gd fmla="*/ 20 h 101" name="T3"/>
                <a:gd fmla="*/ 109 w 139" name="T4"/>
                <a:gd fmla="*/ 24 h 101" name="T5"/>
                <a:gd fmla="*/ 123 w 139" name="T6"/>
                <a:gd fmla="*/ 54 h 101" name="T7"/>
                <a:gd fmla="*/ 94 w 139" name="T8"/>
                <a:gd fmla="*/ 82 h 101" name="T9"/>
                <a:gd fmla="*/ 12 w 139" name="T10"/>
                <a:gd fmla="*/ 76 h 101" name="T11"/>
                <a:gd fmla="*/ 7 w 139" name="T12"/>
                <a:gd fmla="*/ 76 h 101" name="T13"/>
                <a:gd fmla="*/ 24 w 139" name="T14"/>
                <a:gd fmla="*/ 97 h 101" name="T15"/>
                <a:gd fmla="*/ 96 w 139" name="T16"/>
                <a:gd fmla="*/ 91 h 101" name="T17"/>
                <a:gd fmla="*/ 124 w 139" name="T18"/>
                <a:gd fmla="*/ 35 h 101" name="T19"/>
                <a:gd fmla="*/ 92 w 139" name="T20"/>
                <a:gd fmla="*/ 4 h 101" name="T21"/>
                <a:gd fmla="*/ 38 w 139" name="T22"/>
                <a:gd fmla="*/ 8 h 101" name="T23"/>
                <a:gd fmla="*/ 9 w 139" name="T24"/>
                <a:gd fmla="*/ 81 h 101" name="T25"/>
                <a:gd fmla="*/ 12 w 139" name="T26"/>
                <a:gd fmla="*/ 81 h 10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00" w="139">
                  <a:moveTo>
                    <a:pt x="12" y="81"/>
                  </a:moveTo>
                  <a:cubicBezTo>
                    <a:pt x="7" y="60"/>
                    <a:pt x="15" y="33"/>
                    <a:pt x="32" y="20"/>
                  </a:cubicBezTo>
                  <a:cubicBezTo>
                    <a:pt x="51" y="4"/>
                    <a:pt x="93" y="4"/>
                    <a:pt x="109" y="24"/>
                  </a:cubicBezTo>
                  <a:cubicBezTo>
                    <a:pt x="115" y="32"/>
                    <a:pt x="122" y="44"/>
                    <a:pt x="123" y="54"/>
                  </a:cubicBezTo>
                  <a:cubicBezTo>
                    <a:pt x="126" y="73"/>
                    <a:pt x="110" y="80"/>
                    <a:pt x="94" y="82"/>
                  </a:cubicBezTo>
                  <a:cubicBezTo>
                    <a:pt x="74" y="85"/>
                    <a:pt x="23" y="99"/>
                    <a:pt x="12" y="76"/>
                  </a:cubicBezTo>
                  <a:cubicBezTo>
                    <a:pt x="11" y="73"/>
                    <a:pt x="7" y="74"/>
                    <a:pt x="7" y="76"/>
                  </a:cubicBezTo>
                  <a:cubicBezTo>
                    <a:pt x="5" y="88"/>
                    <a:pt x="14" y="94"/>
                    <a:pt x="24" y="97"/>
                  </a:cubicBezTo>
                  <a:cubicBezTo>
                    <a:pt x="46" y="101"/>
                    <a:pt x="74" y="93"/>
                    <a:pt x="96" y="91"/>
                  </a:cubicBezTo>
                  <a:cubicBezTo>
                    <a:pt x="131" y="86"/>
                    <a:pt x="139" y="66"/>
                    <a:pt x="124" y="35"/>
                  </a:cubicBezTo>
                  <a:cubicBezTo>
                    <a:pt x="117" y="20"/>
                    <a:pt x="108" y="8"/>
                    <a:pt x="92" y="4"/>
                  </a:cubicBezTo>
                  <a:cubicBezTo>
                    <a:pt x="75" y="0"/>
                    <a:pt x="54" y="1"/>
                    <a:pt x="38" y="8"/>
                  </a:cubicBezTo>
                  <a:cubicBezTo>
                    <a:pt x="13" y="20"/>
                    <a:pt x="0" y="56"/>
                    <a:pt x="9" y="81"/>
                  </a:cubicBezTo>
                  <a:cubicBezTo>
                    <a:pt x="9" y="83"/>
                    <a:pt x="12" y="82"/>
                    <a:pt x="12" y="81"/>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8" name="Freeform 59"/>
            <p:cNvSpPr/>
            <p:nvPr/>
          </p:nvSpPr>
          <p:spPr bwMode="auto">
            <a:xfrm>
              <a:off x="9324976" y="2479675"/>
              <a:ext cx="407988" cy="103188"/>
            </a:xfrm>
            <a:custGeom>
              <a:gdLst>
                <a:gd fmla="*/ 2 w 124" name="T0"/>
                <a:gd fmla="*/ 31 h 31" name="T1"/>
                <a:gd fmla="*/ 118 w 124" name="T2"/>
                <a:gd fmla="*/ 22 h 31" name="T3"/>
                <a:gd fmla="*/ 123 w 124" name="T4"/>
                <a:gd fmla="*/ 19 h 31" name="T5"/>
                <a:gd fmla="*/ 60 w 124" name="T6"/>
                <a:gd fmla="*/ 4 h 31" name="T7"/>
                <a:gd fmla="*/ 1 w 124" name="T8"/>
                <a:gd fmla="*/ 30 h 31" name="T9"/>
                <a:gd fmla="*/ 2 w 124" name="T10"/>
                <a:gd fmla="*/ 31 h 31" name="T11"/>
              </a:gdLst>
              <a:cxnLst>
                <a:cxn ang="0">
                  <a:pos x="T0" y="T1"/>
                </a:cxn>
                <a:cxn ang="0">
                  <a:pos x="T2" y="T3"/>
                </a:cxn>
                <a:cxn ang="0">
                  <a:pos x="T4" y="T5"/>
                </a:cxn>
                <a:cxn ang="0">
                  <a:pos x="T6" y="T7"/>
                </a:cxn>
                <a:cxn ang="0">
                  <a:pos x="T8" y="T9"/>
                </a:cxn>
                <a:cxn ang="0">
                  <a:pos x="T10" y="T11"/>
                </a:cxn>
              </a:cxnLst>
              <a:rect b="b" l="0" r="r" t="0"/>
              <a:pathLst>
                <a:path h="31" w="124">
                  <a:moveTo>
                    <a:pt x="2" y="31"/>
                  </a:moveTo>
                  <a:cubicBezTo>
                    <a:pt x="30" y="6"/>
                    <a:pt x="86" y="2"/>
                    <a:pt x="118" y="22"/>
                  </a:cubicBezTo>
                  <a:cubicBezTo>
                    <a:pt x="120" y="24"/>
                    <a:pt x="124" y="22"/>
                    <a:pt x="123" y="19"/>
                  </a:cubicBezTo>
                  <a:cubicBezTo>
                    <a:pt x="111" y="0"/>
                    <a:pt x="79" y="3"/>
                    <a:pt x="60" y="4"/>
                  </a:cubicBezTo>
                  <a:cubicBezTo>
                    <a:pt x="39" y="5"/>
                    <a:pt x="11" y="9"/>
                    <a:pt x="1" y="30"/>
                  </a:cubicBezTo>
                  <a:cubicBezTo>
                    <a:pt x="0" y="30"/>
                    <a:pt x="1" y="31"/>
                    <a:pt x="2" y="31"/>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9" name="Freeform 60"/>
            <p:cNvSpPr/>
            <p:nvPr/>
          </p:nvSpPr>
          <p:spPr bwMode="auto">
            <a:xfrm>
              <a:off x="9380538" y="2384425"/>
              <a:ext cx="287338" cy="42863"/>
            </a:xfrm>
            <a:custGeom>
              <a:gdLst>
                <a:gd fmla="*/ 2 w 87" name="T0"/>
                <a:gd fmla="*/ 13 h 13" name="T1"/>
                <a:gd fmla="*/ 42 w 87" name="T2"/>
                <a:gd fmla="*/ 11 h 13" name="T3"/>
                <a:gd fmla="*/ 83 w 87" name="T4"/>
                <a:gd fmla="*/ 11 h 13" name="T5"/>
                <a:gd fmla="*/ 84 w 87" name="T6"/>
                <a:gd fmla="*/ 6 h 13" name="T7"/>
                <a:gd fmla="*/ 2 w 87" name="T8"/>
                <a:gd fmla="*/ 10 h 13" name="T9"/>
                <a:gd fmla="*/ 2 w 87" name="T10"/>
                <a:gd fmla="*/ 13 h 13" name="T11"/>
              </a:gdLst>
              <a:cxnLst>
                <a:cxn ang="0">
                  <a:pos x="T0" y="T1"/>
                </a:cxn>
                <a:cxn ang="0">
                  <a:pos x="T2" y="T3"/>
                </a:cxn>
                <a:cxn ang="0">
                  <a:pos x="T4" y="T5"/>
                </a:cxn>
                <a:cxn ang="0">
                  <a:pos x="T6" y="T7"/>
                </a:cxn>
                <a:cxn ang="0">
                  <a:pos x="T8" y="T9"/>
                </a:cxn>
                <a:cxn ang="0">
                  <a:pos x="T10" y="T11"/>
                </a:cxn>
              </a:cxnLst>
              <a:rect b="b" l="0" r="r" t="0"/>
              <a:pathLst>
                <a:path h="13" w="87">
                  <a:moveTo>
                    <a:pt x="2" y="13"/>
                  </a:moveTo>
                  <a:cubicBezTo>
                    <a:pt x="16" y="13"/>
                    <a:pt x="29" y="11"/>
                    <a:pt x="42" y="11"/>
                  </a:cubicBezTo>
                  <a:cubicBezTo>
                    <a:pt x="56" y="10"/>
                    <a:pt x="70" y="12"/>
                    <a:pt x="83" y="11"/>
                  </a:cubicBezTo>
                  <a:cubicBezTo>
                    <a:pt x="86" y="11"/>
                    <a:pt x="87" y="7"/>
                    <a:pt x="84" y="6"/>
                  </a:cubicBezTo>
                  <a:cubicBezTo>
                    <a:pt x="59" y="0"/>
                    <a:pt x="26" y="3"/>
                    <a:pt x="2" y="10"/>
                  </a:cubicBezTo>
                  <a:cubicBezTo>
                    <a:pt x="1" y="11"/>
                    <a:pt x="0" y="13"/>
                    <a:pt x="2" y="13"/>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0" name="Freeform 61"/>
            <p:cNvSpPr/>
            <p:nvPr/>
          </p:nvSpPr>
          <p:spPr bwMode="auto">
            <a:xfrm>
              <a:off x="9604376" y="1963738"/>
              <a:ext cx="268288" cy="141288"/>
            </a:xfrm>
            <a:custGeom>
              <a:gdLst>
                <a:gd fmla="*/ 7 w 81" name="T0"/>
                <a:gd fmla="*/ 41 h 43" name="T1"/>
                <a:gd fmla="*/ 76 w 81" name="T2"/>
                <a:gd fmla="*/ 17 h 43" name="T3"/>
                <a:gd fmla="*/ 80 w 81" name="T4"/>
                <a:gd fmla="*/ 13 h 43" name="T5"/>
                <a:gd fmla="*/ 46 w 81" name="T6"/>
                <a:gd fmla="*/ 9 h 43" name="T7"/>
                <a:gd fmla="*/ 2 w 81" name="T8"/>
                <a:gd fmla="*/ 38 h 43" name="T9"/>
                <a:gd fmla="*/ 7 w 81" name="T10"/>
                <a:gd fmla="*/ 41 h 43" name="T11"/>
              </a:gdLst>
              <a:cxnLst>
                <a:cxn ang="0">
                  <a:pos x="T0" y="T1"/>
                </a:cxn>
                <a:cxn ang="0">
                  <a:pos x="T2" y="T3"/>
                </a:cxn>
                <a:cxn ang="0">
                  <a:pos x="T4" y="T5"/>
                </a:cxn>
                <a:cxn ang="0">
                  <a:pos x="T6" y="T7"/>
                </a:cxn>
                <a:cxn ang="0">
                  <a:pos x="T8" y="T9"/>
                </a:cxn>
                <a:cxn ang="0">
                  <a:pos x="T10" y="T11"/>
                </a:cxn>
              </a:cxnLst>
              <a:rect b="b" l="0" r="r" t="0"/>
              <a:pathLst>
                <a:path h="43" w="81">
                  <a:moveTo>
                    <a:pt x="7" y="41"/>
                  </a:moveTo>
                  <a:cubicBezTo>
                    <a:pt x="26" y="25"/>
                    <a:pt x="50" y="11"/>
                    <a:pt x="76" y="17"/>
                  </a:cubicBezTo>
                  <a:cubicBezTo>
                    <a:pt x="79" y="18"/>
                    <a:pt x="81" y="16"/>
                    <a:pt x="80" y="13"/>
                  </a:cubicBezTo>
                  <a:cubicBezTo>
                    <a:pt x="78" y="0"/>
                    <a:pt x="54" y="7"/>
                    <a:pt x="46" y="9"/>
                  </a:cubicBezTo>
                  <a:cubicBezTo>
                    <a:pt x="29" y="14"/>
                    <a:pt x="13" y="23"/>
                    <a:pt x="2" y="38"/>
                  </a:cubicBezTo>
                  <a:cubicBezTo>
                    <a:pt x="0" y="41"/>
                    <a:pt x="4" y="43"/>
                    <a:pt x="7" y="41"/>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1" name="Freeform 62"/>
            <p:cNvSpPr/>
            <p:nvPr/>
          </p:nvSpPr>
          <p:spPr bwMode="auto">
            <a:xfrm>
              <a:off x="9129713" y="1984375"/>
              <a:ext cx="225425" cy="150813"/>
            </a:xfrm>
            <a:custGeom>
              <a:gdLst>
                <a:gd fmla="*/ 68 w 68" name="T0"/>
                <a:gd fmla="*/ 43 h 46" name="T1"/>
                <a:gd fmla="*/ 1 w 68" name="T2"/>
                <a:gd fmla="*/ 30 h 46" name="T3"/>
                <a:gd fmla="*/ 8 w 68" name="T4"/>
                <a:gd fmla="*/ 33 h 46" name="T5"/>
                <a:gd fmla="*/ 43 w 68" name="T6"/>
                <a:gd fmla="*/ 30 h 46" name="T7"/>
                <a:gd fmla="*/ 66 w 68" name="T8"/>
                <a:gd fmla="*/ 45 h 46" name="T9"/>
                <a:gd fmla="*/ 68 w 68" name="T10"/>
                <a:gd fmla="*/ 43 h 46" name="T11"/>
              </a:gdLst>
              <a:cxnLst>
                <a:cxn ang="0">
                  <a:pos x="T0" y="T1"/>
                </a:cxn>
                <a:cxn ang="0">
                  <a:pos x="T2" y="T3"/>
                </a:cxn>
                <a:cxn ang="0">
                  <a:pos x="T4" y="T5"/>
                </a:cxn>
                <a:cxn ang="0">
                  <a:pos x="T6" y="T7"/>
                </a:cxn>
                <a:cxn ang="0">
                  <a:pos x="T8" y="T9"/>
                </a:cxn>
                <a:cxn ang="0">
                  <a:pos x="T10" y="T11"/>
                </a:cxn>
              </a:cxnLst>
              <a:rect b="b" l="0" r="r" t="0"/>
              <a:pathLst>
                <a:path h="46" w="68">
                  <a:moveTo>
                    <a:pt x="68" y="43"/>
                  </a:moveTo>
                  <a:cubicBezTo>
                    <a:pt x="60" y="24"/>
                    <a:pt x="10" y="0"/>
                    <a:pt x="1" y="30"/>
                  </a:cubicBezTo>
                  <a:cubicBezTo>
                    <a:pt x="0" y="33"/>
                    <a:pt x="5" y="36"/>
                    <a:pt x="8" y="33"/>
                  </a:cubicBezTo>
                  <a:cubicBezTo>
                    <a:pt x="18" y="21"/>
                    <a:pt x="30" y="24"/>
                    <a:pt x="43" y="30"/>
                  </a:cubicBezTo>
                  <a:cubicBezTo>
                    <a:pt x="51" y="34"/>
                    <a:pt x="59" y="38"/>
                    <a:pt x="66" y="45"/>
                  </a:cubicBezTo>
                  <a:cubicBezTo>
                    <a:pt x="67" y="46"/>
                    <a:pt x="68" y="45"/>
                    <a:pt x="68" y="43"/>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2" name="Freeform 63"/>
            <p:cNvSpPr/>
            <p:nvPr/>
          </p:nvSpPr>
          <p:spPr bwMode="auto">
            <a:xfrm>
              <a:off x="9729788" y="2030413"/>
              <a:ext cx="171450" cy="512763"/>
            </a:xfrm>
            <a:custGeom>
              <a:gdLst>
                <a:gd fmla="*/ 3 w 52" name="T0"/>
                <a:gd fmla="*/ 4 h 156" name="T1"/>
                <a:gd fmla="*/ 2 w 52" name="T2"/>
                <a:gd fmla="*/ 19 h 156" name="T3"/>
                <a:gd fmla="*/ 5 w 52" name="T4"/>
                <a:gd fmla="*/ 23 h 156" name="T5"/>
                <a:gd fmla="*/ 12 w 52" name="T6"/>
                <a:gd fmla="*/ 34 h 156" name="T7"/>
                <a:gd fmla="*/ 10 w 52" name="T8"/>
                <a:gd fmla="*/ 38 h 156" name="T9"/>
                <a:gd fmla="*/ 12 w 52" name="T10"/>
                <a:gd fmla="*/ 43 h 156" name="T11"/>
                <a:gd fmla="*/ 13 w 52" name="T12"/>
                <a:gd fmla="*/ 44 h 156" name="T13"/>
                <a:gd fmla="*/ 19 w 52" name="T14"/>
                <a:gd fmla="*/ 51 h 156" name="T15"/>
                <a:gd fmla="*/ 20 w 52" name="T16"/>
                <a:gd fmla="*/ 58 h 156" name="T17"/>
                <a:gd fmla="*/ 20 w 52" name="T18"/>
                <a:gd fmla="*/ 66 h 156" name="T19"/>
                <a:gd fmla="*/ 26 w 52" name="T20"/>
                <a:gd fmla="*/ 71 h 156" name="T21"/>
                <a:gd fmla="*/ 28 w 52" name="T22"/>
                <a:gd fmla="*/ 89 h 156" name="T23"/>
                <a:gd fmla="*/ 31 w 52" name="T24"/>
                <a:gd fmla="*/ 92 h 156" name="T25"/>
                <a:gd fmla="*/ 39 w 52" name="T26"/>
                <a:gd fmla="*/ 115 h 156" name="T27"/>
                <a:gd fmla="*/ 41 w 52" name="T28"/>
                <a:gd fmla="*/ 117 h 156" name="T29"/>
                <a:gd fmla="*/ 44 w 52" name="T30"/>
                <a:gd fmla="*/ 153 h 156" name="T31"/>
                <a:gd fmla="*/ 50 w 52" name="T32"/>
                <a:gd fmla="*/ 151 h 156" name="T33"/>
                <a:gd fmla="*/ 48 w 52" name="T34"/>
                <a:gd fmla="*/ 135 h 156" name="T35"/>
                <a:gd fmla="*/ 51 w 52" name="T36"/>
                <a:gd fmla="*/ 119 h 156" name="T37"/>
                <a:gd fmla="*/ 48 w 52" name="T38"/>
                <a:gd fmla="*/ 113 h 156" name="T39"/>
                <a:gd fmla="*/ 47 w 52" name="T40"/>
                <a:gd fmla="*/ 100 h 156" name="T41"/>
                <a:gd fmla="*/ 40 w 52" name="T42"/>
                <a:gd fmla="*/ 86 h 156" name="T43"/>
                <a:gd fmla="*/ 35 w 52" name="T44"/>
                <a:gd fmla="*/ 83 h 156" name="T45"/>
                <a:gd fmla="*/ 35 w 52" name="T46"/>
                <a:gd fmla="*/ 73 h 156" name="T47"/>
                <a:gd fmla="*/ 32 w 52" name="T48"/>
                <a:gd fmla="*/ 67 h 156" name="T49"/>
                <a:gd fmla="*/ 29 w 52" name="T50"/>
                <a:gd fmla="*/ 66 h 156" name="T51"/>
                <a:gd fmla="*/ 27 w 52" name="T52"/>
                <a:gd fmla="*/ 57 h 156" name="T53"/>
                <a:gd fmla="*/ 28 w 52" name="T54"/>
                <a:gd fmla="*/ 49 h 156" name="T55"/>
                <a:gd fmla="*/ 23 w 52" name="T56"/>
                <a:gd fmla="*/ 42 h 156" name="T57"/>
                <a:gd fmla="*/ 19 w 52" name="T58"/>
                <a:gd fmla="*/ 37 h 156" name="T59"/>
                <a:gd fmla="*/ 20 w 52" name="T60"/>
                <a:gd fmla="*/ 30 h 156" name="T61"/>
                <a:gd fmla="*/ 13 w 52" name="T62"/>
                <a:gd fmla="*/ 21 h 156" name="T63"/>
                <a:gd fmla="*/ 8 w 52" name="T64"/>
                <a:gd fmla="*/ 12 h 156" name="T65"/>
                <a:gd fmla="*/ 10 w 52" name="T66"/>
                <a:gd fmla="*/ 9 h 156" name="T67"/>
                <a:gd fmla="*/ 10 w 52" name="T68"/>
                <a:gd fmla="*/ 5 h 156" name="T69"/>
                <a:gd fmla="*/ 7 w 52" name="T70"/>
                <a:gd fmla="*/ 1 h 156" name="T71"/>
                <a:gd fmla="*/ 5 w 52" name="T72"/>
                <a:gd fmla="*/ 0 h 156" name="T73"/>
                <a:gd fmla="*/ 2 w 52" name="T74"/>
                <a:gd fmla="*/ 1 h 156" name="T75"/>
                <a:gd fmla="*/ 3 w 52" name="T76"/>
                <a:gd fmla="*/ 4 h 156"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156" w="52">
                  <a:moveTo>
                    <a:pt x="3" y="4"/>
                  </a:moveTo>
                  <a:cubicBezTo>
                    <a:pt x="5" y="4"/>
                    <a:pt x="1" y="16"/>
                    <a:pt x="2" y="19"/>
                  </a:cubicBezTo>
                  <a:cubicBezTo>
                    <a:pt x="3" y="21"/>
                    <a:pt x="5" y="22"/>
                    <a:pt x="5" y="23"/>
                  </a:cubicBezTo>
                  <a:cubicBezTo>
                    <a:pt x="9" y="31"/>
                    <a:pt x="9" y="14"/>
                    <a:pt x="12" y="34"/>
                  </a:cubicBezTo>
                  <a:cubicBezTo>
                    <a:pt x="12" y="34"/>
                    <a:pt x="10" y="37"/>
                    <a:pt x="10" y="38"/>
                  </a:cubicBezTo>
                  <a:cubicBezTo>
                    <a:pt x="11" y="39"/>
                    <a:pt x="12" y="42"/>
                    <a:pt x="12" y="43"/>
                  </a:cubicBezTo>
                  <a:cubicBezTo>
                    <a:pt x="12" y="44"/>
                    <a:pt x="13" y="44"/>
                    <a:pt x="13" y="44"/>
                  </a:cubicBezTo>
                  <a:cubicBezTo>
                    <a:pt x="17" y="45"/>
                    <a:pt x="19" y="47"/>
                    <a:pt x="19" y="51"/>
                  </a:cubicBezTo>
                  <a:cubicBezTo>
                    <a:pt x="21" y="53"/>
                    <a:pt x="22" y="56"/>
                    <a:pt x="20" y="58"/>
                  </a:cubicBezTo>
                  <a:cubicBezTo>
                    <a:pt x="21" y="61"/>
                    <a:pt x="18" y="63"/>
                    <a:pt x="20" y="66"/>
                  </a:cubicBezTo>
                  <a:cubicBezTo>
                    <a:pt x="21" y="70"/>
                    <a:pt x="24" y="68"/>
                    <a:pt x="26" y="71"/>
                  </a:cubicBezTo>
                  <a:cubicBezTo>
                    <a:pt x="30" y="77"/>
                    <a:pt x="27" y="82"/>
                    <a:pt x="28" y="89"/>
                  </a:cubicBezTo>
                  <a:cubicBezTo>
                    <a:pt x="28" y="91"/>
                    <a:pt x="30" y="92"/>
                    <a:pt x="31" y="92"/>
                  </a:cubicBezTo>
                  <a:cubicBezTo>
                    <a:pt x="41" y="91"/>
                    <a:pt x="38" y="107"/>
                    <a:pt x="39" y="115"/>
                  </a:cubicBezTo>
                  <a:cubicBezTo>
                    <a:pt x="39" y="116"/>
                    <a:pt x="40" y="117"/>
                    <a:pt x="41" y="117"/>
                  </a:cubicBezTo>
                  <a:cubicBezTo>
                    <a:pt x="42" y="117"/>
                    <a:pt x="43" y="150"/>
                    <a:pt x="44" y="153"/>
                  </a:cubicBezTo>
                  <a:cubicBezTo>
                    <a:pt x="45" y="156"/>
                    <a:pt x="51" y="154"/>
                    <a:pt x="50" y="151"/>
                  </a:cubicBezTo>
                  <a:cubicBezTo>
                    <a:pt x="49" y="146"/>
                    <a:pt x="48" y="140"/>
                    <a:pt x="48" y="135"/>
                  </a:cubicBezTo>
                  <a:cubicBezTo>
                    <a:pt x="48" y="130"/>
                    <a:pt x="52" y="123"/>
                    <a:pt x="51" y="119"/>
                  </a:cubicBezTo>
                  <a:cubicBezTo>
                    <a:pt x="51" y="116"/>
                    <a:pt x="49" y="115"/>
                    <a:pt x="48" y="113"/>
                  </a:cubicBezTo>
                  <a:cubicBezTo>
                    <a:pt x="47" y="108"/>
                    <a:pt x="47" y="105"/>
                    <a:pt x="47" y="100"/>
                  </a:cubicBezTo>
                  <a:cubicBezTo>
                    <a:pt x="47" y="91"/>
                    <a:pt x="46" y="92"/>
                    <a:pt x="40" y="86"/>
                  </a:cubicBezTo>
                  <a:cubicBezTo>
                    <a:pt x="37" y="83"/>
                    <a:pt x="37" y="87"/>
                    <a:pt x="35" y="83"/>
                  </a:cubicBezTo>
                  <a:cubicBezTo>
                    <a:pt x="33" y="79"/>
                    <a:pt x="36" y="76"/>
                    <a:pt x="35" y="73"/>
                  </a:cubicBezTo>
                  <a:cubicBezTo>
                    <a:pt x="34" y="70"/>
                    <a:pt x="33" y="69"/>
                    <a:pt x="32" y="67"/>
                  </a:cubicBezTo>
                  <a:cubicBezTo>
                    <a:pt x="31" y="66"/>
                    <a:pt x="30" y="67"/>
                    <a:pt x="29" y="66"/>
                  </a:cubicBezTo>
                  <a:cubicBezTo>
                    <a:pt x="27" y="63"/>
                    <a:pt x="27" y="61"/>
                    <a:pt x="27" y="57"/>
                  </a:cubicBezTo>
                  <a:cubicBezTo>
                    <a:pt x="27" y="54"/>
                    <a:pt x="29" y="52"/>
                    <a:pt x="28" y="49"/>
                  </a:cubicBezTo>
                  <a:cubicBezTo>
                    <a:pt x="27" y="44"/>
                    <a:pt x="25" y="45"/>
                    <a:pt x="23" y="42"/>
                  </a:cubicBezTo>
                  <a:cubicBezTo>
                    <a:pt x="20" y="38"/>
                    <a:pt x="20" y="43"/>
                    <a:pt x="19" y="37"/>
                  </a:cubicBezTo>
                  <a:cubicBezTo>
                    <a:pt x="18" y="34"/>
                    <a:pt x="21" y="32"/>
                    <a:pt x="20" y="30"/>
                  </a:cubicBezTo>
                  <a:cubicBezTo>
                    <a:pt x="19" y="23"/>
                    <a:pt x="17" y="26"/>
                    <a:pt x="13" y="21"/>
                  </a:cubicBezTo>
                  <a:cubicBezTo>
                    <a:pt x="9" y="20"/>
                    <a:pt x="8" y="17"/>
                    <a:pt x="8" y="12"/>
                  </a:cubicBezTo>
                  <a:cubicBezTo>
                    <a:pt x="9" y="11"/>
                    <a:pt x="9" y="10"/>
                    <a:pt x="10" y="9"/>
                  </a:cubicBezTo>
                  <a:cubicBezTo>
                    <a:pt x="9" y="8"/>
                    <a:pt x="11" y="6"/>
                    <a:pt x="10" y="5"/>
                  </a:cubicBezTo>
                  <a:cubicBezTo>
                    <a:pt x="8" y="3"/>
                    <a:pt x="9" y="3"/>
                    <a:pt x="7" y="1"/>
                  </a:cubicBezTo>
                  <a:cubicBezTo>
                    <a:pt x="6" y="0"/>
                    <a:pt x="5" y="0"/>
                    <a:pt x="5" y="0"/>
                  </a:cubicBezTo>
                  <a:cubicBezTo>
                    <a:pt x="4" y="1"/>
                    <a:pt x="3" y="1"/>
                    <a:pt x="2" y="1"/>
                  </a:cubicBezTo>
                  <a:cubicBezTo>
                    <a:pt x="0" y="2"/>
                    <a:pt x="1" y="4"/>
                    <a:pt x="3" y="4"/>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3" name="Freeform 64"/>
            <p:cNvSpPr/>
            <p:nvPr/>
          </p:nvSpPr>
          <p:spPr bwMode="auto">
            <a:xfrm>
              <a:off x="9086851" y="2073275"/>
              <a:ext cx="79375" cy="433388"/>
            </a:xfrm>
            <a:custGeom>
              <a:gdLst>
                <a:gd fmla="*/ 21 w 24" name="T0"/>
                <a:gd fmla="*/ 0 h 132" name="T1"/>
                <a:gd fmla="*/ 4 w 24" name="T2"/>
                <a:gd fmla="*/ 19 h 132" name="T3"/>
                <a:gd fmla="*/ 5 w 24" name="T4"/>
                <a:gd fmla="*/ 20 h 132" name="T5"/>
                <a:gd fmla="*/ 6 w 24" name="T6"/>
                <a:gd fmla="*/ 29 h 132" name="T7"/>
                <a:gd fmla="*/ 4 w 24" name="T8"/>
                <a:gd fmla="*/ 33 h 132" name="T9"/>
                <a:gd fmla="*/ 4 w 24" name="T10"/>
                <a:gd fmla="*/ 48 h 132" name="T11"/>
                <a:gd fmla="*/ 3 w 24" name="T12"/>
                <a:gd fmla="*/ 57 h 132" name="T13"/>
                <a:gd fmla="*/ 7 w 24" name="T14"/>
                <a:gd fmla="*/ 60 h 132" name="T15"/>
                <a:gd fmla="*/ 3 w 24" name="T16"/>
                <a:gd fmla="*/ 71 h 132" name="T17"/>
                <a:gd fmla="*/ 1 w 24" name="T18"/>
                <a:gd fmla="*/ 129 h 132" name="T19"/>
                <a:gd fmla="*/ 6 w 24" name="T20"/>
                <a:gd fmla="*/ 130 h 132" name="T21"/>
                <a:gd fmla="*/ 10 w 24" name="T22"/>
                <a:gd fmla="*/ 78 h 132" name="T23"/>
                <a:gd fmla="*/ 13 w 24" name="T24"/>
                <a:gd fmla="*/ 56 h 132" name="T25"/>
                <a:gd fmla="*/ 10 w 24" name="T26"/>
                <a:gd fmla="*/ 55 h 132" name="T27"/>
                <a:gd fmla="*/ 11 w 24" name="T28"/>
                <a:gd fmla="*/ 48 h 132" name="T29"/>
                <a:gd fmla="*/ 13 w 24" name="T30"/>
                <a:gd fmla="*/ 43 h 132" name="T31"/>
                <a:gd fmla="*/ 13 w 24" name="T32"/>
                <a:gd fmla="*/ 29 h 132" name="T33"/>
                <a:gd fmla="*/ 14 w 24" name="T34"/>
                <a:gd fmla="*/ 20 h 132" name="T35"/>
                <a:gd fmla="*/ 10 w 24" name="T36"/>
                <a:gd fmla="*/ 17 h 132" name="T37"/>
                <a:gd fmla="*/ 22 w 24" name="T38"/>
                <a:gd fmla="*/ 3 h 132" name="T39"/>
                <a:gd fmla="*/ 21 w 24" name="T40"/>
                <a:gd fmla="*/ 0 h 132"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32" w="24">
                  <a:moveTo>
                    <a:pt x="21" y="0"/>
                  </a:moveTo>
                  <a:cubicBezTo>
                    <a:pt x="11" y="3"/>
                    <a:pt x="4" y="9"/>
                    <a:pt x="4" y="19"/>
                  </a:cubicBezTo>
                  <a:cubicBezTo>
                    <a:pt x="4" y="19"/>
                    <a:pt x="5" y="20"/>
                    <a:pt x="5" y="20"/>
                  </a:cubicBezTo>
                  <a:cubicBezTo>
                    <a:pt x="9" y="21"/>
                    <a:pt x="10" y="24"/>
                    <a:pt x="6" y="29"/>
                  </a:cubicBezTo>
                  <a:cubicBezTo>
                    <a:pt x="6" y="29"/>
                    <a:pt x="4" y="35"/>
                    <a:pt x="4" y="33"/>
                  </a:cubicBezTo>
                  <a:cubicBezTo>
                    <a:pt x="3" y="39"/>
                    <a:pt x="6" y="41"/>
                    <a:pt x="4" y="48"/>
                  </a:cubicBezTo>
                  <a:cubicBezTo>
                    <a:pt x="3" y="54"/>
                    <a:pt x="3" y="51"/>
                    <a:pt x="3" y="57"/>
                  </a:cubicBezTo>
                  <a:cubicBezTo>
                    <a:pt x="4" y="59"/>
                    <a:pt x="7" y="59"/>
                    <a:pt x="7" y="60"/>
                  </a:cubicBezTo>
                  <a:cubicBezTo>
                    <a:pt x="9" y="69"/>
                    <a:pt x="5" y="63"/>
                    <a:pt x="3" y="71"/>
                  </a:cubicBezTo>
                  <a:cubicBezTo>
                    <a:pt x="0" y="89"/>
                    <a:pt x="2" y="110"/>
                    <a:pt x="1" y="129"/>
                  </a:cubicBezTo>
                  <a:cubicBezTo>
                    <a:pt x="1" y="131"/>
                    <a:pt x="5" y="132"/>
                    <a:pt x="6" y="130"/>
                  </a:cubicBezTo>
                  <a:cubicBezTo>
                    <a:pt x="10" y="113"/>
                    <a:pt x="9" y="95"/>
                    <a:pt x="10" y="78"/>
                  </a:cubicBezTo>
                  <a:cubicBezTo>
                    <a:pt x="11" y="66"/>
                    <a:pt x="15" y="66"/>
                    <a:pt x="13" y="56"/>
                  </a:cubicBezTo>
                  <a:cubicBezTo>
                    <a:pt x="12" y="56"/>
                    <a:pt x="11" y="55"/>
                    <a:pt x="10" y="55"/>
                  </a:cubicBezTo>
                  <a:cubicBezTo>
                    <a:pt x="9" y="52"/>
                    <a:pt x="10" y="50"/>
                    <a:pt x="11" y="48"/>
                  </a:cubicBezTo>
                  <a:cubicBezTo>
                    <a:pt x="11" y="46"/>
                    <a:pt x="13" y="45"/>
                    <a:pt x="13" y="43"/>
                  </a:cubicBezTo>
                  <a:cubicBezTo>
                    <a:pt x="13" y="38"/>
                    <a:pt x="11" y="36"/>
                    <a:pt x="13" y="29"/>
                  </a:cubicBezTo>
                  <a:cubicBezTo>
                    <a:pt x="14" y="24"/>
                    <a:pt x="14" y="25"/>
                    <a:pt x="14" y="20"/>
                  </a:cubicBezTo>
                  <a:cubicBezTo>
                    <a:pt x="14" y="18"/>
                    <a:pt x="10" y="17"/>
                    <a:pt x="10" y="17"/>
                  </a:cubicBezTo>
                  <a:cubicBezTo>
                    <a:pt x="10" y="12"/>
                    <a:pt x="19" y="5"/>
                    <a:pt x="22" y="3"/>
                  </a:cubicBezTo>
                  <a:cubicBezTo>
                    <a:pt x="24" y="2"/>
                    <a:pt x="22" y="0"/>
                    <a:pt x="21" y="0"/>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4" name="Freeform 65"/>
            <p:cNvSpPr/>
            <p:nvPr/>
          </p:nvSpPr>
          <p:spPr bwMode="auto">
            <a:xfrm>
              <a:off x="9223376" y="2076450"/>
              <a:ext cx="71438" cy="558800"/>
            </a:xfrm>
            <a:custGeom>
              <a:gdLst>
                <a:gd fmla="*/ 20 w 22" name="T0"/>
                <a:gd fmla="*/ 4 h 170" name="T1"/>
                <a:gd fmla="*/ 5 w 22" name="T2"/>
                <a:gd fmla="*/ 29 h 170" name="T3"/>
                <a:gd fmla="*/ 5 w 22" name="T4"/>
                <a:gd fmla="*/ 33 h 170" name="T5"/>
                <a:gd fmla="*/ 4 w 22" name="T6"/>
                <a:gd fmla="*/ 57 h 170" name="T7"/>
                <a:gd fmla="*/ 7 w 22" name="T8"/>
                <a:gd fmla="*/ 62 h 170" name="T9"/>
                <a:gd fmla="*/ 4 w 22" name="T10"/>
                <a:gd fmla="*/ 81 h 170" name="T11"/>
                <a:gd fmla="*/ 3 w 22" name="T12"/>
                <a:gd fmla="*/ 115 h 170" name="T13"/>
                <a:gd fmla="*/ 3 w 22" name="T14"/>
                <a:gd fmla="*/ 165 h 170" name="T15"/>
                <a:gd fmla="*/ 8 w 22" name="T16"/>
                <a:gd fmla="*/ 167 h 170" name="T17"/>
                <a:gd fmla="*/ 10 w 22" name="T18"/>
                <a:gd fmla="*/ 102 h 170" name="T19"/>
                <a:gd fmla="*/ 11 w 22" name="T20"/>
                <a:gd fmla="*/ 93 h 170" name="T21"/>
                <a:gd fmla="*/ 15 w 22" name="T22"/>
                <a:gd fmla="*/ 73 h 170" name="T23"/>
                <a:gd fmla="*/ 16 w 22" name="T24"/>
                <a:gd fmla="*/ 63 h 170" name="T25"/>
                <a:gd fmla="*/ 14 w 22" name="T26"/>
                <a:gd fmla="*/ 59 h 170" name="T27"/>
                <a:gd fmla="*/ 13 w 22" name="T28"/>
                <a:gd fmla="*/ 43 h 170" name="T29"/>
                <a:gd fmla="*/ 12 w 22" name="T30"/>
                <a:gd fmla="*/ 33 h 170" name="T31"/>
                <a:gd fmla="*/ 16 w 22" name="T32"/>
                <a:gd fmla="*/ 25 h 170" name="T33"/>
                <a:gd fmla="*/ 19 w 22" name="T34"/>
                <a:gd fmla="*/ 7 h 170" name="T35"/>
                <a:gd fmla="*/ 20 w 22" name="T36"/>
                <a:gd fmla="*/ 4 h 170"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70" w="22">
                  <a:moveTo>
                    <a:pt x="20" y="4"/>
                  </a:moveTo>
                  <a:cubicBezTo>
                    <a:pt x="0" y="0"/>
                    <a:pt x="14" y="22"/>
                    <a:pt x="5" y="29"/>
                  </a:cubicBezTo>
                  <a:cubicBezTo>
                    <a:pt x="4" y="30"/>
                    <a:pt x="5" y="32"/>
                    <a:pt x="5" y="33"/>
                  </a:cubicBezTo>
                  <a:cubicBezTo>
                    <a:pt x="10" y="38"/>
                    <a:pt x="4" y="50"/>
                    <a:pt x="4" y="57"/>
                  </a:cubicBezTo>
                  <a:cubicBezTo>
                    <a:pt x="3" y="65"/>
                    <a:pt x="7" y="59"/>
                    <a:pt x="7" y="62"/>
                  </a:cubicBezTo>
                  <a:cubicBezTo>
                    <a:pt x="8" y="78"/>
                    <a:pt x="4" y="71"/>
                    <a:pt x="4" y="81"/>
                  </a:cubicBezTo>
                  <a:cubicBezTo>
                    <a:pt x="3" y="92"/>
                    <a:pt x="2" y="104"/>
                    <a:pt x="3" y="115"/>
                  </a:cubicBezTo>
                  <a:cubicBezTo>
                    <a:pt x="3" y="132"/>
                    <a:pt x="8" y="146"/>
                    <a:pt x="3" y="165"/>
                  </a:cubicBezTo>
                  <a:cubicBezTo>
                    <a:pt x="3" y="168"/>
                    <a:pt x="7" y="170"/>
                    <a:pt x="8" y="167"/>
                  </a:cubicBezTo>
                  <a:cubicBezTo>
                    <a:pt x="18" y="145"/>
                    <a:pt x="7" y="124"/>
                    <a:pt x="10" y="102"/>
                  </a:cubicBezTo>
                  <a:cubicBezTo>
                    <a:pt x="10" y="99"/>
                    <a:pt x="11" y="96"/>
                    <a:pt x="11" y="93"/>
                  </a:cubicBezTo>
                  <a:cubicBezTo>
                    <a:pt x="11" y="85"/>
                    <a:pt x="12" y="81"/>
                    <a:pt x="15" y="73"/>
                  </a:cubicBezTo>
                  <a:cubicBezTo>
                    <a:pt x="16" y="68"/>
                    <a:pt x="17" y="67"/>
                    <a:pt x="16" y="63"/>
                  </a:cubicBezTo>
                  <a:cubicBezTo>
                    <a:pt x="16" y="61"/>
                    <a:pt x="14" y="60"/>
                    <a:pt x="14" y="59"/>
                  </a:cubicBezTo>
                  <a:cubicBezTo>
                    <a:pt x="12" y="53"/>
                    <a:pt x="13" y="49"/>
                    <a:pt x="13" y="43"/>
                  </a:cubicBezTo>
                  <a:cubicBezTo>
                    <a:pt x="13" y="41"/>
                    <a:pt x="12" y="35"/>
                    <a:pt x="12" y="33"/>
                  </a:cubicBezTo>
                  <a:cubicBezTo>
                    <a:pt x="13" y="30"/>
                    <a:pt x="15" y="28"/>
                    <a:pt x="16" y="25"/>
                  </a:cubicBezTo>
                  <a:cubicBezTo>
                    <a:pt x="17" y="20"/>
                    <a:pt x="12" y="8"/>
                    <a:pt x="19" y="7"/>
                  </a:cubicBezTo>
                  <a:cubicBezTo>
                    <a:pt x="21" y="7"/>
                    <a:pt x="22" y="4"/>
                    <a:pt x="20" y="4"/>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5" name="Freeform 66"/>
            <p:cNvSpPr/>
            <p:nvPr/>
          </p:nvSpPr>
          <p:spPr bwMode="auto">
            <a:xfrm>
              <a:off x="9832976" y="2003425"/>
              <a:ext cx="147638" cy="392113"/>
            </a:xfrm>
            <a:custGeom>
              <a:gdLst>
                <a:gd fmla="*/ 3 w 45" name="T0"/>
                <a:gd fmla="*/ 2 h 119" name="T1"/>
                <a:gd fmla="*/ 7 w 45" name="T2"/>
                <a:gd fmla="*/ 19 h 119" name="T3"/>
                <a:gd fmla="*/ 18 w 45" name="T4"/>
                <a:gd fmla="*/ 52 h 119" name="T5"/>
                <a:gd fmla="*/ 19 w 45" name="T6"/>
                <a:gd fmla="*/ 54 h 119" name="T7"/>
                <a:gd fmla="*/ 31 w 45" name="T8"/>
                <a:gd fmla="*/ 88 h 119" name="T9"/>
                <a:gd fmla="*/ 33 w 45" name="T10"/>
                <a:gd fmla="*/ 100 h 119" name="T11"/>
                <a:gd fmla="*/ 38 w 45" name="T12"/>
                <a:gd fmla="*/ 106 h 119" name="T13"/>
                <a:gd fmla="*/ 41 w 45" name="T14"/>
                <a:gd fmla="*/ 117 h 119" name="T15"/>
                <a:gd fmla="*/ 45 w 45" name="T16"/>
                <a:gd fmla="*/ 116 h 119" name="T17"/>
                <a:gd fmla="*/ 42 w 45" name="T18"/>
                <a:gd fmla="*/ 98 h 119" name="T19"/>
                <a:gd fmla="*/ 38 w 45" name="T20"/>
                <a:gd fmla="*/ 95 h 119" name="T21"/>
                <a:gd fmla="*/ 39 w 45" name="T22"/>
                <a:gd fmla="*/ 90 h 119" name="T23"/>
                <a:gd fmla="*/ 34 w 45" name="T24"/>
                <a:gd fmla="*/ 69 h 119" name="T25"/>
                <a:gd fmla="*/ 30 w 45" name="T26"/>
                <a:gd fmla="*/ 55 h 119" name="T27"/>
                <a:gd fmla="*/ 25 w 45" name="T28"/>
                <a:gd fmla="*/ 52 h 119" name="T29"/>
                <a:gd fmla="*/ 25 w 45" name="T30"/>
                <a:gd fmla="*/ 43 h 119" name="T31"/>
                <a:gd fmla="*/ 25 w 45" name="T32"/>
                <a:gd fmla="*/ 40 h 119" name="T33"/>
                <a:gd fmla="*/ 22 w 45" name="T34"/>
                <a:gd fmla="*/ 36 h 119" name="T35"/>
                <a:gd fmla="*/ 17 w 45" name="T36"/>
                <a:gd fmla="*/ 23 h 119" name="T37"/>
                <a:gd fmla="*/ 6 w 45" name="T38"/>
                <a:gd fmla="*/ 3 h 119" name="T39"/>
                <a:gd fmla="*/ 3 w 45" name="T40"/>
                <a:gd fmla="*/ 2 h 119"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19" w="45">
                  <a:moveTo>
                    <a:pt x="3" y="2"/>
                  </a:moveTo>
                  <a:cubicBezTo>
                    <a:pt x="0" y="11"/>
                    <a:pt x="4" y="12"/>
                    <a:pt x="7" y="19"/>
                  </a:cubicBezTo>
                  <a:cubicBezTo>
                    <a:pt x="11" y="26"/>
                    <a:pt x="19" y="44"/>
                    <a:pt x="18" y="52"/>
                  </a:cubicBezTo>
                  <a:cubicBezTo>
                    <a:pt x="18" y="52"/>
                    <a:pt x="18" y="53"/>
                    <a:pt x="19" y="54"/>
                  </a:cubicBezTo>
                  <a:cubicBezTo>
                    <a:pt x="27" y="60"/>
                    <a:pt x="30" y="78"/>
                    <a:pt x="31" y="88"/>
                  </a:cubicBezTo>
                  <a:cubicBezTo>
                    <a:pt x="32" y="94"/>
                    <a:pt x="30" y="95"/>
                    <a:pt x="33" y="100"/>
                  </a:cubicBezTo>
                  <a:cubicBezTo>
                    <a:pt x="33" y="102"/>
                    <a:pt x="37" y="103"/>
                    <a:pt x="38" y="106"/>
                  </a:cubicBezTo>
                  <a:cubicBezTo>
                    <a:pt x="43" y="116"/>
                    <a:pt x="35" y="108"/>
                    <a:pt x="41" y="117"/>
                  </a:cubicBezTo>
                  <a:cubicBezTo>
                    <a:pt x="42" y="119"/>
                    <a:pt x="45" y="118"/>
                    <a:pt x="45" y="116"/>
                  </a:cubicBezTo>
                  <a:cubicBezTo>
                    <a:pt x="44" y="108"/>
                    <a:pt x="45" y="105"/>
                    <a:pt x="42" y="98"/>
                  </a:cubicBezTo>
                  <a:cubicBezTo>
                    <a:pt x="42" y="97"/>
                    <a:pt x="39" y="96"/>
                    <a:pt x="38" y="95"/>
                  </a:cubicBezTo>
                  <a:cubicBezTo>
                    <a:pt x="38" y="94"/>
                    <a:pt x="39" y="91"/>
                    <a:pt x="39" y="90"/>
                  </a:cubicBezTo>
                  <a:cubicBezTo>
                    <a:pt x="37" y="83"/>
                    <a:pt x="36" y="76"/>
                    <a:pt x="34" y="69"/>
                  </a:cubicBezTo>
                  <a:cubicBezTo>
                    <a:pt x="33" y="65"/>
                    <a:pt x="31" y="59"/>
                    <a:pt x="30" y="55"/>
                  </a:cubicBezTo>
                  <a:cubicBezTo>
                    <a:pt x="28" y="54"/>
                    <a:pt x="27" y="53"/>
                    <a:pt x="25" y="52"/>
                  </a:cubicBezTo>
                  <a:cubicBezTo>
                    <a:pt x="24" y="49"/>
                    <a:pt x="24" y="46"/>
                    <a:pt x="25" y="43"/>
                  </a:cubicBezTo>
                  <a:cubicBezTo>
                    <a:pt x="25" y="42"/>
                    <a:pt x="25" y="41"/>
                    <a:pt x="25" y="40"/>
                  </a:cubicBezTo>
                  <a:cubicBezTo>
                    <a:pt x="24" y="38"/>
                    <a:pt x="23" y="38"/>
                    <a:pt x="22" y="36"/>
                  </a:cubicBezTo>
                  <a:cubicBezTo>
                    <a:pt x="20" y="33"/>
                    <a:pt x="19" y="27"/>
                    <a:pt x="17" y="23"/>
                  </a:cubicBezTo>
                  <a:cubicBezTo>
                    <a:pt x="15" y="19"/>
                    <a:pt x="6" y="5"/>
                    <a:pt x="6" y="3"/>
                  </a:cubicBezTo>
                  <a:cubicBezTo>
                    <a:pt x="7" y="1"/>
                    <a:pt x="4" y="0"/>
                    <a:pt x="3" y="2"/>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6" name="Freeform 67"/>
            <p:cNvSpPr/>
            <p:nvPr/>
          </p:nvSpPr>
          <p:spPr bwMode="auto">
            <a:xfrm>
              <a:off x="9180513" y="2755900"/>
              <a:ext cx="312738" cy="842963"/>
            </a:xfrm>
            <a:custGeom>
              <a:gdLst>
                <a:gd fmla="*/ 90 w 95" name="T0"/>
                <a:gd fmla="*/ 6 h 256" name="T1"/>
                <a:gd fmla="*/ 64 w 95" name="T2"/>
                <a:gd fmla="*/ 16 h 256" name="T3"/>
                <a:gd fmla="*/ 54 w 95" name="T4"/>
                <a:gd fmla="*/ 37 h 256" name="T5"/>
                <a:gd fmla="*/ 94 w 95" name="T6"/>
                <a:gd fmla="*/ 64 h 256" name="T7"/>
                <a:gd fmla="*/ 95 w 95" name="T8"/>
                <a:gd fmla="*/ 244 h 256" name="T9"/>
                <a:gd fmla="*/ 9 w 95" name="T10"/>
                <a:gd fmla="*/ 242 h 256" name="T11"/>
                <a:gd fmla="*/ 0 w 95" name="T12"/>
                <a:gd fmla="*/ 169 h 256" name="T13"/>
                <a:gd fmla="*/ 2 w 95" name="T14"/>
                <a:gd fmla="*/ 134 h 256" name="T15"/>
                <a:gd fmla="*/ 5 w 95" name="T16"/>
                <a:gd fmla="*/ 107 h 256" name="T17"/>
                <a:gd fmla="*/ 12 w 95" name="T18"/>
                <a:gd fmla="*/ 45 h 256" name="T19"/>
                <a:gd fmla="*/ 14 w 95" name="T20"/>
                <a:gd fmla="*/ 34 h 256" name="T21"/>
                <a:gd fmla="*/ 25 w 95" name="T22"/>
                <a:gd fmla="*/ 26 h 256" name="T23"/>
                <a:gd fmla="*/ 92 w 95" name="T24"/>
                <a:gd fmla="*/ 0 h 25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6" w="95">
                  <a:moveTo>
                    <a:pt x="90" y="6"/>
                  </a:moveTo>
                  <a:cubicBezTo>
                    <a:pt x="82" y="8"/>
                    <a:pt x="76" y="10"/>
                    <a:pt x="64" y="16"/>
                  </a:cubicBezTo>
                  <a:cubicBezTo>
                    <a:pt x="57" y="20"/>
                    <a:pt x="51" y="29"/>
                    <a:pt x="54" y="37"/>
                  </a:cubicBezTo>
                  <a:cubicBezTo>
                    <a:pt x="59" y="53"/>
                    <a:pt x="83" y="51"/>
                    <a:pt x="94" y="64"/>
                  </a:cubicBezTo>
                  <a:cubicBezTo>
                    <a:pt x="87" y="151"/>
                    <a:pt x="87" y="157"/>
                    <a:pt x="95" y="244"/>
                  </a:cubicBezTo>
                  <a:cubicBezTo>
                    <a:pt x="65" y="250"/>
                    <a:pt x="38" y="256"/>
                    <a:pt x="9" y="242"/>
                  </a:cubicBezTo>
                  <a:cubicBezTo>
                    <a:pt x="4" y="239"/>
                    <a:pt x="1" y="214"/>
                    <a:pt x="0" y="169"/>
                  </a:cubicBezTo>
                  <a:cubicBezTo>
                    <a:pt x="0" y="158"/>
                    <a:pt x="0" y="145"/>
                    <a:pt x="2" y="134"/>
                  </a:cubicBezTo>
                  <a:cubicBezTo>
                    <a:pt x="3" y="124"/>
                    <a:pt x="2" y="117"/>
                    <a:pt x="5" y="107"/>
                  </a:cubicBezTo>
                  <a:cubicBezTo>
                    <a:pt x="10" y="87"/>
                    <a:pt x="13" y="66"/>
                    <a:pt x="12" y="45"/>
                  </a:cubicBezTo>
                  <a:cubicBezTo>
                    <a:pt x="12" y="41"/>
                    <a:pt x="12" y="38"/>
                    <a:pt x="14" y="34"/>
                  </a:cubicBezTo>
                  <a:cubicBezTo>
                    <a:pt x="16" y="30"/>
                    <a:pt x="21" y="28"/>
                    <a:pt x="25" y="26"/>
                  </a:cubicBezTo>
                  <a:cubicBezTo>
                    <a:pt x="42" y="18"/>
                    <a:pt x="72" y="3"/>
                    <a:pt x="92" y="0"/>
                  </a:cubicBezTo>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7" name="Freeform 68"/>
            <p:cNvSpPr/>
            <p:nvPr/>
          </p:nvSpPr>
          <p:spPr bwMode="auto">
            <a:xfrm>
              <a:off x="9542463" y="2755900"/>
              <a:ext cx="280988" cy="800100"/>
            </a:xfrm>
            <a:custGeom>
              <a:gdLst>
                <a:gd fmla="*/ 1 w 85" name="T0"/>
                <a:gd fmla="*/ 5 h 243" name="T1"/>
                <a:gd fmla="*/ 26 w 85" name="T2"/>
                <a:gd fmla="*/ 16 h 243" name="T3"/>
                <a:gd fmla="*/ 36 w 85" name="T4"/>
                <a:gd fmla="*/ 37 h 243" name="T5"/>
                <a:gd fmla="*/ 0 w 85" name="T6"/>
                <a:gd fmla="*/ 64 h 243" name="T7"/>
                <a:gd fmla="*/ 6 w 85" name="T8"/>
                <a:gd fmla="*/ 243 h 243" name="T9"/>
                <a:gd fmla="*/ 70 w 85" name="T10"/>
                <a:gd fmla="*/ 233 h 243" name="T11"/>
                <a:gd fmla="*/ 84 w 85" name="T12"/>
                <a:gd fmla="*/ 222 h 243" name="T13"/>
                <a:gd fmla="*/ 83 w 85" name="T14"/>
                <a:gd fmla="*/ 137 h 243" name="T15"/>
                <a:gd fmla="*/ 80 w 85" name="T16"/>
                <a:gd fmla="*/ 107 h 243" name="T17"/>
                <a:gd fmla="*/ 73 w 85" name="T18"/>
                <a:gd fmla="*/ 45 h 243" name="T19"/>
                <a:gd fmla="*/ 72 w 85" name="T20"/>
                <a:gd fmla="*/ 34 h 243" name="T21"/>
                <a:gd fmla="*/ 62 w 85" name="T22"/>
                <a:gd fmla="*/ 26 h 243" name="T23"/>
                <a:gd fmla="*/ 2 w 85" name="T24"/>
                <a:gd fmla="*/ 0 h 243"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3" w="85">
                  <a:moveTo>
                    <a:pt x="1" y="5"/>
                  </a:moveTo>
                  <a:cubicBezTo>
                    <a:pt x="9" y="8"/>
                    <a:pt x="16" y="10"/>
                    <a:pt x="26" y="16"/>
                  </a:cubicBezTo>
                  <a:cubicBezTo>
                    <a:pt x="33" y="20"/>
                    <a:pt x="38" y="29"/>
                    <a:pt x="36" y="37"/>
                  </a:cubicBezTo>
                  <a:cubicBezTo>
                    <a:pt x="31" y="53"/>
                    <a:pt x="10" y="51"/>
                    <a:pt x="0" y="64"/>
                  </a:cubicBezTo>
                  <a:cubicBezTo>
                    <a:pt x="6" y="151"/>
                    <a:pt x="5" y="156"/>
                    <a:pt x="6" y="243"/>
                  </a:cubicBezTo>
                  <a:cubicBezTo>
                    <a:pt x="33" y="240"/>
                    <a:pt x="43" y="243"/>
                    <a:pt x="70" y="233"/>
                  </a:cubicBezTo>
                  <a:cubicBezTo>
                    <a:pt x="72" y="232"/>
                    <a:pt x="85" y="228"/>
                    <a:pt x="84" y="222"/>
                  </a:cubicBezTo>
                  <a:cubicBezTo>
                    <a:pt x="84" y="178"/>
                    <a:pt x="83" y="156"/>
                    <a:pt x="83" y="137"/>
                  </a:cubicBezTo>
                  <a:cubicBezTo>
                    <a:pt x="83" y="127"/>
                    <a:pt x="82" y="116"/>
                    <a:pt x="80" y="107"/>
                  </a:cubicBezTo>
                  <a:cubicBezTo>
                    <a:pt x="75" y="86"/>
                    <a:pt x="73" y="66"/>
                    <a:pt x="73" y="45"/>
                  </a:cubicBezTo>
                  <a:cubicBezTo>
                    <a:pt x="73" y="41"/>
                    <a:pt x="73" y="37"/>
                    <a:pt x="72" y="34"/>
                  </a:cubicBezTo>
                  <a:cubicBezTo>
                    <a:pt x="70" y="30"/>
                    <a:pt x="66" y="28"/>
                    <a:pt x="62" y="26"/>
                  </a:cubicBezTo>
                  <a:cubicBezTo>
                    <a:pt x="47" y="18"/>
                    <a:pt x="19" y="3"/>
                    <a:pt x="2" y="0"/>
                  </a:cubicBezTo>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8" name="Freeform 69"/>
            <p:cNvSpPr/>
            <p:nvPr/>
          </p:nvSpPr>
          <p:spPr bwMode="auto">
            <a:xfrm>
              <a:off x="9258301" y="3502025"/>
              <a:ext cx="514350" cy="128588"/>
            </a:xfrm>
            <a:custGeom>
              <a:gdLst>
                <a:gd fmla="*/ 0 w 156" name="T0"/>
                <a:gd fmla="*/ 19 h 39" name="T1"/>
                <a:gd fmla="*/ 29 w 156" name="T2"/>
                <a:gd fmla="*/ 31 h 39" name="T3"/>
                <a:gd fmla="*/ 93 w 156" name="T4"/>
                <a:gd fmla="*/ 31 h 39" name="T5"/>
                <a:gd fmla="*/ 147 w 156" name="T6"/>
                <a:gd fmla="*/ 26 h 39" name="T7"/>
                <a:gd fmla="*/ 149 w 156" name="T8"/>
                <a:gd fmla="*/ 24 h 39" name="T9"/>
                <a:gd fmla="*/ 156 w 156" name="T10"/>
                <a:gd fmla="*/ 5 h 39" name="T11"/>
                <a:gd fmla="*/ 151 w 156" name="T12"/>
                <a:gd fmla="*/ 3 h 39" name="T13"/>
                <a:gd fmla="*/ 146 w 156" name="T14"/>
                <a:gd fmla="*/ 21 h 39" name="T15"/>
                <a:gd fmla="*/ 137 w 156" name="T16"/>
                <a:gd fmla="*/ 21 h 39" name="T17"/>
                <a:gd fmla="*/ 114 w 156" name="T18"/>
                <a:gd fmla="*/ 26 h 39" name="T19"/>
                <a:gd fmla="*/ 75 w 156" name="T20"/>
                <a:gd fmla="*/ 28 h 39" name="T21"/>
                <a:gd fmla="*/ 22 w 156" name="T22"/>
                <a:gd fmla="*/ 29 h 39" name="T23"/>
                <a:gd fmla="*/ 1 w 156" name="T24"/>
                <a:gd fmla="*/ 19 h 39" name="T25"/>
                <a:gd fmla="*/ 0 w 156" name="T26"/>
                <a:gd fmla="*/ 19 h 3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9" w="156">
                  <a:moveTo>
                    <a:pt x="0" y="19"/>
                  </a:moveTo>
                  <a:cubicBezTo>
                    <a:pt x="3" y="39"/>
                    <a:pt x="11" y="32"/>
                    <a:pt x="29" y="31"/>
                  </a:cubicBezTo>
                  <a:cubicBezTo>
                    <a:pt x="50" y="31"/>
                    <a:pt x="72" y="31"/>
                    <a:pt x="93" y="31"/>
                  </a:cubicBezTo>
                  <a:cubicBezTo>
                    <a:pt x="111" y="31"/>
                    <a:pt x="128" y="26"/>
                    <a:pt x="147" y="26"/>
                  </a:cubicBezTo>
                  <a:cubicBezTo>
                    <a:pt x="148" y="26"/>
                    <a:pt x="149" y="25"/>
                    <a:pt x="149" y="24"/>
                  </a:cubicBezTo>
                  <a:cubicBezTo>
                    <a:pt x="152" y="18"/>
                    <a:pt x="154" y="12"/>
                    <a:pt x="156" y="5"/>
                  </a:cubicBezTo>
                  <a:cubicBezTo>
                    <a:pt x="156" y="2"/>
                    <a:pt x="152" y="0"/>
                    <a:pt x="151" y="3"/>
                  </a:cubicBezTo>
                  <a:cubicBezTo>
                    <a:pt x="150" y="7"/>
                    <a:pt x="148" y="20"/>
                    <a:pt x="146" y="21"/>
                  </a:cubicBezTo>
                  <a:cubicBezTo>
                    <a:pt x="145" y="21"/>
                    <a:pt x="139" y="21"/>
                    <a:pt x="137" y="21"/>
                  </a:cubicBezTo>
                  <a:cubicBezTo>
                    <a:pt x="129" y="22"/>
                    <a:pt x="122" y="25"/>
                    <a:pt x="114" y="26"/>
                  </a:cubicBezTo>
                  <a:cubicBezTo>
                    <a:pt x="102" y="28"/>
                    <a:pt x="88" y="27"/>
                    <a:pt x="75" y="28"/>
                  </a:cubicBezTo>
                  <a:cubicBezTo>
                    <a:pt x="57" y="28"/>
                    <a:pt x="40" y="28"/>
                    <a:pt x="22" y="29"/>
                  </a:cubicBezTo>
                  <a:cubicBezTo>
                    <a:pt x="7" y="30"/>
                    <a:pt x="5" y="34"/>
                    <a:pt x="1" y="19"/>
                  </a:cubicBezTo>
                  <a:cubicBezTo>
                    <a:pt x="1" y="18"/>
                    <a:pt x="0" y="19"/>
                    <a:pt x="0" y="19"/>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9" name="Freeform 70"/>
            <p:cNvSpPr/>
            <p:nvPr/>
          </p:nvSpPr>
          <p:spPr bwMode="auto">
            <a:xfrm>
              <a:off x="9444038" y="2736850"/>
              <a:ext cx="141288" cy="150813"/>
            </a:xfrm>
            <a:custGeom>
              <a:gdLst>
                <a:gd fmla="*/ 30 w 43" name="T0"/>
                <a:gd fmla="*/ 16 h 46" name="T1"/>
                <a:gd fmla="*/ 32 w 43" name="T2"/>
                <a:gd fmla="*/ 0 h 46" name="T3"/>
                <a:gd fmla="*/ 11 w 43" name="T4"/>
                <a:gd fmla="*/ 1 h 46" name="T5"/>
                <a:gd fmla="*/ 12 w 43" name="T6"/>
                <a:gd fmla="*/ 17 h 46" name="T7"/>
                <a:gd fmla="*/ 0 w 43" name="T8"/>
                <a:gd fmla="*/ 30 h 46" name="T9"/>
                <a:gd fmla="*/ 21 w 43" name="T10"/>
                <a:gd fmla="*/ 46 h 46" name="T11"/>
                <a:gd fmla="*/ 43 w 43" name="T12"/>
                <a:gd fmla="*/ 30 h 46" name="T13"/>
                <a:gd fmla="*/ 30 w 43" name="T14"/>
                <a:gd fmla="*/ 16 h 4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6" w="43">
                  <a:moveTo>
                    <a:pt x="30" y="16"/>
                  </a:moveTo>
                  <a:cubicBezTo>
                    <a:pt x="31" y="11"/>
                    <a:pt x="31" y="5"/>
                    <a:pt x="32" y="0"/>
                  </a:cubicBezTo>
                  <a:cubicBezTo>
                    <a:pt x="11" y="1"/>
                    <a:pt x="11" y="1"/>
                    <a:pt x="11" y="1"/>
                  </a:cubicBezTo>
                  <a:cubicBezTo>
                    <a:pt x="11" y="6"/>
                    <a:pt x="11" y="11"/>
                    <a:pt x="12" y="17"/>
                  </a:cubicBezTo>
                  <a:cubicBezTo>
                    <a:pt x="1" y="19"/>
                    <a:pt x="0" y="22"/>
                    <a:pt x="0" y="30"/>
                  </a:cubicBezTo>
                  <a:cubicBezTo>
                    <a:pt x="0" y="39"/>
                    <a:pt x="10" y="46"/>
                    <a:pt x="21" y="46"/>
                  </a:cubicBezTo>
                  <a:cubicBezTo>
                    <a:pt x="32" y="46"/>
                    <a:pt x="43" y="39"/>
                    <a:pt x="43" y="30"/>
                  </a:cubicBezTo>
                  <a:cubicBezTo>
                    <a:pt x="43" y="22"/>
                    <a:pt x="42" y="18"/>
                    <a:pt x="30" y="16"/>
                  </a:cubicBezTo>
                  <a:close/>
                </a:path>
              </a:pathLst>
            </a:custGeom>
            <a:noFill/>
            <a:ln cap="flat" w="12700">
              <a:solidFill>
                <a:schemeClr val="accent5"/>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80" name="Freeform 71"/>
            <p:cNvSpPr/>
            <p:nvPr/>
          </p:nvSpPr>
          <p:spPr bwMode="auto">
            <a:xfrm>
              <a:off x="9598026" y="3062288"/>
              <a:ext cx="139700" cy="22225"/>
            </a:xfrm>
            <a:custGeom>
              <a:gdLst>
                <a:gd fmla="*/ 1 w 42" name="T0"/>
                <a:gd fmla="*/ 7 h 7" name="T1"/>
                <a:gd fmla="*/ 40 w 42" name="T2"/>
                <a:gd fmla="*/ 4 h 7" name="T3"/>
                <a:gd fmla="*/ 40 w 42" name="T4"/>
                <a:gd fmla="*/ 1 h 7" name="T5"/>
                <a:gd fmla="*/ 0 w 42" name="T6"/>
                <a:gd fmla="*/ 6 h 7" name="T7"/>
                <a:gd fmla="*/ 1 w 42" name="T8"/>
                <a:gd fmla="*/ 7 h 7" name="T9"/>
              </a:gdLst>
              <a:cxnLst>
                <a:cxn ang="0">
                  <a:pos x="T0" y="T1"/>
                </a:cxn>
                <a:cxn ang="0">
                  <a:pos x="T2" y="T3"/>
                </a:cxn>
                <a:cxn ang="0">
                  <a:pos x="T4" y="T5"/>
                </a:cxn>
                <a:cxn ang="0">
                  <a:pos x="T6" y="T7"/>
                </a:cxn>
                <a:cxn ang="0">
                  <a:pos x="T8" y="T9"/>
                </a:cxn>
              </a:cxnLst>
              <a:rect b="b" l="0" r="r" t="0"/>
              <a:pathLst>
                <a:path h="7" w="42">
                  <a:moveTo>
                    <a:pt x="1" y="7"/>
                  </a:moveTo>
                  <a:cubicBezTo>
                    <a:pt x="14" y="5"/>
                    <a:pt x="26" y="4"/>
                    <a:pt x="40" y="4"/>
                  </a:cubicBezTo>
                  <a:cubicBezTo>
                    <a:pt x="42" y="4"/>
                    <a:pt x="42" y="1"/>
                    <a:pt x="40" y="1"/>
                  </a:cubicBezTo>
                  <a:cubicBezTo>
                    <a:pt x="26" y="0"/>
                    <a:pt x="13" y="2"/>
                    <a:pt x="0" y="6"/>
                  </a:cubicBezTo>
                  <a:cubicBezTo>
                    <a:pt x="0" y="6"/>
                    <a:pt x="0" y="7"/>
                    <a:pt x="1" y="7"/>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2" name="Freeform 73"/>
            <p:cNvSpPr/>
            <p:nvPr/>
          </p:nvSpPr>
          <p:spPr bwMode="auto">
            <a:xfrm>
              <a:off x="8869363" y="3562350"/>
              <a:ext cx="231775" cy="288925"/>
            </a:xfrm>
            <a:custGeom>
              <a:gdLst>
                <a:gd fmla="*/ 22 w 70" name="T0"/>
                <a:gd fmla="*/ 1 h 88" name="T1"/>
                <a:gd fmla="*/ 8 w 70" name="T2"/>
                <a:gd fmla="*/ 22 h 88" name="T3"/>
                <a:gd fmla="*/ 1 w 70" name="T4"/>
                <a:gd fmla="*/ 42 h 88" name="T5"/>
                <a:gd fmla="*/ 13 w 70" name="T6"/>
                <a:gd fmla="*/ 73 h 88" name="T7"/>
                <a:gd fmla="*/ 61 w 70" name="T8"/>
                <a:gd fmla="*/ 70 h 88" name="T9"/>
                <a:gd fmla="*/ 60 w 70" name="T10"/>
                <a:gd fmla="*/ 67 h 88" name="T11"/>
                <a:gd fmla="*/ 36 w 70" name="T12"/>
                <a:gd fmla="*/ 73 h 88" name="T13"/>
                <a:gd fmla="*/ 36 w 70" name="T14"/>
                <a:gd fmla="*/ 76 h 88" name="T15"/>
                <a:gd fmla="*/ 68 w 70" name="T16"/>
                <a:gd fmla="*/ 61 h 88" name="T17"/>
                <a:gd fmla="*/ 55 w 70" name="T18"/>
                <a:gd fmla="*/ 50 h 88" name="T19"/>
                <a:gd fmla="*/ 41 w 70" name="T20"/>
                <a:gd fmla="*/ 49 h 88" name="T21"/>
                <a:gd fmla="*/ 39 w 70" name="T22"/>
                <a:gd fmla="*/ 40 h 88" name="T23"/>
                <a:gd fmla="*/ 39 w 70" name="T24"/>
                <a:gd fmla="*/ 42 h 88" name="T25"/>
                <a:gd fmla="*/ 43 w 70" name="T26"/>
                <a:gd fmla="*/ 46 h 88" name="T27"/>
                <a:gd fmla="*/ 51 w 70" name="T28"/>
                <a:gd fmla="*/ 52 h 88" name="T29"/>
                <a:gd fmla="*/ 62 w 70" name="T30"/>
                <a:gd fmla="*/ 51 h 88" name="T31"/>
                <a:gd fmla="*/ 56 w 70" name="T32"/>
                <a:gd fmla="*/ 30 h 88" name="T33"/>
                <a:gd fmla="*/ 41 w 70" name="T34"/>
                <a:gd fmla="*/ 4 h 88" name="T35"/>
                <a:gd fmla="*/ 40 w 70" name="T36"/>
                <a:gd fmla="*/ 4 h 88" name="T37"/>
                <a:gd fmla="*/ 42 w 70" name="T38"/>
                <a:gd fmla="*/ 18 h 88" name="T39"/>
                <a:gd fmla="*/ 55 w 70" name="T40"/>
                <a:gd fmla="*/ 38 h 88" name="T41"/>
                <a:gd fmla="*/ 58 w 70" name="T42"/>
                <a:gd fmla="*/ 46 h 88" name="T43"/>
                <a:gd fmla="*/ 40 w 70" name="T44"/>
                <a:gd fmla="*/ 38 h 88" name="T45"/>
                <a:gd fmla="*/ 38 w 70" name="T46"/>
                <a:gd fmla="*/ 37 h 88" name="T47"/>
                <a:gd fmla="*/ 46 w 70" name="T48"/>
                <a:gd fmla="*/ 56 h 88" name="T49"/>
                <a:gd fmla="*/ 55 w 70" name="T50"/>
                <a:gd fmla="*/ 53 h 88" name="T51"/>
                <a:gd fmla="*/ 52 w 70" name="T52"/>
                <a:gd fmla="*/ 70 h 88" name="T53"/>
                <a:gd fmla="*/ 37 w 70" name="T54"/>
                <a:gd fmla="*/ 76 h 88" name="T55"/>
                <a:gd fmla="*/ 57 w 70" name="T56"/>
                <a:gd fmla="*/ 71 h 88" name="T57"/>
                <a:gd fmla="*/ 53 w 70" name="T58"/>
                <a:gd fmla="*/ 71 h 88" name="T59"/>
                <a:gd fmla="*/ 38 w 70" name="T60"/>
                <a:gd fmla="*/ 77 h 88" name="T61"/>
                <a:gd fmla="*/ 6 w 70" name="T62"/>
                <a:gd fmla="*/ 33 h 88" name="T63"/>
                <a:gd fmla="*/ 24 w 70" name="T64"/>
                <a:gd fmla="*/ 2 h 88" name="T65"/>
                <a:gd fmla="*/ 22 w 70" name="T66"/>
                <a:gd fmla="*/ 1 h 88"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8" w="70">
                  <a:moveTo>
                    <a:pt x="22" y="1"/>
                  </a:moveTo>
                  <a:cubicBezTo>
                    <a:pt x="21" y="10"/>
                    <a:pt x="12" y="15"/>
                    <a:pt x="8" y="22"/>
                  </a:cubicBezTo>
                  <a:cubicBezTo>
                    <a:pt x="5" y="27"/>
                    <a:pt x="1" y="36"/>
                    <a:pt x="1" y="42"/>
                  </a:cubicBezTo>
                  <a:cubicBezTo>
                    <a:pt x="1" y="52"/>
                    <a:pt x="7" y="66"/>
                    <a:pt x="13" y="73"/>
                  </a:cubicBezTo>
                  <a:cubicBezTo>
                    <a:pt x="26" y="88"/>
                    <a:pt x="48" y="80"/>
                    <a:pt x="61" y="70"/>
                  </a:cubicBezTo>
                  <a:cubicBezTo>
                    <a:pt x="62" y="69"/>
                    <a:pt x="61" y="67"/>
                    <a:pt x="60" y="67"/>
                  </a:cubicBezTo>
                  <a:cubicBezTo>
                    <a:pt x="52" y="69"/>
                    <a:pt x="44" y="71"/>
                    <a:pt x="36" y="73"/>
                  </a:cubicBezTo>
                  <a:cubicBezTo>
                    <a:pt x="35" y="74"/>
                    <a:pt x="35" y="76"/>
                    <a:pt x="36" y="76"/>
                  </a:cubicBezTo>
                  <a:cubicBezTo>
                    <a:pt x="44" y="77"/>
                    <a:pt x="68" y="72"/>
                    <a:pt x="68" y="61"/>
                  </a:cubicBezTo>
                  <a:cubicBezTo>
                    <a:pt x="67" y="55"/>
                    <a:pt x="60" y="51"/>
                    <a:pt x="55" y="50"/>
                  </a:cubicBezTo>
                  <a:cubicBezTo>
                    <a:pt x="51" y="49"/>
                    <a:pt x="45" y="52"/>
                    <a:pt x="41" y="49"/>
                  </a:cubicBezTo>
                  <a:cubicBezTo>
                    <a:pt x="41" y="46"/>
                    <a:pt x="40" y="43"/>
                    <a:pt x="39" y="40"/>
                  </a:cubicBezTo>
                  <a:cubicBezTo>
                    <a:pt x="39" y="41"/>
                    <a:pt x="39" y="41"/>
                    <a:pt x="39" y="42"/>
                  </a:cubicBezTo>
                  <a:cubicBezTo>
                    <a:pt x="40" y="43"/>
                    <a:pt x="42" y="45"/>
                    <a:pt x="43" y="46"/>
                  </a:cubicBezTo>
                  <a:cubicBezTo>
                    <a:pt x="45" y="49"/>
                    <a:pt x="48" y="51"/>
                    <a:pt x="51" y="52"/>
                  </a:cubicBezTo>
                  <a:cubicBezTo>
                    <a:pt x="54" y="53"/>
                    <a:pt x="60" y="54"/>
                    <a:pt x="62" y="51"/>
                  </a:cubicBezTo>
                  <a:cubicBezTo>
                    <a:pt x="64" y="47"/>
                    <a:pt x="57" y="34"/>
                    <a:pt x="56" y="30"/>
                  </a:cubicBezTo>
                  <a:cubicBezTo>
                    <a:pt x="52" y="21"/>
                    <a:pt x="38" y="15"/>
                    <a:pt x="41" y="4"/>
                  </a:cubicBezTo>
                  <a:cubicBezTo>
                    <a:pt x="41" y="3"/>
                    <a:pt x="40" y="3"/>
                    <a:pt x="40" y="4"/>
                  </a:cubicBezTo>
                  <a:cubicBezTo>
                    <a:pt x="36" y="11"/>
                    <a:pt x="37" y="13"/>
                    <a:pt x="42" y="18"/>
                  </a:cubicBezTo>
                  <a:cubicBezTo>
                    <a:pt x="48" y="25"/>
                    <a:pt x="51" y="28"/>
                    <a:pt x="55" y="38"/>
                  </a:cubicBezTo>
                  <a:cubicBezTo>
                    <a:pt x="55" y="39"/>
                    <a:pt x="58" y="44"/>
                    <a:pt x="58" y="46"/>
                  </a:cubicBezTo>
                  <a:cubicBezTo>
                    <a:pt x="55" y="56"/>
                    <a:pt x="43" y="42"/>
                    <a:pt x="40" y="38"/>
                  </a:cubicBezTo>
                  <a:cubicBezTo>
                    <a:pt x="40" y="37"/>
                    <a:pt x="39" y="37"/>
                    <a:pt x="38" y="37"/>
                  </a:cubicBezTo>
                  <a:cubicBezTo>
                    <a:pt x="31" y="42"/>
                    <a:pt x="39" y="55"/>
                    <a:pt x="46" y="56"/>
                  </a:cubicBezTo>
                  <a:cubicBezTo>
                    <a:pt x="49" y="57"/>
                    <a:pt x="51" y="52"/>
                    <a:pt x="55" y="53"/>
                  </a:cubicBezTo>
                  <a:cubicBezTo>
                    <a:pt x="70" y="56"/>
                    <a:pt x="60" y="67"/>
                    <a:pt x="52" y="70"/>
                  </a:cubicBezTo>
                  <a:cubicBezTo>
                    <a:pt x="50" y="71"/>
                    <a:pt x="36" y="75"/>
                    <a:pt x="37" y="76"/>
                  </a:cubicBezTo>
                  <a:cubicBezTo>
                    <a:pt x="39" y="77"/>
                    <a:pt x="55" y="72"/>
                    <a:pt x="57" y="71"/>
                  </a:cubicBezTo>
                  <a:cubicBezTo>
                    <a:pt x="63" y="68"/>
                    <a:pt x="56" y="70"/>
                    <a:pt x="53" y="71"/>
                  </a:cubicBezTo>
                  <a:cubicBezTo>
                    <a:pt x="48" y="73"/>
                    <a:pt x="43" y="76"/>
                    <a:pt x="38" y="77"/>
                  </a:cubicBezTo>
                  <a:cubicBezTo>
                    <a:pt x="13" y="82"/>
                    <a:pt x="0" y="53"/>
                    <a:pt x="6" y="33"/>
                  </a:cubicBezTo>
                  <a:cubicBezTo>
                    <a:pt x="9" y="20"/>
                    <a:pt x="22" y="15"/>
                    <a:pt x="24" y="2"/>
                  </a:cubicBezTo>
                  <a:cubicBezTo>
                    <a:pt x="25" y="1"/>
                    <a:pt x="23" y="0"/>
                    <a:pt x="22" y="1"/>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4" name="Freeform 75"/>
            <p:cNvSpPr/>
            <p:nvPr/>
          </p:nvSpPr>
          <p:spPr bwMode="auto">
            <a:xfrm>
              <a:off x="8905876" y="2862263"/>
              <a:ext cx="333375" cy="731838"/>
            </a:xfrm>
            <a:custGeom>
              <a:gdLst>
                <a:gd fmla="*/ 99 w 101" name="T0"/>
                <a:gd fmla="*/ 0 h 223" name="T1"/>
                <a:gd fmla="*/ 0 w 101" name="T2"/>
                <a:gd fmla="*/ 213 h 223" name="T3"/>
                <a:gd fmla="*/ 2 w 101" name="T4"/>
                <a:gd fmla="*/ 215 h 223" name="T5"/>
                <a:gd fmla="*/ 40 w 101" name="T6"/>
                <a:gd fmla="*/ 223 h 223" name="T7"/>
                <a:gd fmla="*/ 43 w 101" name="T8"/>
                <a:gd fmla="*/ 221 h 223" name="T9"/>
                <a:gd fmla="*/ 78 w 101" name="T10"/>
                <a:gd fmla="*/ 94 h 223" name="T11"/>
                <a:gd fmla="*/ 97 w 101" name="T12"/>
                <a:gd fmla="*/ 46 h 223" name="T13"/>
                <a:gd fmla="*/ 100 w 101" name="T14"/>
                <a:gd fmla="*/ 2 h 223" name="T15"/>
                <a:gd fmla="*/ 99 w 101" name="T16"/>
                <a:gd fmla="*/ 1 h 223" name="T17"/>
                <a:gd fmla="*/ 92 w 101" name="T18"/>
                <a:gd fmla="*/ 24 h 223" name="T19"/>
                <a:gd fmla="*/ 84 w 101" name="T20"/>
                <a:gd fmla="*/ 69 h 223" name="T21"/>
                <a:gd fmla="*/ 70 w 101" name="T22"/>
                <a:gd fmla="*/ 98 h 223" name="T23"/>
                <a:gd fmla="*/ 50 w 101" name="T24"/>
                <a:gd fmla="*/ 160 h 223" name="T25"/>
                <a:gd fmla="*/ 43 w 101" name="T26"/>
                <a:gd fmla="*/ 191 h 223" name="T27"/>
                <a:gd fmla="*/ 34 w 101" name="T28"/>
                <a:gd fmla="*/ 217 h 223" name="T29"/>
                <a:gd fmla="*/ 6 w 101" name="T30"/>
                <a:gd fmla="*/ 211 h 223" name="T31"/>
                <a:gd fmla="*/ 9 w 101" name="T32"/>
                <a:gd fmla="*/ 175 h 223" name="T33"/>
                <a:gd fmla="*/ 25 w 101" name="T34"/>
                <a:gd fmla="*/ 109 h 223" name="T35"/>
                <a:gd fmla="*/ 100 w 101" name="T36"/>
                <a:gd fmla="*/ 3 h 223" name="T37"/>
                <a:gd fmla="*/ 99 w 101" name="T38"/>
                <a:gd fmla="*/ 0 h 223"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23" w="100">
                  <a:moveTo>
                    <a:pt x="99" y="0"/>
                  </a:moveTo>
                  <a:cubicBezTo>
                    <a:pt x="28" y="44"/>
                    <a:pt x="6" y="135"/>
                    <a:pt x="0" y="213"/>
                  </a:cubicBezTo>
                  <a:cubicBezTo>
                    <a:pt x="0" y="214"/>
                    <a:pt x="1" y="215"/>
                    <a:pt x="2" y="215"/>
                  </a:cubicBezTo>
                  <a:cubicBezTo>
                    <a:pt x="15" y="218"/>
                    <a:pt x="28" y="220"/>
                    <a:pt x="40" y="223"/>
                  </a:cubicBezTo>
                  <a:cubicBezTo>
                    <a:pt x="42" y="223"/>
                    <a:pt x="43" y="222"/>
                    <a:pt x="43" y="221"/>
                  </a:cubicBezTo>
                  <a:cubicBezTo>
                    <a:pt x="49" y="177"/>
                    <a:pt x="60" y="134"/>
                    <a:pt x="78" y="94"/>
                  </a:cubicBezTo>
                  <a:cubicBezTo>
                    <a:pt x="85" y="78"/>
                    <a:pt x="95" y="63"/>
                    <a:pt x="97" y="46"/>
                  </a:cubicBezTo>
                  <a:cubicBezTo>
                    <a:pt x="99" y="31"/>
                    <a:pt x="97" y="16"/>
                    <a:pt x="100" y="2"/>
                  </a:cubicBezTo>
                  <a:cubicBezTo>
                    <a:pt x="100" y="1"/>
                    <a:pt x="99" y="0"/>
                    <a:pt x="99" y="1"/>
                  </a:cubicBezTo>
                  <a:cubicBezTo>
                    <a:pt x="93" y="8"/>
                    <a:pt x="93" y="14"/>
                    <a:pt x="92" y="24"/>
                  </a:cubicBezTo>
                  <a:cubicBezTo>
                    <a:pt x="92" y="41"/>
                    <a:pt x="91" y="54"/>
                    <a:pt x="84" y="69"/>
                  </a:cubicBezTo>
                  <a:cubicBezTo>
                    <a:pt x="79" y="79"/>
                    <a:pt x="74" y="88"/>
                    <a:pt x="70" y="98"/>
                  </a:cubicBezTo>
                  <a:cubicBezTo>
                    <a:pt x="62" y="118"/>
                    <a:pt x="55" y="139"/>
                    <a:pt x="50" y="160"/>
                  </a:cubicBezTo>
                  <a:cubicBezTo>
                    <a:pt x="47" y="170"/>
                    <a:pt x="45" y="181"/>
                    <a:pt x="43" y="191"/>
                  </a:cubicBezTo>
                  <a:cubicBezTo>
                    <a:pt x="41" y="199"/>
                    <a:pt x="42" y="214"/>
                    <a:pt x="34" y="217"/>
                  </a:cubicBezTo>
                  <a:cubicBezTo>
                    <a:pt x="31" y="218"/>
                    <a:pt x="8" y="213"/>
                    <a:pt x="6" y="211"/>
                  </a:cubicBezTo>
                  <a:cubicBezTo>
                    <a:pt x="1" y="206"/>
                    <a:pt x="8" y="182"/>
                    <a:pt x="9" y="175"/>
                  </a:cubicBezTo>
                  <a:cubicBezTo>
                    <a:pt x="12" y="153"/>
                    <a:pt x="17" y="130"/>
                    <a:pt x="25" y="109"/>
                  </a:cubicBezTo>
                  <a:cubicBezTo>
                    <a:pt x="39" y="67"/>
                    <a:pt x="63" y="28"/>
                    <a:pt x="100" y="3"/>
                  </a:cubicBezTo>
                  <a:cubicBezTo>
                    <a:pt x="101" y="2"/>
                    <a:pt x="100" y="0"/>
                    <a:pt x="99" y="0"/>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6" name="Freeform 77"/>
            <p:cNvSpPr/>
            <p:nvPr/>
          </p:nvSpPr>
          <p:spPr bwMode="auto">
            <a:xfrm>
              <a:off x="9882188" y="3559175"/>
              <a:ext cx="230188" cy="279400"/>
            </a:xfrm>
            <a:custGeom>
              <a:gdLst>
                <a:gd fmla="*/ 45 w 70" name="T0"/>
                <a:gd fmla="*/ 1 h 85" name="T1"/>
                <a:gd fmla="*/ 59 w 70" name="T2"/>
                <a:gd fmla="*/ 24 h 85" name="T3"/>
                <a:gd fmla="*/ 31 w 70" name="T4"/>
                <a:gd fmla="*/ 75 h 85" name="T5"/>
                <a:gd fmla="*/ 17 w 70" name="T6"/>
                <a:gd fmla="*/ 69 h 85" name="T7"/>
                <a:gd fmla="*/ 9 w 70" name="T8"/>
                <a:gd fmla="*/ 67 h 85" name="T9"/>
                <a:gd fmla="*/ 29 w 70" name="T10"/>
                <a:gd fmla="*/ 73 h 85" name="T11"/>
                <a:gd fmla="*/ 26 w 70" name="T12"/>
                <a:gd fmla="*/ 71 h 85" name="T13"/>
                <a:gd fmla="*/ 19 w 70" name="T14"/>
                <a:gd fmla="*/ 69 h 85" name="T15"/>
                <a:gd fmla="*/ 9 w 70" name="T16"/>
                <a:gd fmla="*/ 53 h 85" name="T17"/>
                <a:gd fmla="*/ 23 w 70" name="T18"/>
                <a:gd fmla="*/ 54 h 85" name="T19"/>
                <a:gd fmla="*/ 31 w 70" name="T20"/>
                <a:gd fmla="*/ 35 h 85" name="T21"/>
                <a:gd fmla="*/ 29 w 70" name="T22"/>
                <a:gd fmla="*/ 36 h 85" name="T23"/>
                <a:gd fmla="*/ 12 w 70" name="T24"/>
                <a:gd fmla="*/ 41 h 85" name="T25"/>
                <a:gd fmla="*/ 15 w 70" name="T26"/>
                <a:gd fmla="*/ 35 h 85" name="T27"/>
                <a:gd fmla="*/ 30 w 70" name="T28"/>
                <a:gd fmla="*/ 16 h 85" name="T29"/>
                <a:gd fmla="*/ 30 w 70" name="T30"/>
                <a:gd fmla="*/ 2 h 85" name="T31"/>
                <a:gd fmla="*/ 29 w 70" name="T32"/>
                <a:gd fmla="*/ 3 h 85" name="T33"/>
                <a:gd fmla="*/ 13 w 70" name="T34"/>
                <a:gd fmla="*/ 30 h 85" name="T35"/>
                <a:gd fmla="*/ 8 w 70" name="T36"/>
                <a:gd fmla="*/ 48 h 85" name="T37"/>
                <a:gd fmla="*/ 20 w 70" name="T38"/>
                <a:gd fmla="*/ 49 h 85" name="T39"/>
                <a:gd fmla="*/ 28 w 70" name="T40"/>
                <a:gd fmla="*/ 43 h 85" name="T41"/>
                <a:gd fmla="*/ 30 w 70" name="T42"/>
                <a:gd fmla="*/ 40 h 85" name="T43"/>
                <a:gd fmla="*/ 21 w 70" name="T44"/>
                <a:gd fmla="*/ 49 h 85" name="T45"/>
                <a:gd fmla="*/ 13 w 70" name="T46"/>
                <a:gd fmla="*/ 48 h 85" name="T47"/>
                <a:gd fmla="*/ 1 w 70" name="T48"/>
                <a:gd fmla="*/ 58 h 85" name="T49"/>
                <a:gd fmla="*/ 31 w 70" name="T50"/>
                <a:gd fmla="*/ 74 h 85" name="T51"/>
                <a:gd fmla="*/ 32 w 70" name="T52"/>
                <a:gd fmla="*/ 71 h 85" name="T53"/>
                <a:gd fmla="*/ 9 w 70" name="T54"/>
                <a:gd fmla="*/ 64 h 85" name="T55"/>
                <a:gd fmla="*/ 8 w 70" name="T56"/>
                <a:gd fmla="*/ 67 h 85" name="T57"/>
                <a:gd fmla="*/ 57 w 70" name="T58"/>
                <a:gd fmla="*/ 68 h 85" name="T59"/>
                <a:gd fmla="*/ 67 w 70" name="T60"/>
                <a:gd fmla="*/ 41 h 85" name="T61"/>
                <a:gd fmla="*/ 60 w 70" name="T62"/>
                <a:gd fmla="*/ 21 h 85" name="T63"/>
                <a:gd fmla="*/ 47 w 70" name="T64"/>
                <a:gd fmla="*/ 1 h 85" name="T65"/>
                <a:gd fmla="*/ 45 w 70" name="T66"/>
                <a:gd fmla="*/ 1 h 85"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 w="70">
                  <a:moveTo>
                    <a:pt x="45" y="1"/>
                  </a:moveTo>
                  <a:cubicBezTo>
                    <a:pt x="47" y="12"/>
                    <a:pt x="54" y="14"/>
                    <a:pt x="59" y="24"/>
                  </a:cubicBezTo>
                  <a:cubicBezTo>
                    <a:pt x="70" y="43"/>
                    <a:pt x="57" y="81"/>
                    <a:pt x="31" y="75"/>
                  </a:cubicBezTo>
                  <a:cubicBezTo>
                    <a:pt x="26" y="74"/>
                    <a:pt x="21" y="71"/>
                    <a:pt x="17" y="69"/>
                  </a:cubicBezTo>
                  <a:cubicBezTo>
                    <a:pt x="15" y="68"/>
                    <a:pt x="7" y="65"/>
                    <a:pt x="9" y="67"/>
                  </a:cubicBezTo>
                  <a:cubicBezTo>
                    <a:pt x="11" y="69"/>
                    <a:pt x="26" y="74"/>
                    <a:pt x="29" y="73"/>
                  </a:cubicBezTo>
                  <a:cubicBezTo>
                    <a:pt x="32" y="73"/>
                    <a:pt x="28" y="71"/>
                    <a:pt x="26" y="71"/>
                  </a:cubicBezTo>
                  <a:cubicBezTo>
                    <a:pt x="24" y="70"/>
                    <a:pt x="21" y="69"/>
                    <a:pt x="19" y="69"/>
                  </a:cubicBezTo>
                  <a:cubicBezTo>
                    <a:pt x="13" y="66"/>
                    <a:pt x="0" y="61"/>
                    <a:pt x="9" y="53"/>
                  </a:cubicBezTo>
                  <a:cubicBezTo>
                    <a:pt x="15" y="47"/>
                    <a:pt x="18" y="54"/>
                    <a:pt x="23" y="54"/>
                  </a:cubicBezTo>
                  <a:cubicBezTo>
                    <a:pt x="30" y="53"/>
                    <a:pt x="37" y="40"/>
                    <a:pt x="31" y="35"/>
                  </a:cubicBezTo>
                  <a:cubicBezTo>
                    <a:pt x="30" y="35"/>
                    <a:pt x="29" y="35"/>
                    <a:pt x="29" y="36"/>
                  </a:cubicBezTo>
                  <a:cubicBezTo>
                    <a:pt x="27" y="40"/>
                    <a:pt x="12" y="53"/>
                    <a:pt x="12" y="41"/>
                  </a:cubicBezTo>
                  <a:cubicBezTo>
                    <a:pt x="12" y="40"/>
                    <a:pt x="14" y="37"/>
                    <a:pt x="15" y="35"/>
                  </a:cubicBezTo>
                  <a:cubicBezTo>
                    <a:pt x="18" y="26"/>
                    <a:pt x="24" y="23"/>
                    <a:pt x="30" y="16"/>
                  </a:cubicBezTo>
                  <a:cubicBezTo>
                    <a:pt x="34" y="11"/>
                    <a:pt x="33" y="8"/>
                    <a:pt x="30" y="2"/>
                  </a:cubicBezTo>
                  <a:cubicBezTo>
                    <a:pt x="30" y="2"/>
                    <a:pt x="29" y="2"/>
                    <a:pt x="29" y="3"/>
                  </a:cubicBezTo>
                  <a:cubicBezTo>
                    <a:pt x="32" y="13"/>
                    <a:pt x="17" y="21"/>
                    <a:pt x="13" y="30"/>
                  </a:cubicBezTo>
                  <a:cubicBezTo>
                    <a:pt x="12" y="33"/>
                    <a:pt x="5" y="45"/>
                    <a:pt x="8" y="48"/>
                  </a:cubicBezTo>
                  <a:cubicBezTo>
                    <a:pt x="10" y="52"/>
                    <a:pt x="17" y="50"/>
                    <a:pt x="20" y="49"/>
                  </a:cubicBezTo>
                  <a:cubicBezTo>
                    <a:pt x="23" y="47"/>
                    <a:pt x="25" y="45"/>
                    <a:pt x="28" y="43"/>
                  </a:cubicBezTo>
                  <a:cubicBezTo>
                    <a:pt x="29" y="42"/>
                    <a:pt x="29" y="41"/>
                    <a:pt x="30" y="40"/>
                  </a:cubicBezTo>
                  <a:cubicBezTo>
                    <a:pt x="34" y="36"/>
                    <a:pt x="23" y="49"/>
                    <a:pt x="21" y="49"/>
                  </a:cubicBezTo>
                  <a:cubicBezTo>
                    <a:pt x="19" y="49"/>
                    <a:pt x="16" y="47"/>
                    <a:pt x="13" y="48"/>
                  </a:cubicBezTo>
                  <a:cubicBezTo>
                    <a:pt x="9" y="49"/>
                    <a:pt x="2" y="53"/>
                    <a:pt x="1" y="58"/>
                  </a:cubicBezTo>
                  <a:cubicBezTo>
                    <a:pt x="1" y="68"/>
                    <a:pt x="24" y="74"/>
                    <a:pt x="31" y="74"/>
                  </a:cubicBezTo>
                  <a:cubicBezTo>
                    <a:pt x="33" y="73"/>
                    <a:pt x="33" y="71"/>
                    <a:pt x="32" y="71"/>
                  </a:cubicBezTo>
                  <a:cubicBezTo>
                    <a:pt x="24" y="69"/>
                    <a:pt x="16" y="66"/>
                    <a:pt x="9" y="64"/>
                  </a:cubicBezTo>
                  <a:cubicBezTo>
                    <a:pt x="7" y="64"/>
                    <a:pt x="6" y="66"/>
                    <a:pt x="8" y="67"/>
                  </a:cubicBezTo>
                  <a:cubicBezTo>
                    <a:pt x="22" y="78"/>
                    <a:pt x="44" y="85"/>
                    <a:pt x="57" y="68"/>
                  </a:cubicBezTo>
                  <a:cubicBezTo>
                    <a:pt x="62" y="61"/>
                    <a:pt x="67" y="49"/>
                    <a:pt x="67" y="41"/>
                  </a:cubicBezTo>
                  <a:cubicBezTo>
                    <a:pt x="67" y="35"/>
                    <a:pt x="63" y="26"/>
                    <a:pt x="60" y="21"/>
                  </a:cubicBezTo>
                  <a:cubicBezTo>
                    <a:pt x="57" y="14"/>
                    <a:pt x="48" y="9"/>
                    <a:pt x="47" y="1"/>
                  </a:cubicBezTo>
                  <a:cubicBezTo>
                    <a:pt x="47" y="0"/>
                    <a:pt x="45" y="0"/>
                    <a:pt x="45" y="1"/>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8" name="Freeform 79"/>
            <p:cNvSpPr/>
            <p:nvPr/>
          </p:nvSpPr>
          <p:spPr bwMode="auto">
            <a:xfrm>
              <a:off x="9769476" y="2859088"/>
              <a:ext cx="303213" cy="725488"/>
            </a:xfrm>
            <a:custGeom>
              <a:gdLst>
                <a:gd fmla="*/ 1 w 92" name="T0"/>
                <a:gd fmla="*/ 3 h 221" name="T1"/>
                <a:gd fmla="*/ 71 w 92" name="T2"/>
                <a:gd fmla="*/ 110 h 221" name="T3"/>
                <a:gd fmla="*/ 85 w 92" name="T4"/>
                <a:gd fmla="*/ 182 h 221" name="T5"/>
                <a:gd fmla="*/ 86 w 92" name="T6"/>
                <a:gd fmla="*/ 211 h 221" name="T7"/>
                <a:gd fmla="*/ 56 w 92" name="T8"/>
                <a:gd fmla="*/ 213 h 221" name="T9"/>
                <a:gd fmla="*/ 51 w 92" name="T10"/>
                <a:gd fmla="*/ 190 h 221" name="T11"/>
                <a:gd fmla="*/ 46 w 92" name="T12"/>
                <a:gd fmla="*/ 159 h 221" name="T13"/>
                <a:gd fmla="*/ 30 w 92" name="T14"/>
                <a:gd fmla="*/ 105 h 221" name="T15"/>
                <a:gd fmla="*/ 8 w 92" name="T16"/>
                <a:gd fmla="*/ 42 h 221" name="T17"/>
                <a:gd fmla="*/ 2 w 92" name="T18"/>
                <a:gd fmla="*/ 2 h 221" name="T19"/>
                <a:gd fmla="*/ 1 w 92" name="T20"/>
                <a:gd fmla="*/ 2 h 221" name="T21"/>
                <a:gd fmla="*/ 2 w 92" name="T22"/>
                <a:gd fmla="*/ 46 h 221" name="T23"/>
                <a:gd fmla="*/ 20 w 92" name="T24"/>
                <a:gd fmla="*/ 94 h 221" name="T25"/>
                <a:gd fmla="*/ 50 w 92" name="T26"/>
                <a:gd fmla="*/ 219 h 221" name="T27"/>
                <a:gd fmla="*/ 53 w 92" name="T28"/>
                <a:gd fmla="*/ 221 h 221" name="T29"/>
                <a:gd fmla="*/ 90 w 92" name="T30"/>
                <a:gd fmla="*/ 214 h 221" name="T31"/>
                <a:gd fmla="*/ 92 w 92" name="T32"/>
                <a:gd fmla="*/ 212 h 221" name="T33"/>
                <a:gd fmla="*/ 2 w 92" name="T34"/>
                <a:gd fmla="*/ 1 h 221" name="T35"/>
                <a:gd fmla="*/ 1 w 92" name="T36"/>
                <a:gd fmla="*/ 3 h 221"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21" w="92">
                  <a:moveTo>
                    <a:pt x="1" y="3"/>
                  </a:moveTo>
                  <a:cubicBezTo>
                    <a:pt x="37" y="29"/>
                    <a:pt x="59" y="68"/>
                    <a:pt x="71" y="110"/>
                  </a:cubicBezTo>
                  <a:cubicBezTo>
                    <a:pt x="78" y="134"/>
                    <a:pt x="83" y="158"/>
                    <a:pt x="85" y="182"/>
                  </a:cubicBezTo>
                  <a:cubicBezTo>
                    <a:pt x="86" y="189"/>
                    <a:pt x="90" y="207"/>
                    <a:pt x="86" y="211"/>
                  </a:cubicBezTo>
                  <a:cubicBezTo>
                    <a:pt x="82" y="214"/>
                    <a:pt x="59" y="215"/>
                    <a:pt x="56" y="213"/>
                  </a:cubicBezTo>
                  <a:cubicBezTo>
                    <a:pt x="52" y="210"/>
                    <a:pt x="52" y="195"/>
                    <a:pt x="51" y="190"/>
                  </a:cubicBezTo>
                  <a:cubicBezTo>
                    <a:pt x="50" y="180"/>
                    <a:pt x="48" y="169"/>
                    <a:pt x="46" y="159"/>
                  </a:cubicBezTo>
                  <a:cubicBezTo>
                    <a:pt x="41" y="141"/>
                    <a:pt x="36" y="123"/>
                    <a:pt x="30" y="105"/>
                  </a:cubicBezTo>
                  <a:cubicBezTo>
                    <a:pt x="22" y="84"/>
                    <a:pt x="9" y="64"/>
                    <a:pt x="8" y="42"/>
                  </a:cubicBezTo>
                  <a:cubicBezTo>
                    <a:pt x="7" y="27"/>
                    <a:pt x="12" y="13"/>
                    <a:pt x="2" y="2"/>
                  </a:cubicBezTo>
                  <a:cubicBezTo>
                    <a:pt x="2" y="1"/>
                    <a:pt x="1" y="2"/>
                    <a:pt x="1" y="2"/>
                  </a:cubicBezTo>
                  <a:cubicBezTo>
                    <a:pt x="3" y="17"/>
                    <a:pt x="1" y="31"/>
                    <a:pt x="2" y="46"/>
                  </a:cubicBezTo>
                  <a:cubicBezTo>
                    <a:pt x="4" y="63"/>
                    <a:pt x="13" y="78"/>
                    <a:pt x="20" y="94"/>
                  </a:cubicBezTo>
                  <a:cubicBezTo>
                    <a:pt x="36" y="134"/>
                    <a:pt x="46" y="176"/>
                    <a:pt x="50" y="219"/>
                  </a:cubicBezTo>
                  <a:cubicBezTo>
                    <a:pt x="50" y="220"/>
                    <a:pt x="51" y="221"/>
                    <a:pt x="53" y="221"/>
                  </a:cubicBezTo>
                  <a:cubicBezTo>
                    <a:pt x="65" y="219"/>
                    <a:pt x="78" y="217"/>
                    <a:pt x="90" y="214"/>
                  </a:cubicBezTo>
                  <a:cubicBezTo>
                    <a:pt x="91" y="214"/>
                    <a:pt x="92" y="213"/>
                    <a:pt x="92" y="212"/>
                  </a:cubicBezTo>
                  <a:cubicBezTo>
                    <a:pt x="89" y="136"/>
                    <a:pt x="70" y="46"/>
                    <a:pt x="2" y="1"/>
                  </a:cubicBezTo>
                  <a:cubicBezTo>
                    <a:pt x="1" y="0"/>
                    <a:pt x="0" y="2"/>
                    <a:pt x="1" y="3"/>
                  </a:cubicBezTo>
                  <a:close/>
                </a:path>
              </a:pathLst>
            </a:custGeom>
            <a:solidFill>
              <a:schemeClr val="accent5"/>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12" name="组合 11"/>
          <p:cNvGrpSpPr/>
          <p:nvPr/>
        </p:nvGrpSpPr>
        <p:grpSpPr>
          <a:xfrm rot="527794">
            <a:off x="2122735" y="1825260"/>
            <a:ext cx="1619251" cy="3381376"/>
            <a:chOff x="2018125" y="1135063"/>
            <a:chExt cx="1619251" cy="3381376"/>
          </a:xfrm>
        </p:grpSpPr>
        <p:sp>
          <p:nvSpPr>
            <p:cNvPr id="92" name="Freeform 84"/>
            <p:cNvSpPr/>
            <p:nvPr/>
          </p:nvSpPr>
          <p:spPr bwMode="auto">
            <a:xfrm>
              <a:off x="2416175" y="3667126"/>
              <a:ext cx="679450" cy="849313"/>
            </a:xfrm>
            <a:custGeom>
              <a:gdLst>
                <a:gd fmla="*/ 30 w 203" name="T0"/>
                <a:gd fmla="*/ 6 h 254" name="T1"/>
                <a:gd fmla="*/ 35 w 203" name="T2"/>
                <a:gd fmla="*/ 59 h 254" name="T3"/>
                <a:gd fmla="*/ 8 w 203" name="T4"/>
                <a:gd fmla="*/ 142 h 254" name="T5"/>
                <a:gd fmla="*/ 54 w 203" name="T6"/>
                <a:gd fmla="*/ 222 h 254" name="T7"/>
                <a:gd fmla="*/ 0 w 203" name="T8"/>
                <a:gd fmla="*/ 254 h 254" name="T9"/>
                <a:gd fmla="*/ 88 w 203" name="T10"/>
                <a:gd fmla="*/ 253 h 254" name="T11"/>
                <a:gd fmla="*/ 55 w 203" name="T12"/>
                <a:gd fmla="*/ 142 h 254" name="T13"/>
                <a:gd fmla="*/ 95 w 203" name="T14"/>
                <a:gd fmla="*/ 60 h 254" name="T15"/>
                <a:gd fmla="*/ 110 w 203" name="T16"/>
                <a:gd fmla="*/ 60 h 254" name="T17"/>
                <a:gd fmla="*/ 154 w 203" name="T18"/>
                <a:gd fmla="*/ 138 h 254" name="T19"/>
                <a:gd fmla="*/ 121 w 203" name="T20"/>
                <a:gd fmla="*/ 251 h 254" name="T21"/>
                <a:gd fmla="*/ 200 w 203" name="T22"/>
                <a:gd fmla="*/ 254 h 254" name="T23"/>
                <a:gd fmla="*/ 157 w 203" name="T24"/>
                <a:gd fmla="*/ 223 h 254" name="T25"/>
                <a:gd fmla="*/ 203 w 203" name="T26"/>
                <a:gd fmla="*/ 145 h 254" name="T27"/>
                <a:gd fmla="*/ 166 w 203" name="T28"/>
                <a:gd fmla="*/ 41 h 254" name="T29"/>
                <a:gd fmla="*/ 172 w 203" name="T30"/>
                <a:gd fmla="*/ 0 h 254" name="T31"/>
                <a:gd fmla="*/ 101 w 203" name="T32"/>
                <a:gd fmla="*/ 8 h 254" name="T33"/>
                <a:gd fmla="*/ 30 w 203" name="T34"/>
                <a:gd fmla="*/ 6 h 25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54" w="203">
                  <a:moveTo>
                    <a:pt x="30" y="6"/>
                  </a:moveTo>
                  <a:cubicBezTo>
                    <a:pt x="35" y="29"/>
                    <a:pt x="47" y="40"/>
                    <a:pt x="35" y="59"/>
                  </a:cubicBezTo>
                  <a:cubicBezTo>
                    <a:pt x="21" y="81"/>
                    <a:pt x="9" y="119"/>
                    <a:pt x="8" y="142"/>
                  </a:cubicBezTo>
                  <a:cubicBezTo>
                    <a:pt x="6" y="168"/>
                    <a:pt x="55" y="198"/>
                    <a:pt x="54" y="222"/>
                  </a:cubicBezTo>
                  <a:cubicBezTo>
                    <a:pt x="23" y="227"/>
                    <a:pt x="17" y="237"/>
                    <a:pt x="0" y="254"/>
                  </a:cubicBezTo>
                  <a:cubicBezTo>
                    <a:pt x="39" y="253"/>
                    <a:pt x="48" y="254"/>
                    <a:pt x="88" y="253"/>
                  </a:cubicBezTo>
                  <a:cubicBezTo>
                    <a:pt x="88" y="199"/>
                    <a:pt x="56" y="167"/>
                    <a:pt x="55" y="142"/>
                  </a:cubicBezTo>
                  <a:cubicBezTo>
                    <a:pt x="55" y="121"/>
                    <a:pt x="65" y="85"/>
                    <a:pt x="95" y="60"/>
                  </a:cubicBezTo>
                  <a:cubicBezTo>
                    <a:pt x="103" y="61"/>
                    <a:pt x="110" y="60"/>
                    <a:pt x="110" y="60"/>
                  </a:cubicBezTo>
                  <a:cubicBezTo>
                    <a:pt x="110" y="60"/>
                    <a:pt x="149" y="92"/>
                    <a:pt x="154" y="138"/>
                  </a:cubicBezTo>
                  <a:cubicBezTo>
                    <a:pt x="158" y="176"/>
                    <a:pt x="120" y="215"/>
                    <a:pt x="121" y="251"/>
                  </a:cubicBezTo>
                  <a:cubicBezTo>
                    <a:pt x="154" y="254"/>
                    <a:pt x="167" y="252"/>
                    <a:pt x="200" y="254"/>
                  </a:cubicBezTo>
                  <a:cubicBezTo>
                    <a:pt x="195" y="238"/>
                    <a:pt x="157" y="223"/>
                    <a:pt x="157" y="223"/>
                  </a:cubicBezTo>
                  <a:cubicBezTo>
                    <a:pt x="157" y="223"/>
                    <a:pt x="203" y="176"/>
                    <a:pt x="203" y="145"/>
                  </a:cubicBezTo>
                  <a:cubicBezTo>
                    <a:pt x="203" y="111"/>
                    <a:pt x="164" y="54"/>
                    <a:pt x="166" y="41"/>
                  </a:cubicBezTo>
                  <a:cubicBezTo>
                    <a:pt x="168" y="19"/>
                    <a:pt x="171" y="18"/>
                    <a:pt x="172" y="0"/>
                  </a:cubicBezTo>
                  <a:cubicBezTo>
                    <a:pt x="148" y="7"/>
                    <a:pt x="121" y="7"/>
                    <a:pt x="101" y="8"/>
                  </a:cubicBezTo>
                  <a:cubicBezTo>
                    <a:pt x="62" y="9"/>
                    <a:pt x="30" y="6"/>
                    <a:pt x="30" y="6"/>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4" name="Freeform 86"/>
            <p:cNvSpPr/>
            <p:nvPr/>
          </p:nvSpPr>
          <p:spPr bwMode="auto">
            <a:xfrm>
              <a:off x="2139950" y="1349376"/>
              <a:ext cx="1211263" cy="1592263"/>
            </a:xfrm>
            <a:custGeom>
              <a:gdLst>
                <a:gd fmla="*/ 212 w 361" name="T0"/>
                <a:gd fmla="*/ 448 h 476" name="T1"/>
                <a:gd fmla="*/ 33 w 361" name="T2"/>
                <a:gd fmla="*/ 330 h 476" name="T3"/>
                <a:gd fmla="*/ 15 w 361" name="T4"/>
                <a:gd fmla="*/ 223 h 476" name="T5"/>
                <a:gd fmla="*/ 32 w 361" name="T6"/>
                <a:gd fmla="*/ 108 h 476" name="T7"/>
                <a:gd fmla="*/ 244 w 361" name="T8"/>
                <a:gd fmla="*/ 39 h 476" name="T9"/>
                <a:gd fmla="*/ 333 w 361" name="T10"/>
                <a:gd fmla="*/ 122 h 476" name="T11"/>
                <a:gd fmla="*/ 341 w 361" name="T12"/>
                <a:gd fmla="*/ 243 h 476" name="T13"/>
                <a:gd fmla="*/ 314 w 361" name="T14"/>
                <a:gd fmla="*/ 359 h 476" name="T15"/>
                <a:gd fmla="*/ 211 w 361" name="T16"/>
                <a:gd fmla="*/ 448 h 476" name="T17"/>
                <a:gd fmla="*/ 215 w 361" name="T18"/>
                <a:gd fmla="*/ 455 h 476" name="T19"/>
                <a:gd fmla="*/ 314 w 361" name="T20"/>
                <a:gd fmla="*/ 373 h 476" name="T21"/>
                <a:gd fmla="*/ 348 w 361" name="T22"/>
                <a:gd fmla="*/ 253 h 476" name="T23"/>
                <a:gd fmla="*/ 345 w 361" name="T24"/>
                <a:gd fmla="*/ 129 h 476" name="T25"/>
                <a:gd fmla="*/ 263 w 361" name="T26"/>
                <a:gd fmla="*/ 39 h 476" name="T27"/>
                <a:gd fmla="*/ 42 w 361" name="T28"/>
                <a:gd fmla="*/ 82 h 476" name="T29"/>
                <a:gd fmla="*/ 3 w 361" name="T30"/>
                <a:gd fmla="*/ 192 h 476" name="T31"/>
                <a:gd fmla="*/ 21 w 361" name="T32"/>
                <a:gd fmla="*/ 316 h 476" name="T33"/>
                <a:gd fmla="*/ 100 w 361" name="T34"/>
                <a:gd fmla="*/ 429 h 476" name="T35"/>
                <a:gd fmla="*/ 214 w 361" name="T36"/>
                <a:gd fmla="*/ 456 h 476" name="T37"/>
                <a:gd fmla="*/ 212 w 361" name="T38"/>
                <a:gd fmla="*/ 448 h 476"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76" w="361">
                  <a:moveTo>
                    <a:pt x="212" y="448"/>
                  </a:moveTo>
                  <a:cubicBezTo>
                    <a:pt x="138" y="476"/>
                    <a:pt x="54" y="395"/>
                    <a:pt x="33" y="330"/>
                  </a:cubicBezTo>
                  <a:cubicBezTo>
                    <a:pt x="23" y="297"/>
                    <a:pt x="20" y="258"/>
                    <a:pt x="15" y="223"/>
                  </a:cubicBezTo>
                  <a:cubicBezTo>
                    <a:pt x="9" y="182"/>
                    <a:pt x="9" y="145"/>
                    <a:pt x="32" y="108"/>
                  </a:cubicBezTo>
                  <a:cubicBezTo>
                    <a:pt x="76" y="39"/>
                    <a:pt x="167" y="8"/>
                    <a:pt x="244" y="39"/>
                  </a:cubicBezTo>
                  <a:cubicBezTo>
                    <a:pt x="282" y="54"/>
                    <a:pt x="314" y="85"/>
                    <a:pt x="333" y="122"/>
                  </a:cubicBezTo>
                  <a:cubicBezTo>
                    <a:pt x="352" y="161"/>
                    <a:pt x="347" y="201"/>
                    <a:pt x="341" y="243"/>
                  </a:cubicBezTo>
                  <a:cubicBezTo>
                    <a:pt x="336" y="281"/>
                    <a:pt x="334" y="325"/>
                    <a:pt x="314" y="359"/>
                  </a:cubicBezTo>
                  <a:cubicBezTo>
                    <a:pt x="290" y="398"/>
                    <a:pt x="252" y="430"/>
                    <a:pt x="211" y="448"/>
                  </a:cubicBezTo>
                  <a:cubicBezTo>
                    <a:pt x="206" y="450"/>
                    <a:pt x="210" y="457"/>
                    <a:pt x="215" y="455"/>
                  </a:cubicBezTo>
                  <a:cubicBezTo>
                    <a:pt x="254" y="437"/>
                    <a:pt x="290" y="408"/>
                    <a:pt x="314" y="373"/>
                  </a:cubicBezTo>
                  <a:cubicBezTo>
                    <a:pt x="339" y="337"/>
                    <a:pt x="341" y="295"/>
                    <a:pt x="348" y="253"/>
                  </a:cubicBezTo>
                  <a:cubicBezTo>
                    <a:pt x="354" y="212"/>
                    <a:pt x="361" y="170"/>
                    <a:pt x="345" y="129"/>
                  </a:cubicBezTo>
                  <a:cubicBezTo>
                    <a:pt x="329" y="91"/>
                    <a:pt x="299" y="58"/>
                    <a:pt x="263" y="39"/>
                  </a:cubicBezTo>
                  <a:cubicBezTo>
                    <a:pt x="190" y="0"/>
                    <a:pt x="95" y="21"/>
                    <a:pt x="42" y="82"/>
                  </a:cubicBezTo>
                  <a:cubicBezTo>
                    <a:pt x="14" y="113"/>
                    <a:pt x="0" y="150"/>
                    <a:pt x="3" y="192"/>
                  </a:cubicBezTo>
                  <a:cubicBezTo>
                    <a:pt x="7" y="233"/>
                    <a:pt x="14" y="275"/>
                    <a:pt x="21" y="316"/>
                  </a:cubicBezTo>
                  <a:cubicBezTo>
                    <a:pt x="30" y="362"/>
                    <a:pt x="63" y="401"/>
                    <a:pt x="100" y="429"/>
                  </a:cubicBezTo>
                  <a:cubicBezTo>
                    <a:pt x="133" y="454"/>
                    <a:pt x="172" y="472"/>
                    <a:pt x="214" y="456"/>
                  </a:cubicBezTo>
                  <a:cubicBezTo>
                    <a:pt x="219" y="454"/>
                    <a:pt x="217" y="446"/>
                    <a:pt x="212" y="448"/>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5" name="Oval 87"/>
            <p:cNvSpPr>
              <a:spLocks noChangeArrowheads="1"/>
            </p:cNvSpPr>
            <p:nvPr/>
          </p:nvSpPr>
          <p:spPr bwMode="auto">
            <a:xfrm>
              <a:off x="2338388" y="2168526"/>
              <a:ext cx="234950" cy="234950"/>
            </a:xfrm>
            <a:prstGeom prst="ellipse">
              <a:avLst/>
            </a:pr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6" name="Freeform 88"/>
            <p:cNvSpPr/>
            <p:nvPr/>
          </p:nvSpPr>
          <p:spPr bwMode="auto">
            <a:xfrm>
              <a:off x="2476500" y="2222501"/>
              <a:ext cx="69850" cy="87313"/>
            </a:xfrm>
            <a:custGeom>
              <a:gdLst>
                <a:gd fmla="*/ 2 w 21" name="T0"/>
                <a:gd fmla="*/ 3 h 26" name="T1"/>
                <a:gd fmla="*/ 13 w 21" name="T2"/>
                <a:gd fmla="*/ 12 h 26" name="T3"/>
                <a:gd fmla="*/ 14 w 21" name="T4"/>
                <a:gd fmla="*/ 25 h 26" name="T5"/>
                <a:gd fmla="*/ 16 w 21" name="T6"/>
                <a:gd fmla="*/ 25 h 26" name="T7"/>
                <a:gd fmla="*/ 17 w 21" name="T8"/>
                <a:gd fmla="*/ 10 h 26" name="T9"/>
                <a:gd fmla="*/ 3 w 21" name="T10"/>
                <a:gd fmla="*/ 0 h 26" name="T11"/>
                <a:gd fmla="*/ 2 w 21" name="T12"/>
                <a:gd fmla="*/ 3 h 26" name="T13"/>
              </a:gdLst>
              <a:cxnLst>
                <a:cxn ang="0">
                  <a:pos x="T0" y="T1"/>
                </a:cxn>
                <a:cxn ang="0">
                  <a:pos x="T2" y="T3"/>
                </a:cxn>
                <a:cxn ang="0">
                  <a:pos x="T4" y="T5"/>
                </a:cxn>
                <a:cxn ang="0">
                  <a:pos x="T6" y="T7"/>
                </a:cxn>
                <a:cxn ang="0">
                  <a:pos x="T8" y="T9"/>
                </a:cxn>
                <a:cxn ang="0">
                  <a:pos x="T10" y="T11"/>
                </a:cxn>
                <a:cxn ang="0">
                  <a:pos x="T12" y="T13"/>
                </a:cxn>
              </a:cxnLst>
              <a:rect b="b" l="0" r="r" t="0"/>
              <a:pathLst>
                <a:path h="26" w="21">
                  <a:moveTo>
                    <a:pt x="2" y="3"/>
                  </a:moveTo>
                  <a:cubicBezTo>
                    <a:pt x="7" y="5"/>
                    <a:pt x="11" y="7"/>
                    <a:pt x="13" y="12"/>
                  </a:cubicBezTo>
                  <a:cubicBezTo>
                    <a:pt x="15" y="17"/>
                    <a:pt x="14" y="20"/>
                    <a:pt x="14" y="25"/>
                  </a:cubicBezTo>
                  <a:cubicBezTo>
                    <a:pt x="15" y="26"/>
                    <a:pt x="16" y="26"/>
                    <a:pt x="16" y="25"/>
                  </a:cubicBezTo>
                  <a:cubicBezTo>
                    <a:pt x="21" y="22"/>
                    <a:pt x="19" y="14"/>
                    <a:pt x="17" y="10"/>
                  </a:cubicBezTo>
                  <a:cubicBezTo>
                    <a:pt x="14" y="5"/>
                    <a:pt x="9" y="1"/>
                    <a:pt x="3" y="0"/>
                  </a:cubicBezTo>
                  <a:cubicBezTo>
                    <a:pt x="1" y="0"/>
                    <a:pt x="0" y="2"/>
                    <a:pt x="2" y="3"/>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7" name="Oval 89"/>
            <p:cNvSpPr>
              <a:spLocks noChangeArrowheads="1"/>
            </p:cNvSpPr>
            <p:nvPr/>
          </p:nvSpPr>
          <p:spPr bwMode="auto">
            <a:xfrm>
              <a:off x="2874963" y="2168526"/>
              <a:ext cx="234950" cy="234950"/>
            </a:xfrm>
            <a:prstGeom prst="ellipse">
              <a:avLst/>
            </a:pr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8" name="Freeform 90"/>
            <p:cNvSpPr/>
            <p:nvPr/>
          </p:nvSpPr>
          <p:spPr bwMode="auto">
            <a:xfrm>
              <a:off x="3011488" y="2222501"/>
              <a:ext cx="71438" cy="87313"/>
            </a:xfrm>
            <a:custGeom>
              <a:gdLst>
                <a:gd fmla="*/ 2 w 21" name="T0"/>
                <a:gd fmla="*/ 3 h 26" name="T1"/>
                <a:gd fmla="*/ 13 w 21" name="T2"/>
                <a:gd fmla="*/ 12 h 26" name="T3"/>
                <a:gd fmla="*/ 14 w 21" name="T4"/>
                <a:gd fmla="*/ 25 h 26" name="T5"/>
                <a:gd fmla="*/ 16 w 21" name="T6"/>
                <a:gd fmla="*/ 25 h 26" name="T7"/>
                <a:gd fmla="*/ 17 w 21" name="T8"/>
                <a:gd fmla="*/ 10 h 26" name="T9"/>
                <a:gd fmla="*/ 2 w 21" name="T10"/>
                <a:gd fmla="*/ 0 h 26" name="T11"/>
                <a:gd fmla="*/ 2 w 21" name="T12"/>
                <a:gd fmla="*/ 3 h 26" name="T13"/>
              </a:gdLst>
              <a:cxnLst>
                <a:cxn ang="0">
                  <a:pos x="T0" y="T1"/>
                </a:cxn>
                <a:cxn ang="0">
                  <a:pos x="T2" y="T3"/>
                </a:cxn>
                <a:cxn ang="0">
                  <a:pos x="T4" y="T5"/>
                </a:cxn>
                <a:cxn ang="0">
                  <a:pos x="T6" y="T7"/>
                </a:cxn>
                <a:cxn ang="0">
                  <a:pos x="T8" y="T9"/>
                </a:cxn>
                <a:cxn ang="0">
                  <a:pos x="T10" y="T11"/>
                </a:cxn>
                <a:cxn ang="0">
                  <a:pos x="T12" y="T13"/>
                </a:cxn>
              </a:cxnLst>
              <a:rect b="b" l="0" r="r" t="0"/>
              <a:pathLst>
                <a:path h="26" w="21">
                  <a:moveTo>
                    <a:pt x="2" y="3"/>
                  </a:moveTo>
                  <a:cubicBezTo>
                    <a:pt x="6" y="5"/>
                    <a:pt x="11" y="7"/>
                    <a:pt x="13" y="12"/>
                  </a:cubicBezTo>
                  <a:cubicBezTo>
                    <a:pt x="15" y="17"/>
                    <a:pt x="14" y="20"/>
                    <a:pt x="14" y="25"/>
                  </a:cubicBezTo>
                  <a:cubicBezTo>
                    <a:pt x="15" y="26"/>
                    <a:pt x="16" y="26"/>
                    <a:pt x="16" y="25"/>
                  </a:cubicBezTo>
                  <a:cubicBezTo>
                    <a:pt x="21" y="22"/>
                    <a:pt x="19" y="14"/>
                    <a:pt x="17" y="10"/>
                  </a:cubicBezTo>
                  <a:cubicBezTo>
                    <a:pt x="14" y="5"/>
                    <a:pt x="9" y="1"/>
                    <a:pt x="2" y="0"/>
                  </a:cubicBezTo>
                  <a:cubicBezTo>
                    <a:pt x="1" y="0"/>
                    <a:pt x="0" y="2"/>
                    <a:pt x="2" y="3"/>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9" name="Freeform 91"/>
            <p:cNvSpPr/>
            <p:nvPr/>
          </p:nvSpPr>
          <p:spPr bwMode="auto">
            <a:xfrm>
              <a:off x="2238375" y="2001838"/>
              <a:ext cx="377825" cy="187325"/>
            </a:xfrm>
            <a:custGeom>
              <a:gdLst>
                <a:gd fmla="*/ 3 w 113" name="T0"/>
                <a:gd fmla="*/ 19 h 56" name="T1"/>
                <a:gd fmla="*/ 11 w 113" name="T2"/>
                <a:gd fmla="*/ 2 h 56" name="T3"/>
                <a:gd fmla="*/ 13 w 113" name="T4"/>
                <a:gd fmla="*/ 0 h 56" name="T5"/>
                <a:gd fmla="*/ 15 w 113" name="T6"/>
                <a:gd fmla="*/ 0 h 56" name="T7"/>
                <a:gd fmla="*/ 97 w 113" name="T8"/>
                <a:gd fmla="*/ 25 h 56" name="T9"/>
                <a:gd fmla="*/ 111 w 113" name="T10"/>
                <a:gd fmla="*/ 41 h 56" name="T11"/>
                <a:gd fmla="*/ 107 w 113" name="T12"/>
                <a:gd fmla="*/ 56 h 56" name="T13"/>
                <a:gd fmla="*/ 48 w 113" name="T14"/>
                <a:gd fmla="*/ 25 h 56" name="T15"/>
                <a:gd fmla="*/ 8 w 113" name="T16"/>
                <a:gd fmla="*/ 19 h 56" name="T17"/>
                <a:gd fmla="*/ 3 w 113" name="T18"/>
                <a:gd fmla="*/ 19 h 5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6" w="113">
                  <a:moveTo>
                    <a:pt x="3" y="19"/>
                  </a:moveTo>
                  <a:cubicBezTo>
                    <a:pt x="0" y="14"/>
                    <a:pt x="9" y="8"/>
                    <a:pt x="11" y="2"/>
                  </a:cubicBezTo>
                  <a:cubicBezTo>
                    <a:pt x="12" y="1"/>
                    <a:pt x="12" y="1"/>
                    <a:pt x="13" y="0"/>
                  </a:cubicBezTo>
                  <a:cubicBezTo>
                    <a:pt x="14" y="0"/>
                    <a:pt x="14" y="0"/>
                    <a:pt x="15" y="0"/>
                  </a:cubicBezTo>
                  <a:cubicBezTo>
                    <a:pt x="44" y="3"/>
                    <a:pt x="72" y="12"/>
                    <a:pt x="97" y="25"/>
                  </a:cubicBezTo>
                  <a:cubicBezTo>
                    <a:pt x="102" y="28"/>
                    <a:pt x="109" y="36"/>
                    <a:pt x="111" y="41"/>
                  </a:cubicBezTo>
                  <a:cubicBezTo>
                    <a:pt x="113" y="46"/>
                    <a:pt x="110" y="52"/>
                    <a:pt x="107" y="56"/>
                  </a:cubicBezTo>
                  <a:cubicBezTo>
                    <a:pt x="85" y="44"/>
                    <a:pt x="72" y="33"/>
                    <a:pt x="48" y="25"/>
                  </a:cubicBezTo>
                  <a:cubicBezTo>
                    <a:pt x="37" y="21"/>
                    <a:pt x="19" y="19"/>
                    <a:pt x="8" y="19"/>
                  </a:cubicBezTo>
                  <a:cubicBezTo>
                    <a:pt x="7" y="19"/>
                    <a:pt x="4" y="20"/>
                    <a:pt x="3" y="19"/>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0" name="Freeform 92"/>
            <p:cNvSpPr/>
            <p:nvPr/>
          </p:nvSpPr>
          <p:spPr bwMode="auto">
            <a:xfrm>
              <a:off x="2797175" y="2028826"/>
              <a:ext cx="403225" cy="190500"/>
            </a:xfrm>
            <a:custGeom>
              <a:gdLst>
                <a:gd fmla="*/ 116 w 120" name="T0"/>
                <a:gd fmla="*/ 19 h 57" name="T1"/>
                <a:gd fmla="*/ 108 w 120" name="T2"/>
                <a:gd fmla="*/ 2 h 57" name="T3"/>
                <a:gd fmla="*/ 107 w 120" name="T4"/>
                <a:gd fmla="*/ 0 h 57" name="T5"/>
                <a:gd fmla="*/ 104 w 120" name="T6"/>
                <a:gd fmla="*/ 0 h 57" name="T7"/>
                <a:gd fmla="*/ 13 w 120" name="T8"/>
                <a:gd fmla="*/ 25 h 57" name="T9"/>
                <a:gd fmla="*/ 3 w 120" name="T10"/>
                <a:gd fmla="*/ 42 h 57" name="T11"/>
                <a:gd fmla="*/ 6 w 120" name="T12"/>
                <a:gd fmla="*/ 57 h 57" name="T13"/>
                <a:gd fmla="*/ 67 w 120" name="T14"/>
                <a:gd fmla="*/ 24 h 57" name="T15"/>
                <a:gd fmla="*/ 110 w 120" name="T16"/>
                <a:gd fmla="*/ 19 h 57" name="T17"/>
                <a:gd fmla="*/ 116 w 120" name="T18"/>
                <a:gd fmla="*/ 19 h 5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7" w="120">
                  <a:moveTo>
                    <a:pt x="116" y="19"/>
                  </a:moveTo>
                  <a:cubicBezTo>
                    <a:pt x="120" y="14"/>
                    <a:pt x="111" y="8"/>
                    <a:pt x="108" y="2"/>
                  </a:cubicBezTo>
                  <a:cubicBezTo>
                    <a:pt x="108" y="2"/>
                    <a:pt x="108" y="1"/>
                    <a:pt x="107" y="0"/>
                  </a:cubicBezTo>
                  <a:cubicBezTo>
                    <a:pt x="106" y="0"/>
                    <a:pt x="105" y="0"/>
                    <a:pt x="104" y="0"/>
                  </a:cubicBezTo>
                  <a:cubicBezTo>
                    <a:pt x="73" y="3"/>
                    <a:pt x="42" y="12"/>
                    <a:pt x="13" y="25"/>
                  </a:cubicBezTo>
                  <a:cubicBezTo>
                    <a:pt x="8" y="27"/>
                    <a:pt x="5" y="37"/>
                    <a:pt x="3" y="42"/>
                  </a:cubicBezTo>
                  <a:cubicBezTo>
                    <a:pt x="0" y="47"/>
                    <a:pt x="3" y="53"/>
                    <a:pt x="6" y="57"/>
                  </a:cubicBezTo>
                  <a:cubicBezTo>
                    <a:pt x="31" y="46"/>
                    <a:pt x="40" y="33"/>
                    <a:pt x="67" y="24"/>
                  </a:cubicBezTo>
                  <a:cubicBezTo>
                    <a:pt x="78" y="21"/>
                    <a:pt x="99" y="18"/>
                    <a:pt x="110" y="19"/>
                  </a:cubicBezTo>
                  <a:cubicBezTo>
                    <a:pt x="112" y="19"/>
                    <a:pt x="115" y="20"/>
                    <a:pt x="116" y="19"/>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1" name="Freeform 93"/>
            <p:cNvSpPr/>
            <p:nvPr/>
          </p:nvSpPr>
          <p:spPr bwMode="auto">
            <a:xfrm>
              <a:off x="2090738" y="2132013"/>
              <a:ext cx="130175" cy="266700"/>
            </a:xfrm>
            <a:custGeom>
              <a:gdLst>
                <a:gd fmla="*/ 27 w 39" name="T0"/>
                <a:gd fmla="*/ 11 h 80" name="T1"/>
                <a:gd fmla="*/ 13 w 39" name="T2"/>
                <a:gd fmla="*/ 7 h 80" name="T3"/>
                <a:gd fmla="*/ 1 w 39" name="T4"/>
                <a:gd fmla="*/ 32 h 80" name="T5"/>
                <a:gd fmla="*/ 37 w 39" name="T6"/>
                <a:gd fmla="*/ 72 h 80" name="T7"/>
                <a:gd fmla="*/ 36 w 39" name="T8"/>
                <a:gd fmla="*/ 67 h 80" name="T9"/>
                <a:gd fmla="*/ 6 w 39" name="T10"/>
                <a:gd fmla="*/ 43 h 80" name="T11"/>
                <a:gd fmla="*/ 25 w 39" name="T12"/>
                <a:gd fmla="*/ 13 h 80" name="T13"/>
                <a:gd fmla="*/ 27 w 39" name="T14"/>
                <a:gd fmla="*/ 11 h 8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0" w="39">
                  <a:moveTo>
                    <a:pt x="27" y="11"/>
                  </a:moveTo>
                  <a:cubicBezTo>
                    <a:pt x="25" y="6"/>
                    <a:pt x="19" y="4"/>
                    <a:pt x="13" y="7"/>
                  </a:cubicBezTo>
                  <a:cubicBezTo>
                    <a:pt x="4" y="11"/>
                    <a:pt x="2" y="23"/>
                    <a:pt x="1" y="32"/>
                  </a:cubicBezTo>
                  <a:cubicBezTo>
                    <a:pt x="0" y="52"/>
                    <a:pt x="13" y="80"/>
                    <a:pt x="37" y="72"/>
                  </a:cubicBezTo>
                  <a:cubicBezTo>
                    <a:pt x="39" y="71"/>
                    <a:pt x="39" y="67"/>
                    <a:pt x="36" y="67"/>
                  </a:cubicBezTo>
                  <a:cubicBezTo>
                    <a:pt x="21" y="68"/>
                    <a:pt x="8" y="58"/>
                    <a:pt x="6" y="43"/>
                  </a:cubicBezTo>
                  <a:cubicBezTo>
                    <a:pt x="5" y="36"/>
                    <a:pt x="7" y="0"/>
                    <a:pt x="25" y="13"/>
                  </a:cubicBezTo>
                  <a:cubicBezTo>
                    <a:pt x="26" y="13"/>
                    <a:pt x="28" y="13"/>
                    <a:pt x="27" y="11"/>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2" name="Freeform 94"/>
            <p:cNvSpPr/>
            <p:nvPr/>
          </p:nvSpPr>
          <p:spPr bwMode="auto">
            <a:xfrm>
              <a:off x="2130425" y="2216151"/>
              <a:ext cx="87313" cy="82550"/>
            </a:xfrm>
            <a:custGeom>
              <a:gdLst>
                <a:gd fmla="*/ 1 w 26" name="T0"/>
                <a:gd fmla="*/ 3 h 25" name="T1"/>
                <a:gd fmla="*/ 13 w 26" name="T2"/>
                <a:gd fmla="*/ 14 h 25" name="T3"/>
                <a:gd fmla="*/ 19 w 26" name="T4"/>
                <a:gd fmla="*/ 19 h 25" name="T5"/>
                <a:gd fmla="*/ 21 w 26" name="T6"/>
                <a:gd fmla="*/ 25 h 25" name="T7"/>
                <a:gd fmla="*/ 23 w 26" name="T8"/>
                <a:gd fmla="*/ 25 h 25" name="T9"/>
                <a:gd fmla="*/ 19 w 26" name="T10"/>
                <a:gd fmla="*/ 14 h 25" name="T11"/>
                <a:gd fmla="*/ 2 w 26" name="T12"/>
                <a:gd fmla="*/ 1 h 25" name="T13"/>
                <a:gd fmla="*/ 1 w 26" name="T14"/>
                <a:gd fmla="*/ 3 h 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5" w="26">
                  <a:moveTo>
                    <a:pt x="1" y="3"/>
                  </a:moveTo>
                  <a:cubicBezTo>
                    <a:pt x="5" y="7"/>
                    <a:pt x="9" y="11"/>
                    <a:pt x="13" y="14"/>
                  </a:cubicBezTo>
                  <a:cubicBezTo>
                    <a:pt x="15" y="16"/>
                    <a:pt x="17" y="17"/>
                    <a:pt x="19" y="19"/>
                  </a:cubicBezTo>
                  <a:cubicBezTo>
                    <a:pt x="20" y="21"/>
                    <a:pt x="20" y="23"/>
                    <a:pt x="21" y="25"/>
                  </a:cubicBezTo>
                  <a:cubicBezTo>
                    <a:pt x="22" y="25"/>
                    <a:pt x="22" y="25"/>
                    <a:pt x="23" y="25"/>
                  </a:cubicBezTo>
                  <a:cubicBezTo>
                    <a:pt x="26" y="21"/>
                    <a:pt x="22" y="16"/>
                    <a:pt x="19" y="14"/>
                  </a:cubicBezTo>
                  <a:cubicBezTo>
                    <a:pt x="14" y="9"/>
                    <a:pt x="9" y="4"/>
                    <a:pt x="2" y="1"/>
                  </a:cubicBezTo>
                  <a:cubicBezTo>
                    <a:pt x="1" y="0"/>
                    <a:pt x="0" y="2"/>
                    <a:pt x="1" y="3"/>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3" name="Freeform 95"/>
            <p:cNvSpPr/>
            <p:nvPr/>
          </p:nvSpPr>
          <p:spPr bwMode="auto">
            <a:xfrm>
              <a:off x="3263900" y="2141538"/>
              <a:ext cx="130175" cy="271463"/>
            </a:xfrm>
            <a:custGeom>
              <a:gdLst>
                <a:gd fmla="*/ 12 w 39" name="T0"/>
                <a:gd fmla="*/ 7 h 81" name="T1"/>
                <a:gd fmla="*/ 31 w 39" name="T2"/>
                <a:gd fmla="*/ 16 h 81" name="T3"/>
                <a:gd fmla="*/ 31 w 39" name="T4"/>
                <a:gd fmla="*/ 32 h 81" name="T5"/>
                <a:gd fmla="*/ 24 w 39" name="T6"/>
                <a:gd fmla="*/ 52 h 81" name="T7"/>
                <a:gd fmla="*/ 1 w 39" name="T8"/>
                <a:gd fmla="*/ 73 h 81" name="T9"/>
                <a:gd fmla="*/ 2 w 39" name="T10"/>
                <a:gd fmla="*/ 76 h 81" name="T11"/>
                <a:gd fmla="*/ 38 w 39" name="T12"/>
                <a:gd fmla="*/ 28 h 81" name="T13"/>
                <a:gd fmla="*/ 28 w 39" name="T14"/>
                <a:gd fmla="*/ 4 h 81" name="T15"/>
                <a:gd fmla="*/ 10 w 39" name="T16"/>
                <a:gd fmla="*/ 5 h 81" name="T17"/>
                <a:gd fmla="*/ 12 w 39" name="T18"/>
                <a:gd fmla="*/ 7 h 8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1" w="39">
                  <a:moveTo>
                    <a:pt x="12" y="7"/>
                  </a:moveTo>
                  <a:cubicBezTo>
                    <a:pt x="18" y="3"/>
                    <a:pt x="28" y="10"/>
                    <a:pt x="31" y="16"/>
                  </a:cubicBezTo>
                  <a:cubicBezTo>
                    <a:pt x="33" y="20"/>
                    <a:pt x="32" y="28"/>
                    <a:pt x="31" y="32"/>
                  </a:cubicBezTo>
                  <a:cubicBezTo>
                    <a:pt x="30" y="39"/>
                    <a:pt x="27" y="46"/>
                    <a:pt x="24" y="52"/>
                  </a:cubicBezTo>
                  <a:cubicBezTo>
                    <a:pt x="19" y="63"/>
                    <a:pt x="10" y="65"/>
                    <a:pt x="1" y="73"/>
                  </a:cubicBezTo>
                  <a:cubicBezTo>
                    <a:pt x="0" y="74"/>
                    <a:pt x="1" y="76"/>
                    <a:pt x="2" y="76"/>
                  </a:cubicBezTo>
                  <a:cubicBezTo>
                    <a:pt x="24" y="81"/>
                    <a:pt x="37" y="44"/>
                    <a:pt x="38" y="28"/>
                  </a:cubicBezTo>
                  <a:cubicBezTo>
                    <a:pt x="39" y="19"/>
                    <a:pt x="37" y="9"/>
                    <a:pt x="28" y="4"/>
                  </a:cubicBezTo>
                  <a:cubicBezTo>
                    <a:pt x="22" y="0"/>
                    <a:pt x="15" y="0"/>
                    <a:pt x="10" y="5"/>
                  </a:cubicBezTo>
                  <a:cubicBezTo>
                    <a:pt x="9" y="6"/>
                    <a:pt x="11" y="8"/>
                    <a:pt x="12" y="7"/>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4" name="Freeform 96"/>
            <p:cNvSpPr/>
            <p:nvPr/>
          </p:nvSpPr>
          <p:spPr bwMode="auto">
            <a:xfrm>
              <a:off x="3270250" y="2201863"/>
              <a:ext cx="84138" cy="73025"/>
            </a:xfrm>
            <a:custGeom>
              <a:gdLst>
                <a:gd fmla="*/ 3 w 25" name="T0"/>
                <a:gd fmla="*/ 20 h 22" name="T1"/>
                <a:gd fmla="*/ 12 w 25" name="T2"/>
                <a:gd fmla="*/ 10 h 22" name="T3"/>
                <a:gd fmla="*/ 23 w 25" name="T4"/>
                <a:gd fmla="*/ 6 h 22" name="T5"/>
                <a:gd fmla="*/ 22 w 25" name="T6"/>
                <a:gd fmla="*/ 1 h 22" name="T7"/>
                <a:gd fmla="*/ 1 w 25" name="T8"/>
                <a:gd fmla="*/ 19 h 22" name="T9"/>
                <a:gd fmla="*/ 3 w 25" name="T10"/>
                <a:gd fmla="*/ 20 h 22" name="T11"/>
              </a:gdLst>
              <a:cxnLst>
                <a:cxn ang="0">
                  <a:pos x="T0" y="T1"/>
                </a:cxn>
                <a:cxn ang="0">
                  <a:pos x="T2" y="T3"/>
                </a:cxn>
                <a:cxn ang="0">
                  <a:pos x="T4" y="T5"/>
                </a:cxn>
                <a:cxn ang="0">
                  <a:pos x="T6" y="T7"/>
                </a:cxn>
                <a:cxn ang="0">
                  <a:pos x="T8" y="T9"/>
                </a:cxn>
                <a:cxn ang="0">
                  <a:pos x="T10" y="T11"/>
                </a:cxn>
              </a:cxnLst>
              <a:rect b="b" l="0" r="r" t="0"/>
              <a:pathLst>
                <a:path h="22" w="25">
                  <a:moveTo>
                    <a:pt x="3" y="20"/>
                  </a:moveTo>
                  <a:cubicBezTo>
                    <a:pt x="6" y="17"/>
                    <a:pt x="9" y="13"/>
                    <a:pt x="12" y="10"/>
                  </a:cubicBezTo>
                  <a:cubicBezTo>
                    <a:pt x="15" y="8"/>
                    <a:pt x="19" y="7"/>
                    <a:pt x="23" y="6"/>
                  </a:cubicBezTo>
                  <a:cubicBezTo>
                    <a:pt x="25" y="5"/>
                    <a:pt x="25" y="1"/>
                    <a:pt x="22" y="1"/>
                  </a:cubicBezTo>
                  <a:cubicBezTo>
                    <a:pt x="12" y="0"/>
                    <a:pt x="3" y="10"/>
                    <a:pt x="1" y="19"/>
                  </a:cubicBezTo>
                  <a:cubicBezTo>
                    <a:pt x="0" y="21"/>
                    <a:pt x="2" y="22"/>
                    <a:pt x="3" y="20"/>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5" name="Freeform 97"/>
            <p:cNvSpPr/>
            <p:nvPr/>
          </p:nvSpPr>
          <p:spPr bwMode="auto">
            <a:xfrm>
              <a:off x="3306763" y="2132013"/>
              <a:ext cx="3175" cy="3175"/>
            </a:xfrm>
            <a:custGeom>
              <a:gdLst>
                <a:gd fmla="*/ 1 w 1" name="T0"/>
                <a:gd fmla="*/ 1 h 1" name="T1"/>
                <a:gd fmla="*/ 1 w 1" name="T2"/>
                <a:gd fmla="*/ 0 h 1" name="T3"/>
                <a:gd fmla="*/ 1 w 1" name="T4"/>
                <a:gd fmla="*/ 1 h 1" name="T5"/>
              </a:gdLst>
              <a:cxnLst>
                <a:cxn ang="0">
                  <a:pos x="T0" y="T1"/>
                </a:cxn>
                <a:cxn ang="0">
                  <a:pos x="T2" y="T3"/>
                </a:cxn>
                <a:cxn ang="0">
                  <a:pos x="T4" y="T5"/>
                </a:cxn>
              </a:cxnLst>
              <a:rect b="b" l="0" r="r" t="0"/>
              <a:pathLst>
                <a:path h="1" w="1">
                  <a:moveTo>
                    <a:pt x="1" y="1"/>
                  </a:moveTo>
                  <a:cubicBezTo>
                    <a:pt x="1" y="1"/>
                    <a:pt x="1" y="0"/>
                    <a:pt x="1" y="0"/>
                  </a:cubicBezTo>
                  <a:cubicBezTo>
                    <a:pt x="0" y="0"/>
                    <a:pt x="0" y="1"/>
                    <a:pt x="1" y="1"/>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6" name="Freeform 98"/>
            <p:cNvSpPr/>
            <p:nvPr/>
          </p:nvSpPr>
          <p:spPr bwMode="auto">
            <a:xfrm>
              <a:off x="2018125" y="1135063"/>
              <a:ext cx="1425575" cy="1006475"/>
            </a:xfrm>
            <a:custGeom>
              <a:gdLst>
                <a:gd fmla="*/ 386 w 425" name="T0"/>
                <a:gd fmla="*/ 301 h 301" name="T1"/>
                <a:gd fmla="*/ 408 w 425" name="T2"/>
                <a:gd fmla="*/ 248 h 301" name="T3"/>
                <a:gd fmla="*/ 421 w 425" name="T4"/>
                <a:gd fmla="*/ 212 h 301" name="T5"/>
                <a:gd fmla="*/ 404 w 425" name="T6"/>
                <a:gd fmla="*/ 141 h 301" name="T7"/>
                <a:gd fmla="*/ 332 w 425" name="T8"/>
                <a:gd fmla="*/ 103 h 301" name="T9"/>
                <a:gd fmla="*/ 313 w 425" name="T10"/>
                <a:gd fmla="*/ 104 h 301" name="T11"/>
                <a:gd fmla="*/ 280 w 425" name="T12"/>
                <a:gd fmla="*/ 50 h 301" name="T13"/>
                <a:gd fmla="*/ 245 w 425" name="T14"/>
                <a:gd fmla="*/ 25 h 301" name="T15"/>
                <a:gd fmla="*/ 123 w 425" name="T16"/>
                <a:gd fmla="*/ 9 h 301" name="T17"/>
                <a:gd fmla="*/ 52 w 425" name="T18"/>
                <a:gd fmla="*/ 16 h 301" name="T19"/>
                <a:gd fmla="*/ 0 w 425" name="T20"/>
                <a:gd fmla="*/ 0 h 301" name="T21"/>
                <a:gd fmla="*/ 16 w 425" name="T22"/>
                <a:gd fmla="*/ 128 h 301" name="T23"/>
                <a:gd fmla="*/ 24 w 425" name="T24"/>
                <a:gd fmla="*/ 234 h 301" name="T25"/>
                <a:gd fmla="*/ 50 w 425" name="T26"/>
                <a:gd fmla="*/ 297 h 301" name="T27"/>
                <a:gd fmla="*/ 50 w 425" name="T28"/>
                <a:gd fmla="*/ 291 h 301" name="T29"/>
                <a:gd fmla="*/ 68 w 425" name="T30"/>
                <a:gd fmla="*/ 196 h 301" name="T31"/>
                <a:gd fmla="*/ 79 w 425" name="T32"/>
                <a:gd fmla="*/ 181 h 301" name="T33"/>
                <a:gd fmla="*/ 88 w 425" name="T34"/>
                <a:gd fmla="*/ 176 h 301" name="T35"/>
                <a:gd fmla="*/ 317 w 425" name="T36"/>
                <a:gd fmla="*/ 176 h 301" name="T37"/>
                <a:gd fmla="*/ 343 w 425" name="T38"/>
                <a:gd fmla="*/ 184 h 301" name="T39"/>
                <a:gd fmla="*/ 352 w 425" name="T40"/>
                <a:gd fmla="*/ 197 h 301" name="T41"/>
                <a:gd fmla="*/ 379 w 425" name="T42"/>
                <a:gd fmla="*/ 276 h 301" name="T43"/>
                <a:gd fmla="*/ 386 w 425" name="T44"/>
                <a:gd fmla="*/ 301 h 301"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301" w="425">
                  <a:moveTo>
                    <a:pt x="386" y="301"/>
                  </a:moveTo>
                  <a:cubicBezTo>
                    <a:pt x="390" y="287"/>
                    <a:pt x="400" y="262"/>
                    <a:pt x="408" y="248"/>
                  </a:cubicBezTo>
                  <a:cubicBezTo>
                    <a:pt x="413" y="239"/>
                    <a:pt x="419" y="223"/>
                    <a:pt x="421" y="212"/>
                  </a:cubicBezTo>
                  <a:cubicBezTo>
                    <a:pt x="425" y="187"/>
                    <a:pt x="423" y="165"/>
                    <a:pt x="404" y="141"/>
                  </a:cubicBezTo>
                  <a:cubicBezTo>
                    <a:pt x="384" y="118"/>
                    <a:pt x="362" y="109"/>
                    <a:pt x="332" y="103"/>
                  </a:cubicBezTo>
                  <a:cubicBezTo>
                    <a:pt x="326" y="101"/>
                    <a:pt x="319" y="100"/>
                    <a:pt x="313" y="104"/>
                  </a:cubicBezTo>
                  <a:cubicBezTo>
                    <a:pt x="311" y="82"/>
                    <a:pt x="296" y="64"/>
                    <a:pt x="280" y="50"/>
                  </a:cubicBezTo>
                  <a:cubicBezTo>
                    <a:pt x="269" y="40"/>
                    <a:pt x="258" y="31"/>
                    <a:pt x="245" y="25"/>
                  </a:cubicBezTo>
                  <a:cubicBezTo>
                    <a:pt x="206" y="4"/>
                    <a:pt x="167" y="5"/>
                    <a:pt x="123" y="9"/>
                  </a:cubicBezTo>
                  <a:cubicBezTo>
                    <a:pt x="95" y="12"/>
                    <a:pt x="80" y="14"/>
                    <a:pt x="52" y="16"/>
                  </a:cubicBezTo>
                  <a:cubicBezTo>
                    <a:pt x="42" y="16"/>
                    <a:pt x="7" y="7"/>
                    <a:pt x="0" y="0"/>
                  </a:cubicBezTo>
                  <a:cubicBezTo>
                    <a:pt x="17" y="36"/>
                    <a:pt x="21" y="89"/>
                    <a:pt x="16" y="128"/>
                  </a:cubicBezTo>
                  <a:cubicBezTo>
                    <a:pt x="11" y="167"/>
                    <a:pt x="11" y="197"/>
                    <a:pt x="24" y="234"/>
                  </a:cubicBezTo>
                  <a:cubicBezTo>
                    <a:pt x="31" y="257"/>
                    <a:pt x="35" y="278"/>
                    <a:pt x="50" y="297"/>
                  </a:cubicBezTo>
                  <a:cubicBezTo>
                    <a:pt x="50" y="291"/>
                    <a:pt x="50" y="291"/>
                    <a:pt x="50" y="291"/>
                  </a:cubicBezTo>
                  <a:cubicBezTo>
                    <a:pt x="50" y="255"/>
                    <a:pt x="54" y="230"/>
                    <a:pt x="68" y="196"/>
                  </a:cubicBezTo>
                  <a:cubicBezTo>
                    <a:pt x="69" y="193"/>
                    <a:pt x="75" y="183"/>
                    <a:pt x="79" y="181"/>
                  </a:cubicBezTo>
                  <a:cubicBezTo>
                    <a:pt x="81" y="180"/>
                    <a:pt x="86" y="177"/>
                    <a:pt x="88" y="176"/>
                  </a:cubicBezTo>
                  <a:cubicBezTo>
                    <a:pt x="171" y="167"/>
                    <a:pt x="234" y="172"/>
                    <a:pt x="317" y="176"/>
                  </a:cubicBezTo>
                  <a:cubicBezTo>
                    <a:pt x="323" y="176"/>
                    <a:pt x="339" y="181"/>
                    <a:pt x="343" y="184"/>
                  </a:cubicBezTo>
                  <a:cubicBezTo>
                    <a:pt x="346" y="186"/>
                    <a:pt x="351" y="193"/>
                    <a:pt x="352" y="197"/>
                  </a:cubicBezTo>
                  <a:cubicBezTo>
                    <a:pt x="363" y="228"/>
                    <a:pt x="375" y="240"/>
                    <a:pt x="379" y="276"/>
                  </a:cubicBezTo>
                  <a:lnTo>
                    <a:pt x="386" y="301"/>
                  </a:ln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7" name="Freeform 99"/>
            <p:cNvSpPr/>
            <p:nvPr/>
          </p:nvSpPr>
          <p:spPr bwMode="auto">
            <a:xfrm>
              <a:off x="2633663" y="2432051"/>
              <a:ext cx="103188" cy="101600"/>
            </a:xfrm>
            <a:custGeom>
              <a:gdLst>
                <a:gd fmla="*/ 12 w 31" name="T0"/>
                <a:gd fmla="*/ 0 h 30" name="T1"/>
                <a:gd fmla="*/ 4 w 31" name="T2"/>
                <a:gd fmla="*/ 20 h 30" name="T3"/>
                <a:gd fmla="*/ 31 w 31" name="T4"/>
                <a:gd fmla="*/ 21 h 30" name="T5"/>
                <a:gd fmla="*/ 29 w 31" name="T6"/>
                <a:gd fmla="*/ 19 h 30" name="T7"/>
                <a:gd fmla="*/ 20 w 31" name="T8"/>
                <a:gd fmla="*/ 21 h 30" name="T9"/>
                <a:gd fmla="*/ 9 w 31" name="T10"/>
                <a:gd fmla="*/ 18 h 30" name="T11"/>
                <a:gd fmla="*/ 13 w 31" name="T12"/>
                <a:gd fmla="*/ 3 h 30" name="T13"/>
                <a:gd fmla="*/ 12 w 31" name="T14"/>
                <a:gd fmla="*/ 0 h 3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0" w="31">
                  <a:moveTo>
                    <a:pt x="12" y="0"/>
                  </a:moveTo>
                  <a:cubicBezTo>
                    <a:pt x="3" y="1"/>
                    <a:pt x="0" y="12"/>
                    <a:pt x="4" y="20"/>
                  </a:cubicBezTo>
                  <a:cubicBezTo>
                    <a:pt x="9" y="28"/>
                    <a:pt x="25" y="30"/>
                    <a:pt x="31" y="21"/>
                  </a:cubicBezTo>
                  <a:cubicBezTo>
                    <a:pt x="31" y="20"/>
                    <a:pt x="30" y="19"/>
                    <a:pt x="29" y="19"/>
                  </a:cubicBezTo>
                  <a:cubicBezTo>
                    <a:pt x="26" y="19"/>
                    <a:pt x="23" y="21"/>
                    <a:pt x="20" y="21"/>
                  </a:cubicBezTo>
                  <a:cubicBezTo>
                    <a:pt x="16" y="22"/>
                    <a:pt x="12" y="21"/>
                    <a:pt x="9" y="18"/>
                  </a:cubicBezTo>
                  <a:cubicBezTo>
                    <a:pt x="5" y="14"/>
                    <a:pt x="6" y="5"/>
                    <a:pt x="13" y="3"/>
                  </a:cubicBezTo>
                  <a:cubicBezTo>
                    <a:pt x="14" y="3"/>
                    <a:pt x="14" y="0"/>
                    <a:pt x="12" y="0"/>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8" name="Freeform 100"/>
            <p:cNvSpPr/>
            <p:nvPr/>
          </p:nvSpPr>
          <p:spPr bwMode="auto">
            <a:xfrm>
              <a:off x="2416175" y="2897188"/>
              <a:ext cx="317500" cy="788988"/>
            </a:xfrm>
            <a:custGeom>
              <a:gdLst>
                <a:gd fmla="*/ 90 w 95" name="T0"/>
                <a:gd fmla="*/ 5 h 236" name="T1"/>
                <a:gd fmla="*/ 64 w 95" name="T2"/>
                <a:gd fmla="*/ 16 h 236" name="T3"/>
                <a:gd fmla="*/ 54 w 95" name="T4"/>
                <a:gd fmla="*/ 37 h 236" name="T5"/>
                <a:gd fmla="*/ 94 w 95" name="T6"/>
                <a:gd fmla="*/ 64 h 236" name="T7"/>
                <a:gd fmla="*/ 95 w 95" name="T8"/>
                <a:gd fmla="*/ 225 h 236" name="T9"/>
                <a:gd fmla="*/ 9 w 95" name="T10"/>
                <a:gd fmla="*/ 222 h 236" name="T11"/>
                <a:gd fmla="*/ 0 w 95" name="T12"/>
                <a:gd fmla="*/ 169 h 236" name="T13"/>
                <a:gd fmla="*/ 2 w 95" name="T14"/>
                <a:gd fmla="*/ 134 h 236" name="T15"/>
                <a:gd fmla="*/ 5 w 95" name="T16"/>
                <a:gd fmla="*/ 106 h 236" name="T17"/>
                <a:gd fmla="*/ 12 w 95" name="T18"/>
                <a:gd fmla="*/ 45 h 236" name="T19"/>
                <a:gd fmla="*/ 14 w 95" name="T20"/>
                <a:gd fmla="*/ 34 h 236" name="T21"/>
                <a:gd fmla="*/ 25 w 95" name="T22"/>
                <a:gd fmla="*/ 26 h 236" name="T23"/>
                <a:gd fmla="*/ 92 w 95" name="T24"/>
                <a:gd fmla="*/ 0 h 23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36" w="95">
                  <a:moveTo>
                    <a:pt x="90" y="5"/>
                  </a:moveTo>
                  <a:cubicBezTo>
                    <a:pt x="82" y="8"/>
                    <a:pt x="76" y="9"/>
                    <a:pt x="64" y="16"/>
                  </a:cubicBezTo>
                  <a:cubicBezTo>
                    <a:pt x="57" y="20"/>
                    <a:pt x="51" y="29"/>
                    <a:pt x="54" y="37"/>
                  </a:cubicBezTo>
                  <a:cubicBezTo>
                    <a:pt x="59" y="52"/>
                    <a:pt x="83" y="51"/>
                    <a:pt x="94" y="64"/>
                  </a:cubicBezTo>
                  <a:cubicBezTo>
                    <a:pt x="87" y="151"/>
                    <a:pt x="87" y="137"/>
                    <a:pt x="95" y="225"/>
                  </a:cubicBezTo>
                  <a:cubicBezTo>
                    <a:pt x="65" y="230"/>
                    <a:pt x="38" y="236"/>
                    <a:pt x="9" y="222"/>
                  </a:cubicBezTo>
                  <a:cubicBezTo>
                    <a:pt x="4" y="220"/>
                    <a:pt x="1" y="214"/>
                    <a:pt x="0" y="169"/>
                  </a:cubicBezTo>
                  <a:cubicBezTo>
                    <a:pt x="0" y="158"/>
                    <a:pt x="0" y="145"/>
                    <a:pt x="2" y="134"/>
                  </a:cubicBezTo>
                  <a:cubicBezTo>
                    <a:pt x="3" y="123"/>
                    <a:pt x="2" y="116"/>
                    <a:pt x="5" y="106"/>
                  </a:cubicBezTo>
                  <a:cubicBezTo>
                    <a:pt x="10" y="86"/>
                    <a:pt x="13" y="66"/>
                    <a:pt x="12" y="45"/>
                  </a:cubicBezTo>
                  <a:cubicBezTo>
                    <a:pt x="12" y="41"/>
                    <a:pt x="12" y="37"/>
                    <a:pt x="14" y="34"/>
                  </a:cubicBezTo>
                  <a:cubicBezTo>
                    <a:pt x="16" y="30"/>
                    <a:pt x="21" y="28"/>
                    <a:pt x="25" y="26"/>
                  </a:cubicBezTo>
                  <a:cubicBezTo>
                    <a:pt x="42" y="18"/>
                    <a:pt x="72" y="3"/>
                    <a:pt x="92" y="0"/>
                  </a:cubicBezTo>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9" name="Freeform 101"/>
            <p:cNvSpPr/>
            <p:nvPr/>
          </p:nvSpPr>
          <p:spPr bwMode="auto">
            <a:xfrm>
              <a:off x="2784475" y="2897188"/>
              <a:ext cx="284163" cy="749300"/>
            </a:xfrm>
            <a:custGeom>
              <a:gdLst>
                <a:gd fmla="*/ 1 w 85" name="T0"/>
                <a:gd fmla="*/ 5 h 224" name="T1"/>
                <a:gd fmla="*/ 26 w 85" name="T2"/>
                <a:gd fmla="*/ 16 h 224" name="T3"/>
                <a:gd fmla="*/ 36 w 85" name="T4"/>
                <a:gd fmla="*/ 37 h 224" name="T5"/>
                <a:gd fmla="*/ 0 w 85" name="T6"/>
                <a:gd fmla="*/ 63 h 224" name="T7"/>
                <a:gd fmla="*/ 6 w 85" name="T8"/>
                <a:gd fmla="*/ 223 h 224" name="T9"/>
                <a:gd fmla="*/ 70 w 85" name="T10"/>
                <a:gd fmla="*/ 213 h 224" name="T11"/>
                <a:gd fmla="*/ 84 w 85" name="T12"/>
                <a:gd fmla="*/ 203 h 224" name="T13"/>
                <a:gd fmla="*/ 83 w 85" name="T14"/>
                <a:gd fmla="*/ 137 h 224" name="T15"/>
                <a:gd fmla="*/ 80 w 85" name="T16"/>
                <a:gd fmla="*/ 106 h 224" name="T17"/>
                <a:gd fmla="*/ 73 w 85" name="T18"/>
                <a:gd fmla="*/ 45 h 224" name="T19"/>
                <a:gd fmla="*/ 72 w 85" name="T20"/>
                <a:gd fmla="*/ 34 h 224" name="T21"/>
                <a:gd fmla="*/ 62 w 85" name="T22"/>
                <a:gd fmla="*/ 26 h 224" name="T23"/>
                <a:gd fmla="*/ 2 w 85" name="T24"/>
                <a:gd fmla="*/ 0 h 22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24" w="85">
                  <a:moveTo>
                    <a:pt x="1" y="5"/>
                  </a:moveTo>
                  <a:cubicBezTo>
                    <a:pt x="9" y="8"/>
                    <a:pt x="16" y="9"/>
                    <a:pt x="26" y="16"/>
                  </a:cubicBezTo>
                  <a:cubicBezTo>
                    <a:pt x="33" y="20"/>
                    <a:pt x="38" y="29"/>
                    <a:pt x="36" y="37"/>
                  </a:cubicBezTo>
                  <a:cubicBezTo>
                    <a:pt x="31" y="52"/>
                    <a:pt x="10" y="51"/>
                    <a:pt x="0" y="63"/>
                  </a:cubicBezTo>
                  <a:cubicBezTo>
                    <a:pt x="6" y="151"/>
                    <a:pt x="5" y="137"/>
                    <a:pt x="6" y="223"/>
                  </a:cubicBezTo>
                  <a:cubicBezTo>
                    <a:pt x="33" y="221"/>
                    <a:pt x="43" y="224"/>
                    <a:pt x="70" y="213"/>
                  </a:cubicBezTo>
                  <a:cubicBezTo>
                    <a:pt x="72" y="212"/>
                    <a:pt x="85" y="208"/>
                    <a:pt x="84" y="203"/>
                  </a:cubicBezTo>
                  <a:cubicBezTo>
                    <a:pt x="84" y="158"/>
                    <a:pt x="83" y="156"/>
                    <a:pt x="83" y="137"/>
                  </a:cubicBezTo>
                  <a:cubicBezTo>
                    <a:pt x="83" y="127"/>
                    <a:pt x="82" y="116"/>
                    <a:pt x="80" y="106"/>
                  </a:cubicBezTo>
                  <a:cubicBezTo>
                    <a:pt x="75" y="86"/>
                    <a:pt x="73" y="65"/>
                    <a:pt x="73" y="45"/>
                  </a:cubicBezTo>
                  <a:cubicBezTo>
                    <a:pt x="73" y="41"/>
                    <a:pt x="73" y="37"/>
                    <a:pt x="72" y="34"/>
                  </a:cubicBezTo>
                  <a:cubicBezTo>
                    <a:pt x="70" y="30"/>
                    <a:pt x="66" y="28"/>
                    <a:pt x="62" y="26"/>
                  </a:cubicBezTo>
                  <a:cubicBezTo>
                    <a:pt x="47" y="18"/>
                    <a:pt x="19" y="2"/>
                    <a:pt x="2" y="0"/>
                  </a:cubicBezTo>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0" name="Freeform 102"/>
            <p:cNvSpPr/>
            <p:nvPr/>
          </p:nvSpPr>
          <p:spPr bwMode="auto">
            <a:xfrm>
              <a:off x="2495550" y="3592513"/>
              <a:ext cx="527050" cy="127000"/>
            </a:xfrm>
            <a:custGeom>
              <a:gdLst>
                <a:gd fmla="*/ 0 w 157" name="T0"/>
                <a:gd fmla="*/ 19 h 38" name="T1"/>
                <a:gd fmla="*/ 29 w 157" name="T2"/>
                <a:gd fmla="*/ 31 h 38" name="T3"/>
                <a:gd fmla="*/ 93 w 157" name="T4"/>
                <a:gd fmla="*/ 31 h 38" name="T5"/>
                <a:gd fmla="*/ 147 w 157" name="T6"/>
                <a:gd fmla="*/ 25 h 38" name="T7"/>
                <a:gd fmla="*/ 149 w 157" name="T8"/>
                <a:gd fmla="*/ 24 h 38" name="T9"/>
                <a:gd fmla="*/ 156 w 157" name="T10"/>
                <a:gd fmla="*/ 4 h 38" name="T11"/>
                <a:gd fmla="*/ 151 w 157" name="T12"/>
                <a:gd fmla="*/ 3 h 38" name="T13"/>
                <a:gd fmla="*/ 146 w 157" name="T14"/>
                <a:gd fmla="*/ 21 h 38" name="T15"/>
                <a:gd fmla="*/ 137 w 157" name="T16"/>
                <a:gd fmla="*/ 21 h 38" name="T17"/>
                <a:gd fmla="*/ 115 w 157" name="T18"/>
                <a:gd fmla="*/ 25 h 38" name="T19"/>
                <a:gd fmla="*/ 75 w 157" name="T20"/>
                <a:gd fmla="*/ 27 h 38" name="T21"/>
                <a:gd fmla="*/ 22 w 157" name="T22"/>
                <a:gd fmla="*/ 28 h 38" name="T23"/>
                <a:gd fmla="*/ 1 w 157" name="T24"/>
                <a:gd fmla="*/ 19 h 38" name="T25"/>
                <a:gd fmla="*/ 0 w 157" name="T26"/>
                <a:gd fmla="*/ 19 h 38"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 w="157">
                  <a:moveTo>
                    <a:pt x="0" y="19"/>
                  </a:moveTo>
                  <a:cubicBezTo>
                    <a:pt x="3" y="38"/>
                    <a:pt x="11" y="31"/>
                    <a:pt x="29" y="31"/>
                  </a:cubicBezTo>
                  <a:cubicBezTo>
                    <a:pt x="50" y="30"/>
                    <a:pt x="72" y="31"/>
                    <a:pt x="93" y="31"/>
                  </a:cubicBezTo>
                  <a:cubicBezTo>
                    <a:pt x="111" y="31"/>
                    <a:pt x="128" y="25"/>
                    <a:pt x="147" y="25"/>
                  </a:cubicBezTo>
                  <a:cubicBezTo>
                    <a:pt x="148" y="25"/>
                    <a:pt x="149" y="25"/>
                    <a:pt x="149" y="24"/>
                  </a:cubicBezTo>
                  <a:cubicBezTo>
                    <a:pt x="152" y="17"/>
                    <a:pt x="154" y="11"/>
                    <a:pt x="156" y="4"/>
                  </a:cubicBezTo>
                  <a:cubicBezTo>
                    <a:pt x="157" y="1"/>
                    <a:pt x="152" y="0"/>
                    <a:pt x="151" y="3"/>
                  </a:cubicBezTo>
                  <a:cubicBezTo>
                    <a:pt x="150" y="7"/>
                    <a:pt x="148" y="19"/>
                    <a:pt x="146" y="21"/>
                  </a:cubicBezTo>
                  <a:cubicBezTo>
                    <a:pt x="145" y="21"/>
                    <a:pt x="139" y="20"/>
                    <a:pt x="137" y="21"/>
                  </a:cubicBezTo>
                  <a:cubicBezTo>
                    <a:pt x="129" y="21"/>
                    <a:pt x="122" y="24"/>
                    <a:pt x="115" y="25"/>
                  </a:cubicBezTo>
                  <a:cubicBezTo>
                    <a:pt x="102" y="28"/>
                    <a:pt x="88" y="27"/>
                    <a:pt x="75" y="27"/>
                  </a:cubicBezTo>
                  <a:cubicBezTo>
                    <a:pt x="57" y="27"/>
                    <a:pt x="40" y="27"/>
                    <a:pt x="22" y="28"/>
                  </a:cubicBezTo>
                  <a:cubicBezTo>
                    <a:pt x="8" y="29"/>
                    <a:pt x="5" y="33"/>
                    <a:pt x="1" y="19"/>
                  </a:cubicBezTo>
                  <a:cubicBezTo>
                    <a:pt x="1" y="18"/>
                    <a:pt x="0" y="18"/>
                    <a:pt x="0" y="19"/>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1" name="Freeform 103"/>
            <p:cNvSpPr/>
            <p:nvPr/>
          </p:nvSpPr>
          <p:spPr bwMode="auto">
            <a:xfrm>
              <a:off x="2682875" y="2878138"/>
              <a:ext cx="144463" cy="152400"/>
            </a:xfrm>
            <a:custGeom>
              <a:gdLst>
                <a:gd fmla="*/ 30 w 43" name="T0"/>
                <a:gd fmla="*/ 16 h 46" name="T1"/>
                <a:gd fmla="*/ 32 w 43" name="T2"/>
                <a:gd fmla="*/ 0 h 46" name="T3"/>
                <a:gd fmla="*/ 11 w 43" name="T4"/>
                <a:gd fmla="*/ 1 h 46" name="T5"/>
                <a:gd fmla="*/ 12 w 43" name="T6"/>
                <a:gd fmla="*/ 16 h 46" name="T7"/>
                <a:gd fmla="*/ 0 w 43" name="T8"/>
                <a:gd fmla="*/ 30 h 46" name="T9"/>
                <a:gd fmla="*/ 21 w 43" name="T10"/>
                <a:gd fmla="*/ 46 h 46" name="T11"/>
                <a:gd fmla="*/ 43 w 43" name="T12"/>
                <a:gd fmla="*/ 30 h 46" name="T13"/>
                <a:gd fmla="*/ 30 w 43" name="T14"/>
                <a:gd fmla="*/ 16 h 4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6" w="43">
                  <a:moveTo>
                    <a:pt x="30" y="16"/>
                  </a:moveTo>
                  <a:cubicBezTo>
                    <a:pt x="31" y="11"/>
                    <a:pt x="31" y="5"/>
                    <a:pt x="32" y="0"/>
                  </a:cubicBezTo>
                  <a:cubicBezTo>
                    <a:pt x="11" y="1"/>
                    <a:pt x="11" y="1"/>
                    <a:pt x="11" y="1"/>
                  </a:cubicBezTo>
                  <a:cubicBezTo>
                    <a:pt x="11" y="6"/>
                    <a:pt x="11" y="11"/>
                    <a:pt x="12" y="16"/>
                  </a:cubicBezTo>
                  <a:cubicBezTo>
                    <a:pt x="1" y="19"/>
                    <a:pt x="0" y="22"/>
                    <a:pt x="0" y="30"/>
                  </a:cubicBezTo>
                  <a:cubicBezTo>
                    <a:pt x="0" y="39"/>
                    <a:pt x="11" y="46"/>
                    <a:pt x="21" y="46"/>
                  </a:cubicBezTo>
                  <a:cubicBezTo>
                    <a:pt x="32" y="46"/>
                    <a:pt x="43" y="39"/>
                    <a:pt x="43" y="30"/>
                  </a:cubicBezTo>
                  <a:cubicBezTo>
                    <a:pt x="43" y="22"/>
                    <a:pt x="42" y="18"/>
                    <a:pt x="30" y="16"/>
                  </a:cubicBezTo>
                  <a:close/>
                </a:path>
              </a:pathLst>
            </a:custGeom>
            <a:noFill/>
            <a:ln cap="flat" w="14288">
              <a:solidFill>
                <a:schemeClr val="accent2"/>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12" name="Freeform 104"/>
            <p:cNvSpPr/>
            <p:nvPr/>
          </p:nvSpPr>
          <p:spPr bwMode="auto">
            <a:xfrm>
              <a:off x="2841625" y="3208338"/>
              <a:ext cx="139700" cy="23813"/>
            </a:xfrm>
            <a:custGeom>
              <a:gdLst>
                <a:gd fmla="*/ 1 w 42" name="T0"/>
                <a:gd fmla="*/ 7 h 7" name="T1"/>
                <a:gd fmla="*/ 40 w 42" name="T2"/>
                <a:gd fmla="*/ 4 h 7" name="T3"/>
                <a:gd fmla="*/ 40 w 42" name="T4"/>
                <a:gd fmla="*/ 0 h 7" name="T5"/>
                <a:gd fmla="*/ 1 w 42" name="T6"/>
                <a:gd fmla="*/ 6 h 7" name="T7"/>
                <a:gd fmla="*/ 1 w 42" name="T8"/>
                <a:gd fmla="*/ 7 h 7" name="T9"/>
              </a:gdLst>
              <a:cxnLst>
                <a:cxn ang="0">
                  <a:pos x="T0" y="T1"/>
                </a:cxn>
                <a:cxn ang="0">
                  <a:pos x="T2" y="T3"/>
                </a:cxn>
                <a:cxn ang="0">
                  <a:pos x="T4" y="T5"/>
                </a:cxn>
                <a:cxn ang="0">
                  <a:pos x="T6" y="T7"/>
                </a:cxn>
                <a:cxn ang="0">
                  <a:pos x="T8" y="T9"/>
                </a:cxn>
              </a:cxnLst>
              <a:rect b="b" l="0" r="r" t="0"/>
              <a:pathLst>
                <a:path h="7" w="42">
                  <a:moveTo>
                    <a:pt x="1" y="7"/>
                  </a:moveTo>
                  <a:cubicBezTo>
                    <a:pt x="14" y="5"/>
                    <a:pt x="26" y="4"/>
                    <a:pt x="40" y="4"/>
                  </a:cubicBezTo>
                  <a:cubicBezTo>
                    <a:pt x="42" y="4"/>
                    <a:pt x="42" y="1"/>
                    <a:pt x="40" y="0"/>
                  </a:cubicBezTo>
                  <a:cubicBezTo>
                    <a:pt x="26" y="0"/>
                    <a:pt x="13" y="2"/>
                    <a:pt x="1" y="6"/>
                  </a:cubicBezTo>
                  <a:cubicBezTo>
                    <a:pt x="0" y="6"/>
                    <a:pt x="0" y="7"/>
                    <a:pt x="1" y="7"/>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3" name="Freeform 105"/>
            <p:cNvSpPr/>
            <p:nvPr/>
          </p:nvSpPr>
          <p:spPr bwMode="auto">
            <a:xfrm>
              <a:off x="2546350" y="2552701"/>
              <a:ext cx="352425" cy="261938"/>
            </a:xfrm>
            <a:custGeom>
              <a:gdLst>
                <a:gd fmla="*/ 23 w 105" name="T0"/>
                <a:gd fmla="*/ 62 h 78" name="T1"/>
                <a:gd fmla="*/ 33 w 105" name="T2"/>
                <a:gd fmla="*/ 14 h 78" name="T3"/>
                <a:gd fmla="*/ 83 w 105" name="T4"/>
                <a:gd fmla="*/ 13 h 78" name="T5"/>
                <a:gd fmla="*/ 93 w 105" name="T6"/>
                <a:gd fmla="*/ 40 h 78" name="T7"/>
                <a:gd fmla="*/ 63 w 105" name="T8"/>
                <a:gd fmla="*/ 61 h 78" name="T9"/>
                <a:gd fmla="*/ 22 w 105" name="T10"/>
                <a:gd fmla="*/ 61 h 78" name="T11"/>
                <a:gd fmla="*/ 22 w 105" name="T12"/>
                <a:gd fmla="*/ 62 h 78" name="T13"/>
                <a:gd fmla="*/ 86 w 105" name="T14"/>
                <a:gd fmla="*/ 62 h 78" name="T15"/>
                <a:gd fmla="*/ 92 w 105" name="T16"/>
                <a:gd fmla="*/ 6 h 78" name="T17"/>
                <a:gd fmla="*/ 72 w 105" name="T18"/>
                <a:gd fmla="*/ 4 h 78" name="T19"/>
                <a:gd fmla="*/ 22 w 105" name="T20"/>
                <a:gd fmla="*/ 10 h 78" name="T21"/>
                <a:gd fmla="*/ 21 w 105" name="T22"/>
                <a:gd fmla="*/ 62 h 78" name="T23"/>
                <a:gd fmla="*/ 23 w 105" name="T24"/>
                <a:gd fmla="*/ 62 h 7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8" w="105">
                  <a:moveTo>
                    <a:pt x="23" y="62"/>
                  </a:moveTo>
                  <a:cubicBezTo>
                    <a:pt x="15" y="43"/>
                    <a:pt x="4" y="17"/>
                    <a:pt x="33" y="14"/>
                  </a:cubicBezTo>
                  <a:cubicBezTo>
                    <a:pt x="48" y="12"/>
                    <a:pt x="70" y="5"/>
                    <a:pt x="83" y="13"/>
                  </a:cubicBezTo>
                  <a:cubicBezTo>
                    <a:pt x="92" y="19"/>
                    <a:pt x="96" y="29"/>
                    <a:pt x="93" y="40"/>
                  </a:cubicBezTo>
                  <a:cubicBezTo>
                    <a:pt x="88" y="57"/>
                    <a:pt x="76" y="59"/>
                    <a:pt x="63" y="61"/>
                  </a:cubicBezTo>
                  <a:cubicBezTo>
                    <a:pt x="49" y="64"/>
                    <a:pt x="36" y="61"/>
                    <a:pt x="22" y="61"/>
                  </a:cubicBezTo>
                  <a:cubicBezTo>
                    <a:pt x="21" y="61"/>
                    <a:pt x="21" y="62"/>
                    <a:pt x="22" y="62"/>
                  </a:cubicBezTo>
                  <a:cubicBezTo>
                    <a:pt x="35" y="78"/>
                    <a:pt x="70" y="70"/>
                    <a:pt x="86" y="62"/>
                  </a:cubicBezTo>
                  <a:cubicBezTo>
                    <a:pt x="104" y="55"/>
                    <a:pt x="105" y="20"/>
                    <a:pt x="92" y="6"/>
                  </a:cubicBezTo>
                  <a:cubicBezTo>
                    <a:pt x="87" y="0"/>
                    <a:pt x="79" y="3"/>
                    <a:pt x="72" y="4"/>
                  </a:cubicBezTo>
                  <a:cubicBezTo>
                    <a:pt x="56" y="6"/>
                    <a:pt x="37" y="5"/>
                    <a:pt x="22" y="10"/>
                  </a:cubicBezTo>
                  <a:cubicBezTo>
                    <a:pt x="0" y="18"/>
                    <a:pt x="12" y="50"/>
                    <a:pt x="21" y="62"/>
                  </a:cubicBezTo>
                  <a:cubicBezTo>
                    <a:pt x="22" y="63"/>
                    <a:pt x="23" y="62"/>
                    <a:pt x="23" y="62"/>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4" name="Freeform 106"/>
            <p:cNvSpPr/>
            <p:nvPr/>
          </p:nvSpPr>
          <p:spPr bwMode="auto">
            <a:xfrm>
              <a:off x="2586038" y="2597151"/>
              <a:ext cx="285750" cy="73025"/>
            </a:xfrm>
            <a:custGeom>
              <a:gdLst>
                <a:gd fmla="*/ 2 w 85" name="T0"/>
                <a:gd fmla="*/ 22 h 22" name="T1"/>
                <a:gd fmla="*/ 43 w 85" name="T2"/>
                <a:gd fmla="*/ 11 h 22" name="T3"/>
                <a:gd fmla="*/ 80 w 85" name="T4"/>
                <a:gd fmla="*/ 8 h 22" name="T5"/>
                <a:gd fmla="*/ 80 w 85" name="T6"/>
                <a:gd fmla="*/ 10 h 22" name="T7"/>
                <a:gd fmla="*/ 80 w 85" name="T8"/>
                <a:gd fmla="*/ 11 h 22" name="T9"/>
                <a:gd fmla="*/ 83 w 85" name="T10"/>
                <a:gd fmla="*/ 11 h 22" name="T11"/>
                <a:gd fmla="*/ 84 w 85" name="T12"/>
                <a:gd fmla="*/ 10 h 22" name="T13"/>
                <a:gd fmla="*/ 84 w 85" name="T14"/>
                <a:gd fmla="*/ 6 h 22" name="T15"/>
                <a:gd fmla="*/ 48 w 85" name="T16"/>
                <a:gd fmla="*/ 6 h 22" name="T17"/>
                <a:gd fmla="*/ 1 w 85" name="T18"/>
                <a:gd fmla="*/ 20 h 22" name="T19"/>
                <a:gd fmla="*/ 2 w 85" name="T20"/>
                <a:gd fmla="*/ 22 h 2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2" w="85">
                  <a:moveTo>
                    <a:pt x="2" y="22"/>
                  </a:moveTo>
                  <a:cubicBezTo>
                    <a:pt x="15" y="18"/>
                    <a:pt x="28" y="13"/>
                    <a:pt x="43" y="11"/>
                  </a:cubicBezTo>
                  <a:cubicBezTo>
                    <a:pt x="53" y="10"/>
                    <a:pt x="70" y="12"/>
                    <a:pt x="80" y="8"/>
                  </a:cubicBezTo>
                  <a:cubicBezTo>
                    <a:pt x="79" y="8"/>
                    <a:pt x="79" y="9"/>
                    <a:pt x="80" y="10"/>
                  </a:cubicBezTo>
                  <a:cubicBezTo>
                    <a:pt x="80" y="10"/>
                    <a:pt x="80" y="10"/>
                    <a:pt x="80" y="11"/>
                  </a:cubicBezTo>
                  <a:cubicBezTo>
                    <a:pt x="81" y="11"/>
                    <a:pt x="82" y="11"/>
                    <a:pt x="83" y="11"/>
                  </a:cubicBezTo>
                  <a:cubicBezTo>
                    <a:pt x="83" y="10"/>
                    <a:pt x="84" y="10"/>
                    <a:pt x="84" y="10"/>
                  </a:cubicBezTo>
                  <a:cubicBezTo>
                    <a:pt x="85" y="9"/>
                    <a:pt x="85" y="7"/>
                    <a:pt x="84" y="6"/>
                  </a:cubicBezTo>
                  <a:cubicBezTo>
                    <a:pt x="76" y="0"/>
                    <a:pt x="57" y="5"/>
                    <a:pt x="48" y="6"/>
                  </a:cubicBezTo>
                  <a:cubicBezTo>
                    <a:pt x="32" y="9"/>
                    <a:pt x="16" y="13"/>
                    <a:pt x="1" y="20"/>
                  </a:cubicBezTo>
                  <a:cubicBezTo>
                    <a:pt x="0" y="21"/>
                    <a:pt x="1" y="22"/>
                    <a:pt x="2" y="22"/>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5" name="Freeform 107"/>
            <p:cNvSpPr/>
            <p:nvPr/>
          </p:nvSpPr>
          <p:spPr bwMode="auto">
            <a:xfrm>
              <a:off x="2616200" y="2624138"/>
              <a:ext cx="258763" cy="139700"/>
            </a:xfrm>
            <a:custGeom>
              <a:gdLst>
                <a:gd fmla="*/ 2 w 77" name="T0"/>
                <a:gd fmla="*/ 41 h 42" name="T1"/>
                <a:gd fmla="*/ 73 w 77" name="T2"/>
                <a:gd fmla="*/ 9 h 42" name="T3"/>
                <a:gd fmla="*/ 74 w 77" name="T4"/>
                <a:gd fmla="*/ 4 h 42" name="T5"/>
                <a:gd fmla="*/ 0 w 77" name="T6"/>
                <a:gd fmla="*/ 40 h 42" name="T7"/>
                <a:gd fmla="*/ 2 w 77" name="T8"/>
                <a:gd fmla="*/ 41 h 42" name="T9"/>
              </a:gdLst>
              <a:cxnLst>
                <a:cxn ang="0">
                  <a:pos x="T0" y="T1"/>
                </a:cxn>
                <a:cxn ang="0">
                  <a:pos x="T2" y="T3"/>
                </a:cxn>
                <a:cxn ang="0">
                  <a:pos x="T4" y="T5"/>
                </a:cxn>
                <a:cxn ang="0">
                  <a:pos x="T6" y="T7"/>
                </a:cxn>
                <a:cxn ang="0">
                  <a:pos x="T8" y="T9"/>
                </a:cxn>
              </a:cxnLst>
              <a:rect b="b" l="0" r="r" t="0"/>
              <a:pathLst>
                <a:path h="42" w="77">
                  <a:moveTo>
                    <a:pt x="2" y="41"/>
                  </a:moveTo>
                  <a:cubicBezTo>
                    <a:pt x="18" y="18"/>
                    <a:pt x="44" y="4"/>
                    <a:pt x="73" y="9"/>
                  </a:cubicBezTo>
                  <a:cubicBezTo>
                    <a:pt x="76" y="10"/>
                    <a:pt x="77" y="5"/>
                    <a:pt x="74" y="4"/>
                  </a:cubicBezTo>
                  <a:cubicBezTo>
                    <a:pt x="45" y="0"/>
                    <a:pt x="14" y="13"/>
                    <a:pt x="0" y="40"/>
                  </a:cubicBezTo>
                  <a:cubicBezTo>
                    <a:pt x="0" y="41"/>
                    <a:pt x="2" y="42"/>
                    <a:pt x="2" y="41"/>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6" name="Freeform 108"/>
            <p:cNvSpPr/>
            <p:nvPr/>
          </p:nvSpPr>
          <p:spPr bwMode="auto">
            <a:xfrm>
              <a:off x="2130425" y="3008313"/>
              <a:ext cx="355600" cy="704850"/>
            </a:xfrm>
            <a:custGeom>
              <a:gdLst>
                <a:gd fmla="*/ 101 w 106" name="T0"/>
                <a:gd fmla="*/ 1 h 211" name="T1"/>
                <a:gd fmla="*/ 39 w 106" name="T2"/>
                <a:gd fmla="*/ 59 h 211" name="T3"/>
                <a:gd fmla="*/ 7 w 106" name="T4"/>
                <a:gd fmla="*/ 109 h 211" name="T5"/>
                <a:gd fmla="*/ 82 w 106" name="T6"/>
                <a:gd fmla="*/ 208 h 211" name="T7"/>
                <a:gd fmla="*/ 88 w 106" name="T8"/>
                <a:gd fmla="*/ 209 h 211" name="T9"/>
                <a:gd fmla="*/ 104 w 106" name="T10"/>
                <a:gd fmla="*/ 191 h 211" name="T11"/>
                <a:gd fmla="*/ 99 w 106" name="T12"/>
                <a:gd fmla="*/ 187 h 211" name="T13"/>
                <a:gd fmla="*/ 83 w 106" name="T14"/>
                <a:gd fmla="*/ 204 h 211" name="T15"/>
                <a:gd fmla="*/ 88 w 106" name="T16"/>
                <a:gd fmla="*/ 205 h 211" name="T17"/>
                <a:gd fmla="*/ 13 w 106" name="T18"/>
                <a:gd fmla="*/ 126 h 211" name="T19"/>
                <a:gd fmla="*/ 52 w 106" name="T20"/>
                <a:gd fmla="*/ 53 h 211" name="T21"/>
                <a:gd fmla="*/ 103 w 106" name="T22"/>
                <a:gd fmla="*/ 3 h 211" name="T23"/>
                <a:gd fmla="*/ 101 w 106" name="T24"/>
                <a:gd fmla="*/ 1 h 21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11" w="105">
                  <a:moveTo>
                    <a:pt x="101" y="1"/>
                  </a:moveTo>
                  <a:cubicBezTo>
                    <a:pt x="79" y="19"/>
                    <a:pt x="58" y="39"/>
                    <a:pt x="39" y="59"/>
                  </a:cubicBezTo>
                  <a:cubicBezTo>
                    <a:pt x="26" y="73"/>
                    <a:pt x="10" y="89"/>
                    <a:pt x="7" y="109"/>
                  </a:cubicBezTo>
                  <a:cubicBezTo>
                    <a:pt x="0" y="155"/>
                    <a:pt x="63" y="175"/>
                    <a:pt x="82" y="208"/>
                  </a:cubicBezTo>
                  <a:cubicBezTo>
                    <a:pt x="83" y="210"/>
                    <a:pt x="86" y="211"/>
                    <a:pt x="88" y="209"/>
                  </a:cubicBezTo>
                  <a:cubicBezTo>
                    <a:pt x="93" y="204"/>
                    <a:pt x="99" y="198"/>
                    <a:pt x="104" y="191"/>
                  </a:cubicBezTo>
                  <a:cubicBezTo>
                    <a:pt x="106" y="189"/>
                    <a:pt x="102" y="185"/>
                    <a:pt x="99" y="187"/>
                  </a:cubicBezTo>
                  <a:cubicBezTo>
                    <a:pt x="93" y="193"/>
                    <a:pt x="88" y="198"/>
                    <a:pt x="83" y="204"/>
                  </a:cubicBezTo>
                  <a:cubicBezTo>
                    <a:pt x="85" y="205"/>
                    <a:pt x="86" y="205"/>
                    <a:pt x="88" y="205"/>
                  </a:cubicBezTo>
                  <a:cubicBezTo>
                    <a:pt x="69" y="174"/>
                    <a:pt x="23" y="162"/>
                    <a:pt x="13" y="126"/>
                  </a:cubicBezTo>
                  <a:cubicBezTo>
                    <a:pt x="5" y="97"/>
                    <a:pt x="34" y="70"/>
                    <a:pt x="52" y="53"/>
                  </a:cubicBezTo>
                  <a:cubicBezTo>
                    <a:pt x="68" y="36"/>
                    <a:pt x="87" y="21"/>
                    <a:pt x="103" y="3"/>
                  </a:cubicBezTo>
                  <a:cubicBezTo>
                    <a:pt x="104" y="2"/>
                    <a:pt x="102" y="0"/>
                    <a:pt x="101" y="1"/>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7" name="Freeform 109"/>
            <p:cNvSpPr/>
            <p:nvPr/>
          </p:nvSpPr>
          <p:spPr bwMode="auto">
            <a:xfrm>
              <a:off x="2338388" y="3214688"/>
              <a:ext cx="123825" cy="307975"/>
            </a:xfrm>
            <a:custGeom>
              <a:gdLst>
                <a:gd fmla="*/ 33 w 37" name="T0"/>
                <a:gd fmla="*/ 1 h 92" name="T1"/>
                <a:gd fmla="*/ 13 w 37" name="T2"/>
                <a:gd fmla="*/ 24 h 92" name="T3"/>
                <a:gd fmla="*/ 1 w 37" name="T4"/>
                <a:gd fmla="*/ 45 h 92" name="T5"/>
                <a:gd fmla="*/ 4 w 37" name="T6"/>
                <a:gd fmla="*/ 57 h 92" name="T7"/>
                <a:gd fmla="*/ 30 w 37" name="T8"/>
                <a:gd fmla="*/ 89 h 92" name="T9"/>
                <a:gd fmla="*/ 35 w 37" name="T10"/>
                <a:gd fmla="*/ 85 h 92" name="T11"/>
                <a:gd fmla="*/ 10 w 37" name="T12"/>
                <a:gd fmla="*/ 35 h 92" name="T13"/>
                <a:gd fmla="*/ 35 w 37" name="T14"/>
                <a:gd fmla="*/ 2 h 92" name="T15"/>
                <a:gd fmla="*/ 33 w 37" name="T16"/>
                <a:gd fmla="*/ 1 h 9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2" w="37">
                  <a:moveTo>
                    <a:pt x="33" y="1"/>
                  </a:moveTo>
                  <a:cubicBezTo>
                    <a:pt x="26" y="8"/>
                    <a:pt x="19" y="15"/>
                    <a:pt x="13" y="24"/>
                  </a:cubicBezTo>
                  <a:cubicBezTo>
                    <a:pt x="9" y="29"/>
                    <a:pt x="2" y="38"/>
                    <a:pt x="1" y="45"/>
                  </a:cubicBezTo>
                  <a:cubicBezTo>
                    <a:pt x="0" y="51"/>
                    <a:pt x="1" y="52"/>
                    <a:pt x="4" y="57"/>
                  </a:cubicBezTo>
                  <a:cubicBezTo>
                    <a:pt x="12" y="68"/>
                    <a:pt x="22" y="79"/>
                    <a:pt x="30" y="89"/>
                  </a:cubicBezTo>
                  <a:cubicBezTo>
                    <a:pt x="33" y="92"/>
                    <a:pt x="37" y="88"/>
                    <a:pt x="35" y="85"/>
                  </a:cubicBezTo>
                  <a:cubicBezTo>
                    <a:pt x="22" y="72"/>
                    <a:pt x="1" y="55"/>
                    <a:pt x="10" y="35"/>
                  </a:cubicBezTo>
                  <a:cubicBezTo>
                    <a:pt x="16" y="23"/>
                    <a:pt x="26" y="13"/>
                    <a:pt x="35" y="2"/>
                  </a:cubicBezTo>
                  <a:cubicBezTo>
                    <a:pt x="35" y="2"/>
                    <a:pt x="34" y="0"/>
                    <a:pt x="33" y="1"/>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8" name="Freeform 110"/>
            <p:cNvSpPr/>
            <p:nvPr/>
          </p:nvSpPr>
          <p:spPr bwMode="auto">
            <a:xfrm>
              <a:off x="2438400" y="3673476"/>
              <a:ext cx="60325" cy="109538"/>
            </a:xfrm>
            <a:custGeom>
              <a:gdLst>
                <a:gd fmla="*/ 0 w 18" name="T0"/>
                <a:gd fmla="*/ 3 h 33" name="T1"/>
                <a:gd fmla="*/ 12 w 18" name="T2"/>
                <a:gd fmla="*/ 29 h 33" name="T3"/>
                <a:gd fmla="*/ 17 w 18" name="T4"/>
                <a:gd fmla="*/ 28 h 33" name="T5"/>
                <a:gd fmla="*/ 14 w 18" name="T6"/>
                <a:gd fmla="*/ 25 h 33" name="T7"/>
                <a:gd fmla="*/ 12 w 18" name="T8"/>
                <a:gd fmla="*/ 25 h 33" name="T9"/>
                <a:gd fmla="*/ 12 w 18" name="T10"/>
                <a:gd fmla="*/ 30 h 33" name="T11"/>
                <a:gd fmla="*/ 17 w 18" name="T12"/>
                <a:gd fmla="*/ 28 h 33" name="T13"/>
                <a:gd fmla="*/ 2 w 18" name="T14"/>
                <a:gd fmla="*/ 1 h 33" name="T15"/>
                <a:gd fmla="*/ 0 w 18" name="T16"/>
                <a:gd fmla="*/ 3 h 3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3" w="18">
                  <a:moveTo>
                    <a:pt x="0" y="3"/>
                  </a:moveTo>
                  <a:cubicBezTo>
                    <a:pt x="6" y="11"/>
                    <a:pt x="10" y="20"/>
                    <a:pt x="12" y="29"/>
                  </a:cubicBezTo>
                  <a:cubicBezTo>
                    <a:pt x="14" y="29"/>
                    <a:pt x="15" y="28"/>
                    <a:pt x="17" y="28"/>
                  </a:cubicBezTo>
                  <a:cubicBezTo>
                    <a:pt x="16" y="26"/>
                    <a:pt x="16" y="25"/>
                    <a:pt x="14" y="25"/>
                  </a:cubicBezTo>
                  <a:cubicBezTo>
                    <a:pt x="13" y="25"/>
                    <a:pt x="13" y="25"/>
                    <a:pt x="12" y="25"/>
                  </a:cubicBezTo>
                  <a:cubicBezTo>
                    <a:pt x="11" y="27"/>
                    <a:pt x="12" y="28"/>
                    <a:pt x="12" y="30"/>
                  </a:cubicBezTo>
                  <a:cubicBezTo>
                    <a:pt x="13" y="33"/>
                    <a:pt x="18" y="31"/>
                    <a:pt x="17" y="28"/>
                  </a:cubicBezTo>
                  <a:cubicBezTo>
                    <a:pt x="14" y="18"/>
                    <a:pt x="9" y="9"/>
                    <a:pt x="2" y="1"/>
                  </a:cubicBezTo>
                  <a:cubicBezTo>
                    <a:pt x="1" y="0"/>
                    <a:pt x="0" y="2"/>
                    <a:pt x="0" y="3"/>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9" name="Freeform 111"/>
            <p:cNvSpPr/>
            <p:nvPr/>
          </p:nvSpPr>
          <p:spPr bwMode="auto">
            <a:xfrm>
              <a:off x="2405063" y="3722688"/>
              <a:ext cx="161925" cy="138113"/>
            </a:xfrm>
            <a:custGeom>
              <a:gdLst>
                <a:gd fmla="*/ 19 w 48" name="T0"/>
                <a:gd fmla="*/ 0 h 41" name="T1"/>
                <a:gd fmla="*/ 10 w 48" name="T2"/>
                <a:gd fmla="*/ 31 h 41" name="T3"/>
                <a:gd fmla="*/ 46 w 48" name="T4"/>
                <a:gd fmla="*/ 34 h 41" name="T5"/>
                <a:gd fmla="*/ 44 w 48" name="T6"/>
                <a:gd fmla="*/ 30 h 41" name="T7"/>
                <a:gd fmla="*/ 17 w 48" name="T8"/>
                <a:gd fmla="*/ 31 h 41" name="T9"/>
                <a:gd fmla="*/ 20 w 48" name="T10"/>
                <a:gd fmla="*/ 3 h 41" name="T11"/>
                <a:gd fmla="*/ 19 w 48" name="T12"/>
                <a:gd fmla="*/ 0 h 41" name="T13"/>
              </a:gdLst>
              <a:cxnLst>
                <a:cxn ang="0">
                  <a:pos x="T0" y="T1"/>
                </a:cxn>
                <a:cxn ang="0">
                  <a:pos x="T2" y="T3"/>
                </a:cxn>
                <a:cxn ang="0">
                  <a:pos x="T4" y="T5"/>
                </a:cxn>
                <a:cxn ang="0">
                  <a:pos x="T6" y="T7"/>
                </a:cxn>
                <a:cxn ang="0">
                  <a:pos x="T8" y="T9"/>
                </a:cxn>
                <a:cxn ang="0">
                  <a:pos x="T10" y="T11"/>
                </a:cxn>
                <a:cxn ang="0">
                  <a:pos x="T12" y="T13"/>
                </a:cxn>
              </a:cxnLst>
              <a:rect b="b" l="0" r="r" t="0"/>
              <a:pathLst>
                <a:path h="41" w="48">
                  <a:moveTo>
                    <a:pt x="19" y="0"/>
                  </a:moveTo>
                  <a:cubicBezTo>
                    <a:pt x="7" y="4"/>
                    <a:pt x="0" y="22"/>
                    <a:pt x="10" y="31"/>
                  </a:cubicBezTo>
                  <a:cubicBezTo>
                    <a:pt x="17" y="39"/>
                    <a:pt x="37" y="41"/>
                    <a:pt x="46" y="34"/>
                  </a:cubicBezTo>
                  <a:cubicBezTo>
                    <a:pt x="48" y="32"/>
                    <a:pt x="46" y="29"/>
                    <a:pt x="44" y="30"/>
                  </a:cubicBezTo>
                  <a:cubicBezTo>
                    <a:pt x="35" y="32"/>
                    <a:pt x="26" y="34"/>
                    <a:pt x="17" y="31"/>
                  </a:cubicBezTo>
                  <a:cubicBezTo>
                    <a:pt x="4" y="25"/>
                    <a:pt x="11" y="9"/>
                    <a:pt x="20" y="3"/>
                  </a:cubicBezTo>
                  <a:cubicBezTo>
                    <a:pt x="21" y="2"/>
                    <a:pt x="21" y="0"/>
                    <a:pt x="19" y="0"/>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0" name="Freeform 112"/>
            <p:cNvSpPr/>
            <p:nvPr/>
          </p:nvSpPr>
          <p:spPr bwMode="auto">
            <a:xfrm>
              <a:off x="3019425" y="2994026"/>
              <a:ext cx="180975" cy="50800"/>
            </a:xfrm>
            <a:custGeom>
              <a:gdLst>
                <a:gd fmla="*/ 2 w 54" name="T0"/>
                <a:gd fmla="*/ 8 h 15" name="T1"/>
                <a:gd fmla="*/ 51 w 54" name="T2"/>
                <a:gd fmla="*/ 5 h 15" name="T3"/>
                <a:gd fmla="*/ 50 w 54" name="T4"/>
                <a:gd fmla="*/ 1 h 15" name="T5"/>
                <a:gd fmla="*/ 3 w 54" name="T6"/>
                <a:gd fmla="*/ 5 h 15" name="T7"/>
                <a:gd fmla="*/ 2 w 54" name="T8"/>
                <a:gd fmla="*/ 8 h 15" name="T9"/>
              </a:gdLst>
              <a:cxnLst>
                <a:cxn ang="0">
                  <a:pos x="T0" y="T1"/>
                </a:cxn>
                <a:cxn ang="0">
                  <a:pos x="T2" y="T3"/>
                </a:cxn>
                <a:cxn ang="0">
                  <a:pos x="T4" y="T5"/>
                </a:cxn>
                <a:cxn ang="0">
                  <a:pos x="T6" y="T7"/>
                </a:cxn>
                <a:cxn ang="0">
                  <a:pos x="T8" y="T9"/>
                </a:cxn>
              </a:cxnLst>
              <a:rect b="b" l="0" r="r" t="0"/>
              <a:pathLst>
                <a:path h="15" w="54">
                  <a:moveTo>
                    <a:pt x="2" y="8"/>
                  </a:moveTo>
                  <a:cubicBezTo>
                    <a:pt x="17" y="15"/>
                    <a:pt x="37" y="14"/>
                    <a:pt x="51" y="5"/>
                  </a:cubicBezTo>
                  <a:cubicBezTo>
                    <a:pt x="54" y="4"/>
                    <a:pt x="53" y="0"/>
                    <a:pt x="50" y="1"/>
                  </a:cubicBezTo>
                  <a:cubicBezTo>
                    <a:pt x="33" y="7"/>
                    <a:pt x="20" y="8"/>
                    <a:pt x="3" y="5"/>
                  </a:cubicBezTo>
                  <a:cubicBezTo>
                    <a:pt x="1" y="5"/>
                    <a:pt x="0" y="7"/>
                    <a:pt x="2" y="8"/>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1" name="Freeform 113"/>
            <p:cNvSpPr/>
            <p:nvPr/>
          </p:nvSpPr>
          <p:spPr bwMode="auto">
            <a:xfrm>
              <a:off x="3028950" y="3181351"/>
              <a:ext cx="280988" cy="57150"/>
            </a:xfrm>
            <a:custGeom>
              <a:gdLst>
                <a:gd fmla="*/ 1 w 84" name="T0"/>
                <a:gd fmla="*/ 10 h 17" name="T1"/>
                <a:gd fmla="*/ 62 w 84" name="T2"/>
                <a:gd fmla="*/ 11 h 17" name="T3"/>
                <a:gd fmla="*/ 84 w 84" name="T4"/>
                <a:gd fmla="*/ 1 h 17" name="T5"/>
                <a:gd fmla="*/ 82 w 84" name="T6"/>
                <a:gd fmla="*/ 0 h 17" name="T7"/>
                <a:gd fmla="*/ 59 w 84" name="T8"/>
                <a:gd fmla="*/ 6 h 17" name="T9"/>
                <a:gd fmla="*/ 2 w 84" name="T10"/>
                <a:gd fmla="*/ 8 h 17" name="T11"/>
                <a:gd fmla="*/ 1 w 84" name="T12"/>
                <a:gd fmla="*/ 10 h 17" name="T13"/>
              </a:gdLst>
              <a:cxnLst>
                <a:cxn ang="0">
                  <a:pos x="T0" y="T1"/>
                </a:cxn>
                <a:cxn ang="0">
                  <a:pos x="T2" y="T3"/>
                </a:cxn>
                <a:cxn ang="0">
                  <a:pos x="T4" y="T5"/>
                </a:cxn>
                <a:cxn ang="0">
                  <a:pos x="T6" y="T7"/>
                </a:cxn>
                <a:cxn ang="0">
                  <a:pos x="T8" y="T9"/>
                </a:cxn>
                <a:cxn ang="0">
                  <a:pos x="T10" y="T11"/>
                </a:cxn>
                <a:cxn ang="0">
                  <a:pos x="T12" y="T13"/>
                </a:cxn>
              </a:cxnLst>
              <a:rect b="b" l="0" r="r" t="0"/>
              <a:pathLst>
                <a:path h="17" w="84">
                  <a:moveTo>
                    <a:pt x="1" y="10"/>
                  </a:moveTo>
                  <a:cubicBezTo>
                    <a:pt x="22" y="17"/>
                    <a:pt x="41" y="16"/>
                    <a:pt x="62" y="11"/>
                  </a:cubicBezTo>
                  <a:cubicBezTo>
                    <a:pt x="66" y="10"/>
                    <a:pt x="84" y="8"/>
                    <a:pt x="84" y="1"/>
                  </a:cubicBezTo>
                  <a:cubicBezTo>
                    <a:pt x="84" y="0"/>
                    <a:pt x="83" y="0"/>
                    <a:pt x="82" y="0"/>
                  </a:cubicBezTo>
                  <a:cubicBezTo>
                    <a:pt x="75" y="3"/>
                    <a:pt x="66" y="4"/>
                    <a:pt x="59" y="6"/>
                  </a:cubicBezTo>
                  <a:cubicBezTo>
                    <a:pt x="39" y="11"/>
                    <a:pt x="22" y="11"/>
                    <a:pt x="2" y="8"/>
                  </a:cubicBezTo>
                  <a:cubicBezTo>
                    <a:pt x="1" y="8"/>
                    <a:pt x="0" y="9"/>
                    <a:pt x="1" y="10"/>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2" name="Freeform 114"/>
            <p:cNvSpPr/>
            <p:nvPr/>
          </p:nvSpPr>
          <p:spPr bwMode="auto">
            <a:xfrm>
              <a:off x="3252788" y="2486026"/>
              <a:ext cx="188913" cy="414338"/>
            </a:xfrm>
            <a:custGeom>
              <a:gdLst>
                <a:gd fmla="*/ 1 w 56" name="T0"/>
                <a:gd fmla="*/ 123 h 124" name="T1"/>
                <a:gd fmla="*/ 21 w 56" name="T2"/>
                <a:gd fmla="*/ 38 h 124" name="T3"/>
                <a:gd fmla="*/ 28 w 56" name="T4"/>
                <a:gd fmla="*/ 14 h 124" name="T5"/>
                <a:gd fmla="*/ 48 w 56" name="T6"/>
                <a:gd fmla="*/ 30 h 124" name="T7"/>
                <a:gd fmla="*/ 39 w 56" name="T8"/>
                <a:gd fmla="*/ 64 h 124" name="T9"/>
                <a:gd fmla="*/ 35 w 56" name="T10"/>
                <a:gd fmla="*/ 90 h 124" name="T11"/>
                <a:gd fmla="*/ 38 w 56" name="T12"/>
                <a:gd fmla="*/ 90 h 124" name="T13"/>
                <a:gd fmla="*/ 49 w 56" name="T14"/>
                <a:gd fmla="*/ 17 h 124" name="T15"/>
                <a:gd fmla="*/ 23 w 56" name="T16"/>
                <a:gd fmla="*/ 10 h 124" name="T17"/>
                <a:gd fmla="*/ 17 w 56" name="T18"/>
                <a:gd fmla="*/ 47 h 124" name="T19"/>
                <a:gd fmla="*/ 0 w 56" name="T20"/>
                <a:gd fmla="*/ 123 h 124" name="T21"/>
                <a:gd fmla="*/ 1 w 56" name="T22"/>
                <a:gd fmla="*/ 123 h 12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24" w="56">
                  <a:moveTo>
                    <a:pt x="1" y="123"/>
                  </a:moveTo>
                  <a:cubicBezTo>
                    <a:pt x="12" y="95"/>
                    <a:pt x="18" y="68"/>
                    <a:pt x="21" y="38"/>
                  </a:cubicBezTo>
                  <a:cubicBezTo>
                    <a:pt x="21" y="29"/>
                    <a:pt x="21" y="20"/>
                    <a:pt x="28" y="14"/>
                  </a:cubicBezTo>
                  <a:cubicBezTo>
                    <a:pt x="41" y="4"/>
                    <a:pt x="47" y="18"/>
                    <a:pt x="48" y="30"/>
                  </a:cubicBezTo>
                  <a:cubicBezTo>
                    <a:pt x="48" y="41"/>
                    <a:pt x="41" y="53"/>
                    <a:pt x="39" y="64"/>
                  </a:cubicBezTo>
                  <a:cubicBezTo>
                    <a:pt x="37" y="72"/>
                    <a:pt x="35" y="81"/>
                    <a:pt x="35" y="90"/>
                  </a:cubicBezTo>
                  <a:cubicBezTo>
                    <a:pt x="34" y="91"/>
                    <a:pt x="37" y="92"/>
                    <a:pt x="38" y="90"/>
                  </a:cubicBezTo>
                  <a:cubicBezTo>
                    <a:pt x="42" y="66"/>
                    <a:pt x="56" y="41"/>
                    <a:pt x="49" y="17"/>
                  </a:cubicBezTo>
                  <a:cubicBezTo>
                    <a:pt x="46" y="7"/>
                    <a:pt x="33" y="0"/>
                    <a:pt x="23" y="10"/>
                  </a:cubicBezTo>
                  <a:cubicBezTo>
                    <a:pt x="15" y="18"/>
                    <a:pt x="18" y="37"/>
                    <a:pt x="17" y="47"/>
                  </a:cubicBezTo>
                  <a:cubicBezTo>
                    <a:pt x="16" y="74"/>
                    <a:pt x="4" y="97"/>
                    <a:pt x="0" y="123"/>
                  </a:cubicBezTo>
                  <a:cubicBezTo>
                    <a:pt x="0" y="124"/>
                    <a:pt x="1" y="124"/>
                    <a:pt x="1" y="123"/>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3" name="Freeform 115"/>
            <p:cNvSpPr/>
            <p:nvPr/>
          </p:nvSpPr>
          <p:spPr bwMode="auto">
            <a:xfrm>
              <a:off x="3517900" y="2921001"/>
              <a:ext cx="77788" cy="90488"/>
            </a:xfrm>
            <a:custGeom>
              <a:gdLst>
                <a:gd fmla="*/ 2 w 23" name="T0"/>
                <a:gd fmla="*/ 25 h 27" name="T1"/>
                <a:gd fmla="*/ 19 w 23" name="T2"/>
                <a:gd fmla="*/ 18 h 27" name="T3"/>
                <a:gd fmla="*/ 14 w 23" name="T4"/>
                <a:gd fmla="*/ 1 h 27" name="T5"/>
                <a:gd fmla="*/ 10 w 23" name="T6"/>
                <a:gd fmla="*/ 5 h 27" name="T7"/>
                <a:gd fmla="*/ 16 w 23" name="T8"/>
                <a:gd fmla="*/ 16 h 27" name="T9"/>
                <a:gd fmla="*/ 11 w 23" name="T10"/>
                <a:gd fmla="*/ 21 h 27" name="T11"/>
                <a:gd fmla="*/ 3 w 23" name="T12"/>
                <a:gd fmla="*/ 20 h 27" name="T13"/>
                <a:gd fmla="*/ 2 w 23" name="T14"/>
                <a:gd fmla="*/ 25 h 2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7" w="23">
                  <a:moveTo>
                    <a:pt x="2" y="25"/>
                  </a:moveTo>
                  <a:cubicBezTo>
                    <a:pt x="9" y="27"/>
                    <a:pt x="16" y="25"/>
                    <a:pt x="19" y="18"/>
                  </a:cubicBezTo>
                  <a:cubicBezTo>
                    <a:pt x="23" y="11"/>
                    <a:pt x="19" y="6"/>
                    <a:pt x="14" y="1"/>
                  </a:cubicBezTo>
                  <a:cubicBezTo>
                    <a:pt x="11" y="0"/>
                    <a:pt x="8" y="3"/>
                    <a:pt x="10" y="5"/>
                  </a:cubicBezTo>
                  <a:cubicBezTo>
                    <a:pt x="14" y="8"/>
                    <a:pt x="18" y="10"/>
                    <a:pt x="16" y="16"/>
                  </a:cubicBezTo>
                  <a:cubicBezTo>
                    <a:pt x="15" y="18"/>
                    <a:pt x="13" y="20"/>
                    <a:pt x="11" y="21"/>
                  </a:cubicBezTo>
                  <a:cubicBezTo>
                    <a:pt x="8" y="22"/>
                    <a:pt x="6" y="21"/>
                    <a:pt x="3" y="20"/>
                  </a:cubicBezTo>
                  <a:cubicBezTo>
                    <a:pt x="1" y="20"/>
                    <a:pt x="0" y="24"/>
                    <a:pt x="2" y="25"/>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4" name="Freeform 116"/>
            <p:cNvSpPr/>
            <p:nvPr/>
          </p:nvSpPr>
          <p:spPr bwMode="auto">
            <a:xfrm>
              <a:off x="3176588" y="2746376"/>
              <a:ext cx="458788" cy="534988"/>
            </a:xfrm>
            <a:custGeom>
              <a:gdLst>
                <a:gd fmla="*/ 24 w 137" name="T0"/>
                <a:gd fmla="*/ 74 h 160" name="T1"/>
                <a:gd fmla="*/ 68 w 137" name="T2"/>
                <a:gd fmla="*/ 70 h 160" name="T3"/>
                <a:gd fmla="*/ 55 w 137" name="T4"/>
                <a:gd fmla="*/ 49 h 160" name="T5"/>
                <a:gd fmla="*/ 6 w 137" name="T6"/>
                <a:gd fmla="*/ 58 h 160" name="T7"/>
                <a:gd fmla="*/ 16 w 137" name="T8"/>
                <a:gd fmla="*/ 121 h 160" name="T9"/>
                <a:gd fmla="*/ 35 w 137" name="T10"/>
                <a:gd fmla="*/ 133 h 160" name="T11"/>
                <a:gd fmla="*/ 59 w 137" name="T12"/>
                <a:gd fmla="*/ 135 h 160" name="T13"/>
                <a:gd fmla="*/ 111 w 137" name="T14"/>
                <a:gd fmla="*/ 124 h 160" name="T15"/>
                <a:gd fmla="*/ 132 w 137" name="T16"/>
                <a:gd fmla="*/ 52 h 160" name="T17"/>
                <a:gd fmla="*/ 84 w 137" name="T18"/>
                <a:gd fmla="*/ 6 h 160" name="T19"/>
                <a:gd fmla="*/ 53 w 137" name="T20"/>
                <a:gd fmla="*/ 28 h 160" name="T21"/>
                <a:gd fmla="*/ 59 w 137" name="T22"/>
                <a:gd fmla="*/ 45 h 160" name="T23"/>
                <a:gd fmla="*/ 104 w 137" name="T24"/>
                <a:gd fmla="*/ 76 h 160" name="T25"/>
                <a:gd fmla="*/ 106 w 137" name="T26"/>
                <a:gd fmla="*/ 73 h 160" name="T27"/>
                <a:gd fmla="*/ 61 w 137" name="T28"/>
                <a:gd fmla="*/ 38 h 160" name="T29"/>
                <a:gd fmla="*/ 81 w 137" name="T30"/>
                <a:gd fmla="*/ 8 h 160" name="T31"/>
                <a:gd fmla="*/ 105 w 137" name="T32"/>
                <a:gd fmla="*/ 21 h 160" name="T33"/>
                <a:gd fmla="*/ 125 w 137" name="T34"/>
                <a:gd fmla="*/ 89 h 160" name="T35"/>
                <a:gd fmla="*/ 57 w 137" name="T36"/>
                <a:gd fmla="*/ 126 h 160" name="T37"/>
                <a:gd fmla="*/ 54 w 137" name="T38"/>
                <a:gd fmla="*/ 126 h 160" name="T39"/>
                <a:gd fmla="*/ 8 w 137" name="T40"/>
                <a:gd fmla="*/ 85 h 160" name="T41"/>
                <a:gd fmla="*/ 28 w 137" name="T42"/>
                <a:gd fmla="*/ 46 h 160" name="T43"/>
                <a:gd fmla="*/ 51 w 137" name="T44"/>
                <a:gd fmla="*/ 50 h 160" name="T45"/>
                <a:gd fmla="*/ 67 w 137" name="T46"/>
                <a:gd fmla="*/ 66 h 160" name="T47"/>
                <a:gd fmla="*/ 24 w 137" name="T48"/>
                <a:gd fmla="*/ 73 h 160" name="T49"/>
                <a:gd fmla="*/ 24 w 137" name="T50"/>
                <a:gd fmla="*/ 74 h 160"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60" w="137">
                  <a:moveTo>
                    <a:pt x="24" y="74"/>
                  </a:moveTo>
                  <a:cubicBezTo>
                    <a:pt x="38" y="80"/>
                    <a:pt x="59" y="87"/>
                    <a:pt x="68" y="70"/>
                  </a:cubicBezTo>
                  <a:cubicBezTo>
                    <a:pt x="75" y="58"/>
                    <a:pt x="67" y="54"/>
                    <a:pt x="55" y="49"/>
                  </a:cubicBezTo>
                  <a:cubicBezTo>
                    <a:pt x="39" y="42"/>
                    <a:pt x="13" y="37"/>
                    <a:pt x="6" y="58"/>
                  </a:cubicBezTo>
                  <a:cubicBezTo>
                    <a:pt x="0" y="76"/>
                    <a:pt x="5" y="106"/>
                    <a:pt x="16" y="121"/>
                  </a:cubicBezTo>
                  <a:cubicBezTo>
                    <a:pt x="21" y="127"/>
                    <a:pt x="28" y="132"/>
                    <a:pt x="35" y="133"/>
                  </a:cubicBezTo>
                  <a:cubicBezTo>
                    <a:pt x="45" y="135"/>
                    <a:pt x="51" y="131"/>
                    <a:pt x="59" y="135"/>
                  </a:cubicBezTo>
                  <a:cubicBezTo>
                    <a:pt x="77" y="144"/>
                    <a:pt x="96" y="140"/>
                    <a:pt x="111" y="124"/>
                  </a:cubicBezTo>
                  <a:cubicBezTo>
                    <a:pt x="127" y="107"/>
                    <a:pt x="137" y="74"/>
                    <a:pt x="132" y="52"/>
                  </a:cubicBezTo>
                  <a:cubicBezTo>
                    <a:pt x="128" y="30"/>
                    <a:pt x="105" y="12"/>
                    <a:pt x="84" y="6"/>
                  </a:cubicBezTo>
                  <a:cubicBezTo>
                    <a:pt x="66" y="0"/>
                    <a:pt x="53" y="9"/>
                    <a:pt x="53" y="28"/>
                  </a:cubicBezTo>
                  <a:cubicBezTo>
                    <a:pt x="53" y="36"/>
                    <a:pt x="54" y="39"/>
                    <a:pt x="59" y="45"/>
                  </a:cubicBezTo>
                  <a:cubicBezTo>
                    <a:pt x="70" y="57"/>
                    <a:pt x="88" y="70"/>
                    <a:pt x="104" y="76"/>
                  </a:cubicBezTo>
                  <a:cubicBezTo>
                    <a:pt x="106" y="78"/>
                    <a:pt x="108" y="74"/>
                    <a:pt x="106" y="73"/>
                  </a:cubicBezTo>
                  <a:cubicBezTo>
                    <a:pt x="90" y="66"/>
                    <a:pt x="70" y="53"/>
                    <a:pt x="61" y="38"/>
                  </a:cubicBezTo>
                  <a:cubicBezTo>
                    <a:pt x="53" y="24"/>
                    <a:pt x="63" y="5"/>
                    <a:pt x="81" y="8"/>
                  </a:cubicBezTo>
                  <a:cubicBezTo>
                    <a:pt x="89" y="10"/>
                    <a:pt x="99" y="16"/>
                    <a:pt x="105" y="21"/>
                  </a:cubicBezTo>
                  <a:cubicBezTo>
                    <a:pt x="129" y="38"/>
                    <a:pt x="134" y="61"/>
                    <a:pt x="125" y="89"/>
                  </a:cubicBezTo>
                  <a:cubicBezTo>
                    <a:pt x="117" y="112"/>
                    <a:pt x="81" y="160"/>
                    <a:pt x="57" y="126"/>
                  </a:cubicBezTo>
                  <a:cubicBezTo>
                    <a:pt x="56" y="125"/>
                    <a:pt x="55" y="125"/>
                    <a:pt x="54" y="126"/>
                  </a:cubicBezTo>
                  <a:cubicBezTo>
                    <a:pt x="24" y="145"/>
                    <a:pt x="9" y="106"/>
                    <a:pt x="8" y="85"/>
                  </a:cubicBezTo>
                  <a:cubicBezTo>
                    <a:pt x="7" y="68"/>
                    <a:pt x="8" y="48"/>
                    <a:pt x="28" y="46"/>
                  </a:cubicBezTo>
                  <a:cubicBezTo>
                    <a:pt x="35" y="45"/>
                    <a:pt x="44" y="48"/>
                    <a:pt x="51" y="50"/>
                  </a:cubicBezTo>
                  <a:cubicBezTo>
                    <a:pt x="62" y="54"/>
                    <a:pt x="69" y="56"/>
                    <a:pt x="67" y="66"/>
                  </a:cubicBezTo>
                  <a:cubicBezTo>
                    <a:pt x="63" y="86"/>
                    <a:pt x="35" y="76"/>
                    <a:pt x="24" y="73"/>
                  </a:cubicBezTo>
                  <a:cubicBezTo>
                    <a:pt x="23" y="72"/>
                    <a:pt x="23" y="74"/>
                    <a:pt x="24" y="74"/>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5" name="Freeform 117"/>
            <p:cNvSpPr/>
            <p:nvPr/>
          </p:nvSpPr>
          <p:spPr bwMode="auto">
            <a:xfrm>
              <a:off x="3454400" y="2814638"/>
              <a:ext cx="104775" cy="182563"/>
            </a:xfrm>
            <a:custGeom>
              <a:gdLst>
                <a:gd fmla="*/ 19 w 31" name="T0"/>
                <a:gd fmla="*/ 52 h 55" name="T1"/>
                <a:gd fmla="*/ 12 w 31" name="T2"/>
                <a:gd fmla="*/ 45 h 55" name="T3"/>
                <a:gd fmla="*/ 9 w 31" name="T4"/>
                <a:gd fmla="*/ 25 h 55" name="T5"/>
                <a:gd fmla="*/ 31 w 31" name="T6"/>
                <a:gd fmla="*/ 6 h 55" name="T7"/>
                <a:gd fmla="*/ 30 w 31" name="T8"/>
                <a:gd fmla="*/ 4 h 55" name="T9"/>
                <a:gd fmla="*/ 4 w 31" name="T10"/>
                <a:gd fmla="*/ 26 h 55" name="T11"/>
                <a:gd fmla="*/ 17 w 31" name="T12"/>
                <a:gd fmla="*/ 54 h 55" name="T13"/>
                <a:gd fmla="*/ 19 w 31" name="T14"/>
                <a:gd fmla="*/ 52 h 5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5" w="31">
                  <a:moveTo>
                    <a:pt x="19" y="52"/>
                  </a:moveTo>
                  <a:cubicBezTo>
                    <a:pt x="17" y="50"/>
                    <a:pt x="14" y="48"/>
                    <a:pt x="12" y="45"/>
                  </a:cubicBezTo>
                  <a:cubicBezTo>
                    <a:pt x="7" y="39"/>
                    <a:pt x="7" y="32"/>
                    <a:pt x="9" y="25"/>
                  </a:cubicBezTo>
                  <a:cubicBezTo>
                    <a:pt x="14" y="15"/>
                    <a:pt x="21" y="10"/>
                    <a:pt x="31" y="6"/>
                  </a:cubicBezTo>
                  <a:cubicBezTo>
                    <a:pt x="31" y="6"/>
                    <a:pt x="31" y="5"/>
                    <a:pt x="30" y="4"/>
                  </a:cubicBezTo>
                  <a:cubicBezTo>
                    <a:pt x="19" y="0"/>
                    <a:pt x="7" y="17"/>
                    <a:pt x="4" y="26"/>
                  </a:cubicBezTo>
                  <a:cubicBezTo>
                    <a:pt x="0" y="40"/>
                    <a:pt x="7" y="47"/>
                    <a:pt x="17" y="54"/>
                  </a:cubicBezTo>
                  <a:cubicBezTo>
                    <a:pt x="18" y="55"/>
                    <a:pt x="20" y="53"/>
                    <a:pt x="19" y="52"/>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6" name="Freeform 118"/>
            <p:cNvSpPr/>
            <p:nvPr/>
          </p:nvSpPr>
          <p:spPr bwMode="auto">
            <a:xfrm>
              <a:off x="3394075" y="2784476"/>
              <a:ext cx="93663" cy="163513"/>
            </a:xfrm>
            <a:custGeom>
              <a:gdLst>
                <a:gd fmla="*/ 14 w 28" name="T0"/>
                <a:gd fmla="*/ 47 h 49" name="T1"/>
                <a:gd fmla="*/ 7 w 28" name="T2"/>
                <a:gd fmla="*/ 18 h 49" name="T3"/>
                <a:gd fmla="*/ 27 w 28" name="T4"/>
                <a:gd fmla="*/ 2 h 49" name="T5"/>
                <a:gd fmla="*/ 27 w 28" name="T6"/>
                <a:gd fmla="*/ 1 h 49" name="T7"/>
                <a:gd fmla="*/ 2 w 28" name="T8"/>
                <a:gd fmla="*/ 18 h 49" name="T9"/>
                <a:gd fmla="*/ 12 w 28" name="T10"/>
                <a:gd fmla="*/ 48 h 49" name="T11"/>
                <a:gd fmla="*/ 14 w 28" name="T12"/>
                <a:gd fmla="*/ 47 h 49" name="T13"/>
              </a:gdLst>
              <a:cxnLst>
                <a:cxn ang="0">
                  <a:pos x="T0" y="T1"/>
                </a:cxn>
                <a:cxn ang="0">
                  <a:pos x="T2" y="T3"/>
                </a:cxn>
                <a:cxn ang="0">
                  <a:pos x="T4" y="T5"/>
                </a:cxn>
                <a:cxn ang="0">
                  <a:pos x="T6" y="T7"/>
                </a:cxn>
                <a:cxn ang="0">
                  <a:pos x="T8" y="T9"/>
                </a:cxn>
                <a:cxn ang="0">
                  <a:pos x="T10" y="T11"/>
                </a:cxn>
                <a:cxn ang="0">
                  <a:pos x="T12" y="T13"/>
                </a:cxn>
              </a:cxnLst>
              <a:rect b="b" l="0" r="r" t="0"/>
              <a:pathLst>
                <a:path h="49" w="28">
                  <a:moveTo>
                    <a:pt x="14" y="47"/>
                  </a:moveTo>
                  <a:cubicBezTo>
                    <a:pt x="7" y="41"/>
                    <a:pt x="4" y="26"/>
                    <a:pt x="7" y="18"/>
                  </a:cubicBezTo>
                  <a:cubicBezTo>
                    <a:pt x="10" y="10"/>
                    <a:pt x="21" y="6"/>
                    <a:pt x="27" y="2"/>
                  </a:cubicBezTo>
                  <a:cubicBezTo>
                    <a:pt x="28" y="1"/>
                    <a:pt x="28" y="0"/>
                    <a:pt x="27" y="1"/>
                  </a:cubicBezTo>
                  <a:cubicBezTo>
                    <a:pt x="17" y="2"/>
                    <a:pt x="4" y="7"/>
                    <a:pt x="2" y="18"/>
                  </a:cubicBezTo>
                  <a:cubicBezTo>
                    <a:pt x="0" y="28"/>
                    <a:pt x="4" y="42"/>
                    <a:pt x="12" y="48"/>
                  </a:cubicBezTo>
                  <a:cubicBezTo>
                    <a:pt x="13" y="49"/>
                    <a:pt x="15" y="48"/>
                    <a:pt x="14" y="47"/>
                  </a:cubicBez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7" name="文本框 6"/>
          <p:cNvSpPr txBox="1"/>
          <p:nvPr/>
        </p:nvSpPr>
        <p:spPr>
          <a:xfrm>
            <a:off x="8213459" y="1498750"/>
            <a:ext cx="2979738" cy="518160"/>
          </a:xfrm>
          <a:prstGeom prst="rect">
            <a:avLst/>
          </a:prstGeom>
          <a:noFill/>
        </p:spPr>
        <p:txBody>
          <a:bodyPr rtlCol="0" wrap="square">
            <a:spAutoFit/>
          </a:bodyPr>
          <a:lstStyle>
            <a:defPPr>
              <a:defRPr lang="zh-CN"/>
            </a:defPPr>
            <a:lvl1pPr algn="ctr">
              <a:defRPr b="1" sz="2400">
                <a:solidFill>
                  <a:schemeClr val="tx2"/>
                </a:solidFill>
              </a:defRPr>
            </a:lvl1pPr>
          </a:lstStyle>
          <a:p>
            <a:r>
              <a:rPr altLang="en-US" lang="zh-CN" sz="2800">
                <a:solidFill>
                  <a:schemeClr val="accent5"/>
                </a:solidFill>
              </a:rPr>
              <a:t>常常感到焦虑</a:t>
            </a:r>
          </a:p>
        </p:txBody>
      </p:sp>
      <p:sp>
        <p:nvSpPr>
          <p:cNvPr id="5" name="矩形 4"/>
          <p:cNvSpPr/>
          <p:nvPr/>
        </p:nvSpPr>
        <p:spPr>
          <a:xfrm rot="20958372">
            <a:off x="755922" y="1300427"/>
            <a:ext cx="3368786" cy="457200"/>
          </a:xfrm>
          <a:prstGeom prst="rect">
            <a:avLst/>
          </a:prstGeom>
          <a:noFill/>
        </p:spPr>
        <p:txBody>
          <a:bodyPr rtlCol="0" wrap="square">
            <a:spAutoFit/>
          </a:bodyPr>
          <a:lstStyle/>
          <a:p>
            <a:pPr algn="ctr"/>
            <a:r>
              <a:rPr altLang="en-US" b="1" lang="zh-CN" sz="2400">
                <a:solidFill>
                  <a:schemeClr val="accent2"/>
                </a:solidFill>
              </a:rPr>
              <a:t>人际关系敏感</a:t>
            </a:r>
          </a:p>
        </p:txBody>
      </p:sp>
      <p:sp>
        <p:nvSpPr>
          <p:cNvPr id="6" name="矩形 5"/>
          <p:cNvSpPr/>
          <p:nvPr/>
        </p:nvSpPr>
        <p:spPr>
          <a:xfrm>
            <a:off x="4627600" y="1310738"/>
            <a:ext cx="2603153" cy="518160"/>
          </a:xfrm>
          <a:prstGeom prst="rect">
            <a:avLst/>
          </a:prstGeom>
          <a:noFill/>
        </p:spPr>
        <p:txBody>
          <a:bodyPr rtlCol="0" wrap="square">
            <a:spAutoFit/>
          </a:bodyPr>
          <a:lstStyle/>
          <a:p>
            <a:pPr algn="ctr"/>
            <a:r>
              <a:rPr altLang="en-US" b="1" lang="zh-CN" sz="2800">
                <a:solidFill>
                  <a:schemeClr val="tx2"/>
                </a:solidFill>
              </a:rPr>
              <a:t>易产生恐惧感</a:t>
            </a:r>
          </a:p>
        </p:txBody>
      </p:sp>
      <p:grpSp>
        <p:nvGrpSpPr>
          <p:cNvPr id="127" name="组合 126"/>
          <p:cNvGrpSpPr/>
          <p:nvPr/>
        </p:nvGrpSpPr>
        <p:grpSpPr>
          <a:xfrm>
            <a:off x="2816973" y="316036"/>
            <a:ext cx="6558054" cy="624446"/>
            <a:chOff x="3207365" y="316035"/>
            <a:chExt cx="6558054" cy="713951"/>
          </a:xfrm>
        </p:grpSpPr>
        <p:sp>
          <p:nvSpPr>
            <p:cNvPr id="128" name="Freeform 30"/>
            <p:cNvSpPr/>
            <p:nvPr/>
          </p:nvSpPr>
          <p:spPr bwMode="auto">
            <a:xfrm>
              <a:off x="3207365" y="392345"/>
              <a:ext cx="1052280" cy="637641"/>
            </a:xfrm>
            <a:custGeom>
              <a:gdLst>
                <a:gd fmla="*/ 759 w 759" name="T0"/>
                <a:gd fmla="*/ 493 h 493" name="T1"/>
                <a:gd fmla="*/ 0 w 759" name="T2"/>
                <a:gd fmla="*/ 493 h 493" name="T3"/>
                <a:gd fmla="*/ 253 w 759" name="T4"/>
                <a:gd fmla="*/ 246 h 493" name="T5"/>
                <a:gd fmla="*/ 0 w 759" name="T6"/>
                <a:gd fmla="*/ 0 h 493" name="T7"/>
                <a:gd fmla="*/ 759 w 759" name="T8"/>
                <a:gd fmla="*/ 0 h 493" name="T9"/>
                <a:gd fmla="*/ 759 w 759" name="T10"/>
                <a:gd fmla="*/ 493 h 493" name="T11"/>
              </a:gdLst>
              <a:cxnLst>
                <a:cxn ang="0">
                  <a:pos x="T0" y="T1"/>
                </a:cxn>
                <a:cxn ang="0">
                  <a:pos x="T2" y="T3"/>
                </a:cxn>
                <a:cxn ang="0">
                  <a:pos x="T4" y="T5"/>
                </a:cxn>
                <a:cxn ang="0">
                  <a:pos x="T6" y="T7"/>
                </a:cxn>
                <a:cxn ang="0">
                  <a:pos x="T8" y="T9"/>
                </a:cxn>
                <a:cxn ang="0">
                  <a:pos x="T10" y="T11"/>
                </a:cxn>
              </a:cxnLst>
              <a:rect b="b" l="0" r="r" t="0"/>
              <a:pathLst>
                <a:path h="492" w="759">
                  <a:moveTo>
                    <a:pt x="759" y="493"/>
                  </a:moveTo>
                  <a:lnTo>
                    <a:pt x="0" y="493"/>
                  </a:lnTo>
                  <a:lnTo>
                    <a:pt x="253" y="246"/>
                  </a:lnTo>
                  <a:lnTo>
                    <a:pt x="0" y="0"/>
                  </a:lnTo>
                  <a:lnTo>
                    <a:pt x="759" y="0"/>
                  </a:lnTo>
                  <a:lnTo>
                    <a:pt x="759" y="493"/>
                  </a:lnTo>
                  <a:close/>
                </a:path>
              </a:pathLst>
            </a:custGeom>
            <a:solidFill>
              <a:schemeClr val="accent3">
                <a:lumMod val="50000"/>
              </a:schemeClr>
            </a:solidFill>
            <a:ln>
              <a:noFill/>
            </a:ln>
          </p:spPr>
          <p:txBody>
            <a:bodyPr anchor="t" anchorCtr="0" bIns="45720" compatLnSpc="1" lIns="91440" numCol="1" rIns="91440" tIns="45720" vert="horz" wrap="square">
              <a:prstTxWarp prst="textNoShape">
                <a:avLst/>
              </a:prstTxWarp>
              <a:normAutofit/>
            </a:bodyPr>
            <a:lstStyle/>
            <a:p>
              <a:endParaRPr altLang="en-US" lang="zh-CN"/>
            </a:p>
          </p:txBody>
        </p:sp>
        <p:sp>
          <p:nvSpPr>
            <p:cNvPr id="129" name="Freeform 35"/>
            <p:cNvSpPr/>
            <p:nvPr/>
          </p:nvSpPr>
          <p:spPr bwMode="auto">
            <a:xfrm>
              <a:off x="8713138" y="392345"/>
              <a:ext cx="1052281" cy="637641"/>
            </a:xfrm>
            <a:custGeom>
              <a:gdLst>
                <a:gd fmla="*/ 0 w 759" name="T0"/>
                <a:gd fmla="*/ 493 h 493" name="T1"/>
                <a:gd fmla="*/ 759 w 759" name="T2"/>
                <a:gd fmla="*/ 493 h 493" name="T3"/>
                <a:gd fmla="*/ 506 w 759" name="T4"/>
                <a:gd fmla="*/ 246 h 493" name="T5"/>
                <a:gd fmla="*/ 759 w 759" name="T6"/>
                <a:gd fmla="*/ 0 h 493" name="T7"/>
                <a:gd fmla="*/ 0 w 759" name="T8"/>
                <a:gd fmla="*/ 0 h 493" name="T9"/>
                <a:gd fmla="*/ 0 w 759" name="T10"/>
                <a:gd fmla="*/ 493 h 493" name="T11"/>
              </a:gdLst>
              <a:cxnLst>
                <a:cxn ang="0">
                  <a:pos x="T0" y="T1"/>
                </a:cxn>
                <a:cxn ang="0">
                  <a:pos x="T2" y="T3"/>
                </a:cxn>
                <a:cxn ang="0">
                  <a:pos x="T4" y="T5"/>
                </a:cxn>
                <a:cxn ang="0">
                  <a:pos x="T6" y="T7"/>
                </a:cxn>
                <a:cxn ang="0">
                  <a:pos x="T8" y="T9"/>
                </a:cxn>
                <a:cxn ang="0">
                  <a:pos x="T10" y="T11"/>
                </a:cxn>
              </a:cxnLst>
              <a:rect b="b" l="0" r="r" t="0"/>
              <a:pathLst>
                <a:path h="492" w="759">
                  <a:moveTo>
                    <a:pt x="0" y="493"/>
                  </a:moveTo>
                  <a:lnTo>
                    <a:pt x="759" y="493"/>
                  </a:lnTo>
                  <a:lnTo>
                    <a:pt x="506" y="246"/>
                  </a:lnTo>
                  <a:lnTo>
                    <a:pt x="759" y="0"/>
                  </a:lnTo>
                  <a:lnTo>
                    <a:pt x="0" y="0"/>
                  </a:lnTo>
                  <a:lnTo>
                    <a:pt x="0" y="493"/>
                  </a:lnTo>
                  <a:close/>
                </a:path>
              </a:pathLst>
            </a:custGeom>
            <a:solidFill>
              <a:schemeClr val="accent5">
                <a:lumMod val="75000"/>
              </a:schemeClr>
            </a:solidFill>
            <a:ln>
              <a:noFill/>
            </a:ln>
          </p:spPr>
          <p:txBody>
            <a:bodyPr anchor="t" anchorCtr="0" bIns="45720" compatLnSpc="1" lIns="91440" numCol="1" rIns="91440" tIns="45720" vert="horz" wrap="square">
              <a:prstTxWarp prst="textNoShape">
                <a:avLst/>
              </a:prstTxWarp>
              <a:normAutofit/>
            </a:bodyPr>
            <a:lstStyle/>
            <a:p>
              <a:endParaRPr altLang="en-US" lang="zh-CN"/>
            </a:p>
          </p:txBody>
        </p:sp>
        <p:sp>
          <p:nvSpPr>
            <p:cNvPr id="130" name="Rectangle 41"/>
            <p:cNvSpPr>
              <a:spLocks noChangeArrowheads="1"/>
            </p:cNvSpPr>
            <p:nvPr/>
          </p:nvSpPr>
          <p:spPr bwMode="auto">
            <a:xfrm>
              <a:off x="3660830" y="316035"/>
              <a:ext cx="5625883" cy="637641"/>
            </a:xfrm>
            <a:prstGeom prst="rect">
              <a:avLst/>
            </a:prstGeom>
            <a:solidFill>
              <a:schemeClr val="accent3">
                <a:lumMod val="75000"/>
              </a:schemeClr>
            </a:solidFill>
            <a:ln>
              <a:noFill/>
            </a:ln>
          </p:spPr>
          <p:txBody>
            <a:bodyPr anchor="ctr" anchorCtr="0" bIns="45720" compatLnSpc="1" lIns="91440" numCol="1" rIns="91440" tIns="45720" vert="horz" wrap="square">
              <a:prstTxWarp prst="textNoShape">
                <a:avLst/>
              </a:prstTxWarp>
              <a:noAutofit/>
            </a:bodyPr>
            <a:lstStyle/>
            <a:p>
              <a:pPr algn="ctr"/>
              <a:r>
                <a:rPr altLang="en-US" b="1" lang="zh-CN" smtClean="0" sz="2600">
                  <a:solidFill>
                    <a:schemeClr val="bg1"/>
                  </a:solidFill>
                </a:rPr>
                <a:t>在工作中负面情绪有哪些典型特征？</a:t>
              </a:r>
            </a:p>
          </p:txBody>
        </p:sp>
      </p:grpSp>
    </p:spTree>
    <p:extLst>
      <p:ext uri="{BB962C8B-B14F-4D97-AF65-F5344CB8AC3E}">
        <p14:creationId val="4053628679"/>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59" name="组合 458"/>
          <p:cNvGrpSpPr/>
          <p:nvPr/>
        </p:nvGrpSpPr>
        <p:grpSpPr>
          <a:xfrm>
            <a:off x="7500262" y="1037958"/>
            <a:ext cx="2240356" cy="2612706"/>
            <a:chOff x="7225542" y="800223"/>
            <a:chExt cx="2667758" cy="3111143"/>
          </a:xfrm>
        </p:grpSpPr>
        <p:sp>
          <p:nvSpPr>
            <p:cNvPr id="209" name="Freeform 5"/>
            <p:cNvSpPr/>
            <p:nvPr/>
          </p:nvSpPr>
          <p:spPr bwMode="auto">
            <a:xfrm>
              <a:off x="7225542" y="800223"/>
              <a:ext cx="2667758" cy="2669244"/>
            </a:xfrm>
            <a:custGeom>
              <a:gdLst>
                <a:gd fmla="*/ 907 w 911" name="T0"/>
                <a:gd fmla="*/ 456 h 911" name="T1"/>
                <a:gd fmla="*/ 903 w 911" name="T2"/>
                <a:gd fmla="*/ 456 h 911" name="T3"/>
                <a:gd fmla="*/ 772 w 911" name="T4"/>
                <a:gd fmla="*/ 772 h 911" name="T5"/>
                <a:gd fmla="*/ 456 w 911" name="T6"/>
                <a:gd fmla="*/ 903 h 911" name="T7"/>
                <a:gd fmla="*/ 139 w 911" name="T8"/>
                <a:gd fmla="*/ 772 h 911" name="T9"/>
                <a:gd fmla="*/ 8 w 911" name="T10"/>
                <a:gd fmla="*/ 456 h 911" name="T11"/>
                <a:gd fmla="*/ 139 w 911" name="T12"/>
                <a:gd fmla="*/ 139 h 911" name="T13"/>
                <a:gd fmla="*/ 456 w 911" name="T14"/>
                <a:gd fmla="*/ 8 h 911" name="T15"/>
                <a:gd fmla="*/ 772 w 911" name="T16"/>
                <a:gd fmla="*/ 139 h 911" name="T17"/>
                <a:gd fmla="*/ 903 w 911" name="T18"/>
                <a:gd fmla="*/ 456 h 911" name="T19"/>
                <a:gd fmla="*/ 907 w 911" name="T20"/>
                <a:gd fmla="*/ 456 h 911" name="T21"/>
                <a:gd fmla="*/ 911 w 911" name="T22"/>
                <a:gd fmla="*/ 456 h 911" name="T23"/>
                <a:gd fmla="*/ 456 w 911" name="T24"/>
                <a:gd fmla="*/ 0 h 911" name="T25"/>
                <a:gd fmla="*/ 0 w 911" name="T26"/>
                <a:gd fmla="*/ 456 h 911" name="T27"/>
                <a:gd fmla="*/ 456 w 911" name="T28"/>
                <a:gd fmla="*/ 911 h 911" name="T29"/>
                <a:gd fmla="*/ 911 w 911" name="T30"/>
                <a:gd fmla="*/ 456 h 911" name="T31"/>
                <a:gd fmla="*/ 907 w 911" name="T32"/>
                <a:gd fmla="*/ 456 h 911"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911" w="911">
                  <a:moveTo>
                    <a:pt x="907" y="456"/>
                  </a:moveTo>
                  <a:cubicBezTo>
                    <a:pt x="903" y="456"/>
                    <a:pt x="903" y="456"/>
                    <a:pt x="903" y="456"/>
                  </a:cubicBezTo>
                  <a:cubicBezTo>
                    <a:pt x="903" y="579"/>
                    <a:pt x="853" y="691"/>
                    <a:pt x="772" y="772"/>
                  </a:cubicBezTo>
                  <a:cubicBezTo>
                    <a:pt x="691" y="853"/>
                    <a:pt x="579" y="903"/>
                    <a:pt x="456" y="903"/>
                  </a:cubicBezTo>
                  <a:cubicBezTo>
                    <a:pt x="332" y="903"/>
                    <a:pt x="220" y="853"/>
                    <a:pt x="139" y="772"/>
                  </a:cubicBezTo>
                  <a:cubicBezTo>
                    <a:pt x="58" y="691"/>
                    <a:pt x="8" y="579"/>
                    <a:pt x="8" y="456"/>
                  </a:cubicBezTo>
                  <a:cubicBezTo>
                    <a:pt x="8" y="332"/>
                    <a:pt x="58" y="220"/>
                    <a:pt x="139" y="139"/>
                  </a:cubicBezTo>
                  <a:cubicBezTo>
                    <a:pt x="220" y="58"/>
                    <a:pt x="332" y="8"/>
                    <a:pt x="456" y="8"/>
                  </a:cubicBezTo>
                  <a:cubicBezTo>
                    <a:pt x="579" y="8"/>
                    <a:pt x="691" y="58"/>
                    <a:pt x="772" y="139"/>
                  </a:cubicBezTo>
                  <a:cubicBezTo>
                    <a:pt x="853" y="220"/>
                    <a:pt x="903" y="332"/>
                    <a:pt x="903" y="456"/>
                  </a:cubicBezTo>
                  <a:cubicBezTo>
                    <a:pt x="907" y="456"/>
                    <a:pt x="907" y="456"/>
                    <a:pt x="907" y="456"/>
                  </a:cubicBezTo>
                  <a:cubicBezTo>
                    <a:pt x="911" y="456"/>
                    <a:pt x="911" y="456"/>
                    <a:pt x="911" y="456"/>
                  </a:cubicBezTo>
                  <a:cubicBezTo>
                    <a:pt x="911" y="204"/>
                    <a:pt x="707" y="0"/>
                    <a:pt x="456" y="0"/>
                  </a:cubicBezTo>
                  <a:cubicBezTo>
                    <a:pt x="204" y="0"/>
                    <a:pt x="0" y="204"/>
                    <a:pt x="0" y="456"/>
                  </a:cubicBezTo>
                  <a:cubicBezTo>
                    <a:pt x="0" y="707"/>
                    <a:pt x="204" y="911"/>
                    <a:pt x="456" y="911"/>
                  </a:cubicBezTo>
                  <a:cubicBezTo>
                    <a:pt x="707" y="911"/>
                    <a:pt x="911" y="707"/>
                    <a:pt x="911" y="456"/>
                  </a:cubicBezTo>
                  <a:lnTo>
                    <a:pt x="907" y="456"/>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05" name="Freeform 361"/>
            <p:cNvSpPr/>
            <p:nvPr/>
          </p:nvSpPr>
          <p:spPr bwMode="auto">
            <a:xfrm>
              <a:off x="7526093" y="3420368"/>
              <a:ext cx="715668" cy="462729"/>
            </a:xfrm>
            <a:custGeom>
              <a:gdLst>
                <a:gd fmla="*/ 236 w 244" name="T0"/>
                <a:gd fmla="*/ 0 h 158" name="T1"/>
                <a:gd fmla="*/ 236 w 244" name="T2"/>
                <a:gd fmla="*/ 0 h 158" name="T3"/>
                <a:gd fmla="*/ 197 w 244" name="T4"/>
                <a:gd fmla="*/ 77 h 158" name="T5"/>
                <a:gd fmla="*/ 129 w 244" name="T6"/>
                <a:gd fmla="*/ 127 h 158" name="T7"/>
                <a:gd fmla="*/ 10 w 244" name="T8"/>
                <a:gd fmla="*/ 150 h 158" name="T9"/>
                <a:gd fmla="*/ 0 w 244" name="T10"/>
                <a:gd fmla="*/ 150 h 158" name="T11"/>
                <a:gd fmla="*/ 0 w 244" name="T12"/>
                <a:gd fmla="*/ 158 h 158" name="T13"/>
                <a:gd fmla="*/ 10 w 244" name="T14"/>
                <a:gd fmla="*/ 158 h 158" name="T15"/>
                <a:gd fmla="*/ 134 w 244" name="T16"/>
                <a:gd fmla="*/ 134 h 158" name="T17"/>
                <a:gd fmla="*/ 224 w 244" name="T18"/>
                <a:gd fmla="*/ 51 h 158" name="T19"/>
                <a:gd fmla="*/ 244 w 244" name="T20"/>
                <a:gd fmla="*/ 1 h 158" name="T21"/>
                <a:gd fmla="*/ 236 w 244" name="T22"/>
                <a:gd fmla="*/ 0 h 15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58" w="244">
                  <a:moveTo>
                    <a:pt x="236" y="0"/>
                  </a:moveTo>
                  <a:cubicBezTo>
                    <a:pt x="236" y="0"/>
                    <a:pt x="236" y="0"/>
                    <a:pt x="236" y="0"/>
                  </a:cubicBezTo>
                  <a:cubicBezTo>
                    <a:pt x="236" y="2"/>
                    <a:pt x="228" y="40"/>
                    <a:pt x="197" y="77"/>
                  </a:cubicBezTo>
                  <a:cubicBezTo>
                    <a:pt x="181" y="95"/>
                    <a:pt x="159" y="114"/>
                    <a:pt x="129" y="127"/>
                  </a:cubicBezTo>
                  <a:cubicBezTo>
                    <a:pt x="99" y="141"/>
                    <a:pt x="60" y="150"/>
                    <a:pt x="10" y="150"/>
                  </a:cubicBezTo>
                  <a:cubicBezTo>
                    <a:pt x="7" y="150"/>
                    <a:pt x="3" y="150"/>
                    <a:pt x="0" y="150"/>
                  </a:cubicBezTo>
                  <a:cubicBezTo>
                    <a:pt x="0" y="158"/>
                    <a:pt x="0" y="158"/>
                    <a:pt x="0" y="158"/>
                  </a:cubicBezTo>
                  <a:cubicBezTo>
                    <a:pt x="3" y="158"/>
                    <a:pt x="7" y="158"/>
                    <a:pt x="10" y="158"/>
                  </a:cubicBezTo>
                  <a:cubicBezTo>
                    <a:pt x="62" y="158"/>
                    <a:pt x="102" y="149"/>
                    <a:pt x="134" y="134"/>
                  </a:cubicBezTo>
                  <a:cubicBezTo>
                    <a:pt x="181" y="112"/>
                    <a:pt x="209" y="79"/>
                    <a:pt x="224" y="51"/>
                  </a:cubicBezTo>
                  <a:cubicBezTo>
                    <a:pt x="240" y="24"/>
                    <a:pt x="244" y="2"/>
                    <a:pt x="244" y="1"/>
                  </a:cubicBezTo>
                  <a:cubicBezTo>
                    <a:pt x="236" y="0"/>
                    <a:pt x="236" y="0"/>
                    <a:pt x="236" y="0"/>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06" name="Freeform 362"/>
            <p:cNvSpPr/>
            <p:nvPr/>
          </p:nvSpPr>
          <p:spPr bwMode="auto">
            <a:xfrm>
              <a:off x="7485921" y="3829533"/>
              <a:ext cx="78858" cy="81833"/>
            </a:xfrm>
            <a:custGeom>
              <a:gdLst>
                <a:gd fmla="*/ 26 w 27" name="T0"/>
                <a:gd fmla="*/ 12 h 28" name="T1"/>
                <a:gd fmla="*/ 16 w 27" name="T2"/>
                <a:gd fmla="*/ 27 h 28" name="T3"/>
                <a:gd fmla="*/ 1 w 27" name="T4"/>
                <a:gd fmla="*/ 17 h 28" name="T5"/>
                <a:gd fmla="*/ 11 w 27" name="T6"/>
                <a:gd fmla="*/ 2 h 28" name="T7"/>
                <a:gd fmla="*/ 26 w 27" name="T8"/>
                <a:gd fmla="*/ 12 h 28" name="T9"/>
              </a:gdLst>
              <a:cxnLst>
                <a:cxn ang="0">
                  <a:pos x="T0" y="T1"/>
                </a:cxn>
                <a:cxn ang="0">
                  <a:pos x="T2" y="T3"/>
                </a:cxn>
                <a:cxn ang="0">
                  <a:pos x="T4" y="T5"/>
                </a:cxn>
                <a:cxn ang="0">
                  <a:pos x="T6" y="T7"/>
                </a:cxn>
                <a:cxn ang="0">
                  <a:pos x="T8" y="T9"/>
                </a:cxn>
              </a:cxnLst>
              <a:rect b="b" l="0" r="r" t="0"/>
              <a:pathLst>
                <a:path h="28" w="27">
                  <a:moveTo>
                    <a:pt x="26" y="12"/>
                  </a:moveTo>
                  <a:cubicBezTo>
                    <a:pt x="27" y="19"/>
                    <a:pt x="23" y="25"/>
                    <a:pt x="16" y="27"/>
                  </a:cubicBezTo>
                  <a:cubicBezTo>
                    <a:pt x="9" y="28"/>
                    <a:pt x="3" y="23"/>
                    <a:pt x="1" y="17"/>
                  </a:cubicBezTo>
                  <a:cubicBezTo>
                    <a:pt x="0" y="10"/>
                    <a:pt x="4" y="3"/>
                    <a:pt x="11" y="2"/>
                  </a:cubicBezTo>
                  <a:cubicBezTo>
                    <a:pt x="18" y="0"/>
                    <a:pt x="25" y="5"/>
                    <a:pt x="26"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2" name="文本框 1"/>
          <p:cNvSpPr txBox="1"/>
          <p:nvPr/>
        </p:nvSpPr>
        <p:spPr>
          <a:xfrm>
            <a:off x="459345" y="451982"/>
            <a:ext cx="4739920" cy="822960"/>
          </a:xfrm>
          <a:prstGeom prst="rect">
            <a:avLst/>
          </a:prstGeom>
          <a:noFill/>
        </p:spPr>
        <p:txBody>
          <a:bodyPr rtlCol="0" wrap="square">
            <a:spAutoFit/>
          </a:bodyPr>
          <a:lstStyle>
            <a:defPPr>
              <a:defRPr lang="zh-CN"/>
            </a:defPPr>
            <a:lvl1pPr>
              <a:defRPr b="1" sz="3200">
                <a:solidFill>
                  <a:schemeClr val="accent4"/>
                </a:solidFill>
              </a:defRPr>
            </a:lvl1pPr>
          </a:lstStyle>
          <a:p>
            <a:r>
              <a:rPr altLang="en-US" lang="zh-CN" sz="2400"/>
              <a:t>负面情绪对于工作的影响，可以从公司和个人两个角度展开。</a:t>
            </a:r>
          </a:p>
        </p:txBody>
      </p:sp>
      <p:sp>
        <p:nvSpPr>
          <p:cNvPr id="4" name="文本框 3"/>
          <p:cNvSpPr txBox="1"/>
          <p:nvPr/>
        </p:nvSpPr>
        <p:spPr>
          <a:xfrm>
            <a:off x="778589" y="3285654"/>
            <a:ext cx="2320924" cy="1615440"/>
          </a:xfrm>
          <a:prstGeom prst="rect">
            <a:avLst/>
          </a:prstGeom>
          <a:noFill/>
        </p:spPr>
        <p:txBody>
          <a:bodyPr rtlCol="0" wrap="square">
            <a:spAutoFit/>
          </a:bodyPr>
          <a:lstStyle>
            <a:defPPr>
              <a:defRPr lang="zh-CN"/>
            </a:defPPr>
            <a:lvl1pPr>
              <a:defRPr sz="2000">
                <a:solidFill>
                  <a:schemeClr val="accent1">
                    <a:lumMod val="75000"/>
                  </a:schemeClr>
                </a:solidFill>
              </a:defRPr>
            </a:lvl1pPr>
          </a:lstStyle>
          <a:p>
            <a:r>
              <a:rPr altLang="en-US" lang="zh-CN"/>
              <a:t>不信任他人，破坏团队协作能力。容易冲动，对错误的决定缺乏思量，造成不必要的损失。</a:t>
            </a:r>
          </a:p>
        </p:txBody>
      </p:sp>
      <p:sp>
        <p:nvSpPr>
          <p:cNvPr id="6" name="文本框 5"/>
          <p:cNvSpPr txBox="1"/>
          <p:nvPr/>
        </p:nvSpPr>
        <p:spPr>
          <a:xfrm>
            <a:off x="7787973" y="1528531"/>
            <a:ext cx="1837716" cy="1310640"/>
          </a:xfrm>
          <a:prstGeom prst="rect">
            <a:avLst/>
          </a:prstGeom>
          <a:noFill/>
        </p:spPr>
        <p:txBody>
          <a:bodyPr rtlCol="0" wrap="square">
            <a:spAutoFit/>
          </a:bodyPr>
          <a:lstStyle/>
          <a:p>
            <a:r>
              <a:rPr altLang="en-US" lang="zh-CN" smtClean="0" sz="2000">
                <a:solidFill>
                  <a:schemeClr val="accent1">
                    <a:lumMod val="75000"/>
                  </a:schemeClr>
                </a:solidFill>
              </a:rPr>
              <a:t>员工的忠诚度大幅度降低，企业人才流失率变大。</a:t>
            </a:r>
          </a:p>
        </p:txBody>
      </p:sp>
      <p:grpSp>
        <p:nvGrpSpPr>
          <p:cNvPr id="409" name="组合 408"/>
          <p:cNvGrpSpPr/>
          <p:nvPr/>
        </p:nvGrpSpPr>
        <p:grpSpPr>
          <a:xfrm rot="745481">
            <a:off x="619864" y="2251293"/>
            <a:ext cx="2667758" cy="3099239"/>
            <a:chOff x="1771650" y="2292351"/>
            <a:chExt cx="2846388" cy="3306762"/>
          </a:xfrm>
        </p:grpSpPr>
        <p:sp>
          <p:nvSpPr>
            <p:cNvPr id="210" name="Freeform 6"/>
            <p:cNvSpPr/>
            <p:nvPr/>
          </p:nvSpPr>
          <p:spPr bwMode="auto">
            <a:xfrm>
              <a:off x="1771650" y="2751138"/>
              <a:ext cx="2846388" cy="2847975"/>
            </a:xfrm>
            <a:custGeom>
              <a:gdLst>
                <a:gd fmla="*/ 907 w 911" name="T0"/>
                <a:gd fmla="*/ 456 h 911" name="T1"/>
                <a:gd fmla="*/ 903 w 911" name="T2"/>
                <a:gd fmla="*/ 456 h 911" name="T3"/>
                <a:gd fmla="*/ 772 w 911" name="T4"/>
                <a:gd fmla="*/ 772 h 911" name="T5"/>
                <a:gd fmla="*/ 456 w 911" name="T6"/>
                <a:gd fmla="*/ 903 h 911" name="T7"/>
                <a:gd fmla="*/ 139 w 911" name="T8"/>
                <a:gd fmla="*/ 772 h 911" name="T9"/>
                <a:gd fmla="*/ 8 w 911" name="T10"/>
                <a:gd fmla="*/ 456 h 911" name="T11"/>
                <a:gd fmla="*/ 139 w 911" name="T12"/>
                <a:gd fmla="*/ 139 h 911" name="T13"/>
                <a:gd fmla="*/ 456 w 911" name="T14"/>
                <a:gd fmla="*/ 8 h 911" name="T15"/>
                <a:gd fmla="*/ 772 w 911" name="T16"/>
                <a:gd fmla="*/ 139 h 911" name="T17"/>
                <a:gd fmla="*/ 903 w 911" name="T18"/>
                <a:gd fmla="*/ 456 h 911" name="T19"/>
                <a:gd fmla="*/ 907 w 911" name="T20"/>
                <a:gd fmla="*/ 456 h 911" name="T21"/>
                <a:gd fmla="*/ 911 w 911" name="T22"/>
                <a:gd fmla="*/ 456 h 911" name="T23"/>
                <a:gd fmla="*/ 456 w 911" name="T24"/>
                <a:gd fmla="*/ 0 h 911" name="T25"/>
                <a:gd fmla="*/ 0 w 911" name="T26"/>
                <a:gd fmla="*/ 456 h 911" name="T27"/>
                <a:gd fmla="*/ 456 w 911" name="T28"/>
                <a:gd fmla="*/ 911 h 911" name="T29"/>
                <a:gd fmla="*/ 911 w 911" name="T30"/>
                <a:gd fmla="*/ 456 h 911" name="T31"/>
                <a:gd fmla="*/ 907 w 911" name="T32"/>
                <a:gd fmla="*/ 456 h 911"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911" w="911">
                  <a:moveTo>
                    <a:pt x="907" y="456"/>
                  </a:moveTo>
                  <a:cubicBezTo>
                    <a:pt x="903" y="456"/>
                    <a:pt x="903" y="456"/>
                    <a:pt x="903" y="456"/>
                  </a:cubicBezTo>
                  <a:cubicBezTo>
                    <a:pt x="903" y="579"/>
                    <a:pt x="853" y="691"/>
                    <a:pt x="772" y="772"/>
                  </a:cubicBezTo>
                  <a:cubicBezTo>
                    <a:pt x="691" y="853"/>
                    <a:pt x="579" y="903"/>
                    <a:pt x="456" y="903"/>
                  </a:cubicBezTo>
                  <a:cubicBezTo>
                    <a:pt x="332" y="903"/>
                    <a:pt x="220" y="853"/>
                    <a:pt x="139" y="772"/>
                  </a:cubicBezTo>
                  <a:cubicBezTo>
                    <a:pt x="58" y="691"/>
                    <a:pt x="8" y="579"/>
                    <a:pt x="8" y="456"/>
                  </a:cubicBezTo>
                  <a:cubicBezTo>
                    <a:pt x="8" y="332"/>
                    <a:pt x="58" y="220"/>
                    <a:pt x="139" y="139"/>
                  </a:cubicBezTo>
                  <a:cubicBezTo>
                    <a:pt x="220" y="58"/>
                    <a:pt x="332" y="8"/>
                    <a:pt x="456" y="8"/>
                  </a:cubicBezTo>
                  <a:cubicBezTo>
                    <a:pt x="579" y="8"/>
                    <a:pt x="691" y="58"/>
                    <a:pt x="772" y="139"/>
                  </a:cubicBezTo>
                  <a:cubicBezTo>
                    <a:pt x="853" y="220"/>
                    <a:pt x="903" y="332"/>
                    <a:pt x="903" y="456"/>
                  </a:cubicBezTo>
                  <a:cubicBezTo>
                    <a:pt x="907" y="456"/>
                    <a:pt x="907" y="456"/>
                    <a:pt x="907" y="456"/>
                  </a:cubicBezTo>
                  <a:cubicBezTo>
                    <a:pt x="911" y="456"/>
                    <a:pt x="911" y="456"/>
                    <a:pt x="911" y="456"/>
                  </a:cubicBezTo>
                  <a:cubicBezTo>
                    <a:pt x="911" y="204"/>
                    <a:pt x="707" y="0"/>
                    <a:pt x="456" y="0"/>
                  </a:cubicBezTo>
                  <a:cubicBezTo>
                    <a:pt x="204" y="0"/>
                    <a:pt x="0" y="204"/>
                    <a:pt x="0" y="456"/>
                  </a:cubicBezTo>
                  <a:cubicBezTo>
                    <a:pt x="0" y="707"/>
                    <a:pt x="204" y="911"/>
                    <a:pt x="456" y="911"/>
                  </a:cubicBezTo>
                  <a:cubicBezTo>
                    <a:pt x="707" y="911"/>
                    <a:pt x="911" y="707"/>
                    <a:pt x="911" y="456"/>
                  </a:cubicBezTo>
                  <a:lnTo>
                    <a:pt x="907" y="456"/>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07" name="Freeform 363"/>
            <p:cNvSpPr/>
            <p:nvPr/>
          </p:nvSpPr>
          <p:spPr bwMode="auto">
            <a:xfrm>
              <a:off x="3252788" y="2316163"/>
              <a:ext cx="790575" cy="454025"/>
            </a:xfrm>
            <a:custGeom>
              <a:gdLst>
                <a:gd fmla="*/ 7 w 253" name="T0"/>
                <a:gd fmla="*/ 145 h 145" name="T1"/>
                <a:gd fmla="*/ 7 w 253" name="T2"/>
                <a:gd fmla="*/ 145 h 145" name="T3"/>
                <a:gd fmla="*/ 47 w 253" name="T4"/>
                <a:gd fmla="*/ 75 h 145" name="T5"/>
                <a:gd fmla="*/ 218 w 253" name="T6"/>
                <a:gd fmla="*/ 8 h 145" name="T7"/>
                <a:gd fmla="*/ 252 w 253" name="T8"/>
                <a:gd fmla="*/ 10 h 145" name="T9"/>
                <a:gd fmla="*/ 253 w 253" name="T10"/>
                <a:gd fmla="*/ 2 h 145" name="T11"/>
                <a:gd fmla="*/ 218 w 253" name="T12"/>
                <a:gd fmla="*/ 0 h 145" name="T13"/>
                <a:gd fmla="*/ 106 w 253" name="T14"/>
                <a:gd fmla="*/ 22 h 145" name="T15"/>
                <a:gd fmla="*/ 20 w 253" name="T16"/>
                <a:gd fmla="*/ 98 h 145" name="T17"/>
                <a:gd fmla="*/ 0 w 253" name="T18"/>
                <a:gd fmla="*/ 143 h 145" name="T19"/>
                <a:gd fmla="*/ 7 w 253" name="T20"/>
                <a:gd fmla="*/ 145 h 14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45" w="253">
                  <a:moveTo>
                    <a:pt x="7" y="145"/>
                  </a:moveTo>
                  <a:cubicBezTo>
                    <a:pt x="7" y="145"/>
                    <a:pt x="7" y="145"/>
                    <a:pt x="7" y="145"/>
                  </a:cubicBezTo>
                  <a:cubicBezTo>
                    <a:pt x="8" y="143"/>
                    <a:pt x="16" y="109"/>
                    <a:pt x="47" y="75"/>
                  </a:cubicBezTo>
                  <a:cubicBezTo>
                    <a:pt x="77" y="41"/>
                    <a:pt x="130" y="8"/>
                    <a:pt x="218" y="8"/>
                  </a:cubicBezTo>
                  <a:cubicBezTo>
                    <a:pt x="229" y="8"/>
                    <a:pt x="240" y="9"/>
                    <a:pt x="252" y="10"/>
                  </a:cubicBezTo>
                  <a:cubicBezTo>
                    <a:pt x="253" y="2"/>
                    <a:pt x="253" y="2"/>
                    <a:pt x="253" y="2"/>
                  </a:cubicBezTo>
                  <a:cubicBezTo>
                    <a:pt x="241" y="1"/>
                    <a:pt x="229" y="0"/>
                    <a:pt x="218" y="0"/>
                  </a:cubicBezTo>
                  <a:cubicBezTo>
                    <a:pt x="172" y="0"/>
                    <a:pt x="135" y="9"/>
                    <a:pt x="106" y="22"/>
                  </a:cubicBezTo>
                  <a:cubicBezTo>
                    <a:pt x="62" y="42"/>
                    <a:pt x="36" y="73"/>
                    <a:pt x="20" y="98"/>
                  </a:cubicBezTo>
                  <a:cubicBezTo>
                    <a:pt x="4" y="123"/>
                    <a:pt x="0" y="143"/>
                    <a:pt x="0" y="143"/>
                  </a:cubicBezTo>
                  <a:cubicBezTo>
                    <a:pt x="7" y="145"/>
                    <a:pt x="7" y="145"/>
                    <a:pt x="7" y="145"/>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08" name="Freeform 364"/>
            <p:cNvSpPr/>
            <p:nvPr/>
          </p:nvSpPr>
          <p:spPr bwMode="auto">
            <a:xfrm>
              <a:off x="3998913" y="2292351"/>
              <a:ext cx="85725" cy="84138"/>
            </a:xfrm>
            <a:custGeom>
              <a:gdLst>
                <a:gd fmla="*/ 1 w 27" name="T0"/>
                <a:gd fmla="*/ 15 h 27" name="T1"/>
                <a:gd fmla="*/ 12 w 27" name="T2"/>
                <a:gd fmla="*/ 1 h 27" name="T3"/>
                <a:gd fmla="*/ 26 w 27" name="T4"/>
                <a:gd fmla="*/ 12 h 27" name="T5"/>
                <a:gd fmla="*/ 15 w 27" name="T6"/>
                <a:gd fmla="*/ 26 h 27" name="T7"/>
                <a:gd fmla="*/ 1 w 27" name="T8"/>
                <a:gd fmla="*/ 15 h 27" name="T9"/>
              </a:gdLst>
              <a:cxnLst>
                <a:cxn ang="0">
                  <a:pos x="T0" y="T1"/>
                </a:cxn>
                <a:cxn ang="0">
                  <a:pos x="T2" y="T3"/>
                </a:cxn>
                <a:cxn ang="0">
                  <a:pos x="T4" y="T5"/>
                </a:cxn>
                <a:cxn ang="0">
                  <a:pos x="T6" y="T7"/>
                </a:cxn>
                <a:cxn ang="0">
                  <a:pos x="T8" y="T9"/>
                </a:cxn>
              </a:cxnLst>
              <a:rect b="b" l="0" r="r" t="0"/>
              <a:pathLst>
                <a:path h="27" w="27">
                  <a:moveTo>
                    <a:pt x="1" y="15"/>
                  </a:moveTo>
                  <a:cubicBezTo>
                    <a:pt x="0" y="8"/>
                    <a:pt x="5" y="2"/>
                    <a:pt x="12" y="1"/>
                  </a:cubicBezTo>
                  <a:cubicBezTo>
                    <a:pt x="19" y="0"/>
                    <a:pt x="25" y="5"/>
                    <a:pt x="26" y="12"/>
                  </a:cubicBezTo>
                  <a:cubicBezTo>
                    <a:pt x="27" y="19"/>
                    <a:pt x="22" y="25"/>
                    <a:pt x="15" y="26"/>
                  </a:cubicBezTo>
                  <a:cubicBezTo>
                    <a:pt x="8" y="27"/>
                    <a:pt x="2" y="22"/>
                    <a:pt x="1" y="15"/>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458" name="组合 457"/>
          <p:cNvGrpSpPr/>
          <p:nvPr/>
        </p:nvGrpSpPr>
        <p:grpSpPr>
          <a:xfrm>
            <a:off x="2901782" y="1042747"/>
            <a:ext cx="5174824" cy="5295340"/>
            <a:chOff x="2901782" y="1042747"/>
            <a:chExt cx="5174824" cy="5295340"/>
          </a:xfrm>
        </p:grpSpPr>
        <p:sp>
          <p:nvSpPr>
            <p:cNvPr id="211" name="Freeform 7"/>
            <p:cNvSpPr/>
            <p:nvPr/>
          </p:nvSpPr>
          <p:spPr bwMode="auto">
            <a:xfrm>
              <a:off x="2901782" y="3539398"/>
              <a:ext cx="5174824" cy="2462431"/>
            </a:xfrm>
            <a:custGeom>
              <a:gdLst>
                <a:gd fmla="*/ 1738 w 3478" name="T0"/>
                <a:gd fmla="*/ 0 h 1655" name="T1"/>
                <a:gd fmla="*/ 0 w 3478" name="T2"/>
                <a:gd fmla="*/ 827 h 1655" name="T3"/>
                <a:gd fmla="*/ 1738 w 3478" name="T4"/>
                <a:gd fmla="*/ 1655 h 1655" name="T5"/>
                <a:gd fmla="*/ 3478 w 3478" name="T6"/>
                <a:gd fmla="*/ 827 h 1655" name="T7"/>
                <a:gd fmla="*/ 1738 w 3478" name="T8"/>
                <a:gd fmla="*/ 0 h 1655" name="T9"/>
              </a:gdLst>
              <a:cxnLst>
                <a:cxn ang="0">
                  <a:pos x="T0" y="T1"/>
                </a:cxn>
                <a:cxn ang="0">
                  <a:pos x="T2" y="T3"/>
                </a:cxn>
                <a:cxn ang="0">
                  <a:pos x="T4" y="T5"/>
                </a:cxn>
                <a:cxn ang="0">
                  <a:pos x="T6" y="T7"/>
                </a:cxn>
                <a:cxn ang="0">
                  <a:pos x="T8" y="T9"/>
                </a:cxn>
              </a:cxnLst>
              <a:rect b="b" l="0" r="r" t="0"/>
              <a:pathLst>
                <a:path h="1655" w="3478">
                  <a:moveTo>
                    <a:pt x="1738" y="0"/>
                  </a:moveTo>
                  <a:lnTo>
                    <a:pt x="0" y="827"/>
                  </a:lnTo>
                  <a:lnTo>
                    <a:pt x="1738" y="1655"/>
                  </a:lnTo>
                  <a:lnTo>
                    <a:pt x="3478" y="827"/>
                  </a:lnTo>
                  <a:lnTo>
                    <a:pt x="1738" y="0"/>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12" name="Freeform 8"/>
            <p:cNvSpPr/>
            <p:nvPr/>
          </p:nvSpPr>
          <p:spPr bwMode="auto">
            <a:xfrm>
              <a:off x="2901782" y="3539398"/>
              <a:ext cx="5174824" cy="2462431"/>
            </a:xfrm>
            <a:custGeom>
              <a:gdLst>
                <a:gd fmla="*/ 1738 w 3478" name="T0"/>
                <a:gd fmla="*/ 0 h 1655" name="T1"/>
                <a:gd fmla="*/ 0 w 3478" name="T2"/>
                <a:gd fmla="*/ 827 h 1655" name="T3"/>
                <a:gd fmla="*/ 1738 w 3478" name="T4"/>
                <a:gd fmla="*/ 1655 h 1655" name="T5"/>
                <a:gd fmla="*/ 3478 w 3478" name="T6"/>
                <a:gd fmla="*/ 827 h 1655" name="T7"/>
                <a:gd fmla="*/ 1738 w 3478" name="T8"/>
                <a:gd fmla="*/ 0 h 1655" name="T9"/>
              </a:gdLst>
              <a:cxnLst>
                <a:cxn ang="0">
                  <a:pos x="T0" y="T1"/>
                </a:cxn>
                <a:cxn ang="0">
                  <a:pos x="T2" y="T3"/>
                </a:cxn>
                <a:cxn ang="0">
                  <a:pos x="T4" y="T5"/>
                </a:cxn>
                <a:cxn ang="0">
                  <a:pos x="T6" y="T7"/>
                </a:cxn>
                <a:cxn ang="0">
                  <a:pos x="T8" y="T9"/>
                </a:cxn>
              </a:cxnLst>
              <a:rect b="b" l="0" r="r" t="0"/>
              <a:pathLst>
                <a:path h="1655" w="3478">
                  <a:moveTo>
                    <a:pt x="1738" y="0"/>
                  </a:moveTo>
                  <a:lnTo>
                    <a:pt x="0" y="827"/>
                  </a:lnTo>
                  <a:lnTo>
                    <a:pt x="1738" y="1655"/>
                  </a:lnTo>
                  <a:lnTo>
                    <a:pt x="3478" y="827"/>
                  </a:lnTo>
                  <a:lnTo>
                    <a:pt x="1738"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3" name="Freeform 9"/>
            <p:cNvSpPr/>
            <p:nvPr/>
          </p:nvSpPr>
          <p:spPr bwMode="auto">
            <a:xfrm>
              <a:off x="2901782" y="4769869"/>
              <a:ext cx="2585924" cy="1568218"/>
            </a:xfrm>
            <a:custGeom>
              <a:gdLst>
                <a:gd fmla="*/ 1738 w 1738" name="T0"/>
                <a:gd fmla="*/ 1054 h 1054" name="T1"/>
                <a:gd fmla="*/ 0 w 1738" name="T2"/>
                <a:gd fmla="*/ 227 h 1054" name="T3"/>
                <a:gd fmla="*/ 0 w 1738" name="T4"/>
                <a:gd fmla="*/ 0 h 1054" name="T5"/>
                <a:gd fmla="*/ 1738 w 1738" name="T6"/>
                <a:gd fmla="*/ 828 h 1054" name="T7"/>
                <a:gd fmla="*/ 1738 w 1738" name="T8"/>
                <a:gd fmla="*/ 1054 h 1054" name="T9"/>
              </a:gdLst>
              <a:cxnLst>
                <a:cxn ang="0">
                  <a:pos x="T0" y="T1"/>
                </a:cxn>
                <a:cxn ang="0">
                  <a:pos x="T2" y="T3"/>
                </a:cxn>
                <a:cxn ang="0">
                  <a:pos x="T4" y="T5"/>
                </a:cxn>
                <a:cxn ang="0">
                  <a:pos x="T6" y="T7"/>
                </a:cxn>
                <a:cxn ang="0">
                  <a:pos x="T8" y="T9"/>
                </a:cxn>
              </a:cxnLst>
              <a:rect b="b" l="0" r="r" t="0"/>
              <a:pathLst>
                <a:path h="1054" w="1738">
                  <a:moveTo>
                    <a:pt x="1738" y="1054"/>
                  </a:moveTo>
                  <a:lnTo>
                    <a:pt x="0" y="227"/>
                  </a:lnTo>
                  <a:lnTo>
                    <a:pt x="0" y="0"/>
                  </a:lnTo>
                  <a:lnTo>
                    <a:pt x="1738" y="828"/>
                  </a:lnTo>
                  <a:lnTo>
                    <a:pt x="1738" y="1054"/>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4" name="Freeform 10"/>
            <p:cNvSpPr/>
            <p:nvPr/>
          </p:nvSpPr>
          <p:spPr bwMode="auto">
            <a:xfrm>
              <a:off x="5487706" y="4769869"/>
              <a:ext cx="2588900" cy="1568218"/>
            </a:xfrm>
            <a:custGeom>
              <a:gdLst>
                <a:gd fmla="*/ 0 w 1740" name="T0"/>
                <a:gd fmla="*/ 1054 h 1054" name="T1"/>
                <a:gd fmla="*/ 1740 w 1740" name="T2"/>
                <a:gd fmla="*/ 227 h 1054" name="T3"/>
                <a:gd fmla="*/ 1740 w 1740" name="T4"/>
                <a:gd fmla="*/ 0 h 1054" name="T5"/>
                <a:gd fmla="*/ 0 w 1740" name="T6"/>
                <a:gd fmla="*/ 828 h 1054" name="T7"/>
                <a:gd fmla="*/ 0 w 1740" name="T8"/>
                <a:gd fmla="*/ 1054 h 1054" name="T9"/>
              </a:gdLst>
              <a:cxnLst>
                <a:cxn ang="0">
                  <a:pos x="T0" y="T1"/>
                </a:cxn>
                <a:cxn ang="0">
                  <a:pos x="T2" y="T3"/>
                </a:cxn>
                <a:cxn ang="0">
                  <a:pos x="T4" y="T5"/>
                </a:cxn>
                <a:cxn ang="0">
                  <a:pos x="T6" y="T7"/>
                </a:cxn>
                <a:cxn ang="0">
                  <a:pos x="T8" y="T9"/>
                </a:cxn>
              </a:cxnLst>
              <a:rect b="b" l="0" r="r" t="0"/>
              <a:pathLst>
                <a:path h="1054" w="1740">
                  <a:moveTo>
                    <a:pt x="0" y="1054"/>
                  </a:moveTo>
                  <a:lnTo>
                    <a:pt x="1740" y="227"/>
                  </a:lnTo>
                  <a:lnTo>
                    <a:pt x="1740" y="0"/>
                  </a:lnTo>
                  <a:lnTo>
                    <a:pt x="0" y="828"/>
                  </a:lnTo>
                  <a:lnTo>
                    <a:pt x="0" y="1054"/>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6" name="Freeform 12"/>
            <p:cNvSpPr/>
            <p:nvPr/>
          </p:nvSpPr>
          <p:spPr bwMode="auto">
            <a:xfrm>
              <a:off x="3797482" y="3539398"/>
              <a:ext cx="3383424" cy="1608391"/>
            </a:xfrm>
            <a:custGeom>
              <a:gdLst>
                <a:gd fmla="*/ 1136 w 2274" name="T0"/>
                <a:gd fmla="*/ 0 h 1081" name="T1"/>
                <a:gd fmla="*/ 0 w 2274" name="T2"/>
                <a:gd fmla="*/ 540 h 1081" name="T3"/>
                <a:gd fmla="*/ 1136 w 2274" name="T4"/>
                <a:gd fmla="*/ 1081 h 1081" name="T5"/>
                <a:gd fmla="*/ 2274 w 2274" name="T6"/>
                <a:gd fmla="*/ 540 h 1081" name="T7"/>
                <a:gd fmla="*/ 1136 w 2274" name="T8"/>
                <a:gd fmla="*/ 0 h 1081" name="T9"/>
              </a:gdLst>
              <a:cxnLst>
                <a:cxn ang="0">
                  <a:pos x="T0" y="T1"/>
                </a:cxn>
                <a:cxn ang="0">
                  <a:pos x="T2" y="T3"/>
                </a:cxn>
                <a:cxn ang="0">
                  <a:pos x="T4" y="T5"/>
                </a:cxn>
                <a:cxn ang="0">
                  <a:pos x="T6" y="T7"/>
                </a:cxn>
                <a:cxn ang="0">
                  <a:pos x="T8" y="T9"/>
                </a:cxn>
              </a:cxnLst>
              <a:rect b="b" l="0" r="r" t="0"/>
              <a:pathLst>
                <a:path h="1081" w="2274">
                  <a:moveTo>
                    <a:pt x="1136" y="0"/>
                  </a:moveTo>
                  <a:lnTo>
                    <a:pt x="0" y="540"/>
                  </a:lnTo>
                  <a:lnTo>
                    <a:pt x="1136" y="1081"/>
                  </a:lnTo>
                  <a:lnTo>
                    <a:pt x="2274" y="540"/>
                  </a:lnTo>
                  <a:lnTo>
                    <a:pt x="1136"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8" name="Freeform 14"/>
            <p:cNvSpPr/>
            <p:nvPr/>
          </p:nvSpPr>
          <p:spPr bwMode="auto">
            <a:xfrm>
              <a:off x="7201736" y="4457415"/>
              <a:ext cx="620444" cy="330308"/>
            </a:xfrm>
            <a:custGeom>
              <a:gdLst>
                <a:gd fmla="*/ 279 w 417" name="T0"/>
                <a:gd fmla="*/ 0 h 222" name="T1"/>
                <a:gd fmla="*/ 417 w 417" name="T2"/>
                <a:gd fmla="*/ 76 h 222" name="T3"/>
                <a:gd fmla="*/ 138 w 417" name="T4"/>
                <a:gd fmla="*/ 222 h 222" name="T5"/>
                <a:gd fmla="*/ 0 w 417" name="T6"/>
                <a:gd fmla="*/ 145 h 222" name="T7"/>
                <a:gd fmla="*/ 279 w 417" name="T8"/>
                <a:gd fmla="*/ 0 h 222" name="T9"/>
              </a:gdLst>
              <a:cxnLst>
                <a:cxn ang="0">
                  <a:pos x="T0" y="T1"/>
                </a:cxn>
                <a:cxn ang="0">
                  <a:pos x="T2" y="T3"/>
                </a:cxn>
                <a:cxn ang="0">
                  <a:pos x="T4" y="T5"/>
                </a:cxn>
                <a:cxn ang="0">
                  <a:pos x="T6" y="T7"/>
                </a:cxn>
                <a:cxn ang="0">
                  <a:pos x="T8" y="T9"/>
                </a:cxn>
              </a:cxnLst>
              <a:rect b="b" l="0" r="r" t="0"/>
              <a:pathLst>
                <a:path h="221" w="417">
                  <a:moveTo>
                    <a:pt x="279" y="0"/>
                  </a:moveTo>
                  <a:lnTo>
                    <a:pt x="417" y="76"/>
                  </a:lnTo>
                  <a:lnTo>
                    <a:pt x="138" y="222"/>
                  </a:lnTo>
                  <a:lnTo>
                    <a:pt x="0" y="145"/>
                  </a:lnTo>
                  <a:lnTo>
                    <a:pt x="279" y="0"/>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9" name="Freeform 15"/>
            <p:cNvSpPr/>
            <p:nvPr/>
          </p:nvSpPr>
          <p:spPr bwMode="auto">
            <a:xfrm>
              <a:off x="7407063" y="4570494"/>
              <a:ext cx="415117" cy="296087"/>
            </a:xfrm>
            <a:custGeom>
              <a:gdLst>
                <a:gd fmla="*/ 0 w 279" name="T0"/>
                <a:gd fmla="*/ 199 h 199" name="T1"/>
                <a:gd fmla="*/ 279 w 279" name="T2"/>
                <a:gd fmla="*/ 54 h 199" name="T3"/>
                <a:gd fmla="*/ 279 w 279" name="T4"/>
                <a:gd fmla="*/ 0 h 199" name="T5"/>
                <a:gd fmla="*/ 0 w 279" name="T6"/>
                <a:gd fmla="*/ 146 h 199" name="T7"/>
                <a:gd fmla="*/ 0 w 279" name="T8"/>
                <a:gd fmla="*/ 199 h 199" name="T9"/>
              </a:gdLst>
              <a:cxnLst>
                <a:cxn ang="0">
                  <a:pos x="T0" y="T1"/>
                </a:cxn>
                <a:cxn ang="0">
                  <a:pos x="T2" y="T3"/>
                </a:cxn>
                <a:cxn ang="0">
                  <a:pos x="T4" y="T5"/>
                </a:cxn>
                <a:cxn ang="0">
                  <a:pos x="T6" y="T7"/>
                </a:cxn>
                <a:cxn ang="0">
                  <a:pos x="T8" y="T9"/>
                </a:cxn>
              </a:cxnLst>
              <a:rect b="b" l="0" r="r" t="0"/>
              <a:pathLst>
                <a:path h="199" w="279">
                  <a:moveTo>
                    <a:pt x="0" y="199"/>
                  </a:moveTo>
                  <a:lnTo>
                    <a:pt x="279" y="54"/>
                  </a:lnTo>
                  <a:lnTo>
                    <a:pt x="279" y="0"/>
                  </a:lnTo>
                  <a:lnTo>
                    <a:pt x="0" y="146"/>
                  </a:lnTo>
                  <a:lnTo>
                    <a:pt x="0" y="199"/>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0" name="Freeform 16"/>
            <p:cNvSpPr/>
            <p:nvPr/>
          </p:nvSpPr>
          <p:spPr bwMode="auto">
            <a:xfrm>
              <a:off x="7201736" y="4673157"/>
              <a:ext cx="205327" cy="193424"/>
            </a:xfrm>
            <a:custGeom>
              <a:gdLst>
                <a:gd fmla="*/ 138 w 138" name="T0"/>
                <a:gd fmla="*/ 130 h 130" name="T1"/>
                <a:gd fmla="*/ 0 w 138" name="T2"/>
                <a:gd fmla="*/ 54 h 130" name="T3"/>
                <a:gd fmla="*/ 0 w 138" name="T4"/>
                <a:gd fmla="*/ 0 h 130" name="T5"/>
                <a:gd fmla="*/ 138 w 138" name="T6"/>
                <a:gd fmla="*/ 77 h 130" name="T7"/>
                <a:gd fmla="*/ 138 w 138" name="T8"/>
                <a:gd fmla="*/ 130 h 130" name="T9"/>
              </a:gdLst>
              <a:cxnLst>
                <a:cxn ang="0">
                  <a:pos x="T0" y="T1"/>
                </a:cxn>
                <a:cxn ang="0">
                  <a:pos x="T2" y="T3"/>
                </a:cxn>
                <a:cxn ang="0">
                  <a:pos x="T4" y="T5"/>
                </a:cxn>
                <a:cxn ang="0">
                  <a:pos x="T6" y="T7"/>
                </a:cxn>
                <a:cxn ang="0">
                  <a:pos x="T8" y="T9"/>
                </a:cxn>
              </a:cxnLst>
              <a:rect b="b" l="0" r="r" t="0"/>
              <a:pathLst>
                <a:path h="130" w="138">
                  <a:moveTo>
                    <a:pt x="138" y="130"/>
                  </a:moveTo>
                  <a:lnTo>
                    <a:pt x="0" y="54"/>
                  </a:lnTo>
                  <a:lnTo>
                    <a:pt x="0" y="0"/>
                  </a:lnTo>
                  <a:lnTo>
                    <a:pt x="138" y="77"/>
                  </a:lnTo>
                  <a:lnTo>
                    <a:pt x="138" y="130"/>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1" name="Freeform 17"/>
            <p:cNvSpPr/>
            <p:nvPr/>
          </p:nvSpPr>
          <p:spPr bwMode="auto">
            <a:xfrm>
              <a:off x="6996410" y="4266968"/>
              <a:ext cx="620444" cy="330308"/>
            </a:xfrm>
            <a:custGeom>
              <a:gdLst>
                <a:gd fmla="*/ 280 w 417" name="T0"/>
                <a:gd fmla="*/ 0 h 222" name="T1"/>
                <a:gd fmla="*/ 417 w 417" name="T2"/>
                <a:gd fmla="*/ 76 h 222" name="T3"/>
                <a:gd fmla="*/ 138 w 417" name="T4"/>
                <a:gd fmla="*/ 222 h 222" name="T5"/>
                <a:gd fmla="*/ 0 w 417" name="T6"/>
                <a:gd fmla="*/ 145 h 222" name="T7"/>
                <a:gd fmla="*/ 280 w 417" name="T8"/>
                <a:gd fmla="*/ 0 h 222" name="T9"/>
              </a:gdLst>
              <a:cxnLst>
                <a:cxn ang="0">
                  <a:pos x="T0" y="T1"/>
                </a:cxn>
                <a:cxn ang="0">
                  <a:pos x="T2" y="T3"/>
                </a:cxn>
                <a:cxn ang="0">
                  <a:pos x="T4" y="T5"/>
                </a:cxn>
                <a:cxn ang="0">
                  <a:pos x="T6" y="T7"/>
                </a:cxn>
                <a:cxn ang="0">
                  <a:pos x="T8" y="T9"/>
                </a:cxn>
              </a:cxnLst>
              <a:rect b="b" l="0" r="r" t="0"/>
              <a:pathLst>
                <a:path h="221" w="417">
                  <a:moveTo>
                    <a:pt x="280" y="0"/>
                  </a:moveTo>
                  <a:lnTo>
                    <a:pt x="417" y="76"/>
                  </a:lnTo>
                  <a:lnTo>
                    <a:pt x="138" y="222"/>
                  </a:lnTo>
                  <a:lnTo>
                    <a:pt x="0" y="145"/>
                  </a:lnTo>
                  <a:lnTo>
                    <a:pt x="280" y="0"/>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2" name="Freeform 18"/>
            <p:cNvSpPr/>
            <p:nvPr/>
          </p:nvSpPr>
          <p:spPr bwMode="auto">
            <a:xfrm>
              <a:off x="7201736" y="4380046"/>
              <a:ext cx="415117" cy="293111"/>
            </a:xfrm>
            <a:custGeom>
              <a:gdLst>
                <a:gd fmla="*/ 0 w 279" name="T0"/>
                <a:gd fmla="*/ 197 h 197" name="T1"/>
                <a:gd fmla="*/ 279 w 279" name="T2"/>
                <a:gd fmla="*/ 52 h 197" name="T3"/>
                <a:gd fmla="*/ 279 w 279" name="T4"/>
                <a:gd fmla="*/ 0 h 197" name="T5"/>
                <a:gd fmla="*/ 0 w 279" name="T6"/>
                <a:gd fmla="*/ 146 h 197" name="T7"/>
                <a:gd fmla="*/ 0 w 279" name="T8"/>
                <a:gd fmla="*/ 197 h 197" name="T9"/>
              </a:gdLst>
              <a:cxnLst>
                <a:cxn ang="0">
                  <a:pos x="T0" y="T1"/>
                </a:cxn>
                <a:cxn ang="0">
                  <a:pos x="T2" y="T3"/>
                </a:cxn>
                <a:cxn ang="0">
                  <a:pos x="T4" y="T5"/>
                </a:cxn>
                <a:cxn ang="0">
                  <a:pos x="T6" y="T7"/>
                </a:cxn>
                <a:cxn ang="0">
                  <a:pos x="T8" y="T9"/>
                </a:cxn>
              </a:cxnLst>
              <a:rect b="b" l="0" r="r" t="0"/>
              <a:pathLst>
                <a:path h="197" w="279">
                  <a:moveTo>
                    <a:pt x="0" y="197"/>
                  </a:moveTo>
                  <a:lnTo>
                    <a:pt x="279" y="52"/>
                  </a:lnTo>
                  <a:lnTo>
                    <a:pt x="279" y="0"/>
                  </a:lnTo>
                  <a:lnTo>
                    <a:pt x="0" y="146"/>
                  </a:lnTo>
                  <a:lnTo>
                    <a:pt x="0" y="197"/>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3" name="Freeform 19"/>
            <p:cNvSpPr/>
            <p:nvPr/>
          </p:nvSpPr>
          <p:spPr bwMode="auto">
            <a:xfrm>
              <a:off x="6996410" y="4482710"/>
              <a:ext cx="205327" cy="190448"/>
            </a:xfrm>
            <a:custGeom>
              <a:gdLst>
                <a:gd fmla="*/ 138 w 138" name="T0"/>
                <a:gd fmla="*/ 128 h 128" name="T1"/>
                <a:gd fmla="*/ 0 w 138" name="T2"/>
                <a:gd fmla="*/ 52 h 128" name="T3"/>
                <a:gd fmla="*/ 0 w 138" name="T4"/>
                <a:gd fmla="*/ 0 h 128" name="T5"/>
                <a:gd fmla="*/ 138 w 138" name="T6"/>
                <a:gd fmla="*/ 77 h 128" name="T7"/>
                <a:gd fmla="*/ 138 w 138" name="T8"/>
                <a:gd fmla="*/ 128 h 128" name="T9"/>
              </a:gdLst>
              <a:cxnLst>
                <a:cxn ang="0">
                  <a:pos x="T0" y="T1"/>
                </a:cxn>
                <a:cxn ang="0">
                  <a:pos x="T2" y="T3"/>
                </a:cxn>
                <a:cxn ang="0">
                  <a:pos x="T4" y="T5"/>
                </a:cxn>
                <a:cxn ang="0">
                  <a:pos x="T6" y="T7"/>
                </a:cxn>
                <a:cxn ang="0">
                  <a:pos x="T8" y="T9"/>
                </a:cxn>
              </a:cxnLst>
              <a:rect b="b" l="0" r="r" t="0"/>
              <a:pathLst>
                <a:path h="128" w="138">
                  <a:moveTo>
                    <a:pt x="138" y="128"/>
                  </a:moveTo>
                  <a:lnTo>
                    <a:pt x="0" y="52"/>
                  </a:lnTo>
                  <a:lnTo>
                    <a:pt x="0" y="0"/>
                  </a:lnTo>
                  <a:lnTo>
                    <a:pt x="138" y="77"/>
                  </a:lnTo>
                  <a:lnTo>
                    <a:pt x="138" y="128"/>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4" name="Freeform 20"/>
            <p:cNvSpPr/>
            <p:nvPr/>
          </p:nvSpPr>
          <p:spPr bwMode="auto">
            <a:xfrm>
              <a:off x="6791083" y="4073544"/>
              <a:ext cx="621931" cy="330308"/>
            </a:xfrm>
            <a:custGeom>
              <a:gdLst>
                <a:gd fmla="*/ 280 w 418" name="T0"/>
                <a:gd fmla="*/ 0 h 222" name="T1"/>
                <a:gd fmla="*/ 418 w 418" name="T2"/>
                <a:gd fmla="*/ 76 h 222" name="T3"/>
                <a:gd fmla="*/ 138 w 418" name="T4"/>
                <a:gd fmla="*/ 222 h 222" name="T5"/>
                <a:gd fmla="*/ 0 w 418" name="T6"/>
                <a:gd fmla="*/ 145 h 222" name="T7"/>
                <a:gd fmla="*/ 280 w 418" name="T8"/>
                <a:gd fmla="*/ 0 h 222" name="T9"/>
              </a:gdLst>
              <a:cxnLst>
                <a:cxn ang="0">
                  <a:pos x="T0" y="T1"/>
                </a:cxn>
                <a:cxn ang="0">
                  <a:pos x="T2" y="T3"/>
                </a:cxn>
                <a:cxn ang="0">
                  <a:pos x="T4" y="T5"/>
                </a:cxn>
                <a:cxn ang="0">
                  <a:pos x="T6" y="T7"/>
                </a:cxn>
                <a:cxn ang="0">
                  <a:pos x="T8" y="T9"/>
                </a:cxn>
              </a:cxnLst>
              <a:rect b="b" l="0" r="r" t="0"/>
              <a:pathLst>
                <a:path h="221" w="418">
                  <a:moveTo>
                    <a:pt x="280" y="0"/>
                  </a:moveTo>
                  <a:lnTo>
                    <a:pt x="418" y="76"/>
                  </a:lnTo>
                  <a:lnTo>
                    <a:pt x="138" y="222"/>
                  </a:lnTo>
                  <a:lnTo>
                    <a:pt x="0" y="145"/>
                  </a:lnTo>
                  <a:lnTo>
                    <a:pt x="280" y="0"/>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5" name="Freeform 21"/>
            <p:cNvSpPr/>
            <p:nvPr/>
          </p:nvSpPr>
          <p:spPr bwMode="auto">
            <a:xfrm>
              <a:off x="6996410" y="4186622"/>
              <a:ext cx="416605" cy="296087"/>
            </a:xfrm>
            <a:custGeom>
              <a:gdLst>
                <a:gd fmla="*/ 0 w 280" name="T0"/>
                <a:gd fmla="*/ 199 h 199" name="T1"/>
                <a:gd fmla="*/ 280 w 280" name="T2"/>
                <a:gd fmla="*/ 54 h 199" name="T3"/>
                <a:gd fmla="*/ 280 w 280" name="T4"/>
                <a:gd fmla="*/ 0 h 199" name="T5"/>
                <a:gd fmla="*/ 0 w 280" name="T6"/>
                <a:gd fmla="*/ 146 h 199" name="T7"/>
                <a:gd fmla="*/ 0 w 280" name="T8"/>
                <a:gd fmla="*/ 199 h 199" name="T9"/>
              </a:gdLst>
              <a:cxnLst>
                <a:cxn ang="0">
                  <a:pos x="T0" y="T1"/>
                </a:cxn>
                <a:cxn ang="0">
                  <a:pos x="T2" y="T3"/>
                </a:cxn>
                <a:cxn ang="0">
                  <a:pos x="T4" y="T5"/>
                </a:cxn>
                <a:cxn ang="0">
                  <a:pos x="T6" y="T7"/>
                </a:cxn>
                <a:cxn ang="0">
                  <a:pos x="T8" y="T9"/>
                </a:cxn>
              </a:cxnLst>
              <a:rect b="b" l="0" r="r" t="0"/>
              <a:pathLst>
                <a:path h="199" w="280">
                  <a:moveTo>
                    <a:pt x="0" y="199"/>
                  </a:moveTo>
                  <a:lnTo>
                    <a:pt x="280" y="54"/>
                  </a:lnTo>
                  <a:lnTo>
                    <a:pt x="280" y="0"/>
                  </a:lnTo>
                  <a:lnTo>
                    <a:pt x="0" y="146"/>
                  </a:lnTo>
                  <a:lnTo>
                    <a:pt x="0" y="199"/>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6" name="Freeform 22"/>
            <p:cNvSpPr/>
            <p:nvPr/>
          </p:nvSpPr>
          <p:spPr bwMode="auto">
            <a:xfrm>
              <a:off x="6791083" y="4289286"/>
              <a:ext cx="205327" cy="193424"/>
            </a:xfrm>
            <a:custGeom>
              <a:gdLst>
                <a:gd fmla="*/ 138 w 138" name="T0"/>
                <a:gd fmla="*/ 130 h 130" name="T1"/>
                <a:gd fmla="*/ 0 w 138" name="T2"/>
                <a:gd fmla="*/ 54 h 130" name="T3"/>
                <a:gd fmla="*/ 0 w 138" name="T4"/>
                <a:gd fmla="*/ 0 h 130" name="T5"/>
                <a:gd fmla="*/ 138 w 138" name="T6"/>
                <a:gd fmla="*/ 77 h 130" name="T7"/>
                <a:gd fmla="*/ 138 w 138" name="T8"/>
                <a:gd fmla="*/ 130 h 130" name="T9"/>
              </a:gdLst>
              <a:cxnLst>
                <a:cxn ang="0">
                  <a:pos x="T0" y="T1"/>
                </a:cxn>
                <a:cxn ang="0">
                  <a:pos x="T2" y="T3"/>
                </a:cxn>
                <a:cxn ang="0">
                  <a:pos x="T4" y="T5"/>
                </a:cxn>
                <a:cxn ang="0">
                  <a:pos x="T6" y="T7"/>
                </a:cxn>
                <a:cxn ang="0">
                  <a:pos x="T8" y="T9"/>
                </a:cxn>
              </a:cxnLst>
              <a:rect b="b" l="0" r="r" t="0"/>
              <a:pathLst>
                <a:path h="130" w="138">
                  <a:moveTo>
                    <a:pt x="138" y="130"/>
                  </a:moveTo>
                  <a:lnTo>
                    <a:pt x="0" y="54"/>
                  </a:lnTo>
                  <a:lnTo>
                    <a:pt x="0" y="0"/>
                  </a:lnTo>
                  <a:lnTo>
                    <a:pt x="138" y="77"/>
                  </a:lnTo>
                  <a:lnTo>
                    <a:pt x="138" y="130"/>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7" name="Freeform 23"/>
            <p:cNvSpPr/>
            <p:nvPr/>
          </p:nvSpPr>
          <p:spPr bwMode="auto">
            <a:xfrm>
              <a:off x="6585757" y="3880120"/>
              <a:ext cx="621931" cy="330308"/>
            </a:xfrm>
            <a:custGeom>
              <a:gdLst>
                <a:gd fmla="*/ 280 w 418" name="T0"/>
                <a:gd fmla="*/ 0 h 222" name="T1"/>
                <a:gd fmla="*/ 418 w 418" name="T2"/>
                <a:gd fmla="*/ 77 h 222" name="T3"/>
                <a:gd fmla="*/ 138 w 418" name="T4"/>
                <a:gd fmla="*/ 222 h 222" name="T5"/>
                <a:gd fmla="*/ 0 w 418" name="T6"/>
                <a:gd fmla="*/ 145 h 222" name="T7"/>
                <a:gd fmla="*/ 280 w 418" name="T8"/>
                <a:gd fmla="*/ 0 h 222" name="T9"/>
              </a:gdLst>
              <a:cxnLst>
                <a:cxn ang="0">
                  <a:pos x="T0" y="T1"/>
                </a:cxn>
                <a:cxn ang="0">
                  <a:pos x="T2" y="T3"/>
                </a:cxn>
                <a:cxn ang="0">
                  <a:pos x="T4" y="T5"/>
                </a:cxn>
                <a:cxn ang="0">
                  <a:pos x="T6" y="T7"/>
                </a:cxn>
                <a:cxn ang="0">
                  <a:pos x="T8" y="T9"/>
                </a:cxn>
              </a:cxnLst>
              <a:rect b="b" l="0" r="r" t="0"/>
              <a:pathLst>
                <a:path h="221" w="418">
                  <a:moveTo>
                    <a:pt x="280" y="0"/>
                  </a:moveTo>
                  <a:lnTo>
                    <a:pt x="418" y="77"/>
                  </a:lnTo>
                  <a:lnTo>
                    <a:pt x="138" y="222"/>
                  </a:lnTo>
                  <a:lnTo>
                    <a:pt x="0" y="145"/>
                  </a:lnTo>
                  <a:lnTo>
                    <a:pt x="280" y="0"/>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8" name="Freeform 24"/>
            <p:cNvSpPr/>
            <p:nvPr/>
          </p:nvSpPr>
          <p:spPr bwMode="auto">
            <a:xfrm>
              <a:off x="6791083" y="3994687"/>
              <a:ext cx="416605" cy="294599"/>
            </a:xfrm>
            <a:custGeom>
              <a:gdLst>
                <a:gd fmla="*/ 0 w 280" name="T0"/>
                <a:gd fmla="*/ 198 h 198" name="T1"/>
                <a:gd fmla="*/ 280 w 280" name="T2"/>
                <a:gd fmla="*/ 53 h 198" name="T3"/>
                <a:gd fmla="*/ 280 w 280" name="T4"/>
                <a:gd fmla="*/ 0 h 198" name="T5"/>
                <a:gd fmla="*/ 0 w 280" name="T6"/>
                <a:gd fmla="*/ 145 h 198" name="T7"/>
                <a:gd fmla="*/ 0 w 280" name="T8"/>
                <a:gd fmla="*/ 198 h 198" name="T9"/>
              </a:gdLst>
              <a:cxnLst>
                <a:cxn ang="0">
                  <a:pos x="T0" y="T1"/>
                </a:cxn>
                <a:cxn ang="0">
                  <a:pos x="T2" y="T3"/>
                </a:cxn>
                <a:cxn ang="0">
                  <a:pos x="T4" y="T5"/>
                </a:cxn>
                <a:cxn ang="0">
                  <a:pos x="T6" y="T7"/>
                </a:cxn>
                <a:cxn ang="0">
                  <a:pos x="T8" y="T9"/>
                </a:cxn>
              </a:cxnLst>
              <a:rect b="b" l="0" r="r" t="0"/>
              <a:pathLst>
                <a:path h="198" w="280">
                  <a:moveTo>
                    <a:pt x="0" y="198"/>
                  </a:moveTo>
                  <a:lnTo>
                    <a:pt x="280" y="53"/>
                  </a:lnTo>
                  <a:lnTo>
                    <a:pt x="280" y="0"/>
                  </a:lnTo>
                  <a:lnTo>
                    <a:pt x="0" y="145"/>
                  </a:lnTo>
                  <a:lnTo>
                    <a:pt x="0" y="198"/>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9" name="Freeform 25"/>
            <p:cNvSpPr/>
            <p:nvPr/>
          </p:nvSpPr>
          <p:spPr bwMode="auto">
            <a:xfrm>
              <a:off x="6585757" y="4095863"/>
              <a:ext cx="205327" cy="193424"/>
            </a:xfrm>
            <a:custGeom>
              <a:gdLst>
                <a:gd fmla="*/ 138 w 138" name="T0"/>
                <a:gd fmla="*/ 130 h 130" name="T1"/>
                <a:gd fmla="*/ 0 w 138" name="T2"/>
                <a:gd fmla="*/ 54 h 130" name="T3"/>
                <a:gd fmla="*/ 0 w 138" name="T4"/>
                <a:gd fmla="*/ 0 h 130" name="T5"/>
                <a:gd fmla="*/ 138 w 138" name="T6"/>
                <a:gd fmla="*/ 77 h 130" name="T7"/>
                <a:gd fmla="*/ 138 w 138" name="T8"/>
                <a:gd fmla="*/ 130 h 130" name="T9"/>
              </a:gdLst>
              <a:cxnLst>
                <a:cxn ang="0">
                  <a:pos x="T0" y="T1"/>
                </a:cxn>
                <a:cxn ang="0">
                  <a:pos x="T2" y="T3"/>
                </a:cxn>
                <a:cxn ang="0">
                  <a:pos x="T4" y="T5"/>
                </a:cxn>
                <a:cxn ang="0">
                  <a:pos x="T6" y="T7"/>
                </a:cxn>
                <a:cxn ang="0">
                  <a:pos x="T8" y="T9"/>
                </a:cxn>
              </a:cxnLst>
              <a:rect b="b" l="0" r="r" t="0"/>
              <a:pathLst>
                <a:path h="130" w="138">
                  <a:moveTo>
                    <a:pt x="138" y="130"/>
                  </a:moveTo>
                  <a:lnTo>
                    <a:pt x="0" y="54"/>
                  </a:lnTo>
                  <a:lnTo>
                    <a:pt x="0" y="0"/>
                  </a:lnTo>
                  <a:lnTo>
                    <a:pt x="138" y="77"/>
                  </a:lnTo>
                  <a:lnTo>
                    <a:pt x="138" y="130"/>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0" name="Freeform 26"/>
            <p:cNvSpPr/>
            <p:nvPr/>
          </p:nvSpPr>
          <p:spPr bwMode="auto">
            <a:xfrm>
              <a:off x="6381919" y="3689673"/>
              <a:ext cx="620444" cy="330308"/>
            </a:xfrm>
            <a:custGeom>
              <a:gdLst>
                <a:gd fmla="*/ 279 w 417" name="T0"/>
                <a:gd fmla="*/ 0 h 222" name="T1"/>
                <a:gd fmla="*/ 417 w 417" name="T2"/>
                <a:gd fmla="*/ 77 h 222" name="T3"/>
                <a:gd fmla="*/ 137 w 417" name="T4"/>
                <a:gd fmla="*/ 222 h 222" name="T5"/>
                <a:gd fmla="*/ 0 w 417" name="T6"/>
                <a:gd fmla="*/ 145 h 222" name="T7"/>
                <a:gd fmla="*/ 279 w 417" name="T8"/>
                <a:gd fmla="*/ 0 h 222" name="T9"/>
              </a:gdLst>
              <a:cxnLst>
                <a:cxn ang="0">
                  <a:pos x="T0" y="T1"/>
                </a:cxn>
                <a:cxn ang="0">
                  <a:pos x="T2" y="T3"/>
                </a:cxn>
                <a:cxn ang="0">
                  <a:pos x="T4" y="T5"/>
                </a:cxn>
                <a:cxn ang="0">
                  <a:pos x="T6" y="T7"/>
                </a:cxn>
                <a:cxn ang="0">
                  <a:pos x="T8" y="T9"/>
                </a:cxn>
              </a:cxnLst>
              <a:rect b="b" l="0" r="r" t="0"/>
              <a:pathLst>
                <a:path h="221" w="417">
                  <a:moveTo>
                    <a:pt x="279" y="0"/>
                  </a:moveTo>
                  <a:lnTo>
                    <a:pt x="417" y="77"/>
                  </a:lnTo>
                  <a:lnTo>
                    <a:pt x="137" y="222"/>
                  </a:lnTo>
                  <a:lnTo>
                    <a:pt x="0" y="145"/>
                  </a:lnTo>
                  <a:lnTo>
                    <a:pt x="279" y="0"/>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1" name="Freeform 27"/>
            <p:cNvSpPr/>
            <p:nvPr/>
          </p:nvSpPr>
          <p:spPr bwMode="auto">
            <a:xfrm>
              <a:off x="6585757" y="3804239"/>
              <a:ext cx="416605" cy="291623"/>
            </a:xfrm>
            <a:custGeom>
              <a:gdLst>
                <a:gd fmla="*/ 0 w 280" name="T0"/>
                <a:gd fmla="*/ 196 h 196" name="T1"/>
                <a:gd fmla="*/ 280 w 280" name="T2"/>
                <a:gd fmla="*/ 51 h 196" name="T3"/>
                <a:gd fmla="*/ 280 w 280" name="T4"/>
                <a:gd fmla="*/ 0 h 196" name="T5"/>
                <a:gd fmla="*/ 0 w 280" name="T6"/>
                <a:gd fmla="*/ 145 h 196" name="T7"/>
                <a:gd fmla="*/ 0 w 280" name="T8"/>
                <a:gd fmla="*/ 196 h 196" name="T9"/>
              </a:gdLst>
              <a:cxnLst>
                <a:cxn ang="0">
                  <a:pos x="T0" y="T1"/>
                </a:cxn>
                <a:cxn ang="0">
                  <a:pos x="T2" y="T3"/>
                </a:cxn>
                <a:cxn ang="0">
                  <a:pos x="T4" y="T5"/>
                </a:cxn>
                <a:cxn ang="0">
                  <a:pos x="T6" y="T7"/>
                </a:cxn>
                <a:cxn ang="0">
                  <a:pos x="T8" y="T9"/>
                </a:cxn>
              </a:cxnLst>
              <a:rect b="b" l="0" r="r" t="0"/>
              <a:pathLst>
                <a:path h="196" w="280">
                  <a:moveTo>
                    <a:pt x="0" y="196"/>
                  </a:moveTo>
                  <a:lnTo>
                    <a:pt x="280" y="51"/>
                  </a:lnTo>
                  <a:lnTo>
                    <a:pt x="280" y="0"/>
                  </a:lnTo>
                  <a:lnTo>
                    <a:pt x="0" y="145"/>
                  </a:lnTo>
                  <a:lnTo>
                    <a:pt x="0" y="196"/>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2" name="Freeform 28"/>
            <p:cNvSpPr/>
            <p:nvPr/>
          </p:nvSpPr>
          <p:spPr bwMode="auto">
            <a:xfrm>
              <a:off x="6381919" y="3905415"/>
              <a:ext cx="203839" cy="190448"/>
            </a:xfrm>
            <a:custGeom>
              <a:gdLst>
                <a:gd fmla="*/ 137 w 137" name="T0"/>
                <a:gd fmla="*/ 128 h 128" name="T1"/>
                <a:gd fmla="*/ 0 w 137" name="T2"/>
                <a:gd fmla="*/ 52 h 128" name="T3"/>
                <a:gd fmla="*/ 0 w 137" name="T4"/>
                <a:gd fmla="*/ 0 h 128" name="T5"/>
                <a:gd fmla="*/ 137 w 137" name="T6"/>
                <a:gd fmla="*/ 77 h 128" name="T7"/>
                <a:gd fmla="*/ 137 w 137" name="T8"/>
                <a:gd fmla="*/ 128 h 128" name="T9"/>
              </a:gdLst>
              <a:cxnLst>
                <a:cxn ang="0">
                  <a:pos x="T0" y="T1"/>
                </a:cxn>
                <a:cxn ang="0">
                  <a:pos x="T2" y="T3"/>
                </a:cxn>
                <a:cxn ang="0">
                  <a:pos x="T4" y="T5"/>
                </a:cxn>
                <a:cxn ang="0">
                  <a:pos x="T6" y="T7"/>
                </a:cxn>
                <a:cxn ang="0">
                  <a:pos x="T8" y="T9"/>
                </a:cxn>
              </a:cxnLst>
              <a:rect b="b" l="0" r="r" t="0"/>
              <a:pathLst>
                <a:path h="128" w="137">
                  <a:moveTo>
                    <a:pt x="137" y="128"/>
                  </a:moveTo>
                  <a:lnTo>
                    <a:pt x="0" y="52"/>
                  </a:lnTo>
                  <a:lnTo>
                    <a:pt x="0" y="0"/>
                  </a:lnTo>
                  <a:lnTo>
                    <a:pt x="137" y="77"/>
                  </a:lnTo>
                  <a:lnTo>
                    <a:pt x="137" y="128"/>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3" name="Freeform 29"/>
            <p:cNvSpPr/>
            <p:nvPr/>
          </p:nvSpPr>
          <p:spPr bwMode="auto">
            <a:xfrm>
              <a:off x="6176592" y="3496249"/>
              <a:ext cx="620444" cy="330308"/>
            </a:xfrm>
            <a:custGeom>
              <a:gdLst>
                <a:gd fmla="*/ 279 w 417" name="T0"/>
                <a:gd fmla="*/ 0 h 222" name="T1"/>
                <a:gd fmla="*/ 417 w 417" name="T2"/>
                <a:gd fmla="*/ 77 h 222" name="T3"/>
                <a:gd fmla="*/ 138 w 417" name="T4"/>
                <a:gd fmla="*/ 222 h 222" name="T5"/>
                <a:gd fmla="*/ 0 w 417" name="T6"/>
                <a:gd fmla="*/ 145 h 222" name="T7"/>
                <a:gd fmla="*/ 279 w 417" name="T8"/>
                <a:gd fmla="*/ 0 h 222" name="T9"/>
              </a:gdLst>
              <a:cxnLst>
                <a:cxn ang="0">
                  <a:pos x="T0" y="T1"/>
                </a:cxn>
                <a:cxn ang="0">
                  <a:pos x="T2" y="T3"/>
                </a:cxn>
                <a:cxn ang="0">
                  <a:pos x="T4" y="T5"/>
                </a:cxn>
                <a:cxn ang="0">
                  <a:pos x="T6" y="T7"/>
                </a:cxn>
                <a:cxn ang="0">
                  <a:pos x="T8" y="T9"/>
                </a:cxn>
              </a:cxnLst>
              <a:rect b="b" l="0" r="r" t="0"/>
              <a:pathLst>
                <a:path h="221" w="417">
                  <a:moveTo>
                    <a:pt x="279" y="0"/>
                  </a:moveTo>
                  <a:lnTo>
                    <a:pt x="417" y="77"/>
                  </a:lnTo>
                  <a:lnTo>
                    <a:pt x="138" y="222"/>
                  </a:lnTo>
                  <a:lnTo>
                    <a:pt x="0" y="145"/>
                  </a:lnTo>
                  <a:lnTo>
                    <a:pt x="279" y="0"/>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4" name="Freeform 30"/>
            <p:cNvSpPr/>
            <p:nvPr/>
          </p:nvSpPr>
          <p:spPr bwMode="auto">
            <a:xfrm>
              <a:off x="6381919" y="3610816"/>
              <a:ext cx="415117" cy="294599"/>
            </a:xfrm>
            <a:custGeom>
              <a:gdLst>
                <a:gd fmla="*/ 0 w 279" name="T0"/>
                <a:gd fmla="*/ 198 h 198" name="T1"/>
                <a:gd fmla="*/ 279 w 279" name="T2"/>
                <a:gd fmla="*/ 53 h 198" name="T3"/>
                <a:gd fmla="*/ 279 w 279" name="T4"/>
                <a:gd fmla="*/ 0 h 198" name="T5"/>
                <a:gd fmla="*/ 0 w 279" name="T6"/>
                <a:gd fmla="*/ 145 h 198" name="T7"/>
                <a:gd fmla="*/ 0 w 279" name="T8"/>
                <a:gd fmla="*/ 198 h 198" name="T9"/>
              </a:gdLst>
              <a:cxnLst>
                <a:cxn ang="0">
                  <a:pos x="T0" y="T1"/>
                </a:cxn>
                <a:cxn ang="0">
                  <a:pos x="T2" y="T3"/>
                </a:cxn>
                <a:cxn ang="0">
                  <a:pos x="T4" y="T5"/>
                </a:cxn>
                <a:cxn ang="0">
                  <a:pos x="T6" y="T7"/>
                </a:cxn>
                <a:cxn ang="0">
                  <a:pos x="T8" y="T9"/>
                </a:cxn>
              </a:cxnLst>
              <a:rect b="b" l="0" r="r" t="0"/>
              <a:pathLst>
                <a:path h="198" w="279">
                  <a:moveTo>
                    <a:pt x="0" y="198"/>
                  </a:moveTo>
                  <a:lnTo>
                    <a:pt x="279" y="53"/>
                  </a:lnTo>
                  <a:lnTo>
                    <a:pt x="279" y="0"/>
                  </a:lnTo>
                  <a:lnTo>
                    <a:pt x="0" y="145"/>
                  </a:lnTo>
                  <a:lnTo>
                    <a:pt x="0" y="198"/>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5" name="Freeform 31"/>
            <p:cNvSpPr/>
            <p:nvPr/>
          </p:nvSpPr>
          <p:spPr bwMode="auto">
            <a:xfrm>
              <a:off x="6176592" y="3711991"/>
              <a:ext cx="205327" cy="193424"/>
            </a:xfrm>
            <a:custGeom>
              <a:gdLst>
                <a:gd fmla="*/ 138 w 138" name="T0"/>
                <a:gd fmla="*/ 130 h 130" name="T1"/>
                <a:gd fmla="*/ 0 w 138" name="T2"/>
                <a:gd fmla="*/ 54 h 130" name="T3"/>
                <a:gd fmla="*/ 0 w 138" name="T4"/>
                <a:gd fmla="*/ 0 h 130" name="T5"/>
                <a:gd fmla="*/ 138 w 138" name="T6"/>
                <a:gd fmla="*/ 77 h 130" name="T7"/>
                <a:gd fmla="*/ 138 w 138" name="T8"/>
                <a:gd fmla="*/ 130 h 130" name="T9"/>
              </a:gdLst>
              <a:cxnLst>
                <a:cxn ang="0">
                  <a:pos x="T0" y="T1"/>
                </a:cxn>
                <a:cxn ang="0">
                  <a:pos x="T2" y="T3"/>
                </a:cxn>
                <a:cxn ang="0">
                  <a:pos x="T4" y="T5"/>
                </a:cxn>
                <a:cxn ang="0">
                  <a:pos x="T6" y="T7"/>
                </a:cxn>
                <a:cxn ang="0">
                  <a:pos x="T8" y="T9"/>
                </a:cxn>
              </a:cxnLst>
              <a:rect b="b" l="0" r="r" t="0"/>
              <a:pathLst>
                <a:path h="130" w="138">
                  <a:moveTo>
                    <a:pt x="138" y="130"/>
                  </a:moveTo>
                  <a:lnTo>
                    <a:pt x="0" y="54"/>
                  </a:lnTo>
                  <a:lnTo>
                    <a:pt x="0" y="0"/>
                  </a:lnTo>
                  <a:lnTo>
                    <a:pt x="138" y="77"/>
                  </a:lnTo>
                  <a:lnTo>
                    <a:pt x="138" y="130"/>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6" name="Freeform 32"/>
            <p:cNvSpPr/>
            <p:nvPr/>
          </p:nvSpPr>
          <p:spPr bwMode="auto">
            <a:xfrm>
              <a:off x="5971266" y="3305801"/>
              <a:ext cx="620444" cy="327332"/>
            </a:xfrm>
            <a:custGeom>
              <a:gdLst>
                <a:gd fmla="*/ 280 w 417" name="T0"/>
                <a:gd fmla="*/ 0 h 220" name="T1"/>
                <a:gd fmla="*/ 417 w 417" name="T2"/>
                <a:gd fmla="*/ 77 h 220" name="T3"/>
                <a:gd fmla="*/ 138 w 417" name="T4"/>
                <a:gd fmla="*/ 220 h 220" name="T5"/>
                <a:gd fmla="*/ 0 w 417" name="T6"/>
                <a:gd fmla="*/ 143 h 220" name="T7"/>
                <a:gd fmla="*/ 280 w 417" name="T8"/>
                <a:gd fmla="*/ 0 h 220" name="T9"/>
              </a:gdLst>
              <a:cxnLst>
                <a:cxn ang="0">
                  <a:pos x="T0" y="T1"/>
                </a:cxn>
                <a:cxn ang="0">
                  <a:pos x="T2" y="T3"/>
                </a:cxn>
                <a:cxn ang="0">
                  <a:pos x="T4" y="T5"/>
                </a:cxn>
                <a:cxn ang="0">
                  <a:pos x="T6" y="T7"/>
                </a:cxn>
                <a:cxn ang="0">
                  <a:pos x="T8" y="T9"/>
                </a:cxn>
              </a:cxnLst>
              <a:rect b="b" l="0" r="r" t="0"/>
              <a:pathLst>
                <a:path h="220" w="417">
                  <a:moveTo>
                    <a:pt x="280" y="0"/>
                  </a:moveTo>
                  <a:lnTo>
                    <a:pt x="417" y="77"/>
                  </a:lnTo>
                  <a:lnTo>
                    <a:pt x="138" y="220"/>
                  </a:lnTo>
                  <a:lnTo>
                    <a:pt x="0" y="143"/>
                  </a:lnTo>
                  <a:lnTo>
                    <a:pt x="280" y="0"/>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7" name="Freeform 33"/>
            <p:cNvSpPr/>
            <p:nvPr/>
          </p:nvSpPr>
          <p:spPr bwMode="auto">
            <a:xfrm>
              <a:off x="5971266" y="3305801"/>
              <a:ext cx="620444" cy="327332"/>
            </a:xfrm>
            <a:custGeom>
              <a:gdLst>
                <a:gd fmla="*/ 280 w 417" name="T0"/>
                <a:gd fmla="*/ 0 h 220" name="T1"/>
                <a:gd fmla="*/ 417 w 417" name="T2"/>
                <a:gd fmla="*/ 77 h 220" name="T3"/>
                <a:gd fmla="*/ 138 w 417" name="T4"/>
                <a:gd fmla="*/ 220 h 220" name="T5"/>
                <a:gd fmla="*/ 0 w 417" name="T6"/>
                <a:gd fmla="*/ 143 h 220" name="T7"/>
                <a:gd fmla="*/ 280 w 417" name="T8"/>
                <a:gd fmla="*/ 0 h 220" name="T9"/>
              </a:gdLst>
              <a:cxnLst>
                <a:cxn ang="0">
                  <a:pos x="T0" y="T1"/>
                </a:cxn>
                <a:cxn ang="0">
                  <a:pos x="T2" y="T3"/>
                </a:cxn>
                <a:cxn ang="0">
                  <a:pos x="T4" y="T5"/>
                </a:cxn>
                <a:cxn ang="0">
                  <a:pos x="T6" y="T7"/>
                </a:cxn>
                <a:cxn ang="0">
                  <a:pos x="T8" y="T9"/>
                </a:cxn>
              </a:cxnLst>
              <a:rect b="b" l="0" r="r" t="0"/>
              <a:pathLst>
                <a:path h="220" w="417">
                  <a:moveTo>
                    <a:pt x="280" y="0"/>
                  </a:moveTo>
                  <a:lnTo>
                    <a:pt x="417" y="77"/>
                  </a:lnTo>
                  <a:lnTo>
                    <a:pt x="138" y="220"/>
                  </a:lnTo>
                  <a:lnTo>
                    <a:pt x="0" y="143"/>
                  </a:lnTo>
                  <a:lnTo>
                    <a:pt x="28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8" name="Freeform 34"/>
            <p:cNvSpPr/>
            <p:nvPr/>
          </p:nvSpPr>
          <p:spPr bwMode="auto">
            <a:xfrm>
              <a:off x="6176592" y="3420368"/>
              <a:ext cx="415117" cy="291623"/>
            </a:xfrm>
            <a:custGeom>
              <a:gdLst>
                <a:gd fmla="*/ 0 w 279" name="T0"/>
                <a:gd fmla="*/ 196 h 196" name="T1"/>
                <a:gd fmla="*/ 279 w 279" name="T2"/>
                <a:gd fmla="*/ 51 h 196" name="T3"/>
                <a:gd fmla="*/ 279 w 279" name="T4"/>
                <a:gd fmla="*/ 0 h 196" name="T5"/>
                <a:gd fmla="*/ 0 w 279" name="T6"/>
                <a:gd fmla="*/ 143 h 196" name="T7"/>
                <a:gd fmla="*/ 0 w 279" name="T8"/>
                <a:gd fmla="*/ 196 h 196" name="T9"/>
              </a:gdLst>
              <a:cxnLst>
                <a:cxn ang="0">
                  <a:pos x="T0" y="T1"/>
                </a:cxn>
                <a:cxn ang="0">
                  <a:pos x="T2" y="T3"/>
                </a:cxn>
                <a:cxn ang="0">
                  <a:pos x="T4" y="T5"/>
                </a:cxn>
                <a:cxn ang="0">
                  <a:pos x="T6" y="T7"/>
                </a:cxn>
                <a:cxn ang="0">
                  <a:pos x="T8" y="T9"/>
                </a:cxn>
              </a:cxnLst>
              <a:rect b="b" l="0" r="r" t="0"/>
              <a:pathLst>
                <a:path h="196" w="279">
                  <a:moveTo>
                    <a:pt x="0" y="196"/>
                  </a:moveTo>
                  <a:lnTo>
                    <a:pt x="279" y="51"/>
                  </a:lnTo>
                  <a:lnTo>
                    <a:pt x="279" y="0"/>
                  </a:lnTo>
                  <a:lnTo>
                    <a:pt x="0" y="143"/>
                  </a:lnTo>
                  <a:lnTo>
                    <a:pt x="0" y="196"/>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9" name="Freeform 35"/>
            <p:cNvSpPr/>
            <p:nvPr/>
          </p:nvSpPr>
          <p:spPr bwMode="auto">
            <a:xfrm>
              <a:off x="6176592" y="3420368"/>
              <a:ext cx="415117" cy="291623"/>
            </a:xfrm>
            <a:custGeom>
              <a:gdLst>
                <a:gd fmla="*/ 0 w 279" name="T0"/>
                <a:gd fmla="*/ 196 h 196" name="T1"/>
                <a:gd fmla="*/ 279 w 279" name="T2"/>
                <a:gd fmla="*/ 51 h 196" name="T3"/>
                <a:gd fmla="*/ 279 w 279" name="T4"/>
                <a:gd fmla="*/ 0 h 196" name="T5"/>
                <a:gd fmla="*/ 0 w 279" name="T6"/>
                <a:gd fmla="*/ 143 h 196" name="T7"/>
                <a:gd fmla="*/ 0 w 279" name="T8"/>
                <a:gd fmla="*/ 196 h 196" name="T9"/>
              </a:gdLst>
              <a:cxnLst>
                <a:cxn ang="0">
                  <a:pos x="T0" y="T1"/>
                </a:cxn>
                <a:cxn ang="0">
                  <a:pos x="T2" y="T3"/>
                </a:cxn>
                <a:cxn ang="0">
                  <a:pos x="T4" y="T5"/>
                </a:cxn>
                <a:cxn ang="0">
                  <a:pos x="T6" y="T7"/>
                </a:cxn>
                <a:cxn ang="0">
                  <a:pos x="T8" y="T9"/>
                </a:cxn>
              </a:cxnLst>
              <a:rect b="b" l="0" r="r" t="0"/>
              <a:pathLst>
                <a:path h="196" w="279">
                  <a:moveTo>
                    <a:pt x="0" y="196"/>
                  </a:moveTo>
                  <a:lnTo>
                    <a:pt x="279" y="51"/>
                  </a:lnTo>
                  <a:lnTo>
                    <a:pt x="279" y="0"/>
                  </a:lnTo>
                  <a:lnTo>
                    <a:pt x="0" y="143"/>
                  </a:lnTo>
                  <a:lnTo>
                    <a:pt x="0" y="196"/>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0" name="Freeform 36"/>
            <p:cNvSpPr/>
            <p:nvPr/>
          </p:nvSpPr>
          <p:spPr bwMode="auto">
            <a:xfrm>
              <a:off x="5971266" y="3518568"/>
              <a:ext cx="205327" cy="193424"/>
            </a:xfrm>
            <a:custGeom>
              <a:gdLst>
                <a:gd fmla="*/ 138 w 138" name="T0"/>
                <a:gd fmla="*/ 130 h 130" name="T1"/>
                <a:gd fmla="*/ 0 w 138" name="T2"/>
                <a:gd fmla="*/ 54 h 130" name="T3"/>
                <a:gd fmla="*/ 0 w 138" name="T4"/>
                <a:gd fmla="*/ 0 h 130" name="T5"/>
                <a:gd fmla="*/ 138 w 138" name="T6"/>
                <a:gd fmla="*/ 77 h 130" name="T7"/>
                <a:gd fmla="*/ 138 w 138" name="T8"/>
                <a:gd fmla="*/ 130 h 130" name="T9"/>
              </a:gdLst>
              <a:cxnLst>
                <a:cxn ang="0">
                  <a:pos x="T0" y="T1"/>
                </a:cxn>
                <a:cxn ang="0">
                  <a:pos x="T2" y="T3"/>
                </a:cxn>
                <a:cxn ang="0">
                  <a:pos x="T4" y="T5"/>
                </a:cxn>
                <a:cxn ang="0">
                  <a:pos x="T6" y="T7"/>
                </a:cxn>
                <a:cxn ang="0">
                  <a:pos x="T8" y="T9"/>
                </a:cxn>
              </a:cxnLst>
              <a:rect b="b" l="0" r="r" t="0"/>
              <a:pathLst>
                <a:path h="130" w="138">
                  <a:moveTo>
                    <a:pt x="138" y="130"/>
                  </a:moveTo>
                  <a:lnTo>
                    <a:pt x="0" y="54"/>
                  </a:lnTo>
                  <a:lnTo>
                    <a:pt x="0" y="0"/>
                  </a:lnTo>
                  <a:lnTo>
                    <a:pt x="138" y="77"/>
                  </a:lnTo>
                  <a:lnTo>
                    <a:pt x="138" y="130"/>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1" name="Freeform 37"/>
            <p:cNvSpPr/>
            <p:nvPr/>
          </p:nvSpPr>
          <p:spPr bwMode="auto">
            <a:xfrm>
              <a:off x="5971266" y="3518568"/>
              <a:ext cx="205327" cy="193424"/>
            </a:xfrm>
            <a:custGeom>
              <a:gdLst>
                <a:gd fmla="*/ 138 w 138" name="T0"/>
                <a:gd fmla="*/ 130 h 130" name="T1"/>
                <a:gd fmla="*/ 0 w 138" name="T2"/>
                <a:gd fmla="*/ 54 h 130" name="T3"/>
                <a:gd fmla="*/ 0 w 138" name="T4"/>
                <a:gd fmla="*/ 0 h 130" name="T5"/>
                <a:gd fmla="*/ 138 w 138" name="T6"/>
                <a:gd fmla="*/ 77 h 130" name="T7"/>
                <a:gd fmla="*/ 138 w 138" name="T8"/>
                <a:gd fmla="*/ 130 h 130" name="T9"/>
              </a:gdLst>
              <a:cxnLst>
                <a:cxn ang="0">
                  <a:pos x="T0" y="T1"/>
                </a:cxn>
                <a:cxn ang="0">
                  <a:pos x="T2" y="T3"/>
                </a:cxn>
                <a:cxn ang="0">
                  <a:pos x="T4" y="T5"/>
                </a:cxn>
                <a:cxn ang="0">
                  <a:pos x="T6" y="T7"/>
                </a:cxn>
                <a:cxn ang="0">
                  <a:pos x="T8" y="T9"/>
                </a:cxn>
              </a:cxnLst>
              <a:rect b="b" l="0" r="r" t="0"/>
              <a:pathLst>
                <a:path h="130" w="138">
                  <a:moveTo>
                    <a:pt x="138" y="130"/>
                  </a:moveTo>
                  <a:lnTo>
                    <a:pt x="0" y="54"/>
                  </a:lnTo>
                  <a:lnTo>
                    <a:pt x="0" y="0"/>
                  </a:lnTo>
                  <a:lnTo>
                    <a:pt x="138" y="77"/>
                  </a:lnTo>
                  <a:lnTo>
                    <a:pt x="138" y="13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2" name="Freeform 38"/>
            <p:cNvSpPr/>
            <p:nvPr/>
          </p:nvSpPr>
          <p:spPr bwMode="auto">
            <a:xfrm>
              <a:off x="5765939" y="3112378"/>
              <a:ext cx="621931" cy="330308"/>
            </a:xfrm>
            <a:custGeom>
              <a:gdLst>
                <a:gd fmla="*/ 280 w 418" name="T0"/>
                <a:gd fmla="*/ 0 h 222" name="T1"/>
                <a:gd fmla="*/ 418 w 418" name="T2"/>
                <a:gd fmla="*/ 77 h 222" name="T3"/>
                <a:gd fmla="*/ 138 w 418" name="T4"/>
                <a:gd fmla="*/ 222 h 222" name="T5"/>
                <a:gd fmla="*/ 0 w 418" name="T6"/>
                <a:gd fmla="*/ 145 h 222" name="T7"/>
                <a:gd fmla="*/ 280 w 418" name="T8"/>
                <a:gd fmla="*/ 0 h 222" name="T9"/>
              </a:gdLst>
              <a:cxnLst>
                <a:cxn ang="0">
                  <a:pos x="T0" y="T1"/>
                </a:cxn>
                <a:cxn ang="0">
                  <a:pos x="T2" y="T3"/>
                </a:cxn>
                <a:cxn ang="0">
                  <a:pos x="T4" y="T5"/>
                </a:cxn>
                <a:cxn ang="0">
                  <a:pos x="T6" y="T7"/>
                </a:cxn>
                <a:cxn ang="0">
                  <a:pos x="T8" y="T9"/>
                </a:cxn>
              </a:cxnLst>
              <a:rect b="b" l="0" r="r" t="0"/>
              <a:pathLst>
                <a:path h="221" w="418">
                  <a:moveTo>
                    <a:pt x="280" y="0"/>
                  </a:moveTo>
                  <a:lnTo>
                    <a:pt x="418" y="77"/>
                  </a:lnTo>
                  <a:lnTo>
                    <a:pt x="138" y="222"/>
                  </a:lnTo>
                  <a:lnTo>
                    <a:pt x="0" y="145"/>
                  </a:lnTo>
                  <a:lnTo>
                    <a:pt x="280" y="0"/>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3" name="Freeform 39"/>
            <p:cNvSpPr/>
            <p:nvPr/>
          </p:nvSpPr>
          <p:spPr bwMode="auto">
            <a:xfrm>
              <a:off x="5765939" y="3112378"/>
              <a:ext cx="621931" cy="330308"/>
            </a:xfrm>
            <a:custGeom>
              <a:gdLst>
                <a:gd fmla="*/ 280 w 418" name="T0"/>
                <a:gd fmla="*/ 0 h 222" name="T1"/>
                <a:gd fmla="*/ 418 w 418" name="T2"/>
                <a:gd fmla="*/ 77 h 222" name="T3"/>
                <a:gd fmla="*/ 138 w 418" name="T4"/>
                <a:gd fmla="*/ 222 h 222" name="T5"/>
                <a:gd fmla="*/ 0 w 418" name="T6"/>
                <a:gd fmla="*/ 145 h 222" name="T7"/>
                <a:gd fmla="*/ 280 w 418" name="T8"/>
                <a:gd fmla="*/ 0 h 222" name="T9"/>
              </a:gdLst>
              <a:cxnLst>
                <a:cxn ang="0">
                  <a:pos x="T0" y="T1"/>
                </a:cxn>
                <a:cxn ang="0">
                  <a:pos x="T2" y="T3"/>
                </a:cxn>
                <a:cxn ang="0">
                  <a:pos x="T4" y="T5"/>
                </a:cxn>
                <a:cxn ang="0">
                  <a:pos x="T6" y="T7"/>
                </a:cxn>
                <a:cxn ang="0">
                  <a:pos x="T8" y="T9"/>
                </a:cxn>
              </a:cxnLst>
              <a:rect b="b" l="0" r="r" t="0"/>
              <a:pathLst>
                <a:path h="221" w="418">
                  <a:moveTo>
                    <a:pt x="280" y="0"/>
                  </a:moveTo>
                  <a:lnTo>
                    <a:pt x="418" y="77"/>
                  </a:lnTo>
                  <a:lnTo>
                    <a:pt x="138" y="222"/>
                  </a:lnTo>
                  <a:lnTo>
                    <a:pt x="0" y="145"/>
                  </a:lnTo>
                  <a:lnTo>
                    <a:pt x="28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4" name="Freeform 40"/>
            <p:cNvSpPr/>
            <p:nvPr/>
          </p:nvSpPr>
          <p:spPr bwMode="auto">
            <a:xfrm>
              <a:off x="5971266" y="3226945"/>
              <a:ext cx="416605" cy="291623"/>
            </a:xfrm>
            <a:custGeom>
              <a:gdLst>
                <a:gd fmla="*/ 0 w 280" name="T0"/>
                <a:gd fmla="*/ 196 h 196" name="T1"/>
                <a:gd fmla="*/ 280 w 280" name="T2"/>
                <a:gd fmla="*/ 53 h 196" name="T3"/>
                <a:gd fmla="*/ 280 w 280" name="T4"/>
                <a:gd fmla="*/ 0 h 196" name="T5"/>
                <a:gd fmla="*/ 0 w 280" name="T6"/>
                <a:gd fmla="*/ 145 h 196" name="T7"/>
                <a:gd fmla="*/ 0 w 280" name="T8"/>
                <a:gd fmla="*/ 196 h 196" name="T9"/>
              </a:gdLst>
              <a:cxnLst>
                <a:cxn ang="0">
                  <a:pos x="T0" y="T1"/>
                </a:cxn>
                <a:cxn ang="0">
                  <a:pos x="T2" y="T3"/>
                </a:cxn>
                <a:cxn ang="0">
                  <a:pos x="T4" y="T5"/>
                </a:cxn>
                <a:cxn ang="0">
                  <a:pos x="T6" y="T7"/>
                </a:cxn>
                <a:cxn ang="0">
                  <a:pos x="T8" y="T9"/>
                </a:cxn>
              </a:cxnLst>
              <a:rect b="b" l="0" r="r" t="0"/>
              <a:pathLst>
                <a:path h="196" w="280">
                  <a:moveTo>
                    <a:pt x="0" y="196"/>
                  </a:moveTo>
                  <a:lnTo>
                    <a:pt x="280" y="53"/>
                  </a:lnTo>
                  <a:lnTo>
                    <a:pt x="280" y="0"/>
                  </a:lnTo>
                  <a:lnTo>
                    <a:pt x="0" y="145"/>
                  </a:lnTo>
                  <a:lnTo>
                    <a:pt x="0" y="196"/>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5" name="Freeform 41"/>
            <p:cNvSpPr/>
            <p:nvPr/>
          </p:nvSpPr>
          <p:spPr bwMode="auto">
            <a:xfrm>
              <a:off x="5971266" y="3226945"/>
              <a:ext cx="416605" cy="291623"/>
            </a:xfrm>
            <a:custGeom>
              <a:gdLst>
                <a:gd fmla="*/ 0 w 280" name="T0"/>
                <a:gd fmla="*/ 196 h 196" name="T1"/>
                <a:gd fmla="*/ 280 w 280" name="T2"/>
                <a:gd fmla="*/ 53 h 196" name="T3"/>
                <a:gd fmla="*/ 280 w 280" name="T4"/>
                <a:gd fmla="*/ 0 h 196" name="T5"/>
                <a:gd fmla="*/ 0 w 280" name="T6"/>
                <a:gd fmla="*/ 145 h 196" name="T7"/>
                <a:gd fmla="*/ 0 w 280" name="T8"/>
                <a:gd fmla="*/ 196 h 196" name="T9"/>
              </a:gdLst>
              <a:cxnLst>
                <a:cxn ang="0">
                  <a:pos x="T0" y="T1"/>
                </a:cxn>
                <a:cxn ang="0">
                  <a:pos x="T2" y="T3"/>
                </a:cxn>
                <a:cxn ang="0">
                  <a:pos x="T4" y="T5"/>
                </a:cxn>
                <a:cxn ang="0">
                  <a:pos x="T6" y="T7"/>
                </a:cxn>
                <a:cxn ang="0">
                  <a:pos x="T8" y="T9"/>
                </a:cxn>
              </a:cxnLst>
              <a:rect b="b" l="0" r="r" t="0"/>
              <a:pathLst>
                <a:path h="196" w="280">
                  <a:moveTo>
                    <a:pt x="0" y="196"/>
                  </a:moveTo>
                  <a:lnTo>
                    <a:pt x="280" y="53"/>
                  </a:lnTo>
                  <a:lnTo>
                    <a:pt x="280" y="0"/>
                  </a:lnTo>
                  <a:lnTo>
                    <a:pt x="0" y="145"/>
                  </a:lnTo>
                  <a:lnTo>
                    <a:pt x="0" y="196"/>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6" name="Freeform 42"/>
            <p:cNvSpPr/>
            <p:nvPr/>
          </p:nvSpPr>
          <p:spPr bwMode="auto">
            <a:xfrm>
              <a:off x="5765939" y="3328120"/>
              <a:ext cx="205327" cy="190448"/>
            </a:xfrm>
            <a:custGeom>
              <a:gdLst>
                <a:gd fmla="*/ 138 w 138" name="T0"/>
                <a:gd fmla="*/ 128 h 128" name="T1"/>
                <a:gd fmla="*/ 0 w 138" name="T2"/>
                <a:gd fmla="*/ 52 h 128" name="T3"/>
                <a:gd fmla="*/ 0 w 138" name="T4"/>
                <a:gd fmla="*/ 0 h 128" name="T5"/>
                <a:gd fmla="*/ 138 w 138" name="T6"/>
                <a:gd fmla="*/ 77 h 128" name="T7"/>
                <a:gd fmla="*/ 138 w 138" name="T8"/>
                <a:gd fmla="*/ 128 h 128" name="T9"/>
              </a:gdLst>
              <a:cxnLst>
                <a:cxn ang="0">
                  <a:pos x="T0" y="T1"/>
                </a:cxn>
                <a:cxn ang="0">
                  <a:pos x="T2" y="T3"/>
                </a:cxn>
                <a:cxn ang="0">
                  <a:pos x="T4" y="T5"/>
                </a:cxn>
                <a:cxn ang="0">
                  <a:pos x="T6" y="T7"/>
                </a:cxn>
                <a:cxn ang="0">
                  <a:pos x="T8" y="T9"/>
                </a:cxn>
              </a:cxnLst>
              <a:rect b="b" l="0" r="r" t="0"/>
              <a:pathLst>
                <a:path h="128" w="138">
                  <a:moveTo>
                    <a:pt x="138" y="128"/>
                  </a:moveTo>
                  <a:lnTo>
                    <a:pt x="0" y="52"/>
                  </a:lnTo>
                  <a:lnTo>
                    <a:pt x="0" y="0"/>
                  </a:lnTo>
                  <a:lnTo>
                    <a:pt x="138" y="77"/>
                  </a:lnTo>
                  <a:lnTo>
                    <a:pt x="138" y="128"/>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7" name="Freeform 43"/>
            <p:cNvSpPr/>
            <p:nvPr/>
          </p:nvSpPr>
          <p:spPr bwMode="auto">
            <a:xfrm>
              <a:off x="5560612" y="2918954"/>
              <a:ext cx="621931" cy="330308"/>
            </a:xfrm>
            <a:custGeom>
              <a:gdLst>
                <a:gd fmla="*/ 280 w 418" name="T0"/>
                <a:gd fmla="*/ 0 h 222" name="T1"/>
                <a:gd fmla="*/ 418 w 418" name="T2"/>
                <a:gd fmla="*/ 77 h 222" name="T3"/>
                <a:gd fmla="*/ 138 w 418" name="T4"/>
                <a:gd fmla="*/ 222 h 222" name="T5"/>
                <a:gd fmla="*/ 0 w 418" name="T6"/>
                <a:gd fmla="*/ 145 h 222" name="T7"/>
                <a:gd fmla="*/ 280 w 418" name="T8"/>
                <a:gd fmla="*/ 0 h 222" name="T9"/>
              </a:gdLst>
              <a:cxnLst>
                <a:cxn ang="0">
                  <a:pos x="T0" y="T1"/>
                </a:cxn>
                <a:cxn ang="0">
                  <a:pos x="T2" y="T3"/>
                </a:cxn>
                <a:cxn ang="0">
                  <a:pos x="T4" y="T5"/>
                </a:cxn>
                <a:cxn ang="0">
                  <a:pos x="T6" y="T7"/>
                </a:cxn>
                <a:cxn ang="0">
                  <a:pos x="T8" y="T9"/>
                </a:cxn>
              </a:cxnLst>
              <a:rect b="b" l="0" r="r" t="0"/>
              <a:pathLst>
                <a:path h="221" w="418">
                  <a:moveTo>
                    <a:pt x="280" y="0"/>
                  </a:moveTo>
                  <a:lnTo>
                    <a:pt x="418" y="77"/>
                  </a:lnTo>
                  <a:lnTo>
                    <a:pt x="138" y="222"/>
                  </a:lnTo>
                  <a:lnTo>
                    <a:pt x="0" y="145"/>
                  </a:lnTo>
                  <a:lnTo>
                    <a:pt x="280" y="0"/>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8" name="Freeform 44"/>
            <p:cNvSpPr/>
            <p:nvPr/>
          </p:nvSpPr>
          <p:spPr bwMode="auto">
            <a:xfrm>
              <a:off x="5765939" y="3033521"/>
              <a:ext cx="416605" cy="294599"/>
            </a:xfrm>
            <a:custGeom>
              <a:gdLst>
                <a:gd fmla="*/ 0 w 280" name="T0"/>
                <a:gd fmla="*/ 198 h 198" name="T1"/>
                <a:gd fmla="*/ 280 w 280" name="T2"/>
                <a:gd fmla="*/ 53 h 198" name="T3"/>
                <a:gd fmla="*/ 280 w 280" name="T4"/>
                <a:gd fmla="*/ 0 h 198" name="T5"/>
                <a:gd fmla="*/ 0 w 280" name="T6"/>
                <a:gd fmla="*/ 145 h 198" name="T7"/>
                <a:gd fmla="*/ 0 w 280" name="T8"/>
                <a:gd fmla="*/ 198 h 198" name="T9"/>
              </a:gdLst>
              <a:cxnLst>
                <a:cxn ang="0">
                  <a:pos x="T0" y="T1"/>
                </a:cxn>
                <a:cxn ang="0">
                  <a:pos x="T2" y="T3"/>
                </a:cxn>
                <a:cxn ang="0">
                  <a:pos x="T4" y="T5"/>
                </a:cxn>
                <a:cxn ang="0">
                  <a:pos x="T6" y="T7"/>
                </a:cxn>
                <a:cxn ang="0">
                  <a:pos x="T8" y="T9"/>
                </a:cxn>
              </a:cxnLst>
              <a:rect b="b" l="0" r="r" t="0"/>
              <a:pathLst>
                <a:path h="198" w="280">
                  <a:moveTo>
                    <a:pt x="0" y="198"/>
                  </a:moveTo>
                  <a:lnTo>
                    <a:pt x="280" y="53"/>
                  </a:lnTo>
                  <a:lnTo>
                    <a:pt x="280" y="0"/>
                  </a:lnTo>
                  <a:lnTo>
                    <a:pt x="0" y="145"/>
                  </a:lnTo>
                  <a:lnTo>
                    <a:pt x="0" y="198"/>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9" name="Freeform 45"/>
            <p:cNvSpPr/>
            <p:nvPr/>
          </p:nvSpPr>
          <p:spPr bwMode="auto">
            <a:xfrm>
              <a:off x="5560612" y="3134696"/>
              <a:ext cx="205327" cy="193424"/>
            </a:xfrm>
            <a:custGeom>
              <a:gdLst>
                <a:gd fmla="*/ 138 w 138" name="T0"/>
                <a:gd fmla="*/ 130 h 130" name="T1"/>
                <a:gd fmla="*/ 0 w 138" name="T2"/>
                <a:gd fmla="*/ 54 h 130" name="T3"/>
                <a:gd fmla="*/ 0 w 138" name="T4"/>
                <a:gd fmla="*/ 0 h 130" name="T5"/>
                <a:gd fmla="*/ 138 w 138" name="T6"/>
                <a:gd fmla="*/ 77 h 130" name="T7"/>
                <a:gd fmla="*/ 138 w 138" name="T8"/>
                <a:gd fmla="*/ 130 h 130" name="T9"/>
              </a:gdLst>
              <a:cxnLst>
                <a:cxn ang="0">
                  <a:pos x="T0" y="T1"/>
                </a:cxn>
                <a:cxn ang="0">
                  <a:pos x="T2" y="T3"/>
                </a:cxn>
                <a:cxn ang="0">
                  <a:pos x="T4" y="T5"/>
                </a:cxn>
                <a:cxn ang="0">
                  <a:pos x="T6" y="T7"/>
                </a:cxn>
                <a:cxn ang="0">
                  <a:pos x="T8" y="T9"/>
                </a:cxn>
              </a:cxnLst>
              <a:rect b="b" l="0" r="r" t="0"/>
              <a:pathLst>
                <a:path h="130" w="138">
                  <a:moveTo>
                    <a:pt x="138" y="130"/>
                  </a:moveTo>
                  <a:lnTo>
                    <a:pt x="0" y="54"/>
                  </a:lnTo>
                  <a:lnTo>
                    <a:pt x="0" y="0"/>
                  </a:lnTo>
                  <a:lnTo>
                    <a:pt x="138" y="77"/>
                  </a:lnTo>
                  <a:lnTo>
                    <a:pt x="138" y="130"/>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0" name="Freeform 46"/>
            <p:cNvSpPr/>
            <p:nvPr/>
          </p:nvSpPr>
          <p:spPr bwMode="auto">
            <a:xfrm>
              <a:off x="5257086" y="2671967"/>
              <a:ext cx="720131" cy="383871"/>
            </a:xfrm>
            <a:custGeom>
              <a:gdLst>
                <a:gd fmla="*/ 279 w 484" name="T0"/>
                <a:gd fmla="*/ 0 h 258" name="T1"/>
                <a:gd fmla="*/ 484 w 484" name="T2"/>
                <a:gd fmla="*/ 115 h 258" name="T3"/>
                <a:gd fmla="*/ 204 w 484" name="T4"/>
                <a:gd fmla="*/ 258 h 258" name="T5"/>
                <a:gd fmla="*/ 0 w 484" name="T6"/>
                <a:gd fmla="*/ 146 h 258" name="T7"/>
                <a:gd fmla="*/ 279 w 484" name="T8"/>
                <a:gd fmla="*/ 0 h 258" name="T9"/>
              </a:gdLst>
              <a:cxnLst>
                <a:cxn ang="0">
                  <a:pos x="T0" y="T1"/>
                </a:cxn>
                <a:cxn ang="0">
                  <a:pos x="T2" y="T3"/>
                </a:cxn>
                <a:cxn ang="0">
                  <a:pos x="T4" y="T5"/>
                </a:cxn>
                <a:cxn ang="0">
                  <a:pos x="T6" y="T7"/>
                </a:cxn>
                <a:cxn ang="0">
                  <a:pos x="T8" y="T9"/>
                </a:cxn>
              </a:cxnLst>
              <a:rect b="b" l="0" r="r" t="0"/>
              <a:pathLst>
                <a:path h="258" w="482">
                  <a:moveTo>
                    <a:pt x="279" y="0"/>
                  </a:moveTo>
                  <a:lnTo>
                    <a:pt x="484" y="115"/>
                  </a:lnTo>
                  <a:lnTo>
                    <a:pt x="204" y="258"/>
                  </a:lnTo>
                  <a:lnTo>
                    <a:pt x="0" y="146"/>
                  </a:lnTo>
                  <a:lnTo>
                    <a:pt x="279" y="0"/>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1" name="Freeform 47"/>
            <p:cNvSpPr/>
            <p:nvPr/>
          </p:nvSpPr>
          <p:spPr bwMode="auto">
            <a:xfrm>
              <a:off x="5560612" y="2843073"/>
              <a:ext cx="416605" cy="291623"/>
            </a:xfrm>
            <a:custGeom>
              <a:gdLst>
                <a:gd fmla="*/ 0 w 280" name="T0"/>
                <a:gd fmla="*/ 196 h 196" name="T1"/>
                <a:gd fmla="*/ 280 w 280" name="T2"/>
                <a:gd fmla="*/ 51 h 196" name="T3"/>
                <a:gd fmla="*/ 280 w 280" name="T4"/>
                <a:gd fmla="*/ 0 h 196" name="T5"/>
                <a:gd fmla="*/ 0 w 280" name="T6"/>
                <a:gd fmla="*/ 143 h 196" name="T7"/>
                <a:gd fmla="*/ 0 w 280" name="T8"/>
                <a:gd fmla="*/ 196 h 196" name="T9"/>
              </a:gdLst>
              <a:cxnLst>
                <a:cxn ang="0">
                  <a:pos x="T0" y="T1"/>
                </a:cxn>
                <a:cxn ang="0">
                  <a:pos x="T2" y="T3"/>
                </a:cxn>
                <a:cxn ang="0">
                  <a:pos x="T4" y="T5"/>
                </a:cxn>
                <a:cxn ang="0">
                  <a:pos x="T6" y="T7"/>
                </a:cxn>
                <a:cxn ang="0">
                  <a:pos x="T8" y="T9"/>
                </a:cxn>
              </a:cxnLst>
              <a:rect b="b" l="0" r="r" t="0"/>
              <a:pathLst>
                <a:path h="196" w="280">
                  <a:moveTo>
                    <a:pt x="0" y="196"/>
                  </a:moveTo>
                  <a:lnTo>
                    <a:pt x="280" y="51"/>
                  </a:lnTo>
                  <a:lnTo>
                    <a:pt x="280" y="0"/>
                  </a:lnTo>
                  <a:lnTo>
                    <a:pt x="0" y="143"/>
                  </a:lnTo>
                  <a:lnTo>
                    <a:pt x="0" y="196"/>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2" name="Freeform 48"/>
            <p:cNvSpPr/>
            <p:nvPr/>
          </p:nvSpPr>
          <p:spPr bwMode="auto">
            <a:xfrm>
              <a:off x="5356773" y="2942760"/>
              <a:ext cx="203839" cy="191936"/>
            </a:xfrm>
            <a:custGeom>
              <a:gdLst>
                <a:gd fmla="*/ 137 w 137" name="T0"/>
                <a:gd fmla="*/ 129 h 129" name="T1"/>
                <a:gd fmla="*/ 0 w 137" name="T2"/>
                <a:gd fmla="*/ 53 h 129" name="T3"/>
                <a:gd fmla="*/ 0 w 137" name="T4"/>
                <a:gd fmla="*/ 0 h 129" name="T5"/>
                <a:gd fmla="*/ 137 w 137" name="T6"/>
                <a:gd fmla="*/ 76 h 129" name="T7"/>
                <a:gd fmla="*/ 137 w 137" name="T8"/>
                <a:gd fmla="*/ 129 h 129" name="T9"/>
              </a:gdLst>
              <a:cxnLst>
                <a:cxn ang="0">
                  <a:pos x="T0" y="T1"/>
                </a:cxn>
                <a:cxn ang="0">
                  <a:pos x="T2" y="T3"/>
                </a:cxn>
                <a:cxn ang="0">
                  <a:pos x="T4" y="T5"/>
                </a:cxn>
                <a:cxn ang="0">
                  <a:pos x="T6" y="T7"/>
                </a:cxn>
                <a:cxn ang="0">
                  <a:pos x="T8" y="T9"/>
                </a:cxn>
              </a:cxnLst>
              <a:rect b="b" l="0" r="r" t="0"/>
              <a:pathLst>
                <a:path h="129" w="137">
                  <a:moveTo>
                    <a:pt x="137" y="129"/>
                  </a:moveTo>
                  <a:lnTo>
                    <a:pt x="0" y="53"/>
                  </a:lnTo>
                  <a:lnTo>
                    <a:pt x="0" y="0"/>
                  </a:lnTo>
                  <a:lnTo>
                    <a:pt x="137" y="76"/>
                  </a:lnTo>
                  <a:lnTo>
                    <a:pt x="137" y="129"/>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4" name="Freeform 50"/>
            <p:cNvSpPr/>
            <p:nvPr/>
          </p:nvSpPr>
          <p:spPr bwMode="auto">
            <a:xfrm>
              <a:off x="3781116" y="4388973"/>
              <a:ext cx="72906" cy="156227"/>
            </a:xfrm>
            <a:custGeom>
              <a:gdLst>
                <a:gd fmla="*/ 0 w 25" name="T0"/>
                <a:gd fmla="*/ 51 h 53" name="T1"/>
                <a:gd fmla="*/ 0 w 25" name="T2"/>
                <a:gd fmla="*/ 5 h 53" name="T3"/>
                <a:gd fmla="*/ 12 w 25" name="T4"/>
                <a:gd fmla="*/ 0 h 53" name="T5"/>
                <a:gd fmla="*/ 25 w 25" name="T6"/>
                <a:gd fmla="*/ 5 h 53" name="T7"/>
                <a:gd fmla="*/ 25 w 25" name="T8"/>
                <a:gd fmla="*/ 50 h 53" name="T9"/>
                <a:gd fmla="*/ 0 w 25" name="T10"/>
                <a:gd fmla="*/ 51 h 53" name="T11"/>
              </a:gdLst>
              <a:cxnLst>
                <a:cxn ang="0">
                  <a:pos x="T0" y="T1"/>
                </a:cxn>
                <a:cxn ang="0">
                  <a:pos x="T2" y="T3"/>
                </a:cxn>
                <a:cxn ang="0">
                  <a:pos x="T4" y="T5"/>
                </a:cxn>
                <a:cxn ang="0">
                  <a:pos x="T6" y="T7"/>
                </a:cxn>
                <a:cxn ang="0">
                  <a:pos x="T8" y="T9"/>
                </a:cxn>
                <a:cxn ang="0">
                  <a:pos x="T10" y="T11"/>
                </a:cxn>
              </a:cxnLst>
              <a:rect b="b" l="0" r="r" t="0"/>
              <a:pathLst>
                <a:path h="52" w="25">
                  <a:moveTo>
                    <a:pt x="0" y="51"/>
                  </a:moveTo>
                  <a:cubicBezTo>
                    <a:pt x="0" y="5"/>
                    <a:pt x="0" y="5"/>
                    <a:pt x="0" y="5"/>
                  </a:cubicBezTo>
                  <a:cubicBezTo>
                    <a:pt x="0" y="2"/>
                    <a:pt x="5" y="0"/>
                    <a:pt x="12" y="0"/>
                  </a:cubicBezTo>
                  <a:cubicBezTo>
                    <a:pt x="19" y="0"/>
                    <a:pt x="25" y="2"/>
                    <a:pt x="25" y="5"/>
                  </a:cubicBezTo>
                  <a:cubicBezTo>
                    <a:pt x="25" y="50"/>
                    <a:pt x="25" y="50"/>
                    <a:pt x="25" y="50"/>
                  </a:cubicBezTo>
                  <a:cubicBezTo>
                    <a:pt x="16" y="53"/>
                    <a:pt x="8" y="53"/>
                    <a:pt x="0" y="51"/>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5" name="Freeform 51"/>
            <p:cNvSpPr/>
            <p:nvPr/>
          </p:nvSpPr>
          <p:spPr bwMode="auto">
            <a:xfrm>
              <a:off x="3781116" y="4536273"/>
              <a:ext cx="72906" cy="242524"/>
            </a:xfrm>
            <a:custGeom>
              <a:gdLst>
                <a:gd fmla="*/ 25 w 25" name="T0"/>
                <a:gd fmla="*/ 0 h 83" name="T1"/>
                <a:gd fmla="*/ 25 w 25" name="T2"/>
                <a:gd fmla="*/ 77 h 83" name="T3"/>
                <a:gd fmla="*/ 12 w 25" name="T4"/>
                <a:gd fmla="*/ 83 h 83" name="T5"/>
                <a:gd fmla="*/ 0 w 25" name="T6"/>
                <a:gd fmla="*/ 77 h 83" name="T7"/>
                <a:gd fmla="*/ 0 w 25" name="T8"/>
                <a:gd fmla="*/ 1 h 83" name="T9"/>
                <a:gd fmla="*/ 25 w 25" name="T10"/>
                <a:gd fmla="*/ 0 h 83" name="T11"/>
              </a:gdLst>
              <a:cxnLst>
                <a:cxn ang="0">
                  <a:pos x="T0" y="T1"/>
                </a:cxn>
                <a:cxn ang="0">
                  <a:pos x="T2" y="T3"/>
                </a:cxn>
                <a:cxn ang="0">
                  <a:pos x="T4" y="T5"/>
                </a:cxn>
                <a:cxn ang="0">
                  <a:pos x="T6" y="T7"/>
                </a:cxn>
                <a:cxn ang="0">
                  <a:pos x="T8" y="T9"/>
                </a:cxn>
                <a:cxn ang="0">
                  <a:pos x="T10" y="T11"/>
                </a:cxn>
              </a:cxnLst>
              <a:rect b="b" l="0" r="r" t="0"/>
              <a:pathLst>
                <a:path h="83" w="25">
                  <a:moveTo>
                    <a:pt x="25" y="0"/>
                  </a:moveTo>
                  <a:cubicBezTo>
                    <a:pt x="25" y="77"/>
                    <a:pt x="25" y="77"/>
                    <a:pt x="25" y="77"/>
                  </a:cubicBezTo>
                  <a:cubicBezTo>
                    <a:pt x="25" y="80"/>
                    <a:pt x="19" y="83"/>
                    <a:pt x="12" y="83"/>
                  </a:cubicBezTo>
                  <a:cubicBezTo>
                    <a:pt x="5" y="83"/>
                    <a:pt x="0" y="80"/>
                    <a:pt x="0" y="77"/>
                  </a:cubicBezTo>
                  <a:cubicBezTo>
                    <a:pt x="0" y="1"/>
                    <a:pt x="0" y="1"/>
                    <a:pt x="0" y="1"/>
                  </a:cubicBezTo>
                  <a:cubicBezTo>
                    <a:pt x="8" y="3"/>
                    <a:pt x="16" y="3"/>
                    <a:pt x="25" y="0"/>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6" name="Freeform 52"/>
            <p:cNvSpPr/>
            <p:nvPr/>
          </p:nvSpPr>
          <p:spPr bwMode="auto">
            <a:xfrm>
              <a:off x="3428489" y="4354753"/>
              <a:ext cx="74394" cy="257403"/>
            </a:xfrm>
            <a:custGeom>
              <a:gdLst>
                <a:gd fmla="*/ 25 w 25" name="T0"/>
                <a:gd fmla="*/ 82 h 88" name="T1"/>
                <a:gd fmla="*/ 12 w 25" name="T2"/>
                <a:gd fmla="*/ 88 h 88" name="T3"/>
                <a:gd fmla="*/ 0 w 25" name="T4"/>
                <a:gd fmla="*/ 82 h 88" name="T5"/>
                <a:gd fmla="*/ 0 w 25" name="T6"/>
                <a:gd fmla="*/ 0 h 88" name="T7"/>
                <a:gd fmla="*/ 25 w 25" name="T8"/>
                <a:gd fmla="*/ 11 h 88" name="T9"/>
                <a:gd fmla="*/ 25 w 25" name="T10"/>
                <a:gd fmla="*/ 82 h 88" name="T11"/>
              </a:gdLst>
              <a:cxnLst>
                <a:cxn ang="0">
                  <a:pos x="T0" y="T1"/>
                </a:cxn>
                <a:cxn ang="0">
                  <a:pos x="T2" y="T3"/>
                </a:cxn>
                <a:cxn ang="0">
                  <a:pos x="T4" y="T5"/>
                </a:cxn>
                <a:cxn ang="0">
                  <a:pos x="T6" y="T7"/>
                </a:cxn>
                <a:cxn ang="0">
                  <a:pos x="T8" y="T9"/>
                </a:cxn>
                <a:cxn ang="0">
                  <a:pos x="T10" y="T11"/>
                </a:cxn>
              </a:cxnLst>
              <a:rect b="b" l="0" r="r" t="0"/>
              <a:pathLst>
                <a:path h="88" w="25">
                  <a:moveTo>
                    <a:pt x="25" y="82"/>
                  </a:moveTo>
                  <a:cubicBezTo>
                    <a:pt x="25" y="85"/>
                    <a:pt x="19" y="88"/>
                    <a:pt x="12" y="88"/>
                  </a:cubicBezTo>
                  <a:cubicBezTo>
                    <a:pt x="6" y="88"/>
                    <a:pt x="0" y="85"/>
                    <a:pt x="0" y="82"/>
                  </a:cubicBezTo>
                  <a:cubicBezTo>
                    <a:pt x="0" y="0"/>
                    <a:pt x="0" y="0"/>
                    <a:pt x="0" y="0"/>
                  </a:cubicBezTo>
                  <a:cubicBezTo>
                    <a:pt x="7" y="6"/>
                    <a:pt x="16" y="9"/>
                    <a:pt x="25" y="11"/>
                  </a:cubicBezTo>
                  <a:lnTo>
                    <a:pt x="25" y="82"/>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7" name="Freeform 53"/>
            <p:cNvSpPr/>
            <p:nvPr/>
          </p:nvSpPr>
          <p:spPr bwMode="auto">
            <a:xfrm>
              <a:off x="3428489" y="4225307"/>
              <a:ext cx="74394" cy="160690"/>
            </a:xfrm>
            <a:custGeom>
              <a:gdLst>
                <a:gd fmla="*/ 12 w 25" name="T0"/>
                <a:gd fmla="*/ 0 h 55" name="T1"/>
                <a:gd fmla="*/ 25 w 25" name="T2"/>
                <a:gd fmla="*/ 6 h 55" name="T3"/>
                <a:gd fmla="*/ 25 w 25" name="T4"/>
                <a:gd fmla="*/ 55 h 55" name="T5"/>
                <a:gd fmla="*/ 0 w 25" name="T6"/>
                <a:gd fmla="*/ 44 h 55" name="T7"/>
                <a:gd fmla="*/ 0 w 25" name="T8"/>
                <a:gd fmla="*/ 6 h 55" name="T9"/>
                <a:gd fmla="*/ 12 w 25" name="T10"/>
                <a:gd fmla="*/ 0 h 55" name="T11"/>
              </a:gdLst>
              <a:cxnLst>
                <a:cxn ang="0">
                  <a:pos x="T0" y="T1"/>
                </a:cxn>
                <a:cxn ang="0">
                  <a:pos x="T2" y="T3"/>
                </a:cxn>
                <a:cxn ang="0">
                  <a:pos x="T4" y="T5"/>
                </a:cxn>
                <a:cxn ang="0">
                  <a:pos x="T6" y="T7"/>
                </a:cxn>
                <a:cxn ang="0">
                  <a:pos x="T8" y="T9"/>
                </a:cxn>
                <a:cxn ang="0">
                  <a:pos x="T10" y="T11"/>
                </a:cxn>
              </a:cxnLst>
              <a:rect b="b" l="0" r="r" t="0"/>
              <a:pathLst>
                <a:path h="55" w="25">
                  <a:moveTo>
                    <a:pt x="12" y="0"/>
                  </a:moveTo>
                  <a:cubicBezTo>
                    <a:pt x="19" y="0"/>
                    <a:pt x="25" y="3"/>
                    <a:pt x="25" y="6"/>
                  </a:cubicBezTo>
                  <a:cubicBezTo>
                    <a:pt x="25" y="55"/>
                    <a:pt x="25" y="55"/>
                    <a:pt x="25" y="55"/>
                  </a:cubicBezTo>
                  <a:cubicBezTo>
                    <a:pt x="16" y="53"/>
                    <a:pt x="7" y="50"/>
                    <a:pt x="0" y="44"/>
                  </a:cubicBezTo>
                  <a:cubicBezTo>
                    <a:pt x="0" y="6"/>
                    <a:pt x="0" y="6"/>
                    <a:pt x="0" y="6"/>
                  </a:cubicBezTo>
                  <a:cubicBezTo>
                    <a:pt x="0" y="3"/>
                    <a:pt x="6" y="0"/>
                    <a:pt x="12" y="0"/>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8" name="Freeform 54"/>
            <p:cNvSpPr/>
            <p:nvPr/>
          </p:nvSpPr>
          <p:spPr bwMode="auto">
            <a:xfrm>
              <a:off x="4653010" y="3973857"/>
              <a:ext cx="72906" cy="154739"/>
            </a:xfrm>
            <a:custGeom>
              <a:gdLst>
                <a:gd fmla="*/ 0 w 25" name="T0"/>
                <a:gd fmla="*/ 51 h 53" name="T1"/>
                <a:gd fmla="*/ 0 w 25" name="T2"/>
                <a:gd fmla="*/ 6 h 53" name="T3"/>
                <a:gd fmla="*/ 13 w 25" name="T4"/>
                <a:gd fmla="*/ 0 h 53" name="T5"/>
                <a:gd fmla="*/ 25 w 25" name="T6"/>
                <a:gd fmla="*/ 6 h 53" name="T7"/>
                <a:gd fmla="*/ 25 w 25" name="T8"/>
                <a:gd fmla="*/ 51 h 53" name="T9"/>
                <a:gd fmla="*/ 0 w 25" name="T10"/>
                <a:gd fmla="*/ 51 h 53" name="T11"/>
              </a:gdLst>
              <a:cxnLst>
                <a:cxn ang="0">
                  <a:pos x="T0" y="T1"/>
                </a:cxn>
                <a:cxn ang="0">
                  <a:pos x="T2" y="T3"/>
                </a:cxn>
                <a:cxn ang="0">
                  <a:pos x="T4" y="T5"/>
                </a:cxn>
                <a:cxn ang="0">
                  <a:pos x="T6" y="T7"/>
                </a:cxn>
                <a:cxn ang="0">
                  <a:pos x="T8" y="T9"/>
                </a:cxn>
                <a:cxn ang="0">
                  <a:pos x="T10" y="T11"/>
                </a:cxn>
              </a:cxnLst>
              <a:rect b="b" l="0" r="r" t="0"/>
              <a:pathLst>
                <a:path h="52" w="25">
                  <a:moveTo>
                    <a:pt x="0" y="51"/>
                  </a:moveTo>
                  <a:cubicBezTo>
                    <a:pt x="0" y="6"/>
                    <a:pt x="0" y="6"/>
                    <a:pt x="0" y="6"/>
                  </a:cubicBezTo>
                  <a:cubicBezTo>
                    <a:pt x="0" y="2"/>
                    <a:pt x="6" y="0"/>
                    <a:pt x="13" y="0"/>
                  </a:cubicBezTo>
                  <a:cubicBezTo>
                    <a:pt x="19" y="0"/>
                    <a:pt x="25" y="2"/>
                    <a:pt x="25" y="6"/>
                  </a:cubicBezTo>
                  <a:cubicBezTo>
                    <a:pt x="25" y="51"/>
                    <a:pt x="25" y="51"/>
                    <a:pt x="25" y="51"/>
                  </a:cubicBezTo>
                  <a:cubicBezTo>
                    <a:pt x="17" y="53"/>
                    <a:pt x="8" y="53"/>
                    <a:pt x="0" y="51"/>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9" name="Freeform 55"/>
            <p:cNvSpPr/>
            <p:nvPr/>
          </p:nvSpPr>
          <p:spPr bwMode="auto">
            <a:xfrm>
              <a:off x="4653010" y="4122644"/>
              <a:ext cx="72906" cy="241035"/>
            </a:xfrm>
            <a:custGeom>
              <a:gdLst>
                <a:gd fmla="*/ 25 w 25" name="T0"/>
                <a:gd fmla="*/ 0 h 82" name="T1"/>
                <a:gd fmla="*/ 25 w 25" name="T2"/>
                <a:gd fmla="*/ 76 h 82" name="T3"/>
                <a:gd fmla="*/ 13 w 25" name="T4"/>
                <a:gd fmla="*/ 82 h 82" name="T5"/>
                <a:gd fmla="*/ 0 w 25" name="T6"/>
                <a:gd fmla="*/ 76 h 82" name="T7"/>
                <a:gd fmla="*/ 0 w 25" name="T8"/>
                <a:gd fmla="*/ 0 h 82" name="T9"/>
                <a:gd fmla="*/ 25 w 25" name="T10"/>
                <a:gd fmla="*/ 0 h 82" name="T11"/>
              </a:gdLst>
              <a:cxnLst>
                <a:cxn ang="0">
                  <a:pos x="T0" y="T1"/>
                </a:cxn>
                <a:cxn ang="0">
                  <a:pos x="T2" y="T3"/>
                </a:cxn>
                <a:cxn ang="0">
                  <a:pos x="T4" y="T5"/>
                </a:cxn>
                <a:cxn ang="0">
                  <a:pos x="T6" y="T7"/>
                </a:cxn>
                <a:cxn ang="0">
                  <a:pos x="T8" y="T9"/>
                </a:cxn>
                <a:cxn ang="0">
                  <a:pos x="T10" y="T11"/>
                </a:cxn>
              </a:cxnLst>
              <a:rect b="b" l="0" r="r" t="0"/>
              <a:pathLst>
                <a:path h="82" w="25">
                  <a:moveTo>
                    <a:pt x="25" y="0"/>
                  </a:moveTo>
                  <a:cubicBezTo>
                    <a:pt x="25" y="76"/>
                    <a:pt x="25" y="76"/>
                    <a:pt x="25" y="76"/>
                  </a:cubicBezTo>
                  <a:cubicBezTo>
                    <a:pt x="25" y="79"/>
                    <a:pt x="19" y="82"/>
                    <a:pt x="13" y="82"/>
                  </a:cubicBezTo>
                  <a:cubicBezTo>
                    <a:pt x="6" y="82"/>
                    <a:pt x="0" y="79"/>
                    <a:pt x="0" y="76"/>
                  </a:cubicBezTo>
                  <a:cubicBezTo>
                    <a:pt x="0" y="0"/>
                    <a:pt x="0" y="0"/>
                    <a:pt x="0" y="0"/>
                  </a:cubicBezTo>
                  <a:cubicBezTo>
                    <a:pt x="8" y="2"/>
                    <a:pt x="17" y="2"/>
                    <a:pt x="25" y="0"/>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0" name="Freeform 56"/>
            <p:cNvSpPr/>
            <p:nvPr/>
          </p:nvSpPr>
          <p:spPr bwMode="auto">
            <a:xfrm>
              <a:off x="3376414" y="3756627"/>
              <a:ext cx="1400089" cy="665080"/>
            </a:xfrm>
            <a:custGeom>
              <a:gdLst>
                <a:gd fmla="*/ 646 w 941" name="T0"/>
                <a:gd fmla="*/ 0 h 447" name="T1"/>
                <a:gd fmla="*/ 941 w 941" name="T2"/>
                <a:gd fmla="*/ 140 h 447" name="T3"/>
                <a:gd fmla="*/ 295 w 941" name="T4"/>
                <a:gd fmla="*/ 447 h 447" name="T5"/>
                <a:gd fmla="*/ 0 w 941" name="T6"/>
                <a:gd fmla="*/ 307 h 447" name="T7"/>
                <a:gd fmla="*/ 646 w 941" name="T8"/>
                <a:gd fmla="*/ 0 h 447" name="T9"/>
              </a:gdLst>
              <a:cxnLst>
                <a:cxn ang="0">
                  <a:pos x="T0" y="T1"/>
                </a:cxn>
                <a:cxn ang="0">
                  <a:pos x="T2" y="T3"/>
                </a:cxn>
                <a:cxn ang="0">
                  <a:pos x="T4" y="T5"/>
                </a:cxn>
                <a:cxn ang="0">
                  <a:pos x="T6" y="T7"/>
                </a:cxn>
                <a:cxn ang="0">
                  <a:pos x="T8" y="T9"/>
                </a:cxn>
              </a:cxnLst>
              <a:rect b="b" l="0" r="r" t="0"/>
              <a:pathLst>
                <a:path h="447" w="941">
                  <a:moveTo>
                    <a:pt x="646" y="0"/>
                  </a:moveTo>
                  <a:lnTo>
                    <a:pt x="941" y="140"/>
                  </a:lnTo>
                  <a:lnTo>
                    <a:pt x="295" y="447"/>
                  </a:lnTo>
                  <a:lnTo>
                    <a:pt x="0" y="307"/>
                  </a:lnTo>
                  <a:lnTo>
                    <a:pt x="646" y="0"/>
                  </a:lnTo>
                  <a:close/>
                </a:path>
              </a:pathLst>
            </a:custGeom>
            <a:solidFill>
              <a:srgbClr val="369D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1" name="Freeform 57"/>
            <p:cNvSpPr/>
            <p:nvPr/>
          </p:nvSpPr>
          <p:spPr bwMode="auto">
            <a:xfrm>
              <a:off x="3815336" y="3964930"/>
              <a:ext cx="961166" cy="517780"/>
            </a:xfrm>
            <a:custGeom>
              <a:gdLst>
                <a:gd fmla="*/ 0 w 646" name="T0"/>
                <a:gd fmla="*/ 348 h 348" name="T1"/>
                <a:gd fmla="*/ 646 w 646" name="T2"/>
                <a:gd fmla="*/ 41 h 348" name="T3"/>
                <a:gd fmla="*/ 646 w 646" name="T4"/>
                <a:gd fmla="*/ 0 h 348" name="T5"/>
                <a:gd fmla="*/ 0 w 646" name="T6"/>
                <a:gd fmla="*/ 307 h 348" name="T7"/>
                <a:gd fmla="*/ 0 w 646" name="T8"/>
                <a:gd fmla="*/ 348 h 348" name="T9"/>
              </a:gdLst>
              <a:cxnLst>
                <a:cxn ang="0">
                  <a:pos x="T0" y="T1"/>
                </a:cxn>
                <a:cxn ang="0">
                  <a:pos x="T2" y="T3"/>
                </a:cxn>
                <a:cxn ang="0">
                  <a:pos x="T4" y="T5"/>
                </a:cxn>
                <a:cxn ang="0">
                  <a:pos x="T6" y="T7"/>
                </a:cxn>
                <a:cxn ang="0">
                  <a:pos x="T8" y="T9"/>
                </a:cxn>
              </a:cxnLst>
              <a:rect b="b" l="0" r="r" t="0"/>
              <a:pathLst>
                <a:path h="348" w="646">
                  <a:moveTo>
                    <a:pt x="0" y="348"/>
                  </a:moveTo>
                  <a:lnTo>
                    <a:pt x="646" y="41"/>
                  </a:lnTo>
                  <a:lnTo>
                    <a:pt x="646" y="0"/>
                  </a:lnTo>
                  <a:lnTo>
                    <a:pt x="0" y="307"/>
                  </a:lnTo>
                  <a:lnTo>
                    <a:pt x="0" y="348"/>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2" name="Freeform 58"/>
            <p:cNvSpPr/>
            <p:nvPr/>
          </p:nvSpPr>
          <p:spPr bwMode="auto">
            <a:xfrm>
              <a:off x="3376414" y="4213404"/>
              <a:ext cx="438923" cy="269306"/>
            </a:xfrm>
            <a:custGeom>
              <a:gdLst>
                <a:gd fmla="*/ 295 w 295" name="T0"/>
                <a:gd fmla="*/ 181 h 181" name="T1"/>
                <a:gd fmla="*/ 0 w 295" name="T2"/>
                <a:gd fmla="*/ 42 h 181" name="T3"/>
                <a:gd fmla="*/ 0 w 295" name="T4"/>
                <a:gd fmla="*/ 0 h 181" name="T5"/>
                <a:gd fmla="*/ 295 w 295" name="T6"/>
                <a:gd fmla="*/ 140 h 181" name="T7"/>
                <a:gd fmla="*/ 295 w 295" name="T8"/>
                <a:gd fmla="*/ 181 h 181" name="T9"/>
              </a:gdLst>
              <a:cxnLst>
                <a:cxn ang="0">
                  <a:pos x="T0" y="T1"/>
                </a:cxn>
                <a:cxn ang="0">
                  <a:pos x="T2" y="T3"/>
                </a:cxn>
                <a:cxn ang="0">
                  <a:pos x="T4" y="T5"/>
                </a:cxn>
                <a:cxn ang="0">
                  <a:pos x="T6" y="T7"/>
                </a:cxn>
                <a:cxn ang="0">
                  <a:pos x="T8" y="T9"/>
                </a:cxn>
              </a:cxnLst>
              <a:rect b="b" l="0" r="r" t="0"/>
              <a:pathLst>
                <a:path h="181" w="295">
                  <a:moveTo>
                    <a:pt x="295" y="181"/>
                  </a:moveTo>
                  <a:lnTo>
                    <a:pt x="0" y="42"/>
                  </a:lnTo>
                  <a:lnTo>
                    <a:pt x="0" y="0"/>
                  </a:lnTo>
                  <a:lnTo>
                    <a:pt x="295" y="140"/>
                  </a:lnTo>
                  <a:lnTo>
                    <a:pt x="295" y="181"/>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3" name="Freeform 59"/>
            <p:cNvSpPr/>
            <p:nvPr/>
          </p:nvSpPr>
          <p:spPr bwMode="auto">
            <a:xfrm>
              <a:off x="3868900" y="4017005"/>
              <a:ext cx="254427" cy="111591"/>
            </a:xfrm>
            <a:custGeom>
              <a:gdLst>
                <a:gd fmla="*/ 53 w 171" name="T0"/>
                <a:gd fmla="*/ 75 h 75" name="T1"/>
                <a:gd fmla="*/ 0 w 171" name="T2"/>
                <a:gd fmla="*/ 50 h 75" name="T3"/>
                <a:gd fmla="*/ 112 w 171" name="T4"/>
                <a:gd fmla="*/ 0 h 75" name="T5"/>
                <a:gd fmla="*/ 171 w 171" name="T6"/>
                <a:gd fmla="*/ 22 h 75" name="T7"/>
                <a:gd fmla="*/ 53 w 171" name="T8"/>
                <a:gd fmla="*/ 75 h 75" name="T9"/>
              </a:gdLst>
              <a:cxnLst>
                <a:cxn ang="0">
                  <a:pos x="T0" y="T1"/>
                </a:cxn>
                <a:cxn ang="0">
                  <a:pos x="T2" y="T3"/>
                </a:cxn>
                <a:cxn ang="0">
                  <a:pos x="T4" y="T5"/>
                </a:cxn>
                <a:cxn ang="0">
                  <a:pos x="T6" y="T7"/>
                </a:cxn>
                <a:cxn ang="0">
                  <a:pos x="T8" y="T9"/>
                </a:cxn>
              </a:cxnLst>
              <a:rect b="b" l="0" r="r" t="0"/>
              <a:pathLst>
                <a:path h="75" w="171">
                  <a:moveTo>
                    <a:pt x="53" y="75"/>
                  </a:moveTo>
                  <a:lnTo>
                    <a:pt x="0" y="50"/>
                  </a:lnTo>
                  <a:lnTo>
                    <a:pt x="112" y="0"/>
                  </a:lnTo>
                  <a:lnTo>
                    <a:pt x="171" y="22"/>
                  </a:lnTo>
                  <a:lnTo>
                    <a:pt x="53" y="75"/>
                  </a:ln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4" name="Freeform 60"/>
            <p:cNvSpPr/>
            <p:nvPr/>
          </p:nvSpPr>
          <p:spPr bwMode="auto">
            <a:xfrm>
              <a:off x="3868900" y="3804239"/>
              <a:ext cx="193424" cy="287160"/>
            </a:xfrm>
            <a:custGeom>
              <a:gdLst>
                <a:gd fmla="*/ 0 w 130" name="T0"/>
                <a:gd fmla="*/ 193 h 193" name="T1"/>
                <a:gd fmla="*/ 112 w 130" name="T2"/>
                <a:gd fmla="*/ 143 h 193" name="T3"/>
                <a:gd fmla="*/ 130 w 130" name="T4"/>
                <a:gd fmla="*/ 0 h 193" name="T5"/>
                <a:gd fmla="*/ 59 w 130" name="T6"/>
                <a:gd fmla="*/ 27 h 193" name="T7"/>
                <a:gd fmla="*/ 0 w 130" name="T8"/>
                <a:gd fmla="*/ 193 h 193" name="T9"/>
              </a:gdLst>
              <a:cxnLst>
                <a:cxn ang="0">
                  <a:pos x="T0" y="T1"/>
                </a:cxn>
                <a:cxn ang="0">
                  <a:pos x="T2" y="T3"/>
                </a:cxn>
                <a:cxn ang="0">
                  <a:pos x="T4" y="T5"/>
                </a:cxn>
                <a:cxn ang="0">
                  <a:pos x="T6" y="T7"/>
                </a:cxn>
                <a:cxn ang="0">
                  <a:pos x="T8" y="T9"/>
                </a:cxn>
              </a:cxnLst>
              <a:rect b="b" l="0" r="r" t="0"/>
              <a:pathLst>
                <a:path h="193" w="130">
                  <a:moveTo>
                    <a:pt x="0" y="193"/>
                  </a:moveTo>
                  <a:lnTo>
                    <a:pt x="112" y="143"/>
                  </a:lnTo>
                  <a:lnTo>
                    <a:pt x="130" y="0"/>
                  </a:lnTo>
                  <a:lnTo>
                    <a:pt x="59" y="27"/>
                  </a:lnTo>
                  <a:lnTo>
                    <a:pt x="0" y="193"/>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5" name="Freeform 61"/>
            <p:cNvSpPr/>
            <p:nvPr/>
          </p:nvSpPr>
          <p:spPr bwMode="auto">
            <a:xfrm>
              <a:off x="3724577" y="3536422"/>
              <a:ext cx="486535" cy="554977"/>
            </a:xfrm>
            <a:custGeom>
              <a:gdLst>
                <a:gd fmla="*/ 0 w 166" name="T0"/>
                <a:gd fmla="*/ 179 h 189" name="T1"/>
                <a:gd fmla="*/ 13 w 166" name="T2"/>
                <a:gd fmla="*/ 186 h 189" name="T3"/>
                <a:gd fmla="*/ 153 w 166" name="T4"/>
                <a:gd fmla="*/ 119 h 189" name="T5"/>
                <a:gd fmla="*/ 166 w 166" name="T6"/>
                <a:gd fmla="*/ 100 h 189" name="T7"/>
                <a:gd fmla="*/ 166 w 166" name="T8"/>
                <a:gd fmla="*/ 10 h 189" name="T9"/>
                <a:gd fmla="*/ 153 w 166" name="T10"/>
                <a:gd fmla="*/ 3 h 189" name="T11"/>
                <a:gd fmla="*/ 13 w 166" name="T12"/>
                <a:gd fmla="*/ 70 h 189" name="T13"/>
                <a:gd fmla="*/ 0 w 166" name="T14"/>
                <a:gd fmla="*/ 90 h 189" name="T15"/>
                <a:gd fmla="*/ 0 w 166" name="T16"/>
                <a:gd fmla="*/ 179 h 18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89" w="166">
                  <a:moveTo>
                    <a:pt x="0" y="179"/>
                  </a:moveTo>
                  <a:cubicBezTo>
                    <a:pt x="0" y="186"/>
                    <a:pt x="5" y="189"/>
                    <a:pt x="13" y="186"/>
                  </a:cubicBezTo>
                  <a:cubicBezTo>
                    <a:pt x="153" y="119"/>
                    <a:pt x="153" y="119"/>
                    <a:pt x="153" y="119"/>
                  </a:cubicBezTo>
                  <a:cubicBezTo>
                    <a:pt x="160" y="116"/>
                    <a:pt x="166" y="107"/>
                    <a:pt x="166" y="100"/>
                  </a:cubicBezTo>
                  <a:cubicBezTo>
                    <a:pt x="166" y="10"/>
                    <a:pt x="166" y="10"/>
                    <a:pt x="166" y="10"/>
                  </a:cubicBezTo>
                  <a:cubicBezTo>
                    <a:pt x="166" y="3"/>
                    <a:pt x="160" y="0"/>
                    <a:pt x="153" y="3"/>
                  </a:cubicBezTo>
                  <a:cubicBezTo>
                    <a:pt x="13" y="70"/>
                    <a:pt x="13" y="70"/>
                    <a:pt x="13" y="70"/>
                  </a:cubicBezTo>
                  <a:cubicBezTo>
                    <a:pt x="5" y="74"/>
                    <a:pt x="0" y="82"/>
                    <a:pt x="0" y="90"/>
                  </a:cubicBezTo>
                  <a:lnTo>
                    <a:pt x="0" y="179"/>
                  </a:lnTo>
                  <a:close/>
                </a:path>
              </a:pathLst>
            </a:custGeom>
            <a:solidFill>
              <a:srgbClr val="888B8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6" name="Freeform 62"/>
            <p:cNvSpPr/>
            <p:nvPr/>
          </p:nvSpPr>
          <p:spPr bwMode="auto">
            <a:xfrm>
              <a:off x="3733504" y="3542374"/>
              <a:ext cx="489511" cy="550513"/>
            </a:xfrm>
            <a:custGeom>
              <a:gdLst>
                <a:gd fmla="*/ 13 w 167" name="T0"/>
                <a:gd fmla="*/ 70 h 188" name="T1"/>
                <a:gd fmla="*/ 154 w 167" name="T2"/>
                <a:gd fmla="*/ 3 h 188" name="T3"/>
                <a:gd fmla="*/ 167 w 167" name="T4"/>
                <a:gd fmla="*/ 10 h 188" name="T5"/>
                <a:gd fmla="*/ 167 w 167" name="T6"/>
                <a:gd fmla="*/ 99 h 188" name="T7"/>
                <a:gd fmla="*/ 154 w 167" name="T8"/>
                <a:gd fmla="*/ 119 h 188" name="T9"/>
                <a:gd fmla="*/ 122 w 167" name="T10"/>
                <a:gd fmla="*/ 134 h 188" name="T11"/>
                <a:gd fmla="*/ 63 w 167" name="T12"/>
                <a:gd fmla="*/ 162 h 188" name="T13"/>
                <a:gd fmla="*/ 13 w 167" name="T14"/>
                <a:gd fmla="*/ 186 h 188" name="T15"/>
                <a:gd fmla="*/ 10 w 167" name="T16"/>
                <a:gd fmla="*/ 187 h 188" name="T17"/>
                <a:gd fmla="*/ 0 w 167" name="T18"/>
                <a:gd fmla="*/ 179 h 188" name="T19"/>
                <a:gd fmla="*/ 0 w 167" name="T20"/>
                <a:gd fmla="*/ 89 h 188" name="T21"/>
                <a:gd fmla="*/ 13 w 167" name="T22"/>
                <a:gd fmla="*/ 70 h 18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88" w="167">
                  <a:moveTo>
                    <a:pt x="13" y="70"/>
                  </a:moveTo>
                  <a:cubicBezTo>
                    <a:pt x="154" y="3"/>
                    <a:pt x="154" y="3"/>
                    <a:pt x="154" y="3"/>
                  </a:cubicBezTo>
                  <a:cubicBezTo>
                    <a:pt x="161" y="0"/>
                    <a:pt x="167" y="3"/>
                    <a:pt x="167" y="10"/>
                  </a:cubicBezTo>
                  <a:cubicBezTo>
                    <a:pt x="167" y="99"/>
                    <a:pt x="167" y="99"/>
                    <a:pt x="167" y="99"/>
                  </a:cubicBezTo>
                  <a:cubicBezTo>
                    <a:pt x="167" y="107"/>
                    <a:pt x="161" y="115"/>
                    <a:pt x="154" y="119"/>
                  </a:cubicBezTo>
                  <a:cubicBezTo>
                    <a:pt x="122" y="134"/>
                    <a:pt x="122" y="134"/>
                    <a:pt x="122" y="134"/>
                  </a:cubicBezTo>
                  <a:cubicBezTo>
                    <a:pt x="63" y="162"/>
                    <a:pt x="63" y="162"/>
                    <a:pt x="63" y="162"/>
                  </a:cubicBezTo>
                  <a:cubicBezTo>
                    <a:pt x="13" y="186"/>
                    <a:pt x="13" y="186"/>
                    <a:pt x="13" y="186"/>
                  </a:cubicBezTo>
                  <a:cubicBezTo>
                    <a:pt x="12" y="186"/>
                    <a:pt x="11" y="187"/>
                    <a:pt x="10" y="187"/>
                  </a:cubicBezTo>
                  <a:cubicBezTo>
                    <a:pt x="4" y="188"/>
                    <a:pt x="0" y="185"/>
                    <a:pt x="0" y="179"/>
                  </a:cubicBezTo>
                  <a:cubicBezTo>
                    <a:pt x="0" y="89"/>
                    <a:pt x="0" y="89"/>
                    <a:pt x="0" y="89"/>
                  </a:cubicBezTo>
                  <a:cubicBezTo>
                    <a:pt x="0" y="82"/>
                    <a:pt x="6" y="73"/>
                    <a:pt x="13" y="70"/>
                  </a:cubicBez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7" name="Freeform 63"/>
            <p:cNvSpPr/>
            <p:nvPr/>
          </p:nvSpPr>
          <p:spPr bwMode="auto">
            <a:xfrm>
              <a:off x="3766237" y="3587010"/>
              <a:ext cx="424044" cy="424044"/>
            </a:xfrm>
            <a:custGeom>
              <a:gdLst>
                <a:gd fmla="*/ 0 w 285" name="T0"/>
                <a:gd fmla="*/ 138 h 285" name="T1"/>
                <a:gd fmla="*/ 285 w 285" name="T2"/>
                <a:gd fmla="*/ 0 h 285" name="T3"/>
                <a:gd fmla="*/ 285 w 285" name="T4"/>
                <a:gd fmla="*/ 151 h 285" name="T5"/>
                <a:gd fmla="*/ 0 w 285" name="T6"/>
                <a:gd fmla="*/ 285 h 285" name="T7"/>
                <a:gd fmla="*/ 0 w 285" name="T8"/>
                <a:gd fmla="*/ 138 h 285" name="T9"/>
              </a:gdLst>
              <a:cxnLst>
                <a:cxn ang="0">
                  <a:pos x="T0" y="T1"/>
                </a:cxn>
                <a:cxn ang="0">
                  <a:pos x="T2" y="T3"/>
                </a:cxn>
                <a:cxn ang="0">
                  <a:pos x="T4" y="T5"/>
                </a:cxn>
                <a:cxn ang="0">
                  <a:pos x="T6" y="T7"/>
                </a:cxn>
                <a:cxn ang="0">
                  <a:pos x="T8" y="T9"/>
                </a:cxn>
              </a:cxnLst>
              <a:rect b="b" l="0" r="r" t="0"/>
              <a:pathLst>
                <a:path h="285" w="285">
                  <a:moveTo>
                    <a:pt x="0" y="138"/>
                  </a:moveTo>
                  <a:lnTo>
                    <a:pt x="285" y="0"/>
                  </a:lnTo>
                  <a:lnTo>
                    <a:pt x="285" y="151"/>
                  </a:lnTo>
                  <a:lnTo>
                    <a:pt x="0" y="285"/>
                  </a:lnTo>
                  <a:lnTo>
                    <a:pt x="0" y="138"/>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8" name="Freeform 64"/>
            <p:cNvSpPr/>
            <p:nvPr/>
          </p:nvSpPr>
          <p:spPr bwMode="auto">
            <a:xfrm>
              <a:off x="4032566" y="4088423"/>
              <a:ext cx="371968" cy="142836"/>
            </a:xfrm>
            <a:custGeom>
              <a:gdLst>
                <a:gd fmla="*/ 0 w 250" name="T0"/>
                <a:gd fmla="*/ 57 h 96" name="T1"/>
                <a:gd fmla="*/ 0 w 250" name="T2"/>
                <a:gd fmla="*/ 51 h 96" name="T3"/>
                <a:gd fmla="*/ 250 w 250" name="T4"/>
                <a:gd fmla="*/ 0 h 96" name="T5"/>
                <a:gd fmla="*/ 250 w 250" name="T6"/>
                <a:gd fmla="*/ 7 h 96" name="T7"/>
                <a:gd fmla="*/ 75 w 250" name="T8"/>
                <a:gd fmla="*/ 96 h 96" name="T9"/>
                <a:gd fmla="*/ 0 w 250" name="T10"/>
                <a:gd fmla="*/ 57 h 96" name="T11"/>
              </a:gdLst>
              <a:cxnLst>
                <a:cxn ang="0">
                  <a:pos x="T0" y="T1"/>
                </a:cxn>
                <a:cxn ang="0">
                  <a:pos x="T2" y="T3"/>
                </a:cxn>
                <a:cxn ang="0">
                  <a:pos x="T4" y="T5"/>
                </a:cxn>
                <a:cxn ang="0">
                  <a:pos x="T6" y="T7"/>
                </a:cxn>
                <a:cxn ang="0">
                  <a:pos x="T8" y="T9"/>
                </a:cxn>
                <a:cxn ang="0">
                  <a:pos x="T10" y="T11"/>
                </a:cxn>
              </a:cxnLst>
              <a:rect b="b" l="0" r="r" t="0"/>
              <a:pathLst>
                <a:path h="96" w="250">
                  <a:moveTo>
                    <a:pt x="0" y="57"/>
                  </a:moveTo>
                  <a:lnTo>
                    <a:pt x="0" y="51"/>
                  </a:lnTo>
                  <a:lnTo>
                    <a:pt x="250" y="0"/>
                  </a:lnTo>
                  <a:lnTo>
                    <a:pt x="250" y="7"/>
                  </a:lnTo>
                  <a:lnTo>
                    <a:pt x="75" y="96"/>
                  </a:lnTo>
                  <a:lnTo>
                    <a:pt x="0" y="57"/>
                  </a:lnTo>
                  <a:close/>
                </a:path>
              </a:pathLst>
            </a:custGeom>
            <a:solidFill>
              <a:srgbClr val="888B8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9" name="Freeform 65"/>
            <p:cNvSpPr/>
            <p:nvPr/>
          </p:nvSpPr>
          <p:spPr bwMode="auto">
            <a:xfrm>
              <a:off x="4032566" y="4034859"/>
              <a:ext cx="371968" cy="184496"/>
            </a:xfrm>
            <a:custGeom>
              <a:gdLst>
                <a:gd fmla="*/ 0 w 250" name="T0"/>
                <a:gd fmla="*/ 87 h 124" name="T1"/>
                <a:gd fmla="*/ 171 w 250" name="T2"/>
                <a:gd fmla="*/ 0 h 124" name="T3"/>
                <a:gd fmla="*/ 250 w 250" name="T4"/>
                <a:gd fmla="*/ 36 h 124" name="T5"/>
                <a:gd fmla="*/ 75 w 250" name="T6"/>
                <a:gd fmla="*/ 124 h 124" name="T7"/>
                <a:gd fmla="*/ 0 w 250" name="T8"/>
                <a:gd fmla="*/ 87 h 124" name="T9"/>
              </a:gdLst>
              <a:cxnLst>
                <a:cxn ang="0">
                  <a:pos x="T0" y="T1"/>
                </a:cxn>
                <a:cxn ang="0">
                  <a:pos x="T2" y="T3"/>
                </a:cxn>
                <a:cxn ang="0">
                  <a:pos x="T4" y="T5"/>
                </a:cxn>
                <a:cxn ang="0">
                  <a:pos x="T6" y="T7"/>
                </a:cxn>
                <a:cxn ang="0">
                  <a:pos x="T8" y="T9"/>
                </a:cxn>
              </a:cxnLst>
              <a:rect b="b" l="0" r="r" t="0"/>
              <a:pathLst>
                <a:path h="124" w="250">
                  <a:moveTo>
                    <a:pt x="0" y="87"/>
                  </a:moveTo>
                  <a:lnTo>
                    <a:pt x="171" y="0"/>
                  </a:lnTo>
                  <a:lnTo>
                    <a:pt x="250" y="36"/>
                  </a:lnTo>
                  <a:lnTo>
                    <a:pt x="75" y="124"/>
                  </a:lnTo>
                  <a:lnTo>
                    <a:pt x="0" y="87"/>
                  </a:ln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0" name="Freeform 66"/>
            <p:cNvSpPr/>
            <p:nvPr/>
          </p:nvSpPr>
          <p:spPr bwMode="auto">
            <a:xfrm>
              <a:off x="3935855" y="4176208"/>
              <a:ext cx="126470" cy="110103"/>
            </a:xfrm>
            <a:custGeom>
              <a:gdLst>
                <a:gd fmla="*/ 1 w 43" name="T0"/>
                <a:gd fmla="*/ 17 h 38" name="T1"/>
                <a:gd fmla="*/ 7 w 43" name="T2"/>
                <a:gd fmla="*/ 8 h 38" name="T3"/>
                <a:gd fmla="*/ 38 w 43" name="T4"/>
                <a:gd fmla="*/ 17 h 38" name="T5"/>
                <a:gd fmla="*/ 42 w 43" name="T6"/>
                <a:gd fmla="*/ 27 h 38" name="T7"/>
                <a:gd fmla="*/ 1 w 43" name="T8"/>
                <a:gd fmla="*/ 17 h 38" name="T9"/>
              </a:gdLst>
              <a:cxnLst>
                <a:cxn ang="0">
                  <a:pos x="T0" y="T1"/>
                </a:cxn>
                <a:cxn ang="0">
                  <a:pos x="T2" y="T3"/>
                </a:cxn>
                <a:cxn ang="0">
                  <a:pos x="T4" y="T5"/>
                </a:cxn>
                <a:cxn ang="0">
                  <a:pos x="T6" y="T7"/>
                </a:cxn>
                <a:cxn ang="0">
                  <a:pos x="T8" y="T9"/>
                </a:cxn>
              </a:cxnLst>
              <a:rect b="b" l="0" r="r" t="0"/>
              <a:pathLst>
                <a:path h="38" w="43">
                  <a:moveTo>
                    <a:pt x="1" y="17"/>
                  </a:moveTo>
                  <a:cubicBezTo>
                    <a:pt x="0" y="14"/>
                    <a:pt x="2" y="11"/>
                    <a:pt x="7" y="8"/>
                  </a:cubicBezTo>
                  <a:cubicBezTo>
                    <a:pt x="24" y="0"/>
                    <a:pt x="38" y="17"/>
                    <a:pt x="38" y="17"/>
                  </a:cubicBezTo>
                  <a:cubicBezTo>
                    <a:pt x="42" y="21"/>
                    <a:pt x="43" y="24"/>
                    <a:pt x="42" y="27"/>
                  </a:cubicBezTo>
                  <a:cubicBezTo>
                    <a:pt x="30" y="38"/>
                    <a:pt x="14" y="29"/>
                    <a:pt x="1" y="17"/>
                  </a:cubicBez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1" name="Freeform 67"/>
            <p:cNvSpPr/>
            <p:nvPr/>
          </p:nvSpPr>
          <p:spPr bwMode="auto">
            <a:xfrm>
              <a:off x="3938830" y="4225307"/>
              <a:ext cx="120518" cy="61003"/>
            </a:xfrm>
            <a:custGeom>
              <a:gdLst>
                <a:gd fmla="*/ 41 w 41" name="T0"/>
                <a:gd fmla="*/ 10 h 21" name="T1"/>
                <a:gd fmla="*/ 27 w 41" name="T2"/>
                <a:gd fmla="*/ 20 h 21" name="T3"/>
                <a:gd fmla="*/ 0 w 41" name="T4"/>
                <a:gd fmla="*/ 0 h 21" name="T5"/>
                <a:gd fmla="*/ 41 w 41" name="T6"/>
                <a:gd fmla="*/ 10 h 21" name="T7"/>
              </a:gdLst>
              <a:cxnLst>
                <a:cxn ang="0">
                  <a:pos x="T0" y="T1"/>
                </a:cxn>
                <a:cxn ang="0">
                  <a:pos x="T2" y="T3"/>
                </a:cxn>
                <a:cxn ang="0">
                  <a:pos x="T4" y="T5"/>
                </a:cxn>
                <a:cxn ang="0">
                  <a:pos x="T6" y="T7"/>
                </a:cxn>
              </a:cxnLst>
              <a:rect b="b" l="0" r="r" t="0"/>
              <a:pathLst>
                <a:path h="21" w="41">
                  <a:moveTo>
                    <a:pt x="41" y="10"/>
                  </a:moveTo>
                  <a:cubicBezTo>
                    <a:pt x="40" y="15"/>
                    <a:pt x="34" y="20"/>
                    <a:pt x="27" y="20"/>
                  </a:cubicBezTo>
                  <a:cubicBezTo>
                    <a:pt x="18" y="20"/>
                    <a:pt x="1" y="9"/>
                    <a:pt x="0" y="0"/>
                  </a:cubicBezTo>
                  <a:cubicBezTo>
                    <a:pt x="13" y="12"/>
                    <a:pt x="29" y="21"/>
                    <a:pt x="41" y="10"/>
                  </a:cubicBezTo>
                  <a:close/>
                </a:path>
              </a:pathLst>
            </a:custGeom>
            <a:solidFill>
              <a:srgbClr val="888B8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2" name="Freeform 68"/>
            <p:cNvSpPr/>
            <p:nvPr/>
          </p:nvSpPr>
          <p:spPr bwMode="auto">
            <a:xfrm>
              <a:off x="4492319" y="4632984"/>
              <a:ext cx="199375" cy="114567"/>
            </a:xfrm>
            <a:custGeom>
              <a:gdLst>
                <a:gd fmla="*/ 0 w 68" name="T0"/>
                <a:gd fmla="*/ 0 h 39" name="T1"/>
                <a:gd fmla="*/ 0 w 68" name="T2"/>
                <a:gd fmla="*/ 6 h 39" name="T3"/>
                <a:gd fmla="*/ 17 w 68" name="T4"/>
                <a:gd fmla="*/ 14 h 39" name="T5"/>
                <a:gd fmla="*/ 20 w 68" name="T6"/>
                <a:gd fmla="*/ 13 h 39" name="T7"/>
                <a:gd fmla="*/ 25 w 68" name="T8"/>
                <a:gd fmla="*/ 12 h 39" name="T9"/>
                <a:gd fmla="*/ 36 w 68" name="T10"/>
                <a:gd fmla="*/ 18 h 39" name="T11"/>
                <a:gd fmla="*/ 37 w 68" name="T12"/>
                <a:gd fmla="*/ 24 h 39" name="T13"/>
                <a:gd fmla="*/ 68 w 68" name="T14"/>
                <a:gd fmla="*/ 39 h 39" name="T15"/>
                <a:gd fmla="*/ 0 w 68" name="T16"/>
                <a:gd fmla="*/ 0 h 3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9" w="68">
                  <a:moveTo>
                    <a:pt x="0" y="0"/>
                  </a:moveTo>
                  <a:cubicBezTo>
                    <a:pt x="0" y="6"/>
                    <a:pt x="0" y="6"/>
                    <a:pt x="0" y="6"/>
                  </a:cubicBezTo>
                  <a:cubicBezTo>
                    <a:pt x="17" y="14"/>
                    <a:pt x="17" y="14"/>
                    <a:pt x="17" y="14"/>
                  </a:cubicBezTo>
                  <a:cubicBezTo>
                    <a:pt x="20" y="13"/>
                    <a:pt x="20" y="13"/>
                    <a:pt x="20" y="13"/>
                  </a:cubicBezTo>
                  <a:cubicBezTo>
                    <a:pt x="22" y="12"/>
                    <a:pt x="24" y="12"/>
                    <a:pt x="25" y="12"/>
                  </a:cubicBezTo>
                  <a:cubicBezTo>
                    <a:pt x="30" y="12"/>
                    <a:pt x="34" y="14"/>
                    <a:pt x="36" y="18"/>
                  </a:cubicBezTo>
                  <a:cubicBezTo>
                    <a:pt x="37" y="20"/>
                    <a:pt x="37" y="22"/>
                    <a:pt x="37" y="24"/>
                  </a:cubicBezTo>
                  <a:cubicBezTo>
                    <a:pt x="68" y="39"/>
                    <a:pt x="68" y="39"/>
                    <a:pt x="68" y="39"/>
                  </a:cubicBezTo>
                  <a:cubicBezTo>
                    <a:pt x="65" y="19"/>
                    <a:pt x="36" y="2"/>
                    <a:pt x="0" y="0"/>
                  </a:cubicBezTo>
                </a:path>
              </a:pathLst>
            </a:custGeom>
            <a:solidFill>
              <a:srgbClr val="85C3D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3" name="Freeform 69"/>
            <p:cNvSpPr/>
            <p:nvPr/>
          </p:nvSpPr>
          <p:spPr bwMode="auto">
            <a:xfrm>
              <a:off x="4304847" y="4662742"/>
              <a:ext cx="302039" cy="190448"/>
            </a:xfrm>
            <a:custGeom>
              <a:gdLst>
                <a:gd fmla="*/ 95 w 103" name="T0"/>
                <a:gd fmla="*/ 24 h 65" name="T1"/>
                <a:gd fmla="*/ 100 w 103" name="T2"/>
                <a:gd fmla="*/ 8 h 65" name="T3"/>
                <a:gd fmla="*/ 84 w 103" name="T4"/>
                <a:gd fmla="*/ 3 h 65" name="T5"/>
                <a:gd fmla="*/ 8 w 103" name="T6"/>
                <a:gd fmla="*/ 41 h 65" name="T7"/>
                <a:gd fmla="*/ 3 w 103" name="T8"/>
                <a:gd fmla="*/ 56 h 65" name="T9"/>
                <a:gd fmla="*/ 19 w 103" name="T10"/>
                <a:gd fmla="*/ 62 h 65" name="T11"/>
                <a:gd fmla="*/ 95 w 103" name="T12"/>
                <a:gd fmla="*/ 24 h 65" name="T13"/>
              </a:gdLst>
              <a:cxnLst>
                <a:cxn ang="0">
                  <a:pos x="T0" y="T1"/>
                </a:cxn>
                <a:cxn ang="0">
                  <a:pos x="T2" y="T3"/>
                </a:cxn>
                <a:cxn ang="0">
                  <a:pos x="T4" y="T5"/>
                </a:cxn>
                <a:cxn ang="0">
                  <a:pos x="T6" y="T7"/>
                </a:cxn>
                <a:cxn ang="0">
                  <a:pos x="T8" y="T9"/>
                </a:cxn>
                <a:cxn ang="0">
                  <a:pos x="T10" y="T11"/>
                </a:cxn>
                <a:cxn ang="0">
                  <a:pos x="T12" y="T13"/>
                </a:cxn>
              </a:cxnLst>
              <a:rect b="b" l="0" r="r" t="0"/>
              <a:pathLst>
                <a:path h="65" w="103">
                  <a:moveTo>
                    <a:pt x="95" y="24"/>
                  </a:moveTo>
                  <a:cubicBezTo>
                    <a:pt x="100" y="21"/>
                    <a:pt x="103" y="14"/>
                    <a:pt x="100" y="8"/>
                  </a:cubicBezTo>
                  <a:cubicBezTo>
                    <a:pt x="97" y="2"/>
                    <a:pt x="90" y="0"/>
                    <a:pt x="84" y="3"/>
                  </a:cubicBezTo>
                  <a:cubicBezTo>
                    <a:pt x="8" y="41"/>
                    <a:pt x="8" y="41"/>
                    <a:pt x="8" y="41"/>
                  </a:cubicBezTo>
                  <a:cubicBezTo>
                    <a:pt x="2" y="44"/>
                    <a:pt x="0" y="51"/>
                    <a:pt x="3" y="56"/>
                  </a:cubicBezTo>
                  <a:cubicBezTo>
                    <a:pt x="6" y="62"/>
                    <a:pt x="13" y="65"/>
                    <a:pt x="19" y="62"/>
                  </a:cubicBezTo>
                  <a:cubicBezTo>
                    <a:pt x="95" y="24"/>
                    <a:pt x="95" y="24"/>
                    <a:pt x="95" y="24"/>
                  </a:cubicBezTo>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4" name="Freeform 70"/>
            <p:cNvSpPr/>
            <p:nvPr/>
          </p:nvSpPr>
          <p:spPr bwMode="auto">
            <a:xfrm>
              <a:off x="4310799" y="4659766"/>
              <a:ext cx="299063" cy="193424"/>
            </a:xfrm>
            <a:custGeom>
              <a:gdLst>
                <a:gd fmla="*/ 19 w 102" name="T0"/>
                <a:gd fmla="*/ 3 h 66" name="T1"/>
                <a:gd fmla="*/ 3 w 102" name="T2"/>
                <a:gd fmla="*/ 8 h 66" name="T3"/>
                <a:gd fmla="*/ 8 w 102" name="T4"/>
                <a:gd fmla="*/ 24 h 66" name="T5"/>
                <a:gd fmla="*/ 83 w 102" name="T6"/>
                <a:gd fmla="*/ 63 h 66" name="T7"/>
                <a:gd fmla="*/ 99 w 102" name="T8"/>
                <a:gd fmla="*/ 58 h 66" name="T9"/>
                <a:gd fmla="*/ 94 w 102" name="T10"/>
                <a:gd fmla="*/ 43 h 66" name="T11"/>
                <a:gd fmla="*/ 19 w 102" name="T12"/>
                <a:gd fmla="*/ 3 h 66" name="T13"/>
              </a:gdLst>
              <a:cxnLst>
                <a:cxn ang="0">
                  <a:pos x="T0" y="T1"/>
                </a:cxn>
                <a:cxn ang="0">
                  <a:pos x="T2" y="T3"/>
                </a:cxn>
                <a:cxn ang="0">
                  <a:pos x="T4" y="T5"/>
                </a:cxn>
                <a:cxn ang="0">
                  <a:pos x="T6" y="T7"/>
                </a:cxn>
                <a:cxn ang="0">
                  <a:pos x="T8" y="T9"/>
                </a:cxn>
                <a:cxn ang="0">
                  <a:pos x="T10" y="T11"/>
                </a:cxn>
                <a:cxn ang="0">
                  <a:pos x="T12" y="T13"/>
                </a:cxn>
              </a:cxnLst>
              <a:rect b="b" l="0" r="r" t="0"/>
              <a:pathLst>
                <a:path h="66" w="102">
                  <a:moveTo>
                    <a:pt x="19" y="3"/>
                  </a:moveTo>
                  <a:cubicBezTo>
                    <a:pt x="13" y="0"/>
                    <a:pt x="6" y="2"/>
                    <a:pt x="3" y="8"/>
                  </a:cubicBezTo>
                  <a:cubicBezTo>
                    <a:pt x="0" y="14"/>
                    <a:pt x="2" y="21"/>
                    <a:pt x="8" y="24"/>
                  </a:cubicBezTo>
                  <a:cubicBezTo>
                    <a:pt x="83" y="63"/>
                    <a:pt x="83" y="63"/>
                    <a:pt x="83" y="63"/>
                  </a:cubicBezTo>
                  <a:cubicBezTo>
                    <a:pt x="89" y="66"/>
                    <a:pt x="96" y="64"/>
                    <a:pt x="99" y="58"/>
                  </a:cubicBezTo>
                  <a:cubicBezTo>
                    <a:pt x="102" y="53"/>
                    <a:pt x="100" y="46"/>
                    <a:pt x="94" y="43"/>
                  </a:cubicBezTo>
                  <a:cubicBezTo>
                    <a:pt x="19" y="3"/>
                    <a:pt x="19" y="3"/>
                    <a:pt x="19" y="3"/>
                  </a:cubicBezTo>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5" name="Freeform 71"/>
            <p:cNvSpPr/>
            <p:nvPr/>
          </p:nvSpPr>
          <p:spPr bwMode="auto">
            <a:xfrm>
              <a:off x="4422389" y="4460391"/>
              <a:ext cx="69931" cy="318405"/>
            </a:xfrm>
            <a:custGeom>
              <a:gdLst>
                <a:gd fmla="*/ 0 w 24" name="T0"/>
                <a:gd fmla="*/ 97 h 109" name="T1"/>
                <a:gd fmla="*/ 12 w 24" name="T2"/>
                <a:gd fmla="*/ 109 h 109" name="T3"/>
                <a:gd fmla="*/ 23 w 24" name="T4"/>
                <a:gd fmla="*/ 97 h 109" name="T5"/>
                <a:gd fmla="*/ 24 w 24" name="T6"/>
                <a:gd fmla="*/ 12 h 109" name="T7"/>
                <a:gd fmla="*/ 12 w 24" name="T8"/>
                <a:gd fmla="*/ 0 h 109" name="T9"/>
                <a:gd fmla="*/ 0 w 24" name="T10"/>
                <a:gd fmla="*/ 12 h 109" name="T11"/>
                <a:gd fmla="*/ 0 w 24" name="T12"/>
                <a:gd fmla="*/ 97 h 109" name="T13"/>
              </a:gdLst>
              <a:cxnLst>
                <a:cxn ang="0">
                  <a:pos x="T0" y="T1"/>
                </a:cxn>
                <a:cxn ang="0">
                  <a:pos x="T2" y="T3"/>
                </a:cxn>
                <a:cxn ang="0">
                  <a:pos x="T4" y="T5"/>
                </a:cxn>
                <a:cxn ang="0">
                  <a:pos x="T6" y="T7"/>
                </a:cxn>
                <a:cxn ang="0">
                  <a:pos x="T8" y="T9"/>
                </a:cxn>
                <a:cxn ang="0">
                  <a:pos x="T10" y="T11"/>
                </a:cxn>
                <a:cxn ang="0">
                  <a:pos x="T12" y="T13"/>
                </a:cxn>
              </a:cxnLst>
              <a:rect b="b" l="0" r="r" t="0"/>
              <a:pathLst>
                <a:path h="109" w="24">
                  <a:moveTo>
                    <a:pt x="0" y="97"/>
                  </a:moveTo>
                  <a:cubicBezTo>
                    <a:pt x="0" y="103"/>
                    <a:pt x="5" y="109"/>
                    <a:pt x="12" y="109"/>
                  </a:cubicBezTo>
                  <a:cubicBezTo>
                    <a:pt x="18" y="109"/>
                    <a:pt x="23" y="104"/>
                    <a:pt x="23" y="97"/>
                  </a:cubicBezTo>
                  <a:cubicBezTo>
                    <a:pt x="24" y="12"/>
                    <a:pt x="24" y="12"/>
                    <a:pt x="24" y="12"/>
                  </a:cubicBezTo>
                  <a:cubicBezTo>
                    <a:pt x="24" y="6"/>
                    <a:pt x="19" y="0"/>
                    <a:pt x="12" y="0"/>
                  </a:cubicBezTo>
                  <a:cubicBezTo>
                    <a:pt x="6" y="0"/>
                    <a:pt x="0" y="6"/>
                    <a:pt x="0" y="12"/>
                  </a:cubicBezTo>
                  <a:cubicBezTo>
                    <a:pt x="0" y="97"/>
                    <a:pt x="0" y="97"/>
                    <a:pt x="0" y="97"/>
                  </a:cubicBezTo>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6" name="Freeform 72"/>
            <p:cNvSpPr/>
            <p:nvPr/>
          </p:nvSpPr>
          <p:spPr bwMode="auto">
            <a:xfrm>
              <a:off x="4231941" y="4252089"/>
              <a:ext cx="208302" cy="348162"/>
            </a:xfrm>
            <a:custGeom>
              <a:gdLst>
                <a:gd fmla="*/ 21 w 71" name="T0"/>
                <a:gd fmla="*/ 110 h 119" name="T1"/>
                <a:gd fmla="*/ 22 w 71" name="T2"/>
                <a:gd fmla="*/ 110 h 119" name="T3"/>
                <a:gd fmla="*/ 25 w 71" name="T4"/>
                <a:gd fmla="*/ 14 h 119" name="T5"/>
                <a:gd fmla="*/ 56 w 71" name="T6"/>
                <a:gd fmla="*/ 117 h 119" name="T7"/>
                <a:gd fmla="*/ 21 w 71" name="T8"/>
                <a:gd fmla="*/ 110 h 119" name="T9"/>
              </a:gdLst>
              <a:cxnLst>
                <a:cxn ang="0">
                  <a:pos x="T0" y="T1"/>
                </a:cxn>
                <a:cxn ang="0">
                  <a:pos x="T2" y="T3"/>
                </a:cxn>
                <a:cxn ang="0">
                  <a:pos x="T4" y="T5"/>
                </a:cxn>
                <a:cxn ang="0">
                  <a:pos x="T6" y="T7"/>
                </a:cxn>
                <a:cxn ang="0">
                  <a:pos x="T8" y="T9"/>
                </a:cxn>
              </a:cxnLst>
              <a:rect b="b" l="0" r="r" t="0"/>
              <a:pathLst>
                <a:path h="119" w="71">
                  <a:moveTo>
                    <a:pt x="21" y="110"/>
                  </a:moveTo>
                  <a:cubicBezTo>
                    <a:pt x="21" y="110"/>
                    <a:pt x="22" y="110"/>
                    <a:pt x="22" y="110"/>
                  </a:cubicBezTo>
                  <a:cubicBezTo>
                    <a:pt x="0" y="50"/>
                    <a:pt x="25" y="14"/>
                    <a:pt x="25" y="14"/>
                  </a:cubicBezTo>
                  <a:cubicBezTo>
                    <a:pt x="56" y="0"/>
                    <a:pt x="71" y="81"/>
                    <a:pt x="56" y="117"/>
                  </a:cubicBezTo>
                  <a:cubicBezTo>
                    <a:pt x="44" y="119"/>
                    <a:pt x="31" y="117"/>
                    <a:pt x="21" y="110"/>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7" name="Freeform 73"/>
            <p:cNvSpPr/>
            <p:nvPr/>
          </p:nvSpPr>
          <p:spPr bwMode="auto">
            <a:xfrm>
              <a:off x="4234917" y="4573469"/>
              <a:ext cx="160690" cy="83321"/>
            </a:xfrm>
            <a:custGeom>
              <a:gdLst>
                <a:gd fmla="*/ 20 w 55" name="T0"/>
                <a:gd fmla="*/ 0 h 28" name="T1"/>
                <a:gd fmla="*/ 55 w 55" name="T2"/>
                <a:gd fmla="*/ 7 h 28" name="T3"/>
                <a:gd fmla="*/ 48 w 55" name="T4"/>
                <a:gd fmla="*/ 18 h 28" name="T5"/>
                <a:gd fmla="*/ 2 w 55" name="T6"/>
                <a:gd fmla="*/ 9 h 28" name="T7"/>
                <a:gd fmla="*/ 20 w 55" name="T8"/>
                <a:gd fmla="*/ 0 h 28" name="T9"/>
              </a:gdLst>
              <a:cxnLst>
                <a:cxn ang="0">
                  <a:pos x="T0" y="T1"/>
                </a:cxn>
                <a:cxn ang="0">
                  <a:pos x="T2" y="T3"/>
                </a:cxn>
                <a:cxn ang="0">
                  <a:pos x="T4" y="T5"/>
                </a:cxn>
                <a:cxn ang="0">
                  <a:pos x="T6" y="T7"/>
                </a:cxn>
                <a:cxn ang="0">
                  <a:pos x="T8" y="T9"/>
                </a:cxn>
              </a:cxnLst>
              <a:rect b="b" l="0" r="r" t="0"/>
              <a:pathLst>
                <a:path h="28" w="55">
                  <a:moveTo>
                    <a:pt x="20" y="0"/>
                  </a:moveTo>
                  <a:cubicBezTo>
                    <a:pt x="30" y="7"/>
                    <a:pt x="43" y="9"/>
                    <a:pt x="55" y="7"/>
                  </a:cubicBezTo>
                  <a:cubicBezTo>
                    <a:pt x="53" y="12"/>
                    <a:pt x="51" y="15"/>
                    <a:pt x="48" y="18"/>
                  </a:cubicBezTo>
                  <a:cubicBezTo>
                    <a:pt x="38" y="28"/>
                    <a:pt x="7" y="23"/>
                    <a:pt x="2" y="9"/>
                  </a:cubicBezTo>
                  <a:cubicBezTo>
                    <a:pt x="0" y="4"/>
                    <a:pt x="16" y="1"/>
                    <a:pt x="20" y="0"/>
                  </a:cubicBezTo>
                  <a:close/>
                </a:path>
              </a:pathLst>
            </a:custGeom>
            <a:solidFill>
              <a:srgbClr val="9956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8" name="Freeform 74"/>
            <p:cNvSpPr/>
            <p:nvPr/>
          </p:nvSpPr>
          <p:spPr bwMode="auto">
            <a:xfrm>
              <a:off x="4099521" y="4310116"/>
              <a:ext cx="205327" cy="349651"/>
            </a:xfrm>
            <a:custGeom>
              <a:gdLst>
                <a:gd fmla="*/ 20 w 70" name="T0"/>
                <a:gd fmla="*/ 109 h 119" name="T1"/>
                <a:gd fmla="*/ 21 w 70" name="T2"/>
                <a:gd fmla="*/ 109 h 119" name="T3"/>
                <a:gd fmla="*/ 24 w 70" name="T4"/>
                <a:gd fmla="*/ 14 h 119" name="T5"/>
                <a:gd fmla="*/ 55 w 70" name="T6"/>
                <a:gd fmla="*/ 117 h 119" name="T7"/>
                <a:gd fmla="*/ 20 w 70" name="T8"/>
                <a:gd fmla="*/ 109 h 119" name="T9"/>
              </a:gdLst>
              <a:cxnLst>
                <a:cxn ang="0">
                  <a:pos x="T0" y="T1"/>
                </a:cxn>
                <a:cxn ang="0">
                  <a:pos x="T2" y="T3"/>
                </a:cxn>
                <a:cxn ang="0">
                  <a:pos x="T4" y="T5"/>
                </a:cxn>
                <a:cxn ang="0">
                  <a:pos x="T6" y="T7"/>
                </a:cxn>
                <a:cxn ang="0">
                  <a:pos x="T8" y="T9"/>
                </a:cxn>
              </a:cxnLst>
              <a:rect b="b" l="0" r="r" t="0"/>
              <a:pathLst>
                <a:path h="119" w="70">
                  <a:moveTo>
                    <a:pt x="20" y="109"/>
                  </a:moveTo>
                  <a:cubicBezTo>
                    <a:pt x="21" y="109"/>
                    <a:pt x="21" y="109"/>
                    <a:pt x="21" y="109"/>
                  </a:cubicBezTo>
                  <a:cubicBezTo>
                    <a:pt x="0" y="50"/>
                    <a:pt x="24" y="14"/>
                    <a:pt x="24" y="14"/>
                  </a:cubicBezTo>
                  <a:cubicBezTo>
                    <a:pt x="55" y="0"/>
                    <a:pt x="70" y="81"/>
                    <a:pt x="55" y="117"/>
                  </a:cubicBezTo>
                  <a:cubicBezTo>
                    <a:pt x="43" y="119"/>
                    <a:pt x="31" y="117"/>
                    <a:pt x="20" y="109"/>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9" name="Freeform 75"/>
            <p:cNvSpPr/>
            <p:nvPr/>
          </p:nvSpPr>
          <p:spPr bwMode="auto">
            <a:xfrm>
              <a:off x="4102496" y="4630009"/>
              <a:ext cx="157715" cy="81833"/>
            </a:xfrm>
            <a:custGeom>
              <a:gdLst>
                <a:gd fmla="*/ 19 w 54" name="T0"/>
                <a:gd fmla="*/ 0 h 28" name="T1"/>
                <a:gd fmla="*/ 54 w 54" name="T2"/>
                <a:gd fmla="*/ 8 h 28" name="T3"/>
                <a:gd fmla="*/ 47 w 54" name="T4"/>
                <a:gd fmla="*/ 19 h 28" name="T5"/>
                <a:gd fmla="*/ 1 w 54" name="T6"/>
                <a:gd fmla="*/ 10 h 28" name="T7"/>
                <a:gd fmla="*/ 19 w 54" name="T8"/>
                <a:gd fmla="*/ 0 h 28" name="T9"/>
              </a:gdLst>
              <a:cxnLst>
                <a:cxn ang="0">
                  <a:pos x="T0" y="T1"/>
                </a:cxn>
                <a:cxn ang="0">
                  <a:pos x="T2" y="T3"/>
                </a:cxn>
                <a:cxn ang="0">
                  <a:pos x="T4" y="T5"/>
                </a:cxn>
                <a:cxn ang="0">
                  <a:pos x="T6" y="T7"/>
                </a:cxn>
                <a:cxn ang="0">
                  <a:pos x="T8" y="T9"/>
                </a:cxn>
              </a:cxnLst>
              <a:rect b="b" l="0" r="r" t="0"/>
              <a:pathLst>
                <a:path h="28" w="54">
                  <a:moveTo>
                    <a:pt x="19" y="0"/>
                  </a:moveTo>
                  <a:cubicBezTo>
                    <a:pt x="30" y="8"/>
                    <a:pt x="42" y="10"/>
                    <a:pt x="54" y="8"/>
                  </a:cubicBezTo>
                  <a:cubicBezTo>
                    <a:pt x="52" y="12"/>
                    <a:pt x="50" y="16"/>
                    <a:pt x="47" y="19"/>
                  </a:cubicBezTo>
                  <a:cubicBezTo>
                    <a:pt x="38" y="28"/>
                    <a:pt x="6" y="23"/>
                    <a:pt x="1" y="10"/>
                  </a:cubicBezTo>
                  <a:cubicBezTo>
                    <a:pt x="0" y="5"/>
                    <a:pt x="16" y="1"/>
                    <a:pt x="19" y="0"/>
                  </a:cubicBezTo>
                  <a:close/>
                </a:path>
              </a:pathLst>
            </a:custGeom>
            <a:solidFill>
              <a:srgbClr val="9956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0" name="Freeform 76"/>
            <p:cNvSpPr/>
            <p:nvPr/>
          </p:nvSpPr>
          <p:spPr bwMode="auto">
            <a:xfrm>
              <a:off x="4181353" y="4397900"/>
              <a:ext cx="550513" cy="241035"/>
            </a:xfrm>
            <a:custGeom>
              <a:gdLst>
                <a:gd fmla="*/ 78 w 188" name="T0"/>
                <a:gd fmla="*/ 79 h 82" name="T1"/>
                <a:gd fmla="*/ 4 w 188" name="T2"/>
                <a:gd fmla="*/ 36 h 82" name="T3"/>
                <a:gd fmla="*/ 10 w 188" name="T4"/>
                <a:gd fmla="*/ 8 h 82" name="T5"/>
                <a:gd fmla="*/ 175 w 188" name="T6"/>
                <a:gd fmla="*/ 3 h 82" name="T7"/>
                <a:gd fmla="*/ 178 w 188" name="T8"/>
                <a:gd fmla="*/ 34 h 82" name="T9"/>
                <a:gd fmla="*/ 78 w 188" name="T10"/>
                <a:gd fmla="*/ 79 h 82" name="T11"/>
              </a:gdLst>
              <a:cxnLst>
                <a:cxn ang="0">
                  <a:pos x="T0" y="T1"/>
                </a:cxn>
                <a:cxn ang="0">
                  <a:pos x="T2" y="T3"/>
                </a:cxn>
                <a:cxn ang="0">
                  <a:pos x="T4" y="T5"/>
                </a:cxn>
                <a:cxn ang="0">
                  <a:pos x="T6" y="T7"/>
                </a:cxn>
                <a:cxn ang="0">
                  <a:pos x="T8" y="T9"/>
                </a:cxn>
                <a:cxn ang="0">
                  <a:pos x="T10" y="T11"/>
                </a:cxn>
              </a:cxnLst>
              <a:rect b="b" l="0" r="r" t="0"/>
              <a:pathLst>
                <a:path h="82" w="188">
                  <a:moveTo>
                    <a:pt x="78" y="79"/>
                  </a:moveTo>
                  <a:cubicBezTo>
                    <a:pt x="54" y="76"/>
                    <a:pt x="7" y="53"/>
                    <a:pt x="4" y="36"/>
                  </a:cubicBezTo>
                  <a:cubicBezTo>
                    <a:pt x="1" y="20"/>
                    <a:pt x="0" y="20"/>
                    <a:pt x="10" y="8"/>
                  </a:cubicBezTo>
                  <a:cubicBezTo>
                    <a:pt x="15" y="2"/>
                    <a:pt x="173" y="0"/>
                    <a:pt x="175" y="3"/>
                  </a:cubicBezTo>
                  <a:cubicBezTo>
                    <a:pt x="178" y="8"/>
                    <a:pt x="188" y="15"/>
                    <a:pt x="178" y="34"/>
                  </a:cubicBezTo>
                  <a:cubicBezTo>
                    <a:pt x="163" y="63"/>
                    <a:pt x="102" y="82"/>
                    <a:pt x="78" y="79"/>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1" name="Freeform 77"/>
            <p:cNvSpPr/>
            <p:nvPr/>
          </p:nvSpPr>
          <p:spPr bwMode="auto">
            <a:xfrm>
              <a:off x="4193256" y="4289286"/>
              <a:ext cx="538610" cy="313942"/>
            </a:xfrm>
            <a:custGeom>
              <a:gdLst>
                <a:gd fmla="*/ 74 w 184" name="T0"/>
                <a:gd fmla="*/ 102 h 107" name="T1"/>
                <a:gd fmla="*/ 0 w 184" name="T2"/>
                <a:gd fmla="*/ 55 h 107" name="T3"/>
                <a:gd fmla="*/ 105 w 184" name="T4"/>
                <a:gd fmla="*/ 2 h 107" name="T5"/>
                <a:gd fmla="*/ 174 w 184" name="T6"/>
                <a:gd fmla="*/ 54 h 107" name="T7"/>
                <a:gd fmla="*/ 74 w 184" name="T8"/>
                <a:gd fmla="*/ 102 h 107" name="T9"/>
              </a:gdLst>
              <a:cxnLst>
                <a:cxn ang="0">
                  <a:pos x="T0" y="T1"/>
                </a:cxn>
                <a:cxn ang="0">
                  <a:pos x="T2" y="T3"/>
                </a:cxn>
                <a:cxn ang="0">
                  <a:pos x="T4" y="T5"/>
                </a:cxn>
                <a:cxn ang="0">
                  <a:pos x="T6" y="T7"/>
                </a:cxn>
                <a:cxn ang="0">
                  <a:pos x="T8" y="T9"/>
                </a:cxn>
              </a:cxnLst>
              <a:rect b="b" l="0" r="r" t="0"/>
              <a:pathLst>
                <a:path h="107" w="184">
                  <a:moveTo>
                    <a:pt x="74" y="102"/>
                  </a:moveTo>
                  <a:cubicBezTo>
                    <a:pt x="74" y="102"/>
                    <a:pt x="0" y="75"/>
                    <a:pt x="0" y="55"/>
                  </a:cubicBezTo>
                  <a:cubicBezTo>
                    <a:pt x="0" y="36"/>
                    <a:pt x="88" y="0"/>
                    <a:pt x="105" y="2"/>
                  </a:cubicBezTo>
                  <a:cubicBezTo>
                    <a:pt x="123" y="5"/>
                    <a:pt x="184" y="35"/>
                    <a:pt x="174" y="54"/>
                  </a:cubicBezTo>
                  <a:cubicBezTo>
                    <a:pt x="159" y="82"/>
                    <a:pt x="103" y="107"/>
                    <a:pt x="74" y="102"/>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2" name="Freeform 78"/>
            <p:cNvSpPr/>
            <p:nvPr/>
          </p:nvSpPr>
          <p:spPr bwMode="auto">
            <a:xfrm>
              <a:off x="4434292" y="4011053"/>
              <a:ext cx="163666" cy="77369"/>
            </a:xfrm>
            <a:custGeom>
              <a:gdLst>
                <a:gd fmla="*/ 0 w 56" name="T0"/>
                <a:gd fmla="*/ 13 h 26" name="T1"/>
                <a:gd fmla="*/ 56 w 56" name="T2"/>
                <a:gd fmla="*/ 7 h 26" name="T3"/>
                <a:gd fmla="*/ 0 w 56" name="T4"/>
                <a:gd fmla="*/ 13 h 26" name="T5"/>
              </a:gdLst>
              <a:cxnLst>
                <a:cxn ang="0">
                  <a:pos x="T0" y="T1"/>
                </a:cxn>
                <a:cxn ang="0">
                  <a:pos x="T2" y="T3"/>
                </a:cxn>
                <a:cxn ang="0">
                  <a:pos x="T4" y="T5"/>
                </a:cxn>
              </a:cxnLst>
              <a:rect b="b" l="0" r="r" t="0"/>
              <a:pathLst>
                <a:path h="26" w="56">
                  <a:moveTo>
                    <a:pt x="0" y="13"/>
                  </a:moveTo>
                  <a:cubicBezTo>
                    <a:pt x="14" y="6"/>
                    <a:pt x="37" y="0"/>
                    <a:pt x="56" y="7"/>
                  </a:cubicBezTo>
                  <a:cubicBezTo>
                    <a:pt x="42" y="23"/>
                    <a:pt x="18" y="26"/>
                    <a:pt x="0" y="13"/>
                  </a:cubicBezTo>
                  <a:close/>
                </a:path>
              </a:pathLst>
            </a:custGeom>
            <a:solidFill>
              <a:srgbClr val="FBBF9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3" name="Freeform 79"/>
            <p:cNvSpPr/>
            <p:nvPr/>
          </p:nvSpPr>
          <p:spPr bwMode="auto">
            <a:xfrm>
              <a:off x="4337580" y="4031884"/>
              <a:ext cx="348162" cy="444875"/>
            </a:xfrm>
            <a:custGeom>
              <a:gdLst>
                <a:gd fmla="*/ 3 w 119" name="T0"/>
                <a:gd fmla="*/ 108 h 152" name="T1"/>
                <a:gd fmla="*/ 26 w 119" name="T2"/>
                <a:gd fmla="*/ 11 h 152" name="T3"/>
                <a:gd fmla="*/ 33 w 119" name="T4"/>
                <a:gd fmla="*/ 6 h 152" name="T5"/>
                <a:gd fmla="*/ 89 w 119" name="T6"/>
                <a:gd fmla="*/ 0 h 152" name="T7"/>
                <a:gd fmla="*/ 117 w 119" name="T8"/>
                <a:gd fmla="*/ 44 h 152" name="T9"/>
                <a:gd fmla="*/ 104 w 119" name="T10"/>
                <a:gd fmla="*/ 138 h 152" name="T11"/>
                <a:gd fmla="*/ 1 w 119" name="T12"/>
                <a:gd fmla="*/ 106 h 152" name="T13"/>
                <a:gd fmla="*/ 3 w 119" name="T14"/>
                <a:gd fmla="*/ 108 h 15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2" w="119">
                  <a:moveTo>
                    <a:pt x="3" y="108"/>
                  </a:moveTo>
                  <a:cubicBezTo>
                    <a:pt x="3" y="108"/>
                    <a:pt x="0" y="33"/>
                    <a:pt x="26" y="11"/>
                  </a:cubicBezTo>
                  <a:cubicBezTo>
                    <a:pt x="28" y="9"/>
                    <a:pt x="30" y="8"/>
                    <a:pt x="33" y="6"/>
                  </a:cubicBezTo>
                  <a:cubicBezTo>
                    <a:pt x="51" y="19"/>
                    <a:pt x="75" y="16"/>
                    <a:pt x="89" y="0"/>
                  </a:cubicBezTo>
                  <a:cubicBezTo>
                    <a:pt x="104" y="5"/>
                    <a:pt x="116" y="18"/>
                    <a:pt x="117" y="44"/>
                  </a:cubicBezTo>
                  <a:cubicBezTo>
                    <a:pt x="119" y="84"/>
                    <a:pt x="118" y="116"/>
                    <a:pt x="104" y="138"/>
                  </a:cubicBezTo>
                  <a:cubicBezTo>
                    <a:pt x="62" y="152"/>
                    <a:pt x="16" y="152"/>
                    <a:pt x="1" y="106"/>
                  </a:cubicBezTo>
                  <a:cubicBezTo>
                    <a:pt x="2" y="107"/>
                    <a:pt x="3" y="108"/>
                    <a:pt x="3" y="108"/>
                  </a:cubicBezTo>
                  <a:close/>
                </a:path>
              </a:pathLst>
            </a:custGeom>
            <a:solidFill>
              <a:srgbClr val="4B86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4" name="Freeform 80"/>
            <p:cNvSpPr/>
            <p:nvPr/>
          </p:nvSpPr>
          <p:spPr bwMode="auto">
            <a:xfrm>
              <a:off x="4123327" y="4272919"/>
              <a:ext cx="517780" cy="272281"/>
            </a:xfrm>
            <a:custGeom>
              <a:gdLst>
                <a:gd fmla="*/ 16 w 177" name="T0"/>
                <a:gd fmla="*/ 27 h 93" name="T1"/>
                <a:gd fmla="*/ 74 w 177" name="T2"/>
                <a:gd fmla="*/ 24 h 93" name="T3"/>
                <a:gd fmla="*/ 177 w 177" name="T4"/>
                <a:gd fmla="*/ 56 h 93" name="T5"/>
                <a:gd fmla="*/ 118 w 177" name="T6"/>
                <a:gd fmla="*/ 88 h 93" name="T7"/>
                <a:gd fmla="*/ 16 w 177" name="T8"/>
                <a:gd fmla="*/ 27 h 93" name="T9"/>
              </a:gdLst>
              <a:cxnLst>
                <a:cxn ang="0">
                  <a:pos x="T0" y="T1"/>
                </a:cxn>
                <a:cxn ang="0">
                  <a:pos x="T2" y="T3"/>
                </a:cxn>
                <a:cxn ang="0">
                  <a:pos x="T4" y="T5"/>
                </a:cxn>
                <a:cxn ang="0">
                  <a:pos x="T6" y="T7"/>
                </a:cxn>
                <a:cxn ang="0">
                  <a:pos x="T8" y="T9"/>
                </a:cxn>
              </a:cxnLst>
              <a:rect b="b" l="0" r="r" t="0"/>
              <a:pathLst>
                <a:path h="93" w="177">
                  <a:moveTo>
                    <a:pt x="16" y="27"/>
                  </a:moveTo>
                  <a:cubicBezTo>
                    <a:pt x="38" y="0"/>
                    <a:pt x="66" y="18"/>
                    <a:pt x="74" y="24"/>
                  </a:cubicBezTo>
                  <a:cubicBezTo>
                    <a:pt x="89" y="70"/>
                    <a:pt x="135" y="70"/>
                    <a:pt x="177" y="56"/>
                  </a:cubicBezTo>
                  <a:cubicBezTo>
                    <a:pt x="167" y="74"/>
                    <a:pt x="149" y="85"/>
                    <a:pt x="118" y="88"/>
                  </a:cubicBezTo>
                  <a:cubicBezTo>
                    <a:pt x="77" y="93"/>
                    <a:pt x="0" y="47"/>
                    <a:pt x="16" y="27"/>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5" name="Freeform 81"/>
            <p:cNvSpPr/>
            <p:nvPr/>
          </p:nvSpPr>
          <p:spPr bwMode="auto">
            <a:xfrm>
              <a:off x="4425364" y="4164305"/>
              <a:ext cx="345187" cy="330308"/>
            </a:xfrm>
            <a:custGeom>
              <a:gdLst>
                <a:gd fmla="*/ 14 w 118" name="T0"/>
                <a:gd fmla="*/ 48 h 113" name="T1"/>
                <a:gd fmla="*/ 96 w 118" name="T2"/>
                <a:gd fmla="*/ 2 h 113" name="T3"/>
                <a:gd fmla="*/ 113 w 118" name="T4"/>
                <a:gd fmla="*/ 11 h 113" name="T5"/>
                <a:gd fmla="*/ 105 w 118" name="T6"/>
                <a:gd fmla="*/ 67 h 113" name="T7"/>
                <a:gd fmla="*/ 26 w 118" name="T8"/>
                <a:gd fmla="*/ 110 h 113" name="T9"/>
                <a:gd fmla="*/ 7 w 118" name="T10"/>
                <a:gd fmla="*/ 98 h 113" name="T11"/>
                <a:gd fmla="*/ 14 w 118" name="T12"/>
                <a:gd fmla="*/ 48 h 113" name="T13"/>
              </a:gdLst>
              <a:cxnLst>
                <a:cxn ang="0">
                  <a:pos x="T0" y="T1"/>
                </a:cxn>
                <a:cxn ang="0">
                  <a:pos x="T2" y="T3"/>
                </a:cxn>
                <a:cxn ang="0">
                  <a:pos x="T4" y="T5"/>
                </a:cxn>
                <a:cxn ang="0">
                  <a:pos x="T6" y="T7"/>
                </a:cxn>
                <a:cxn ang="0">
                  <a:pos x="T8" y="T9"/>
                </a:cxn>
                <a:cxn ang="0">
                  <a:pos x="T10" y="T11"/>
                </a:cxn>
                <a:cxn ang="0">
                  <a:pos x="T12" y="T13"/>
                </a:cxn>
              </a:cxnLst>
              <a:rect b="b" l="0" r="r" t="0"/>
              <a:pathLst>
                <a:path h="113" w="118">
                  <a:moveTo>
                    <a:pt x="14" y="48"/>
                  </a:moveTo>
                  <a:cubicBezTo>
                    <a:pt x="20" y="36"/>
                    <a:pt x="76" y="0"/>
                    <a:pt x="96" y="2"/>
                  </a:cubicBezTo>
                  <a:cubicBezTo>
                    <a:pt x="104" y="1"/>
                    <a:pt x="108" y="1"/>
                    <a:pt x="113" y="11"/>
                  </a:cubicBezTo>
                  <a:cubicBezTo>
                    <a:pt x="118" y="21"/>
                    <a:pt x="115" y="50"/>
                    <a:pt x="105" y="67"/>
                  </a:cubicBezTo>
                  <a:cubicBezTo>
                    <a:pt x="95" y="85"/>
                    <a:pt x="53" y="113"/>
                    <a:pt x="26" y="110"/>
                  </a:cubicBezTo>
                  <a:cubicBezTo>
                    <a:pt x="11" y="108"/>
                    <a:pt x="9" y="103"/>
                    <a:pt x="7" y="98"/>
                  </a:cubicBezTo>
                  <a:cubicBezTo>
                    <a:pt x="0" y="83"/>
                    <a:pt x="8" y="59"/>
                    <a:pt x="14" y="48"/>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6" name="Freeform 82"/>
            <p:cNvSpPr/>
            <p:nvPr/>
          </p:nvSpPr>
          <p:spPr bwMode="auto">
            <a:xfrm>
              <a:off x="4559273" y="4313092"/>
              <a:ext cx="105639" cy="290136"/>
            </a:xfrm>
            <a:custGeom>
              <a:gdLst>
                <a:gd fmla="*/ 0 w 36" name="T0"/>
                <a:gd fmla="*/ 98 h 99" name="T1"/>
                <a:gd fmla="*/ 14 w 36" name="T2"/>
                <a:gd fmla="*/ 66 h 99" name="T3"/>
                <a:gd fmla="*/ 14 w 36" name="T4"/>
                <a:gd fmla="*/ 18 h 99" name="T5"/>
                <a:gd fmla="*/ 24 w 36" name="T6"/>
                <a:gd fmla="*/ 1 h 99" name="T7"/>
                <a:gd fmla="*/ 34 w 36" name="T8"/>
                <a:gd fmla="*/ 18 h 99" name="T9"/>
                <a:gd fmla="*/ 30 w 36" name="T10"/>
                <a:gd fmla="*/ 83 h 99" name="T11"/>
                <a:gd fmla="*/ 0 w 36" name="T12"/>
                <a:gd fmla="*/ 98 h 99" name="T13"/>
              </a:gdLst>
              <a:cxnLst>
                <a:cxn ang="0">
                  <a:pos x="T0" y="T1"/>
                </a:cxn>
                <a:cxn ang="0">
                  <a:pos x="T2" y="T3"/>
                </a:cxn>
                <a:cxn ang="0">
                  <a:pos x="T4" y="T5"/>
                </a:cxn>
                <a:cxn ang="0">
                  <a:pos x="T6" y="T7"/>
                </a:cxn>
                <a:cxn ang="0">
                  <a:pos x="T8" y="T9"/>
                </a:cxn>
                <a:cxn ang="0">
                  <a:pos x="T10" y="T11"/>
                </a:cxn>
                <a:cxn ang="0">
                  <a:pos x="T12" y="T13"/>
                </a:cxn>
              </a:cxnLst>
              <a:rect b="b" l="0" r="r" t="0"/>
              <a:pathLst>
                <a:path h="99" w="36">
                  <a:moveTo>
                    <a:pt x="0" y="98"/>
                  </a:moveTo>
                  <a:cubicBezTo>
                    <a:pt x="0" y="98"/>
                    <a:pt x="14" y="91"/>
                    <a:pt x="14" y="66"/>
                  </a:cubicBezTo>
                  <a:cubicBezTo>
                    <a:pt x="13" y="40"/>
                    <a:pt x="14" y="18"/>
                    <a:pt x="14" y="18"/>
                  </a:cubicBezTo>
                  <a:cubicBezTo>
                    <a:pt x="14" y="18"/>
                    <a:pt x="13" y="2"/>
                    <a:pt x="24" y="1"/>
                  </a:cubicBezTo>
                  <a:cubicBezTo>
                    <a:pt x="34" y="0"/>
                    <a:pt x="33" y="7"/>
                    <a:pt x="34" y="18"/>
                  </a:cubicBezTo>
                  <a:cubicBezTo>
                    <a:pt x="35" y="29"/>
                    <a:pt x="36" y="61"/>
                    <a:pt x="30" y="83"/>
                  </a:cubicBezTo>
                  <a:cubicBezTo>
                    <a:pt x="25" y="97"/>
                    <a:pt x="8" y="99"/>
                    <a:pt x="0" y="98"/>
                  </a:cubicBez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7" name="Freeform 83"/>
            <p:cNvSpPr/>
            <p:nvPr/>
          </p:nvSpPr>
          <p:spPr bwMode="auto">
            <a:xfrm>
              <a:off x="4310799" y="4061641"/>
              <a:ext cx="184496" cy="208302"/>
            </a:xfrm>
            <a:custGeom>
              <a:gdLst>
                <a:gd fmla="*/ 39 w 63" name="T0"/>
                <a:gd fmla="*/ 71 h 71" name="T1"/>
                <a:gd fmla="*/ 52 w 63" name="T2"/>
                <a:gd fmla="*/ 38 h 71" name="T3"/>
                <a:gd fmla="*/ 40 w 63" name="T4"/>
                <a:gd fmla="*/ 3 h 71" name="T5"/>
                <a:gd fmla="*/ 0 w 63" name="T6"/>
                <a:gd fmla="*/ 51 h 71" name="T7"/>
                <a:gd fmla="*/ 39 w 63" name="T8"/>
                <a:gd fmla="*/ 71 h 71" name="T9"/>
              </a:gdLst>
              <a:cxnLst>
                <a:cxn ang="0">
                  <a:pos x="T0" y="T1"/>
                </a:cxn>
                <a:cxn ang="0">
                  <a:pos x="T2" y="T3"/>
                </a:cxn>
                <a:cxn ang="0">
                  <a:pos x="T4" y="T5"/>
                </a:cxn>
                <a:cxn ang="0">
                  <a:pos x="T6" y="T7"/>
                </a:cxn>
                <a:cxn ang="0">
                  <a:pos x="T8" y="T9"/>
                </a:cxn>
              </a:cxnLst>
              <a:rect b="b" l="0" r="r" t="0"/>
              <a:pathLst>
                <a:path h="71" w="62">
                  <a:moveTo>
                    <a:pt x="39" y="71"/>
                  </a:moveTo>
                  <a:cubicBezTo>
                    <a:pt x="47" y="54"/>
                    <a:pt x="52" y="38"/>
                    <a:pt x="52" y="38"/>
                  </a:cubicBezTo>
                  <a:cubicBezTo>
                    <a:pt x="52" y="38"/>
                    <a:pt x="63" y="8"/>
                    <a:pt x="40" y="3"/>
                  </a:cubicBezTo>
                  <a:cubicBezTo>
                    <a:pt x="25" y="0"/>
                    <a:pt x="10" y="29"/>
                    <a:pt x="0" y="51"/>
                  </a:cubicBezTo>
                  <a:cubicBezTo>
                    <a:pt x="15" y="54"/>
                    <a:pt x="26" y="62"/>
                    <a:pt x="39" y="71"/>
                  </a:cubicBezTo>
                  <a:close/>
                </a:path>
              </a:pathLst>
            </a:custGeom>
            <a:solidFill>
              <a:srgbClr val="316C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8" name="Freeform 84"/>
            <p:cNvSpPr/>
            <p:nvPr/>
          </p:nvSpPr>
          <p:spPr bwMode="auto">
            <a:xfrm>
              <a:off x="4078690" y="4210428"/>
              <a:ext cx="346675" cy="199375"/>
            </a:xfrm>
            <a:custGeom>
              <a:gdLst>
                <a:gd fmla="*/ 79 w 118" name="T0"/>
                <a:gd fmla="*/ 0 h 68" name="T1"/>
                <a:gd fmla="*/ 65 w 118" name="T2"/>
                <a:gd fmla="*/ 33 h 68" name="T3"/>
                <a:gd fmla="*/ 5 w 118" name="T4"/>
                <a:gd fmla="*/ 22 h 68" name="T5"/>
                <a:gd fmla="*/ 67 w 118" name="T6"/>
                <a:gd fmla="*/ 64 h 68" name="T7"/>
                <a:gd fmla="*/ 118 w 118" name="T8"/>
                <a:gd fmla="*/ 20 h 68" name="T9"/>
                <a:gd fmla="*/ 79 w 118" name="T10"/>
                <a:gd fmla="*/ 0 h 68" name="T11"/>
              </a:gdLst>
              <a:cxnLst>
                <a:cxn ang="0">
                  <a:pos x="T0" y="T1"/>
                </a:cxn>
                <a:cxn ang="0">
                  <a:pos x="T2" y="T3"/>
                </a:cxn>
                <a:cxn ang="0">
                  <a:pos x="T4" y="T5"/>
                </a:cxn>
                <a:cxn ang="0">
                  <a:pos x="T6" y="T7"/>
                </a:cxn>
                <a:cxn ang="0">
                  <a:pos x="T8" y="T9"/>
                </a:cxn>
                <a:cxn ang="0">
                  <a:pos x="T10" y="T11"/>
                </a:cxn>
              </a:cxnLst>
              <a:rect b="b" l="0" r="r" t="0"/>
              <a:pathLst>
                <a:path h="68" w="118">
                  <a:moveTo>
                    <a:pt x="79" y="0"/>
                  </a:moveTo>
                  <a:cubicBezTo>
                    <a:pt x="73" y="14"/>
                    <a:pt x="65" y="33"/>
                    <a:pt x="65" y="33"/>
                  </a:cubicBezTo>
                  <a:cubicBezTo>
                    <a:pt x="65" y="33"/>
                    <a:pt x="15" y="11"/>
                    <a:pt x="5" y="22"/>
                  </a:cubicBezTo>
                  <a:cubicBezTo>
                    <a:pt x="0" y="27"/>
                    <a:pt x="8" y="56"/>
                    <a:pt x="67" y="64"/>
                  </a:cubicBezTo>
                  <a:cubicBezTo>
                    <a:pt x="89" y="68"/>
                    <a:pt x="106" y="42"/>
                    <a:pt x="118" y="20"/>
                  </a:cubicBezTo>
                  <a:cubicBezTo>
                    <a:pt x="105" y="11"/>
                    <a:pt x="94" y="3"/>
                    <a:pt x="79" y="0"/>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9" name="Freeform 85"/>
            <p:cNvSpPr/>
            <p:nvPr/>
          </p:nvSpPr>
          <p:spPr bwMode="auto">
            <a:xfrm>
              <a:off x="3947758" y="4207453"/>
              <a:ext cx="227645" cy="105639"/>
            </a:xfrm>
            <a:custGeom>
              <a:gdLst>
                <a:gd fmla="*/ 58 w 78" name="T0"/>
                <a:gd fmla="*/ 18 h 36" name="T1"/>
                <a:gd fmla="*/ 17 w 78" name="T2"/>
                <a:gd fmla="*/ 8 h 36" name="T3"/>
                <a:gd fmla="*/ 54 w 78" name="T4"/>
                <a:gd fmla="*/ 35 h 36" name="T5"/>
                <a:gd fmla="*/ 58 w 78" name="T6"/>
                <a:gd fmla="*/ 18 h 36" name="T7"/>
              </a:gdLst>
              <a:cxnLst>
                <a:cxn ang="0">
                  <a:pos x="T0" y="T1"/>
                </a:cxn>
                <a:cxn ang="0">
                  <a:pos x="T2" y="T3"/>
                </a:cxn>
                <a:cxn ang="0">
                  <a:pos x="T4" y="T5"/>
                </a:cxn>
                <a:cxn ang="0">
                  <a:pos x="T6" y="T7"/>
                </a:cxn>
              </a:cxnLst>
              <a:rect b="b" l="0" r="r" t="0"/>
              <a:pathLst>
                <a:path h="36" w="78">
                  <a:moveTo>
                    <a:pt x="58" y="18"/>
                  </a:moveTo>
                  <a:cubicBezTo>
                    <a:pt x="58" y="18"/>
                    <a:pt x="33" y="0"/>
                    <a:pt x="17" y="8"/>
                  </a:cubicBezTo>
                  <a:cubicBezTo>
                    <a:pt x="0" y="17"/>
                    <a:pt x="21" y="32"/>
                    <a:pt x="54" y="35"/>
                  </a:cubicBezTo>
                  <a:cubicBezTo>
                    <a:pt x="78" y="36"/>
                    <a:pt x="58" y="18"/>
                    <a:pt x="58" y="18"/>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0" name="Freeform 86"/>
            <p:cNvSpPr/>
            <p:nvPr/>
          </p:nvSpPr>
          <p:spPr bwMode="auto">
            <a:xfrm>
              <a:off x="4331629" y="3714967"/>
              <a:ext cx="330308" cy="383871"/>
            </a:xfrm>
            <a:custGeom>
              <a:gdLst>
                <a:gd fmla="*/ 93 w 113" name="T0"/>
                <a:gd fmla="*/ 97 h 131" name="T1"/>
                <a:gd fmla="*/ 83 w 113" name="T2"/>
                <a:gd fmla="*/ 26 h 131" name="T3"/>
                <a:gd fmla="*/ 33 w 113" name="T4"/>
                <a:gd fmla="*/ 104 h 131" name="T5"/>
                <a:gd fmla="*/ 93 w 113" name="T6"/>
                <a:gd fmla="*/ 97 h 131" name="T7"/>
              </a:gdLst>
              <a:cxnLst>
                <a:cxn ang="0">
                  <a:pos x="T0" y="T1"/>
                </a:cxn>
                <a:cxn ang="0">
                  <a:pos x="T2" y="T3"/>
                </a:cxn>
                <a:cxn ang="0">
                  <a:pos x="T4" y="T5"/>
                </a:cxn>
                <a:cxn ang="0">
                  <a:pos x="T6" y="T7"/>
                </a:cxn>
              </a:cxnLst>
              <a:rect b="b" l="0" r="r" t="0"/>
              <a:pathLst>
                <a:path h="131" w="113">
                  <a:moveTo>
                    <a:pt x="93" y="97"/>
                  </a:moveTo>
                  <a:cubicBezTo>
                    <a:pt x="93" y="97"/>
                    <a:pt x="113" y="52"/>
                    <a:pt x="83" y="26"/>
                  </a:cubicBezTo>
                  <a:cubicBezTo>
                    <a:pt x="53" y="0"/>
                    <a:pt x="0" y="50"/>
                    <a:pt x="33" y="104"/>
                  </a:cubicBezTo>
                  <a:cubicBezTo>
                    <a:pt x="49" y="131"/>
                    <a:pt x="88" y="116"/>
                    <a:pt x="93" y="97"/>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1" name="Freeform 87"/>
            <p:cNvSpPr/>
            <p:nvPr/>
          </p:nvSpPr>
          <p:spPr bwMode="auto">
            <a:xfrm>
              <a:off x="4343532" y="3741749"/>
              <a:ext cx="330308" cy="357090"/>
            </a:xfrm>
            <a:custGeom>
              <a:gdLst>
                <a:gd fmla="*/ 1 w 113" name="T0"/>
                <a:gd fmla="*/ 45 h 122" name="T1"/>
                <a:gd fmla="*/ 12 w 113" name="T2"/>
                <a:gd fmla="*/ 34 h 122" name="T3"/>
                <a:gd fmla="*/ 5 w 113" name="T4"/>
                <a:gd fmla="*/ 29 h 122" name="T5"/>
                <a:gd fmla="*/ 16 w 113" name="T6"/>
                <a:gd fmla="*/ 21 h 122" name="T7"/>
                <a:gd fmla="*/ 15 w 113" name="T8"/>
                <a:gd fmla="*/ 13 h 122" name="T9"/>
                <a:gd fmla="*/ 34 w 113" name="T10"/>
                <a:gd fmla="*/ 11 h 122" name="T11"/>
                <a:gd fmla="*/ 66 w 113" name="T12"/>
                <a:gd fmla="*/ 0 h 122" name="T13"/>
                <a:gd fmla="*/ 102 w 113" name="T14"/>
                <a:gd fmla="*/ 29 h 122" name="T15"/>
                <a:gd fmla="*/ 97 w 113" name="T16"/>
                <a:gd fmla="*/ 86 h 122" name="T17"/>
                <a:gd fmla="*/ 101 w 113" name="T18"/>
                <a:gd fmla="*/ 100 h 122" name="T19"/>
                <a:gd fmla="*/ 91 w 113" name="T20"/>
                <a:gd fmla="*/ 99 h 122" name="T21"/>
                <a:gd fmla="*/ 89 w 113" name="T22"/>
                <a:gd fmla="*/ 109 h 122" name="T23"/>
                <a:gd fmla="*/ 81 w 113" name="T24"/>
                <a:gd fmla="*/ 105 h 122" name="T25"/>
                <a:gd fmla="*/ 79 w 113" name="T26"/>
                <a:gd fmla="*/ 112 h 122" name="T27"/>
                <a:gd fmla="*/ 69 w 113" name="T28"/>
                <a:gd fmla="*/ 110 h 122" name="T29"/>
                <a:gd fmla="*/ 57 w 113" name="T30"/>
                <a:gd fmla="*/ 113 h 122" name="T31"/>
                <a:gd fmla="*/ 48 w 113" name="T32"/>
                <a:gd fmla="*/ 87 h 122" name="T33"/>
                <a:gd fmla="*/ 56 w 113" name="T34"/>
                <a:gd fmla="*/ 65 h 122" name="T35"/>
                <a:gd fmla="*/ 44 w 113" name="T36"/>
                <a:gd fmla="*/ 70 h 122" name="T37"/>
                <a:gd fmla="*/ 40 w 113" name="T38"/>
                <a:gd fmla="*/ 60 h 122" name="T39"/>
                <a:gd fmla="*/ 28 w 113" name="T40"/>
                <a:gd fmla="*/ 68 h 122" name="T41"/>
                <a:gd fmla="*/ 33 w 113" name="T42"/>
                <a:gd fmla="*/ 54 h 122" name="T43"/>
                <a:gd fmla="*/ 12 w 113" name="T44"/>
                <a:gd fmla="*/ 67 h 122" name="T45"/>
                <a:gd fmla="*/ 13 w 113" name="T46"/>
                <a:gd fmla="*/ 60 h 122" name="T47"/>
                <a:gd fmla="*/ 2 w 113" name="T48"/>
                <a:gd fmla="*/ 60 h 122" name="T49"/>
                <a:gd fmla="*/ 11 w 113" name="T50"/>
                <a:gd fmla="*/ 48 h 122" name="T51"/>
                <a:gd fmla="*/ 1 w 113" name="T52"/>
                <a:gd fmla="*/ 45 h 122"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22" w="113">
                  <a:moveTo>
                    <a:pt x="1" y="45"/>
                  </a:moveTo>
                  <a:cubicBezTo>
                    <a:pt x="2" y="39"/>
                    <a:pt x="12" y="34"/>
                    <a:pt x="12" y="34"/>
                  </a:cubicBezTo>
                  <a:cubicBezTo>
                    <a:pt x="12" y="34"/>
                    <a:pt x="7" y="34"/>
                    <a:pt x="5" y="29"/>
                  </a:cubicBezTo>
                  <a:cubicBezTo>
                    <a:pt x="4" y="26"/>
                    <a:pt x="9" y="24"/>
                    <a:pt x="16" y="21"/>
                  </a:cubicBezTo>
                  <a:cubicBezTo>
                    <a:pt x="13" y="19"/>
                    <a:pt x="11" y="16"/>
                    <a:pt x="15" y="13"/>
                  </a:cubicBezTo>
                  <a:cubicBezTo>
                    <a:pt x="22" y="9"/>
                    <a:pt x="23" y="16"/>
                    <a:pt x="34" y="11"/>
                  </a:cubicBezTo>
                  <a:cubicBezTo>
                    <a:pt x="43" y="6"/>
                    <a:pt x="55" y="0"/>
                    <a:pt x="66" y="0"/>
                  </a:cubicBezTo>
                  <a:cubicBezTo>
                    <a:pt x="82" y="1"/>
                    <a:pt x="92" y="4"/>
                    <a:pt x="102" y="29"/>
                  </a:cubicBezTo>
                  <a:cubicBezTo>
                    <a:pt x="113" y="54"/>
                    <a:pt x="97" y="86"/>
                    <a:pt x="97" y="86"/>
                  </a:cubicBezTo>
                  <a:cubicBezTo>
                    <a:pt x="97" y="86"/>
                    <a:pt x="105" y="97"/>
                    <a:pt x="101" y="100"/>
                  </a:cubicBezTo>
                  <a:cubicBezTo>
                    <a:pt x="97" y="103"/>
                    <a:pt x="91" y="99"/>
                    <a:pt x="91" y="99"/>
                  </a:cubicBezTo>
                  <a:cubicBezTo>
                    <a:pt x="91" y="99"/>
                    <a:pt x="93" y="108"/>
                    <a:pt x="89" y="109"/>
                  </a:cubicBezTo>
                  <a:cubicBezTo>
                    <a:pt x="86" y="110"/>
                    <a:pt x="81" y="105"/>
                    <a:pt x="81" y="105"/>
                  </a:cubicBezTo>
                  <a:cubicBezTo>
                    <a:pt x="81" y="105"/>
                    <a:pt x="83" y="108"/>
                    <a:pt x="79" y="112"/>
                  </a:cubicBezTo>
                  <a:cubicBezTo>
                    <a:pt x="74" y="115"/>
                    <a:pt x="69" y="110"/>
                    <a:pt x="69" y="110"/>
                  </a:cubicBezTo>
                  <a:cubicBezTo>
                    <a:pt x="69" y="110"/>
                    <a:pt x="67" y="122"/>
                    <a:pt x="57" y="113"/>
                  </a:cubicBezTo>
                  <a:cubicBezTo>
                    <a:pt x="47" y="104"/>
                    <a:pt x="48" y="87"/>
                    <a:pt x="48" y="87"/>
                  </a:cubicBezTo>
                  <a:cubicBezTo>
                    <a:pt x="57" y="89"/>
                    <a:pt x="63" y="71"/>
                    <a:pt x="56" y="65"/>
                  </a:cubicBezTo>
                  <a:cubicBezTo>
                    <a:pt x="49" y="60"/>
                    <a:pt x="44" y="70"/>
                    <a:pt x="44" y="70"/>
                  </a:cubicBezTo>
                  <a:cubicBezTo>
                    <a:pt x="35" y="74"/>
                    <a:pt x="40" y="60"/>
                    <a:pt x="40" y="60"/>
                  </a:cubicBezTo>
                  <a:cubicBezTo>
                    <a:pt x="40" y="60"/>
                    <a:pt x="32" y="71"/>
                    <a:pt x="28" y="68"/>
                  </a:cubicBezTo>
                  <a:cubicBezTo>
                    <a:pt x="23" y="64"/>
                    <a:pt x="33" y="54"/>
                    <a:pt x="33" y="54"/>
                  </a:cubicBezTo>
                  <a:cubicBezTo>
                    <a:pt x="33" y="54"/>
                    <a:pt x="16" y="71"/>
                    <a:pt x="12" y="67"/>
                  </a:cubicBezTo>
                  <a:cubicBezTo>
                    <a:pt x="8" y="64"/>
                    <a:pt x="13" y="60"/>
                    <a:pt x="13" y="60"/>
                  </a:cubicBezTo>
                  <a:cubicBezTo>
                    <a:pt x="13" y="60"/>
                    <a:pt x="4" y="64"/>
                    <a:pt x="2" y="60"/>
                  </a:cubicBezTo>
                  <a:cubicBezTo>
                    <a:pt x="0" y="56"/>
                    <a:pt x="11" y="48"/>
                    <a:pt x="11" y="48"/>
                  </a:cubicBezTo>
                  <a:cubicBezTo>
                    <a:pt x="11" y="48"/>
                    <a:pt x="0" y="50"/>
                    <a:pt x="1" y="45"/>
                  </a:cubicBezTo>
                  <a:close/>
                </a:path>
              </a:pathLst>
            </a:custGeom>
            <a:solidFill>
              <a:srgbClr val="916B3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2" name="Freeform 88"/>
            <p:cNvSpPr/>
            <p:nvPr/>
          </p:nvSpPr>
          <p:spPr bwMode="auto">
            <a:xfrm>
              <a:off x="3557935" y="4137523"/>
              <a:ext cx="333284" cy="154739"/>
            </a:xfrm>
            <a:custGeom>
              <a:gdLst>
                <a:gd fmla="*/ 96 w 224" name="T0"/>
                <a:gd fmla="*/ 0 h 104" name="T1"/>
                <a:gd fmla="*/ 0 w 224" name="T2"/>
                <a:gd fmla="*/ 45 h 104" name="T3"/>
                <a:gd fmla="*/ 128 w 224" name="T4"/>
                <a:gd fmla="*/ 104 h 104" name="T5"/>
                <a:gd fmla="*/ 224 w 224" name="T6"/>
                <a:gd fmla="*/ 59 h 104" name="T7"/>
                <a:gd fmla="*/ 96 w 224" name="T8"/>
                <a:gd fmla="*/ 0 h 104" name="T9"/>
              </a:gdLst>
              <a:cxnLst>
                <a:cxn ang="0">
                  <a:pos x="T0" y="T1"/>
                </a:cxn>
                <a:cxn ang="0">
                  <a:pos x="T2" y="T3"/>
                </a:cxn>
                <a:cxn ang="0">
                  <a:pos x="T4" y="T5"/>
                </a:cxn>
                <a:cxn ang="0">
                  <a:pos x="T6" y="T7"/>
                </a:cxn>
                <a:cxn ang="0">
                  <a:pos x="T8" y="T9"/>
                </a:cxn>
              </a:cxnLst>
              <a:rect b="b" l="0" r="r" t="0"/>
              <a:pathLst>
                <a:path h="104" w="224">
                  <a:moveTo>
                    <a:pt x="96" y="0"/>
                  </a:moveTo>
                  <a:lnTo>
                    <a:pt x="0" y="45"/>
                  </a:lnTo>
                  <a:lnTo>
                    <a:pt x="128" y="104"/>
                  </a:lnTo>
                  <a:lnTo>
                    <a:pt x="224" y="59"/>
                  </a:lnTo>
                  <a:lnTo>
                    <a:pt x="96" y="0"/>
                  </a:lnTo>
                  <a:close/>
                </a:path>
              </a:pathLst>
            </a:custGeom>
            <a:solidFill>
              <a:srgbClr val="F3724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3" name="Freeform 89"/>
            <p:cNvSpPr/>
            <p:nvPr/>
          </p:nvSpPr>
          <p:spPr bwMode="auto">
            <a:xfrm>
              <a:off x="3557935" y="4204477"/>
              <a:ext cx="190448" cy="108615"/>
            </a:xfrm>
            <a:custGeom>
              <a:gdLst>
                <a:gd fmla="*/ 128 w 128" name="T0"/>
                <a:gd fmla="*/ 73 h 73" name="T1"/>
                <a:gd fmla="*/ 0 w 128" name="T2"/>
                <a:gd fmla="*/ 14 h 73" name="T3"/>
                <a:gd fmla="*/ 0 w 128" name="T4"/>
                <a:gd fmla="*/ 0 h 73" name="T5"/>
                <a:gd fmla="*/ 128 w 128" name="T6"/>
                <a:gd fmla="*/ 59 h 73" name="T7"/>
                <a:gd fmla="*/ 128 w 128" name="T8"/>
                <a:gd fmla="*/ 73 h 73" name="T9"/>
              </a:gdLst>
              <a:cxnLst>
                <a:cxn ang="0">
                  <a:pos x="T0" y="T1"/>
                </a:cxn>
                <a:cxn ang="0">
                  <a:pos x="T2" y="T3"/>
                </a:cxn>
                <a:cxn ang="0">
                  <a:pos x="T4" y="T5"/>
                </a:cxn>
                <a:cxn ang="0">
                  <a:pos x="T6" y="T7"/>
                </a:cxn>
                <a:cxn ang="0">
                  <a:pos x="T8" y="T9"/>
                </a:cxn>
              </a:cxnLst>
              <a:rect b="b" l="0" r="r" t="0"/>
              <a:pathLst>
                <a:path h="73" w="128">
                  <a:moveTo>
                    <a:pt x="128" y="73"/>
                  </a:moveTo>
                  <a:lnTo>
                    <a:pt x="0" y="14"/>
                  </a:lnTo>
                  <a:lnTo>
                    <a:pt x="0" y="0"/>
                  </a:lnTo>
                  <a:lnTo>
                    <a:pt x="128" y="59"/>
                  </a:lnTo>
                  <a:lnTo>
                    <a:pt x="128" y="73"/>
                  </a:lnTo>
                  <a:close/>
                </a:path>
              </a:pathLst>
            </a:custGeom>
            <a:solidFill>
              <a:srgbClr val="D9543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4" name="Freeform 90"/>
            <p:cNvSpPr/>
            <p:nvPr/>
          </p:nvSpPr>
          <p:spPr bwMode="auto">
            <a:xfrm>
              <a:off x="3748383" y="4225307"/>
              <a:ext cx="142836" cy="87785"/>
            </a:xfrm>
            <a:custGeom>
              <a:gdLst>
                <a:gd fmla="*/ 0 w 96" name="T0"/>
                <a:gd fmla="*/ 59 h 59" name="T1"/>
                <a:gd fmla="*/ 96 w 96" name="T2"/>
                <a:gd fmla="*/ 14 h 59" name="T3"/>
                <a:gd fmla="*/ 96 w 96" name="T4"/>
                <a:gd fmla="*/ 0 h 59" name="T5"/>
                <a:gd fmla="*/ 0 w 96" name="T6"/>
                <a:gd fmla="*/ 45 h 59" name="T7"/>
                <a:gd fmla="*/ 0 w 96" name="T8"/>
                <a:gd fmla="*/ 59 h 59" name="T9"/>
              </a:gdLst>
              <a:cxnLst>
                <a:cxn ang="0">
                  <a:pos x="T0" y="T1"/>
                </a:cxn>
                <a:cxn ang="0">
                  <a:pos x="T2" y="T3"/>
                </a:cxn>
                <a:cxn ang="0">
                  <a:pos x="T4" y="T5"/>
                </a:cxn>
                <a:cxn ang="0">
                  <a:pos x="T6" y="T7"/>
                </a:cxn>
                <a:cxn ang="0">
                  <a:pos x="T8" y="T9"/>
                </a:cxn>
              </a:cxnLst>
              <a:rect b="b" l="0" r="r" t="0"/>
              <a:pathLst>
                <a:path h="59" w="96">
                  <a:moveTo>
                    <a:pt x="0" y="59"/>
                  </a:moveTo>
                  <a:lnTo>
                    <a:pt x="96" y="14"/>
                  </a:lnTo>
                  <a:lnTo>
                    <a:pt x="96" y="0"/>
                  </a:lnTo>
                  <a:lnTo>
                    <a:pt x="0" y="45"/>
                  </a:lnTo>
                  <a:lnTo>
                    <a:pt x="0" y="59"/>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5" name="Freeform 91"/>
            <p:cNvSpPr>
              <a:spLocks noEditPoints="1"/>
            </p:cNvSpPr>
            <p:nvPr/>
          </p:nvSpPr>
          <p:spPr bwMode="auto">
            <a:xfrm>
              <a:off x="5971266" y="5007928"/>
              <a:ext cx="435947" cy="230621"/>
            </a:xfrm>
            <a:custGeom>
              <a:gdLst>
                <a:gd fmla="*/ 79 w 149" name="T0"/>
                <a:gd fmla="*/ 56 h 79" name="T1"/>
                <a:gd fmla="*/ 69 w 149" name="T2"/>
                <a:gd fmla="*/ 61 h 79" name="T3"/>
                <a:gd fmla="*/ 79 w 149" name="T4"/>
                <a:gd fmla="*/ 56 h 79" name="T5"/>
                <a:gd fmla="*/ 79 w 149" name="T6"/>
                <a:gd fmla="*/ 56 h 79" name="T7"/>
                <a:gd fmla="*/ 80 w 149" name="T8"/>
                <a:gd fmla="*/ 0 h 79" name="T9"/>
                <a:gd fmla="*/ 0 w 149" name="T10"/>
                <a:gd fmla="*/ 44 h 79" name="T11"/>
                <a:gd fmla="*/ 32 w 149" name="T12"/>
                <a:gd fmla="*/ 79 h 79" name="T13"/>
                <a:gd fmla="*/ 42 w 149" name="T14"/>
                <a:gd fmla="*/ 74 h 79" name="T15"/>
                <a:gd fmla="*/ 40 w 149" name="T16"/>
                <a:gd fmla="*/ 74 h 79" name="T17"/>
                <a:gd fmla="*/ 30 w 149" name="T18"/>
                <a:gd fmla="*/ 67 h 79" name="T19"/>
                <a:gd fmla="*/ 35 w 149" name="T20"/>
                <a:gd fmla="*/ 52 h 79" name="T21"/>
                <a:gd fmla="*/ 53 w 149" name="T22"/>
                <a:gd fmla="*/ 42 h 79" name="T23"/>
                <a:gd fmla="*/ 37 w 149" name="T24"/>
                <a:gd fmla="*/ 34 h 79" name="T25"/>
                <a:gd fmla="*/ 32 w 149" name="T26"/>
                <a:gd fmla="*/ 18 h 79" name="T27"/>
                <a:gd fmla="*/ 42 w 149" name="T28"/>
                <a:gd fmla="*/ 12 h 79" name="T29"/>
                <a:gd fmla="*/ 47 w 149" name="T30"/>
                <a:gd fmla="*/ 13 h 79" name="T31"/>
                <a:gd fmla="*/ 79 w 149" name="T32"/>
                <a:gd fmla="*/ 30 h 79" name="T33"/>
                <a:gd fmla="*/ 111 w 149" name="T34"/>
                <a:gd fmla="*/ 14 h 79" name="T35"/>
                <a:gd fmla="*/ 116 w 149" name="T36"/>
                <a:gd fmla="*/ 12 h 79" name="T37"/>
                <a:gd fmla="*/ 127 w 149" name="T38"/>
                <a:gd fmla="*/ 19 h 79" name="T39"/>
                <a:gd fmla="*/ 121 w 149" name="T40"/>
                <a:gd fmla="*/ 35 h 79" name="T41"/>
                <a:gd fmla="*/ 105 w 149" name="T42"/>
                <a:gd fmla="*/ 43 h 79" name="T43"/>
                <a:gd fmla="*/ 105 w 149" name="T44"/>
                <a:gd fmla="*/ 43 h 79" name="T45"/>
                <a:gd fmla="*/ 149 w 149" name="T46"/>
                <a:gd fmla="*/ 22 h 79" name="T47"/>
                <a:gd fmla="*/ 80 w 149" name="T48"/>
                <a:gd fmla="*/ 0 h 79"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79" w="149">
                  <a:moveTo>
                    <a:pt x="79" y="56"/>
                  </a:moveTo>
                  <a:cubicBezTo>
                    <a:pt x="69" y="61"/>
                    <a:pt x="69" y="61"/>
                    <a:pt x="69" y="61"/>
                  </a:cubicBezTo>
                  <a:cubicBezTo>
                    <a:pt x="79" y="56"/>
                    <a:pt x="79" y="56"/>
                    <a:pt x="79" y="56"/>
                  </a:cubicBezTo>
                  <a:cubicBezTo>
                    <a:pt x="79" y="56"/>
                    <a:pt x="79" y="56"/>
                    <a:pt x="79" y="56"/>
                  </a:cubicBezTo>
                  <a:moveTo>
                    <a:pt x="80" y="0"/>
                  </a:moveTo>
                  <a:cubicBezTo>
                    <a:pt x="35" y="0"/>
                    <a:pt x="0" y="20"/>
                    <a:pt x="0" y="44"/>
                  </a:cubicBezTo>
                  <a:cubicBezTo>
                    <a:pt x="0" y="58"/>
                    <a:pt x="12" y="71"/>
                    <a:pt x="32" y="79"/>
                  </a:cubicBezTo>
                  <a:cubicBezTo>
                    <a:pt x="42" y="74"/>
                    <a:pt x="42" y="74"/>
                    <a:pt x="42" y="74"/>
                  </a:cubicBezTo>
                  <a:cubicBezTo>
                    <a:pt x="41" y="74"/>
                    <a:pt x="41" y="74"/>
                    <a:pt x="40" y="74"/>
                  </a:cubicBezTo>
                  <a:cubicBezTo>
                    <a:pt x="36" y="74"/>
                    <a:pt x="32" y="71"/>
                    <a:pt x="30" y="67"/>
                  </a:cubicBezTo>
                  <a:cubicBezTo>
                    <a:pt x="27" y="61"/>
                    <a:pt x="29" y="54"/>
                    <a:pt x="35" y="52"/>
                  </a:cubicBezTo>
                  <a:cubicBezTo>
                    <a:pt x="53" y="42"/>
                    <a:pt x="53" y="42"/>
                    <a:pt x="53" y="42"/>
                  </a:cubicBezTo>
                  <a:cubicBezTo>
                    <a:pt x="37" y="34"/>
                    <a:pt x="37" y="34"/>
                    <a:pt x="37" y="34"/>
                  </a:cubicBezTo>
                  <a:cubicBezTo>
                    <a:pt x="31" y="31"/>
                    <a:pt x="29" y="24"/>
                    <a:pt x="32" y="18"/>
                  </a:cubicBezTo>
                  <a:cubicBezTo>
                    <a:pt x="34" y="14"/>
                    <a:pt x="38" y="12"/>
                    <a:pt x="42" y="12"/>
                  </a:cubicBezTo>
                  <a:cubicBezTo>
                    <a:pt x="44" y="12"/>
                    <a:pt x="46" y="12"/>
                    <a:pt x="47" y="13"/>
                  </a:cubicBezTo>
                  <a:cubicBezTo>
                    <a:pt x="79" y="30"/>
                    <a:pt x="79" y="30"/>
                    <a:pt x="79" y="30"/>
                  </a:cubicBezTo>
                  <a:cubicBezTo>
                    <a:pt x="111" y="14"/>
                    <a:pt x="111" y="14"/>
                    <a:pt x="111" y="14"/>
                  </a:cubicBezTo>
                  <a:cubicBezTo>
                    <a:pt x="113" y="13"/>
                    <a:pt x="114" y="12"/>
                    <a:pt x="116" y="12"/>
                  </a:cubicBezTo>
                  <a:cubicBezTo>
                    <a:pt x="121" y="12"/>
                    <a:pt x="125" y="15"/>
                    <a:pt x="127" y="19"/>
                  </a:cubicBezTo>
                  <a:cubicBezTo>
                    <a:pt x="130" y="25"/>
                    <a:pt x="127" y="32"/>
                    <a:pt x="121" y="35"/>
                  </a:cubicBezTo>
                  <a:cubicBezTo>
                    <a:pt x="105" y="43"/>
                    <a:pt x="105" y="43"/>
                    <a:pt x="105" y="43"/>
                  </a:cubicBezTo>
                  <a:cubicBezTo>
                    <a:pt x="105" y="43"/>
                    <a:pt x="105" y="43"/>
                    <a:pt x="105" y="43"/>
                  </a:cubicBezTo>
                  <a:cubicBezTo>
                    <a:pt x="149" y="22"/>
                    <a:pt x="149" y="22"/>
                    <a:pt x="149" y="22"/>
                  </a:cubicBezTo>
                  <a:cubicBezTo>
                    <a:pt x="136" y="9"/>
                    <a:pt x="110" y="0"/>
                    <a:pt x="80" y="0"/>
                  </a:cubicBezTo>
                </a:path>
              </a:pathLst>
            </a:custGeom>
            <a:solidFill>
              <a:srgbClr val="A7D4E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6" name="Freeform 92"/>
            <p:cNvSpPr/>
            <p:nvPr/>
          </p:nvSpPr>
          <p:spPr bwMode="auto">
            <a:xfrm>
              <a:off x="6050122" y="5040662"/>
              <a:ext cx="302039" cy="187472"/>
            </a:xfrm>
            <a:custGeom>
              <a:gdLst>
                <a:gd fmla="*/ 94 w 103" name="T0"/>
                <a:gd fmla="*/ 24 h 64" name="T1"/>
                <a:gd fmla="*/ 100 w 103" name="T2"/>
                <a:gd fmla="*/ 8 h 64" name="T3"/>
                <a:gd fmla="*/ 84 w 103" name="T4"/>
                <a:gd fmla="*/ 3 h 64" name="T5"/>
                <a:gd fmla="*/ 8 w 103" name="T6"/>
                <a:gd fmla="*/ 41 h 64" name="T7"/>
                <a:gd fmla="*/ 3 w 103" name="T8"/>
                <a:gd fmla="*/ 56 h 64" name="T9"/>
                <a:gd fmla="*/ 18 w 103" name="T10"/>
                <a:gd fmla="*/ 61 h 64" name="T11"/>
                <a:gd fmla="*/ 94 w 103" name="T12"/>
                <a:gd fmla="*/ 24 h 64" name="T13"/>
              </a:gdLst>
              <a:cxnLst>
                <a:cxn ang="0">
                  <a:pos x="T0" y="T1"/>
                </a:cxn>
                <a:cxn ang="0">
                  <a:pos x="T2" y="T3"/>
                </a:cxn>
                <a:cxn ang="0">
                  <a:pos x="T4" y="T5"/>
                </a:cxn>
                <a:cxn ang="0">
                  <a:pos x="T6" y="T7"/>
                </a:cxn>
                <a:cxn ang="0">
                  <a:pos x="T8" y="T9"/>
                </a:cxn>
                <a:cxn ang="0">
                  <a:pos x="T10" y="T11"/>
                </a:cxn>
                <a:cxn ang="0">
                  <a:pos x="T12" y="T13"/>
                </a:cxn>
              </a:cxnLst>
              <a:rect b="b" l="0" r="r" t="0"/>
              <a:pathLst>
                <a:path h="64" w="103">
                  <a:moveTo>
                    <a:pt x="94" y="24"/>
                  </a:moveTo>
                  <a:cubicBezTo>
                    <a:pt x="100" y="21"/>
                    <a:pt x="103" y="14"/>
                    <a:pt x="100" y="8"/>
                  </a:cubicBezTo>
                  <a:cubicBezTo>
                    <a:pt x="97" y="2"/>
                    <a:pt x="90" y="0"/>
                    <a:pt x="84" y="3"/>
                  </a:cubicBezTo>
                  <a:cubicBezTo>
                    <a:pt x="8" y="41"/>
                    <a:pt x="8" y="41"/>
                    <a:pt x="8" y="41"/>
                  </a:cubicBezTo>
                  <a:cubicBezTo>
                    <a:pt x="2" y="43"/>
                    <a:pt x="0" y="50"/>
                    <a:pt x="3" y="56"/>
                  </a:cubicBezTo>
                  <a:cubicBezTo>
                    <a:pt x="6" y="62"/>
                    <a:pt x="13" y="64"/>
                    <a:pt x="18" y="61"/>
                  </a:cubicBezTo>
                  <a:cubicBezTo>
                    <a:pt x="94" y="24"/>
                    <a:pt x="94" y="24"/>
                    <a:pt x="94" y="24"/>
                  </a:cubicBezTo>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7" name="Freeform 93"/>
            <p:cNvSpPr/>
            <p:nvPr/>
          </p:nvSpPr>
          <p:spPr bwMode="auto">
            <a:xfrm>
              <a:off x="6056074" y="5037686"/>
              <a:ext cx="299063" cy="193424"/>
            </a:xfrm>
            <a:custGeom>
              <a:gdLst>
                <a:gd fmla="*/ 18 w 102" name="T0"/>
                <a:gd fmla="*/ 3 h 66" name="T1"/>
                <a:gd fmla="*/ 3 w 102" name="T2"/>
                <a:gd fmla="*/ 8 h 66" name="T3"/>
                <a:gd fmla="*/ 8 w 102" name="T4"/>
                <a:gd fmla="*/ 24 h 66" name="T5"/>
                <a:gd fmla="*/ 83 w 102" name="T6"/>
                <a:gd fmla="*/ 63 h 66" name="T7"/>
                <a:gd fmla="*/ 99 w 102" name="T8"/>
                <a:gd fmla="*/ 58 h 66" name="T9"/>
                <a:gd fmla="*/ 94 w 102" name="T10"/>
                <a:gd fmla="*/ 42 h 66" name="T11"/>
                <a:gd fmla="*/ 18 w 102" name="T12"/>
                <a:gd fmla="*/ 3 h 66" name="T13"/>
              </a:gdLst>
              <a:cxnLst>
                <a:cxn ang="0">
                  <a:pos x="T0" y="T1"/>
                </a:cxn>
                <a:cxn ang="0">
                  <a:pos x="T2" y="T3"/>
                </a:cxn>
                <a:cxn ang="0">
                  <a:pos x="T4" y="T5"/>
                </a:cxn>
                <a:cxn ang="0">
                  <a:pos x="T6" y="T7"/>
                </a:cxn>
                <a:cxn ang="0">
                  <a:pos x="T8" y="T9"/>
                </a:cxn>
                <a:cxn ang="0">
                  <a:pos x="T10" y="T11"/>
                </a:cxn>
                <a:cxn ang="0">
                  <a:pos x="T12" y="T13"/>
                </a:cxn>
              </a:cxnLst>
              <a:rect b="b" l="0" r="r" t="0"/>
              <a:pathLst>
                <a:path h="66" w="102">
                  <a:moveTo>
                    <a:pt x="18" y="3"/>
                  </a:moveTo>
                  <a:cubicBezTo>
                    <a:pt x="13" y="0"/>
                    <a:pt x="6" y="2"/>
                    <a:pt x="3" y="8"/>
                  </a:cubicBezTo>
                  <a:cubicBezTo>
                    <a:pt x="0" y="14"/>
                    <a:pt x="2" y="21"/>
                    <a:pt x="8" y="24"/>
                  </a:cubicBezTo>
                  <a:cubicBezTo>
                    <a:pt x="83" y="63"/>
                    <a:pt x="83" y="63"/>
                    <a:pt x="83" y="63"/>
                  </a:cubicBezTo>
                  <a:cubicBezTo>
                    <a:pt x="89" y="66"/>
                    <a:pt x="96" y="64"/>
                    <a:pt x="99" y="58"/>
                  </a:cubicBezTo>
                  <a:cubicBezTo>
                    <a:pt x="102" y="52"/>
                    <a:pt x="100" y="45"/>
                    <a:pt x="94" y="42"/>
                  </a:cubicBezTo>
                  <a:cubicBezTo>
                    <a:pt x="18" y="3"/>
                    <a:pt x="18" y="3"/>
                    <a:pt x="18" y="3"/>
                  </a:cubicBezTo>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8" name="Freeform 94"/>
            <p:cNvSpPr/>
            <p:nvPr/>
          </p:nvSpPr>
          <p:spPr bwMode="auto">
            <a:xfrm>
              <a:off x="6167665" y="4838311"/>
              <a:ext cx="69931" cy="318405"/>
            </a:xfrm>
            <a:custGeom>
              <a:gdLst>
                <a:gd fmla="*/ 0 w 24" name="T0"/>
                <a:gd fmla="*/ 97 h 109" name="T1"/>
                <a:gd fmla="*/ 12 w 24" name="T2"/>
                <a:gd fmla="*/ 109 h 109" name="T3"/>
                <a:gd fmla="*/ 23 w 24" name="T4"/>
                <a:gd fmla="*/ 97 h 109" name="T5"/>
                <a:gd fmla="*/ 24 w 24" name="T6"/>
                <a:gd fmla="*/ 12 h 109" name="T7"/>
                <a:gd fmla="*/ 12 w 24" name="T8"/>
                <a:gd fmla="*/ 0 h 109" name="T9"/>
                <a:gd fmla="*/ 0 w 24" name="T10"/>
                <a:gd fmla="*/ 12 h 109" name="T11"/>
                <a:gd fmla="*/ 0 w 24" name="T12"/>
                <a:gd fmla="*/ 97 h 109" name="T13"/>
              </a:gdLst>
              <a:cxnLst>
                <a:cxn ang="0">
                  <a:pos x="T0" y="T1"/>
                </a:cxn>
                <a:cxn ang="0">
                  <a:pos x="T2" y="T3"/>
                </a:cxn>
                <a:cxn ang="0">
                  <a:pos x="T4" y="T5"/>
                </a:cxn>
                <a:cxn ang="0">
                  <a:pos x="T6" y="T7"/>
                </a:cxn>
                <a:cxn ang="0">
                  <a:pos x="T8" y="T9"/>
                </a:cxn>
                <a:cxn ang="0">
                  <a:pos x="T10" y="T11"/>
                </a:cxn>
                <a:cxn ang="0">
                  <a:pos x="T12" y="T13"/>
                </a:cxn>
              </a:cxnLst>
              <a:rect b="b" l="0" r="r" t="0"/>
              <a:pathLst>
                <a:path h="109" w="24">
                  <a:moveTo>
                    <a:pt x="0" y="97"/>
                  </a:moveTo>
                  <a:cubicBezTo>
                    <a:pt x="0" y="103"/>
                    <a:pt x="5" y="109"/>
                    <a:pt x="12" y="109"/>
                  </a:cubicBezTo>
                  <a:cubicBezTo>
                    <a:pt x="18" y="109"/>
                    <a:pt x="23" y="103"/>
                    <a:pt x="23" y="97"/>
                  </a:cubicBezTo>
                  <a:cubicBezTo>
                    <a:pt x="24" y="12"/>
                    <a:pt x="24" y="12"/>
                    <a:pt x="24" y="12"/>
                  </a:cubicBezTo>
                  <a:cubicBezTo>
                    <a:pt x="24" y="5"/>
                    <a:pt x="18" y="0"/>
                    <a:pt x="12" y="0"/>
                  </a:cubicBezTo>
                  <a:cubicBezTo>
                    <a:pt x="6" y="0"/>
                    <a:pt x="0" y="5"/>
                    <a:pt x="0" y="12"/>
                  </a:cubicBezTo>
                  <a:lnTo>
                    <a:pt x="0" y="97"/>
                  </a:ln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9" name="Freeform 95"/>
            <p:cNvSpPr/>
            <p:nvPr/>
          </p:nvSpPr>
          <p:spPr bwMode="auto">
            <a:xfrm>
              <a:off x="6023341" y="4527346"/>
              <a:ext cx="105639" cy="290136"/>
            </a:xfrm>
            <a:custGeom>
              <a:gdLst>
                <a:gd fmla="*/ 0 w 36" name="T0"/>
                <a:gd fmla="*/ 98 h 99" name="T1"/>
                <a:gd fmla="*/ 13 w 36" name="T2"/>
                <a:gd fmla="*/ 65 h 99" name="T3"/>
                <a:gd fmla="*/ 14 w 36" name="T4"/>
                <a:gd fmla="*/ 18 h 99" name="T5"/>
                <a:gd fmla="*/ 23 w 36" name="T6"/>
                <a:gd fmla="*/ 1 h 99" name="T7"/>
                <a:gd fmla="*/ 34 w 36" name="T8"/>
                <a:gd fmla="*/ 18 h 99" name="T9"/>
                <a:gd fmla="*/ 29 w 36" name="T10"/>
                <a:gd fmla="*/ 83 h 99" name="T11"/>
                <a:gd fmla="*/ 0 w 36" name="T12"/>
                <a:gd fmla="*/ 98 h 99" name="T13"/>
              </a:gdLst>
              <a:cxnLst>
                <a:cxn ang="0">
                  <a:pos x="T0" y="T1"/>
                </a:cxn>
                <a:cxn ang="0">
                  <a:pos x="T2" y="T3"/>
                </a:cxn>
                <a:cxn ang="0">
                  <a:pos x="T4" y="T5"/>
                </a:cxn>
                <a:cxn ang="0">
                  <a:pos x="T6" y="T7"/>
                </a:cxn>
                <a:cxn ang="0">
                  <a:pos x="T8" y="T9"/>
                </a:cxn>
                <a:cxn ang="0">
                  <a:pos x="T10" y="T11"/>
                </a:cxn>
                <a:cxn ang="0">
                  <a:pos x="T12" y="T13"/>
                </a:cxn>
              </a:cxnLst>
              <a:rect b="b" l="0" r="r" t="0"/>
              <a:pathLst>
                <a:path h="99" w="36">
                  <a:moveTo>
                    <a:pt x="0" y="98"/>
                  </a:moveTo>
                  <a:cubicBezTo>
                    <a:pt x="0" y="98"/>
                    <a:pt x="14" y="91"/>
                    <a:pt x="13" y="65"/>
                  </a:cubicBezTo>
                  <a:cubicBezTo>
                    <a:pt x="13" y="40"/>
                    <a:pt x="14" y="18"/>
                    <a:pt x="14" y="18"/>
                  </a:cubicBezTo>
                  <a:cubicBezTo>
                    <a:pt x="14" y="18"/>
                    <a:pt x="13" y="2"/>
                    <a:pt x="23" y="1"/>
                  </a:cubicBezTo>
                  <a:cubicBezTo>
                    <a:pt x="34" y="0"/>
                    <a:pt x="33" y="7"/>
                    <a:pt x="34" y="18"/>
                  </a:cubicBezTo>
                  <a:cubicBezTo>
                    <a:pt x="35" y="29"/>
                    <a:pt x="36" y="61"/>
                    <a:pt x="29" y="83"/>
                  </a:cubicBezTo>
                  <a:cubicBezTo>
                    <a:pt x="25" y="97"/>
                    <a:pt x="8" y="99"/>
                    <a:pt x="0" y="98"/>
                  </a:cubicBez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0" name="Freeform 96"/>
            <p:cNvSpPr/>
            <p:nvPr/>
          </p:nvSpPr>
          <p:spPr bwMode="auto">
            <a:xfrm>
              <a:off x="5928117" y="4775820"/>
              <a:ext cx="550513" cy="238060"/>
            </a:xfrm>
            <a:custGeom>
              <a:gdLst>
                <a:gd fmla="*/ 78 w 188" name="T0"/>
                <a:gd fmla="*/ 79 h 81" name="T1"/>
                <a:gd fmla="*/ 4 w 188" name="T2"/>
                <a:gd fmla="*/ 36 h 81" name="T3"/>
                <a:gd fmla="*/ 10 w 188" name="T4"/>
                <a:gd fmla="*/ 8 h 81" name="T5"/>
                <a:gd fmla="*/ 175 w 188" name="T6"/>
                <a:gd fmla="*/ 3 h 81" name="T7"/>
                <a:gd fmla="*/ 178 w 188" name="T8"/>
                <a:gd fmla="*/ 34 h 81" name="T9"/>
                <a:gd fmla="*/ 78 w 188" name="T10"/>
                <a:gd fmla="*/ 79 h 81" name="T11"/>
              </a:gdLst>
              <a:cxnLst>
                <a:cxn ang="0">
                  <a:pos x="T0" y="T1"/>
                </a:cxn>
                <a:cxn ang="0">
                  <a:pos x="T2" y="T3"/>
                </a:cxn>
                <a:cxn ang="0">
                  <a:pos x="T4" y="T5"/>
                </a:cxn>
                <a:cxn ang="0">
                  <a:pos x="T6" y="T7"/>
                </a:cxn>
                <a:cxn ang="0">
                  <a:pos x="T8" y="T9"/>
                </a:cxn>
                <a:cxn ang="0">
                  <a:pos x="T10" y="T11"/>
                </a:cxn>
              </a:cxnLst>
              <a:rect b="b" l="0" r="r" t="0"/>
              <a:pathLst>
                <a:path h="81" w="188">
                  <a:moveTo>
                    <a:pt x="78" y="79"/>
                  </a:moveTo>
                  <a:cubicBezTo>
                    <a:pt x="54" y="76"/>
                    <a:pt x="7" y="53"/>
                    <a:pt x="4" y="36"/>
                  </a:cubicBezTo>
                  <a:cubicBezTo>
                    <a:pt x="1" y="20"/>
                    <a:pt x="0" y="20"/>
                    <a:pt x="10" y="8"/>
                  </a:cubicBezTo>
                  <a:cubicBezTo>
                    <a:pt x="15" y="2"/>
                    <a:pt x="173" y="0"/>
                    <a:pt x="175" y="3"/>
                  </a:cubicBezTo>
                  <a:cubicBezTo>
                    <a:pt x="178" y="8"/>
                    <a:pt x="188" y="15"/>
                    <a:pt x="178" y="34"/>
                  </a:cubicBezTo>
                  <a:cubicBezTo>
                    <a:pt x="162" y="62"/>
                    <a:pt x="102" y="81"/>
                    <a:pt x="78" y="79"/>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1" name="Freeform 97"/>
            <p:cNvSpPr/>
            <p:nvPr/>
          </p:nvSpPr>
          <p:spPr bwMode="auto">
            <a:xfrm>
              <a:off x="5938532" y="4667206"/>
              <a:ext cx="540099" cy="313942"/>
            </a:xfrm>
            <a:custGeom>
              <a:gdLst>
                <a:gd fmla="*/ 74 w 184" name="T0"/>
                <a:gd fmla="*/ 102 h 107" name="T1"/>
                <a:gd fmla="*/ 0 w 184" name="T2"/>
                <a:gd fmla="*/ 55 h 107" name="T3"/>
                <a:gd fmla="*/ 105 w 184" name="T4"/>
                <a:gd fmla="*/ 2 h 107" name="T5"/>
                <a:gd fmla="*/ 174 w 184" name="T6"/>
                <a:gd fmla="*/ 53 h 107" name="T7"/>
                <a:gd fmla="*/ 74 w 184" name="T8"/>
                <a:gd fmla="*/ 102 h 107" name="T9"/>
              </a:gdLst>
              <a:cxnLst>
                <a:cxn ang="0">
                  <a:pos x="T0" y="T1"/>
                </a:cxn>
                <a:cxn ang="0">
                  <a:pos x="T2" y="T3"/>
                </a:cxn>
                <a:cxn ang="0">
                  <a:pos x="T4" y="T5"/>
                </a:cxn>
                <a:cxn ang="0">
                  <a:pos x="T6" y="T7"/>
                </a:cxn>
                <a:cxn ang="0">
                  <a:pos x="T8" y="T9"/>
                </a:cxn>
              </a:cxnLst>
              <a:rect b="b" l="0" r="r" t="0"/>
              <a:pathLst>
                <a:path h="107" w="184">
                  <a:moveTo>
                    <a:pt x="74" y="102"/>
                  </a:moveTo>
                  <a:cubicBezTo>
                    <a:pt x="74" y="102"/>
                    <a:pt x="0" y="75"/>
                    <a:pt x="0" y="55"/>
                  </a:cubicBezTo>
                  <a:cubicBezTo>
                    <a:pt x="0" y="35"/>
                    <a:pt x="88" y="0"/>
                    <a:pt x="105" y="2"/>
                  </a:cubicBezTo>
                  <a:cubicBezTo>
                    <a:pt x="122" y="4"/>
                    <a:pt x="184" y="35"/>
                    <a:pt x="174" y="53"/>
                  </a:cubicBezTo>
                  <a:cubicBezTo>
                    <a:pt x="158" y="82"/>
                    <a:pt x="103" y="107"/>
                    <a:pt x="74" y="102"/>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2" name="Freeform 98"/>
            <p:cNvSpPr/>
            <p:nvPr/>
          </p:nvSpPr>
          <p:spPr bwMode="auto">
            <a:xfrm>
              <a:off x="5883481" y="4357728"/>
              <a:ext cx="374944" cy="330308"/>
            </a:xfrm>
            <a:custGeom>
              <a:gdLst>
                <a:gd fmla="*/ 14 w 128" name="T0"/>
                <a:gd fmla="*/ 43 h 113" name="T1"/>
                <a:gd fmla="*/ 99 w 128" name="T2"/>
                <a:gd fmla="*/ 3 h 113" name="T3"/>
                <a:gd fmla="*/ 124 w 128" name="T4"/>
                <a:gd fmla="*/ 18 h 113" name="T5"/>
                <a:gd fmla="*/ 107 w 128" name="T6"/>
                <a:gd fmla="*/ 71 h 113" name="T7"/>
                <a:gd fmla="*/ 26 w 128" name="T8"/>
                <a:gd fmla="*/ 108 h 113" name="T9"/>
                <a:gd fmla="*/ 7 w 128" name="T10"/>
                <a:gd fmla="*/ 95 h 113" name="T11"/>
                <a:gd fmla="*/ 14 w 128" name="T12"/>
                <a:gd fmla="*/ 43 h 113" name="T13"/>
              </a:gdLst>
              <a:cxnLst>
                <a:cxn ang="0">
                  <a:pos x="T0" y="T1"/>
                </a:cxn>
                <a:cxn ang="0">
                  <a:pos x="T2" y="T3"/>
                </a:cxn>
                <a:cxn ang="0">
                  <a:pos x="T4" y="T5"/>
                </a:cxn>
                <a:cxn ang="0">
                  <a:pos x="T6" y="T7"/>
                </a:cxn>
                <a:cxn ang="0">
                  <a:pos x="T8" y="T9"/>
                </a:cxn>
                <a:cxn ang="0">
                  <a:pos x="T10" y="T11"/>
                </a:cxn>
                <a:cxn ang="0">
                  <a:pos x="T12" y="T13"/>
                </a:cxn>
              </a:cxnLst>
              <a:rect b="b" l="0" r="r" t="0"/>
              <a:pathLst>
                <a:path h="113" w="128">
                  <a:moveTo>
                    <a:pt x="14" y="43"/>
                  </a:moveTo>
                  <a:cubicBezTo>
                    <a:pt x="21" y="32"/>
                    <a:pt x="79" y="0"/>
                    <a:pt x="99" y="3"/>
                  </a:cubicBezTo>
                  <a:cubicBezTo>
                    <a:pt x="107" y="3"/>
                    <a:pt x="117" y="3"/>
                    <a:pt x="124" y="18"/>
                  </a:cubicBezTo>
                  <a:cubicBezTo>
                    <a:pt x="128" y="28"/>
                    <a:pt x="118" y="55"/>
                    <a:pt x="107" y="71"/>
                  </a:cubicBezTo>
                  <a:cubicBezTo>
                    <a:pt x="97" y="88"/>
                    <a:pt x="54" y="113"/>
                    <a:pt x="26" y="108"/>
                  </a:cubicBezTo>
                  <a:cubicBezTo>
                    <a:pt x="11" y="105"/>
                    <a:pt x="9" y="100"/>
                    <a:pt x="7" y="95"/>
                  </a:cubicBezTo>
                  <a:cubicBezTo>
                    <a:pt x="0" y="80"/>
                    <a:pt x="9" y="53"/>
                    <a:pt x="14" y="43"/>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3" name="Freeform 99"/>
            <p:cNvSpPr/>
            <p:nvPr/>
          </p:nvSpPr>
          <p:spPr bwMode="auto">
            <a:xfrm>
              <a:off x="5907286" y="4372607"/>
              <a:ext cx="354114" cy="315429"/>
            </a:xfrm>
            <a:custGeom>
              <a:gdLst>
                <a:gd fmla="*/ 14 w 121" name="T0"/>
                <a:gd fmla="*/ 42 h 108" name="T1"/>
                <a:gd fmla="*/ 99 w 121" name="T2"/>
                <a:gd fmla="*/ 2 h 108" name="T3"/>
                <a:gd fmla="*/ 116 w 121" name="T4"/>
                <a:gd fmla="*/ 13 h 108" name="T5"/>
                <a:gd fmla="*/ 107 w 121" name="T6"/>
                <a:gd fmla="*/ 67 h 108" name="T7"/>
                <a:gd fmla="*/ 26 w 121" name="T8"/>
                <a:gd fmla="*/ 103 h 108" name="T9"/>
                <a:gd fmla="*/ 7 w 121" name="T10"/>
                <a:gd fmla="*/ 91 h 108" name="T11"/>
                <a:gd fmla="*/ 14 w 121" name="T12"/>
                <a:gd fmla="*/ 42 h 108" name="T13"/>
              </a:gdLst>
              <a:cxnLst>
                <a:cxn ang="0">
                  <a:pos x="T0" y="T1"/>
                </a:cxn>
                <a:cxn ang="0">
                  <a:pos x="T2" y="T3"/>
                </a:cxn>
                <a:cxn ang="0">
                  <a:pos x="T4" y="T5"/>
                </a:cxn>
                <a:cxn ang="0">
                  <a:pos x="T6" y="T7"/>
                </a:cxn>
                <a:cxn ang="0">
                  <a:pos x="T8" y="T9"/>
                </a:cxn>
                <a:cxn ang="0">
                  <a:pos x="T10" y="T11"/>
                </a:cxn>
                <a:cxn ang="0">
                  <a:pos x="T12" y="T13"/>
                </a:cxn>
              </a:cxnLst>
              <a:rect b="b" l="0" r="r" t="0"/>
              <a:pathLst>
                <a:path h="108" w="120">
                  <a:moveTo>
                    <a:pt x="14" y="42"/>
                  </a:moveTo>
                  <a:cubicBezTo>
                    <a:pt x="21" y="31"/>
                    <a:pt x="78" y="0"/>
                    <a:pt x="99" y="2"/>
                  </a:cubicBezTo>
                  <a:cubicBezTo>
                    <a:pt x="107" y="2"/>
                    <a:pt x="111" y="3"/>
                    <a:pt x="116" y="13"/>
                  </a:cubicBezTo>
                  <a:cubicBezTo>
                    <a:pt x="121" y="23"/>
                    <a:pt x="117" y="50"/>
                    <a:pt x="107" y="67"/>
                  </a:cubicBezTo>
                  <a:cubicBezTo>
                    <a:pt x="97" y="84"/>
                    <a:pt x="53" y="108"/>
                    <a:pt x="26" y="103"/>
                  </a:cubicBezTo>
                  <a:cubicBezTo>
                    <a:pt x="11" y="100"/>
                    <a:pt x="9" y="96"/>
                    <a:pt x="7" y="91"/>
                  </a:cubicBezTo>
                  <a:cubicBezTo>
                    <a:pt x="0" y="75"/>
                    <a:pt x="8" y="52"/>
                    <a:pt x="14" y="42"/>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5" name="Freeform 101"/>
            <p:cNvSpPr/>
            <p:nvPr/>
          </p:nvSpPr>
          <p:spPr bwMode="auto">
            <a:xfrm>
              <a:off x="6065001" y="5071907"/>
              <a:ext cx="374944" cy="190448"/>
            </a:xfrm>
            <a:custGeom>
              <a:gdLst>
                <a:gd fmla="*/ 117 w 128" name="T0"/>
                <a:gd fmla="*/ 0 h 65" name="T1"/>
                <a:gd fmla="*/ 73 w 128" name="T2"/>
                <a:gd fmla="*/ 21 h 65" name="T3"/>
                <a:gd fmla="*/ 91 w 128" name="T4"/>
                <a:gd fmla="*/ 30 h 65" name="T5"/>
                <a:gd fmla="*/ 96 w 128" name="T6"/>
                <a:gd fmla="*/ 46 h 65" name="T7"/>
                <a:gd fmla="*/ 85 w 128" name="T8"/>
                <a:gd fmla="*/ 52 h 65" name="T9"/>
                <a:gd fmla="*/ 80 w 128" name="T10"/>
                <a:gd fmla="*/ 51 h 65" name="T11"/>
                <a:gd fmla="*/ 47 w 128" name="T12"/>
                <a:gd fmla="*/ 34 h 65" name="T13"/>
                <a:gd fmla="*/ 37 w 128" name="T14"/>
                <a:gd fmla="*/ 39 h 65" name="T15"/>
                <a:gd fmla="*/ 13 w 128" name="T16"/>
                <a:gd fmla="*/ 50 h 65" name="T17"/>
                <a:gd fmla="*/ 10 w 128" name="T18"/>
                <a:gd fmla="*/ 52 h 65" name="T19"/>
                <a:gd fmla="*/ 0 w 128" name="T20"/>
                <a:gd fmla="*/ 57 h 65" name="T21"/>
                <a:gd fmla="*/ 48 w 128" name="T22"/>
                <a:gd fmla="*/ 65 h 65" name="T23"/>
                <a:gd fmla="*/ 128 w 128" name="T24"/>
                <a:gd fmla="*/ 22 h 65" name="T25"/>
                <a:gd fmla="*/ 117 w 128" name="T26"/>
                <a:gd fmla="*/ 0 h 6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65" w="128">
                  <a:moveTo>
                    <a:pt x="117" y="0"/>
                  </a:moveTo>
                  <a:cubicBezTo>
                    <a:pt x="73" y="21"/>
                    <a:pt x="73" y="21"/>
                    <a:pt x="73" y="21"/>
                  </a:cubicBezTo>
                  <a:cubicBezTo>
                    <a:pt x="91" y="30"/>
                    <a:pt x="91" y="30"/>
                    <a:pt x="91" y="30"/>
                  </a:cubicBezTo>
                  <a:cubicBezTo>
                    <a:pt x="97" y="33"/>
                    <a:pt x="99" y="40"/>
                    <a:pt x="96" y="46"/>
                  </a:cubicBezTo>
                  <a:cubicBezTo>
                    <a:pt x="94" y="50"/>
                    <a:pt x="90" y="52"/>
                    <a:pt x="85" y="52"/>
                  </a:cubicBezTo>
                  <a:cubicBezTo>
                    <a:pt x="84" y="52"/>
                    <a:pt x="82" y="52"/>
                    <a:pt x="80" y="51"/>
                  </a:cubicBezTo>
                  <a:cubicBezTo>
                    <a:pt x="47" y="34"/>
                    <a:pt x="47" y="34"/>
                    <a:pt x="47" y="34"/>
                  </a:cubicBezTo>
                  <a:cubicBezTo>
                    <a:pt x="37" y="39"/>
                    <a:pt x="37" y="39"/>
                    <a:pt x="37" y="39"/>
                  </a:cubicBezTo>
                  <a:cubicBezTo>
                    <a:pt x="13" y="50"/>
                    <a:pt x="13" y="50"/>
                    <a:pt x="13" y="50"/>
                  </a:cubicBezTo>
                  <a:cubicBezTo>
                    <a:pt x="12" y="51"/>
                    <a:pt x="11" y="51"/>
                    <a:pt x="10" y="52"/>
                  </a:cubicBezTo>
                  <a:cubicBezTo>
                    <a:pt x="0" y="57"/>
                    <a:pt x="0" y="57"/>
                    <a:pt x="0" y="57"/>
                  </a:cubicBezTo>
                  <a:cubicBezTo>
                    <a:pt x="13" y="62"/>
                    <a:pt x="30" y="65"/>
                    <a:pt x="48" y="65"/>
                  </a:cubicBezTo>
                  <a:cubicBezTo>
                    <a:pt x="92" y="65"/>
                    <a:pt x="128" y="46"/>
                    <a:pt x="128" y="22"/>
                  </a:cubicBezTo>
                  <a:cubicBezTo>
                    <a:pt x="128" y="14"/>
                    <a:pt x="124" y="7"/>
                    <a:pt x="117" y="0"/>
                  </a:cubicBezTo>
                </a:path>
              </a:pathLst>
            </a:custGeom>
            <a:solidFill>
              <a:srgbClr val="79B9D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6" name="Freeform 102"/>
            <p:cNvSpPr/>
            <p:nvPr/>
          </p:nvSpPr>
          <p:spPr bwMode="auto">
            <a:xfrm>
              <a:off x="6094759" y="5186473"/>
              <a:ext cx="78858" cy="38685"/>
            </a:xfrm>
            <a:custGeom>
              <a:gdLst>
                <a:gd fmla="*/ 27 w 27" name="T0"/>
                <a:gd fmla="*/ 0 h 13" name="T1"/>
                <a:gd fmla="*/ 0 w 27" name="T2"/>
                <a:gd fmla="*/ 13 h 13" name="T3"/>
                <a:gd fmla="*/ 3 w 27" name="T4"/>
                <a:gd fmla="*/ 11 h 13" name="T5"/>
                <a:gd fmla="*/ 27 w 27" name="T6"/>
                <a:gd fmla="*/ 0 h 13" name="T7"/>
              </a:gdLst>
              <a:cxnLst>
                <a:cxn ang="0">
                  <a:pos x="T0" y="T1"/>
                </a:cxn>
                <a:cxn ang="0">
                  <a:pos x="T2" y="T3"/>
                </a:cxn>
                <a:cxn ang="0">
                  <a:pos x="T4" y="T5"/>
                </a:cxn>
                <a:cxn ang="0">
                  <a:pos x="T6" y="T7"/>
                </a:cxn>
              </a:cxnLst>
              <a:rect b="b" l="0" r="r" t="0"/>
              <a:pathLst>
                <a:path h="13" w="27">
                  <a:moveTo>
                    <a:pt x="27" y="0"/>
                  </a:moveTo>
                  <a:cubicBezTo>
                    <a:pt x="0" y="13"/>
                    <a:pt x="0" y="13"/>
                    <a:pt x="0" y="13"/>
                  </a:cubicBezTo>
                  <a:cubicBezTo>
                    <a:pt x="1" y="12"/>
                    <a:pt x="2" y="12"/>
                    <a:pt x="3" y="11"/>
                  </a:cubicBezTo>
                  <a:cubicBezTo>
                    <a:pt x="27" y="0"/>
                    <a:pt x="27" y="0"/>
                    <a:pt x="27" y="0"/>
                  </a:cubicBezTo>
                </a:path>
              </a:pathLst>
            </a:custGeom>
            <a:solidFill>
              <a:srgbClr val="00213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7" name="Freeform 103"/>
            <p:cNvSpPr/>
            <p:nvPr/>
          </p:nvSpPr>
          <p:spPr bwMode="auto">
            <a:xfrm>
              <a:off x="6203374" y="5134398"/>
              <a:ext cx="151763" cy="90761"/>
            </a:xfrm>
            <a:custGeom>
              <a:gdLst>
                <a:gd fmla="*/ 26 w 52" name="T0"/>
                <a:gd fmla="*/ 0 h 31" name="T1"/>
                <a:gd fmla="*/ 0 w 52" name="T2"/>
                <a:gd fmla="*/ 13 h 31" name="T3"/>
                <a:gd fmla="*/ 33 w 52" name="T4"/>
                <a:gd fmla="*/ 30 h 31" name="T5"/>
                <a:gd fmla="*/ 38 w 52" name="T6"/>
                <a:gd fmla="*/ 31 h 31" name="T7"/>
                <a:gd fmla="*/ 49 w 52" name="T8"/>
                <a:gd fmla="*/ 25 h 31" name="T9"/>
                <a:gd fmla="*/ 44 w 52" name="T10"/>
                <a:gd fmla="*/ 9 h 31" name="T11"/>
                <a:gd fmla="*/ 26 w 52" name="T12"/>
                <a:gd fmla="*/ 0 h 31" name="T13"/>
              </a:gdLst>
              <a:cxnLst>
                <a:cxn ang="0">
                  <a:pos x="T0" y="T1"/>
                </a:cxn>
                <a:cxn ang="0">
                  <a:pos x="T2" y="T3"/>
                </a:cxn>
                <a:cxn ang="0">
                  <a:pos x="T4" y="T5"/>
                </a:cxn>
                <a:cxn ang="0">
                  <a:pos x="T6" y="T7"/>
                </a:cxn>
                <a:cxn ang="0">
                  <a:pos x="T8" y="T9"/>
                </a:cxn>
                <a:cxn ang="0">
                  <a:pos x="T10" y="T11"/>
                </a:cxn>
                <a:cxn ang="0">
                  <a:pos x="T12" y="T13"/>
                </a:cxn>
              </a:cxnLst>
              <a:rect b="b" l="0" r="r" t="0"/>
              <a:pathLst>
                <a:path h="31" w="52">
                  <a:moveTo>
                    <a:pt x="26" y="0"/>
                  </a:moveTo>
                  <a:cubicBezTo>
                    <a:pt x="0" y="13"/>
                    <a:pt x="0" y="13"/>
                    <a:pt x="0" y="13"/>
                  </a:cubicBezTo>
                  <a:cubicBezTo>
                    <a:pt x="33" y="30"/>
                    <a:pt x="33" y="30"/>
                    <a:pt x="33" y="30"/>
                  </a:cubicBezTo>
                  <a:cubicBezTo>
                    <a:pt x="35" y="31"/>
                    <a:pt x="37" y="31"/>
                    <a:pt x="38" y="31"/>
                  </a:cubicBezTo>
                  <a:cubicBezTo>
                    <a:pt x="43" y="31"/>
                    <a:pt x="47" y="29"/>
                    <a:pt x="49" y="25"/>
                  </a:cubicBezTo>
                  <a:cubicBezTo>
                    <a:pt x="52" y="19"/>
                    <a:pt x="50" y="12"/>
                    <a:pt x="44" y="9"/>
                  </a:cubicBezTo>
                  <a:cubicBezTo>
                    <a:pt x="26" y="0"/>
                    <a:pt x="26" y="0"/>
                    <a:pt x="26" y="0"/>
                  </a:cubicBezTo>
                </a:path>
              </a:pathLst>
            </a:custGeom>
            <a:solidFill>
              <a:srgbClr val="00213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8" name="Freeform 104"/>
            <p:cNvSpPr/>
            <p:nvPr/>
          </p:nvSpPr>
          <p:spPr bwMode="auto">
            <a:xfrm>
              <a:off x="6261400" y="4469318"/>
              <a:ext cx="132421" cy="172593"/>
            </a:xfrm>
            <a:custGeom>
              <a:gdLst>
                <a:gd fmla="*/ 8 w 45" name="T0"/>
                <a:gd fmla="*/ 59 h 59" name="T1"/>
                <a:gd fmla="*/ 3 w 45" name="T2"/>
                <a:gd fmla="*/ 28 h 59" name="T3"/>
                <a:gd fmla="*/ 21 w 45" name="T4"/>
                <a:gd fmla="*/ 1 h 59" name="T5"/>
                <a:gd fmla="*/ 45 w 45" name="T6"/>
                <a:gd fmla="*/ 50 h 59" name="T7"/>
                <a:gd fmla="*/ 8 w 45" name="T8"/>
                <a:gd fmla="*/ 59 h 59" name="T9"/>
              </a:gdLst>
              <a:cxnLst>
                <a:cxn ang="0">
                  <a:pos x="T0" y="T1"/>
                </a:cxn>
                <a:cxn ang="0">
                  <a:pos x="T2" y="T3"/>
                </a:cxn>
                <a:cxn ang="0">
                  <a:pos x="T4" y="T5"/>
                </a:cxn>
                <a:cxn ang="0">
                  <a:pos x="T6" y="T7"/>
                </a:cxn>
                <a:cxn ang="0">
                  <a:pos x="T8" y="T9"/>
                </a:cxn>
              </a:cxnLst>
              <a:rect b="b" l="0" r="r" t="0"/>
              <a:pathLst>
                <a:path h="59" w="45">
                  <a:moveTo>
                    <a:pt x="8" y="59"/>
                  </a:moveTo>
                  <a:cubicBezTo>
                    <a:pt x="4" y="42"/>
                    <a:pt x="3" y="28"/>
                    <a:pt x="3" y="28"/>
                  </a:cubicBezTo>
                  <a:cubicBezTo>
                    <a:pt x="3" y="28"/>
                    <a:pt x="0" y="0"/>
                    <a:pt x="21" y="1"/>
                  </a:cubicBezTo>
                  <a:cubicBezTo>
                    <a:pt x="34" y="1"/>
                    <a:pt x="41" y="29"/>
                    <a:pt x="45" y="50"/>
                  </a:cubicBezTo>
                  <a:cubicBezTo>
                    <a:pt x="31" y="50"/>
                    <a:pt x="20" y="54"/>
                    <a:pt x="8" y="59"/>
                  </a:cubicBezTo>
                  <a:close/>
                </a:path>
              </a:pathLst>
            </a:custGeom>
            <a:solidFill>
              <a:srgbClr val="C1DBA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9" name="Freeform 105"/>
            <p:cNvSpPr/>
            <p:nvPr/>
          </p:nvSpPr>
          <p:spPr bwMode="auto">
            <a:xfrm>
              <a:off x="6285206" y="4615130"/>
              <a:ext cx="300550" cy="184496"/>
            </a:xfrm>
            <a:custGeom>
              <a:gdLst>
                <a:gd fmla="*/ 37 w 103" name="T0"/>
                <a:gd fmla="*/ 0 h 63" name="T1"/>
                <a:gd fmla="*/ 40 w 103" name="T2"/>
                <a:gd fmla="*/ 24 h 63" name="T3"/>
                <a:gd fmla="*/ 95 w 103" name="T4"/>
                <a:gd fmla="*/ 31 h 63" name="T5"/>
                <a:gd fmla="*/ 34 w 103" name="T6"/>
                <a:gd fmla="*/ 58 h 63" name="T7"/>
                <a:gd fmla="*/ 0 w 103" name="T8"/>
                <a:gd fmla="*/ 9 h 63" name="T9"/>
                <a:gd fmla="*/ 37 w 103" name="T10"/>
                <a:gd fmla="*/ 0 h 63" name="T11"/>
              </a:gdLst>
              <a:cxnLst>
                <a:cxn ang="0">
                  <a:pos x="T0" y="T1"/>
                </a:cxn>
                <a:cxn ang="0">
                  <a:pos x="T2" y="T3"/>
                </a:cxn>
                <a:cxn ang="0">
                  <a:pos x="T4" y="T5"/>
                </a:cxn>
                <a:cxn ang="0">
                  <a:pos x="T6" y="T7"/>
                </a:cxn>
                <a:cxn ang="0">
                  <a:pos x="T8" y="T9"/>
                </a:cxn>
                <a:cxn ang="0">
                  <a:pos x="T10" y="T11"/>
                </a:cxn>
              </a:cxnLst>
              <a:rect b="b" l="0" r="r" t="0"/>
              <a:pathLst>
                <a:path h="62" w="103">
                  <a:moveTo>
                    <a:pt x="37" y="0"/>
                  </a:moveTo>
                  <a:cubicBezTo>
                    <a:pt x="39" y="13"/>
                    <a:pt x="40" y="24"/>
                    <a:pt x="40" y="24"/>
                  </a:cubicBezTo>
                  <a:cubicBezTo>
                    <a:pt x="40" y="24"/>
                    <a:pt x="87" y="18"/>
                    <a:pt x="95" y="31"/>
                  </a:cubicBezTo>
                  <a:cubicBezTo>
                    <a:pt x="103" y="43"/>
                    <a:pt x="85" y="63"/>
                    <a:pt x="34" y="58"/>
                  </a:cubicBezTo>
                  <a:cubicBezTo>
                    <a:pt x="15" y="56"/>
                    <a:pt x="5" y="31"/>
                    <a:pt x="0" y="9"/>
                  </a:cubicBezTo>
                  <a:cubicBezTo>
                    <a:pt x="12" y="4"/>
                    <a:pt x="23" y="0"/>
                    <a:pt x="37" y="0"/>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0" name="Freeform 106"/>
            <p:cNvSpPr/>
            <p:nvPr/>
          </p:nvSpPr>
          <p:spPr bwMode="auto">
            <a:xfrm>
              <a:off x="6140883" y="4448488"/>
              <a:ext cx="144324" cy="69931"/>
            </a:xfrm>
            <a:custGeom>
              <a:gdLst>
                <a:gd fmla="*/ 0 w 49" name="T0"/>
                <a:gd fmla="*/ 11 h 24" name="T1"/>
                <a:gd fmla="*/ 10 w 49" name="T2"/>
                <a:gd fmla="*/ 7 h 24" name="T3"/>
                <a:gd fmla="*/ 49 w 49" name="T4"/>
                <a:gd fmla="*/ 5 h 24" name="T5"/>
                <a:gd fmla="*/ 0 w 49" name="T6"/>
                <a:gd fmla="*/ 11 h 24" name="T7"/>
              </a:gdLst>
              <a:cxnLst>
                <a:cxn ang="0">
                  <a:pos x="T0" y="T1"/>
                </a:cxn>
                <a:cxn ang="0">
                  <a:pos x="T2" y="T3"/>
                </a:cxn>
                <a:cxn ang="0">
                  <a:pos x="T4" y="T5"/>
                </a:cxn>
                <a:cxn ang="0">
                  <a:pos x="T6" y="T7"/>
                </a:cxn>
              </a:cxnLst>
              <a:rect b="b" l="0" r="r" t="0"/>
              <a:pathLst>
                <a:path h="24" w="49">
                  <a:moveTo>
                    <a:pt x="0" y="11"/>
                  </a:moveTo>
                  <a:cubicBezTo>
                    <a:pt x="6" y="9"/>
                    <a:pt x="10" y="7"/>
                    <a:pt x="10" y="7"/>
                  </a:cubicBezTo>
                  <a:cubicBezTo>
                    <a:pt x="25" y="0"/>
                    <a:pt x="38" y="1"/>
                    <a:pt x="49" y="5"/>
                  </a:cubicBezTo>
                  <a:cubicBezTo>
                    <a:pt x="37" y="23"/>
                    <a:pt x="18" y="24"/>
                    <a:pt x="0" y="11"/>
                  </a:cubicBezTo>
                  <a:close/>
                </a:path>
              </a:pathLst>
            </a:custGeom>
            <a:solidFill>
              <a:srgbClr val="FBBF9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1" name="Freeform 107"/>
            <p:cNvSpPr/>
            <p:nvPr/>
          </p:nvSpPr>
          <p:spPr bwMode="auto">
            <a:xfrm>
              <a:off x="6128980" y="4463367"/>
              <a:ext cx="165154" cy="72906"/>
            </a:xfrm>
            <a:custGeom>
              <a:gdLst>
                <a:gd fmla="*/ 4 w 56" name="T0"/>
                <a:gd fmla="*/ 6 h 25" name="T1"/>
                <a:gd fmla="*/ 53 w 56" name="T2"/>
                <a:gd fmla="*/ 0 h 25" name="T3"/>
                <a:gd fmla="*/ 56 w 56" name="T4"/>
                <a:gd fmla="*/ 1 h 25" name="T5"/>
                <a:gd fmla="*/ 56 w 56" name="T6"/>
                <a:gd fmla="*/ 1 h 25" name="T7"/>
                <a:gd fmla="*/ 38 w 56" name="T8"/>
                <a:gd fmla="*/ 18 h 25" name="T9"/>
                <a:gd fmla="*/ 0 w 56" name="T10"/>
                <a:gd fmla="*/ 8 h 25" name="T11"/>
                <a:gd fmla="*/ 4 w 56" name="T12"/>
                <a:gd fmla="*/ 6 h 25" name="T13"/>
              </a:gdLst>
              <a:cxnLst>
                <a:cxn ang="0">
                  <a:pos x="T0" y="T1"/>
                </a:cxn>
                <a:cxn ang="0">
                  <a:pos x="T2" y="T3"/>
                </a:cxn>
                <a:cxn ang="0">
                  <a:pos x="T4" y="T5"/>
                </a:cxn>
                <a:cxn ang="0">
                  <a:pos x="T6" y="T7"/>
                </a:cxn>
                <a:cxn ang="0">
                  <a:pos x="T8" y="T9"/>
                </a:cxn>
                <a:cxn ang="0">
                  <a:pos x="T10" y="T11"/>
                </a:cxn>
                <a:cxn ang="0">
                  <a:pos x="T12" y="T13"/>
                </a:cxn>
              </a:cxnLst>
              <a:rect b="b" l="0" r="r" t="0"/>
              <a:pathLst>
                <a:path h="25" w="56">
                  <a:moveTo>
                    <a:pt x="4" y="6"/>
                  </a:moveTo>
                  <a:cubicBezTo>
                    <a:pt x="22" y="19"/>
                    <a:pt x="41" y="18"/>
                    <a:pt x="53" y="0"/>
                  </a:cubicBezTo>
                  <a:cubicBezTo>
                    <a:pt x="54" y="0"/>
                    <a:pt x="55" y="1"/>
                    <a:pt x="56" y="1"/>
                  </a:cubicBezTo>
                  <a:cubicBezTo>
                    <a:pt x="56" y="1"/>
                    <a:pt x="56" y="1"/>
                    <a:pt x="56" y="1"/>
                  </a:cubicBezTo>
                  <a:cubicBezTo>
                    <a:pt x="52" y="8"/>
                    <a:pt x="45" y="14"/>
                    <a:pt x="38" y="18"/>
                  </a:cubicBezTo>
                  <a:cubicBezTo>
                    <a:pt x="25" y="25"/>
                    <a:pt x="11" y="18"/>
                    <a:pt x="0" y="8"/>
                  </a:cubicBezTo>
                  <a:cubicBezTo>
                    <a:pt x="2" y="7"/>
                    <a:pt x="3" y="7"/>
                    <a:pt x="4" y="6"/>
                  </a:cubicBezTo>
                  <a:close/>
                </a:path>
              </a:pathLst>
            </a:custGeom>
            <a:solidFill>
              <a:srgbClr val="C1DBA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2" name="Freeform 108"/>
            <p:cNvSpPr/>
            <p:nvPr/>
          </p:nvSpPr>
          <p:spPr bwMode="auto">
            <a:xfrm>
              <a:off x="6021853" y="4466343"/>
              <a:ext cx="351138" cy="400238"/>
            </a:xfrm>
            <a:custGeom>
              <a:gdLst>
                <a:gd fmla="*/ 3 w 120" name="T0"/>
                <a:gd fmla="*/ 48 h 137" name="T1"/>
                <a:gd fmla="*/ 37 w 120" name="T2"/>
                <a:gd fmla="*/ 7 h 137" name="T3"/>
                <a:gd fmla="*/ 37 w 120" name="T4"/>
                <a:gd fmla="*/ 7 h 137" name="T5"/>
                <a:gd fmla="*/ 75 w 120" name="T6"/>
                <a:gd fmla="*/ 17 h 137" name="T7"/>
                <a:gd fmla="*/ 93 w 120" name="T8"/>
                <a:gd fmla="*/ 0 h 137" name="T9"/>
                <a:gd fmla="*/ 93 w 120" name="T10"/>
                <a:gd fmla="*/ 0 h 137" name="T11"/>
                <a:gd fmla="*/ 118 w 120" name="T12"/>
                <a:gd fmla="*/ 39 h 137" name="T13"/>
                <a:gd fmla="*/ 119 w 120" name="T14"/>
                <a:gd fmla="*/ 96 h 137" name="T15"/>
                <a:gd fmla="*/ 12 w 120" name="T16"/>
                <a:gd fmla="*/ 137 h 137" name="T17"/>
                <a:gd fmla="*/ 3 w 120" name="T18"/>
                <a:gd fmla="*/ 48 h 13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7" w="120">
                  <a:moveTo>
                    <a:pt x="3" y="48"/>
                  </a:moveTo>
                  <a:cubicBezTo>
                    <a:pt x="4" y="28"/>
                    <a:pt x="23" y="15"/>
                    <a:pt x="37" y="7"/>
                  </a:cubicBezTo>
                  <a:cubicBezTo>
                    <a:pt x="37" y="7"/>
                    <a:pt x="37" y="7"/>
                    <a:pt x="37" y="7"/>
                  </a:cubicBezTo>
                  <a:cubicBezTo>
                    <a:pt x="48" y="17"/>
                    <a:pt x="62" y="24"/>
                    <a:pt x="75" y="17"/>
                  </a:cubicBezTo>
                  <a:cubicBezTo>
                    <a:pt x="82" y="13"/>
                    <a:pt x="89" y="7"/>
                    <a:pt x="93" y="0"/>
                  </a:cubicBezTo>
                  <a:cubicBezTo>
                    <a:pt x="93" y="0"/>
                    <a:pt x="93" y="0"/>
                    <a:pt x="93" y="0"/>
                  </a:cubicBezTo>
                  <a:cubicBezTo>
                    <a:pt x="109" y="8"/>
                    <a:pt x="117" y="25"/>
                    <a:pt x="118" y="39"/>
                  </a:cubicBezTo>
                  <a:cubicBezTo>
                    <a:pt x="120" y="63"/>
                    <a:pt x="119" y="96"/>
                    <a:pt x="119" y="96"/>
                  </a:cubicBezTo>
                  <a:cubicBezTo>
                    <a:pt x="12" y="137"/>
                    <a:pt x="12" y="137"/>
                    <a:pt x="12" y="137"/>
                  </a:cubicBezTo>
                  <a:cubicBezTo>
                    <a:pt x="12" y="137"/>
                    <a:pt x="0" y="79"/>
                    <a:pt x="3" y="48"/>
                  </a:cubicBezTo>
                  <a:close/>
                </a:path>
              </a:pathLst>
            </a:custGeom>
            <a:solidFill>
              <a:srgbClr val="9AAF8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3" name="Freeform 109"/>
            <p:cNvSpPr/>
            <p:nvPr/>
          </p:nvSpPr>
          <p:spPr bwMode="auto">
            <a:xfrm>
              <a:off x="6062025" y="4131572"/>
              <a:ext cx="331796" cy="383871"/>
            </a:xfrm>
            <a:custGeom>
              <a:gdLst>
                <a:gd fmla="*/ 20 w 113" name="T0"/>
                <a:gd fmla="*/ 97 h 131" name="T1"/>
                <a:gd fmla="*/ 30 w 113" name="T2"/>
                <a:gd fmla="*/ 26 h 131" name="T3"/>
                <a:gd fmla="*/ 81 w 113" name="T4"/>
                <a:gd fmla="*/ 104 h 131" name="T5"/>
                <a:gd fmla="*/ 20 w 113" name="T6"/>
                <a:gd fmla="*/ 97 h 131" name="T7"/>
              </a:gdLst>
              <a:cxnLst>
                <a:cxn ang="0">
                  <a:pos x="T0" y="T1"/>
                </a:cxn>
                <a:cxn ang="0">
                  <a:pos x="T2" y="T3"/>
                </a:cxn>
                <a:cxn ang="0">
                  <a:pos x="T4" y="T5"/>
                </a:cxn>
                <a:cxn ang="0">
                  <a:pos x="T6" y="T7"/>
                </a:cxn>
              </a:cxnLst>
              <a:rect b="b" l="0" r="r" t="0"/>
              <a:pathLst>
                <a:path h="131" w="113">
                  <a:moveTo>
                    <a:pt x="20" y="97"/>
                  </a:moveTo>
                  <a:cubicBezTo>
                    <a:pt x="20" y="97"/>
                    <a:pt x="0" y="52"/>
                    <a:pt x="30" y="26"/>
                  </a:cubicBezTo>
                  <a:cubicBezTo>
                    <a:pt x="60" y="0"/>
                    <a:pt x="113" y="51"/>
                    <a:pt x="81" y="104"/>
                  </a:cubicBezTo>
                  <a:cubicBezTo>
                    <a:pt x="64" y="131"/>
                    <a:pt x="25" y="116"/>
                    <a:pt x="20" y="97"/>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4" name="Freeform 110"/>
            <p:cNvSpPr/>
            <p:nvPr/>
          </p:nvSpPr>
          <p:spPr bwMode="auto">
            <a:xfrm>
              <a:off x="6067977" y="4149426"/>
              <a:ext cx="319893" cy="313942"/>
            </a:xfrm>
            <a:custGeom>
              <a:gdLst>
                <a:gd fmla="*/ 105 w 109" name="T0"/>
                <a:gd fmla="*/ 50 h 107" name="T1"/>
                <a:gd fmla="*/ 98 w 109" name="T2"/>
                <a:gd fmla="*/ 43 h 107" name="T3"/>
                <a:gd fmla="*/ 101 w 109" name="T4"/>
                <a:gd fmla="*/ 26 h 107" name="T5"/>
                <a:gd fmla="*/ 80 w 109" name="T6"/>
                <a:gd fmla="*/ 16 h 107" name="T7"/>
                <a:gd fmla="*/ 77 w 109" name="T8"/>
                <a:gd fmla="*/ 8 h 107" name="T9"/>
                <a:gd fmla="*/ 50 w 109" name="T10"/>
                <a:gd fmla="*/ 8 h 107" name="T11"/>
                <a:gd fmla="*/ 45 w 109" name="T12"/>
                <a:gd fmla="*/ 3 h 107" name="T13"/>
                <a:gd fmla="*/ 20 w 109" name="T14"/>
                <a:gd fmla="*/ 19 h 107" name="T15"/>
                <a:gd fmla="*/ 7 w 109" name="T16"/>
                <a:gd fmla="*/ 24 h 107" name="T17"/>
                <a:gd fmla="*/ 10 w 109" name="T18"/>
                <a:gd fmla="*/ 33 h 107" name="T19"/>
                <a:gd fmla="*/ 2 w 109" name="T20"/>
                <a:gd fmla="*/ 55 h 107" name="T21"/>
                <a:gd fmla="*/ 7 w 109" name="T22"/>
                <a:gd fmla="*/ 68 h 107" name="T23"/>
                <a:gd fmla="*/ 12 w 109" name="T24"/>
                <a:gd fmla="*/ 87 h 107" name="T25"/>
                <a:gd fmla="*/ 26 w 109" name="T26"/>
                <a:gd fmla="*/ 87 h 107" name="T27"/>
                <a:gd fmla="*/ 20 w 109" name="T28"/>
                <a:gd fmla="*/ 68 h 107" name="T29"/>
                <a:gd fmla="*/ 32 w 109" name="T30"/>
                <a:gd fmla="*/ 75 h 107" name="T31"/>
                <a:gd fmla="*/ 38 w 109" name="T32"/>
                <a:gd fmla="*/ 66 h 107" name="T33"/>
                <a:gd fmla="*/ 45 w 109" name="T34"/>
                <a:gd fmla="*/ 72 h 107" name="T35"/>
                <a:gd fmla="*/ 52 w 109" name="T36"/>
                <a:gd fmla="*/ 70 h 107" name="T37"/>
                <a:gd fmla="*/ 60 w 109" name="T38"/>
                <a:gd fmla="*/ 76 h 107" name="T39"/>
                <a:gd fmla="*/ 66 w 109" name="T40"/>
                <a:gd fmla="*/ 74 h 107" name="T41"/>
                <a:gd fmla="*/ 74 w 109" name="T42"/>
                <a:gd fmla="*/ 76 h 107" name="T43"/>
                <a:gd fmla="*/ 79 w 109" name="T44"/>
                <a:gd fmla="*/ 73 h 107" name="T45"/>
                <a:gd fmla="*/ 88 w 109" name="T46"/>
                <a:gd fmla="*/ 74 h 107" name="T47"/>
                <a:gd fmla="*/ 93 w 109" name="T48"/>
                <a:gd fmla="*/ 68 h 107" name="T49"/>
                <a:gd fmla="*/ 102 w 109" name="T50"/>
                <a:gd fmla="*/ 66 h 107" name="T51"/>
                <a:gd fmla="*/ 102 w 109" name="T52"/>
                <a:gd fmla="*/ 59 h 107" name="T53"/>
                <a:gd fmla="*/ 105 w 109" name="T54"/>
                <a:gd fmla="*/ 50 h 107"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07" w="109">
                  <a:moveTo>
                    <a:pt x="105" y="50"/>
                  </a:moveTo>
                  <a:cubicBezTo>
                    <a:pt x="105" y="44"/>
                    <a:pt x="98" y="43"/>
                    <a:pt x="98" y="43"/>
                  </a:cubicBezTo>
                  <a:cubicBezTo>
                    <a:pt x="98" y="43"/>
                    <a:pt x="109" y="36"/>
                    <a:pt x="101" y="26"/>
                  </a:cubicBezTo>
                  <a:cubicBezTo>
                    <a:pt x="93" y="16"/>
                    <a:pt x="80" y="16"/>
                    <a:pt x="80" y="16"/>
                  </a:cubicBezTo>
                  <a:cubicBezTo>
                    <a:pt x="80" y="16"/>
                    <a:pt x="83" y="11"/>
                    <a:pt x="77" y="8"/>
                  </a:cubicBezTo>
                  <a:cubicBezTo>
                    <a:pt x="72" y="5"/>
                    <a:pt x="50" y="8"/>
                    <a:pt x="50" y="8"/>
                  </a:cubicBezTo>
                  <a:cubicBezTo>
                    <a:pt x="50" y="8"/>
                    <a:pt x="51" y="5"/>
                    <a:pt x="45" y="3"/>
                  </a:cubicBezTo>
                  <a:cubicBezTo>
                    <a:pt x="38" y="0"/>
                    <a:pt x="20" y="19"/>
                    <a:pt x="20" y="19"/>
                  </a:cubicBezTo>
                  <a:cubicBezTo>
                    <a:pt x="20" y="19"/>
                    <a:pt x="9" y="19"/>
                    <a:pt x="7" y="24"/>
                  </a:cubicBezTo>
                  <a:cubicBezTo>
                    <a:pt x="4" y="29"/>
                    <a:pt x="10" y="33"/>
                    <a:pt x="10" y="33"/>
                  </a:cubicBezTo>
                  <a:cubicBezTo>
                    <a:pt x="10" y="33"/>
                    <a:pt x="0" y="40"/>
                    <a:pt x="2" y="55"/>
                  </a:cubicBezTo>
                  <a:cubicBezTo>
                    <a:pt x="3" y="63"/>
                    <a:pt x="5" y="67"/>
                    <a:pt x="7" y="68"/>
                  </a:cubicBezTo>
                  <a:cubicBezTo>
                    <a:pt x="8" y="81"/>
                    <a:pt x="12" y="87"/>
                    <a:pt x="12" y="87"/>
                  </a:cubicBezTo>
                  <a:cubicBezTo>
                    <a:pt x="23" y="107"/>
                    <a:pt x="26" y="87"/>
                    <a:pt x="26" y="87"/>
                  </a:cubicBezTo>
                  <a:cubicBezTo>
                    <a:pt x="19" y="89"/>
                    <a:pt x="12" y="72"/>
                    <a:pt x="20" y="68"/>
                  </a:cubicBezTo>
                  <a:cubicBezTo>
                    <a:pt x="28" y="63"/>
                    <a:pt x="32" y="75"/>
                    <a:pt x="32" y="75"/>
                  </a:cubicBezTo>
                  <a:cubicBezTo>
                    <a:pt x="35" y="71"/>
                    <a:pt x="37" y="68"/>
                    <a:pt x="38" y="66"/>
                  </a:cubicBezTo>
                  <a:cubicBezTo>
                    <a:pt x="38" y="69"/>
                    <a:pt x="40" y="72"/>
                    <a:pt x="45" y="72"/>
                  </a:cubicBezTo>
                  <a:cubicBezTo>
                    <a:pt x="47" y="73"/>
                    <a:pt x="52" y="70"/>
                    <a:pt x="52" y="70"/>
                  </a:cubicBezTo>
                  <a:cubicBezTo>
                    <a:pt x="52" y="70"/>
                    <a:pt x="56" y="75"/>
                    <a:pt x="60" y="76"/>
                  </a:cubicBezTo>
                  <a:cubicBezTo>
                    <a:pt x="65" y="77"/>
                    <a:pt x="66" y="74"/>
                    <a:pt x="66" y="74"/>
                  </a:cubicBezTo>
                  <a:cubicBezTo>
                    <a:pt x="66" y="74"/>
                    <a:pt x="70" y="76"/>
                    <a:pt x="74" y="76"/>
                  </a:cubicBezTo>
                  <a:cubicBezTo>
                    <a:pt x="78" y="76"/>
                    <a:pt x="79" y="73"/>
                    <a:pt x="79" y="73"/>
                  </a:cubicBezTo>
                  <a:cubicBezTo>
                    <a:pt x="79" y="73"/>
                    <a:pt x="83" y="74"/>
                    <a:pt x="88" y="74"/>
                  </a:cubicBezTo>
                  <a:cubicBezTo>
                    <a:pt x="93" y="74"/>
                    <a:pt x="93" y="68"/>
                    <a:pt x="93" y="68"/>
                  </a:cubicBezTo>
                  <a:cubicBezTo>
                    <a:pt x="93" y="68"/>
                    <a:pt x="98" y="69"/>
                    <a:pt x="102" y="66"/>
                  </a:cubicBezTo>
                  <a:cubicBezTo>
                    <a:pt x="106" y="63"/>
                    <a:pt x="102" y="59"/>
                    <a:pt x="102" y="59"/>
                  </a:cubicBezTo>
                  <a:cubicBezTo>
                    <a:pt x="102" y="59"/>
                    <a:pt x="105" y="57"/>
                    <a:pt x="105" y="50"/>
                  </a:cubicBezTo>
                  <a:close/>
                </a:path>
              </a:pathLst>
            </a:custGeom>
            <a:solidFill>
              <a:srgbClr val="2F313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5" name="Freeform 111"/>
            <p:cNvSpPr/>
            <p:nvPr/>
          </p:nvSpPr>
          <p:spPr bwMode="auto">
            <a:xfrm>
              <a:off x="6231643" y="5048101"/>
              <a:ext cx="105639" cy="244011"/>
            </a:xfrm>
            <a:custGeom>
              <a:gdLst>
                <a:gd fmla="*/ 18 w 36" name="T0"/>
                <a:gd fmla="*/ 0 h 83" name="T1"/>
                <a:gd fmla="*/ 36 w 36" name="T2"/>
                <a:gd fmla="*/ 19 h 83" name="T3"/>
                <a:gd fmla="*/ 36 w 36" name="T4"/>
                <a:gd fmla="*/ 64 h 83" name="T5"/>
                <a:gd fmla="*/ 36 w 36" name="T6"/>
                <a:gd fmla="*/ 77 h 83" name="T7"/>
                <a:gd fmla="*/ 0 w 36" name="T8"/>
                <a:gd fmla="*/ 80 h 83" name="T9"/>
                <a:gd fmla="*/ 0 w 36" name="T10"/>
                <a:gd fmla="*/ 67 h 83" name="T11"/>
                <a:gd fmla="*/ 0 w 36" name="T12"/>
                <a:gd fmla="*/ 19 h 83" name="T13"/>
                <a:gd fmla="*/ 18 w 36" name="T14"/>
                <a:gd fmla="*/ 0 h 8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3" w="36">
                  <a:moveTo>
                    <a:pt x="18" y="0"/>
                  </a:moveTo>
                  <a:cubicBezTo>
                    <a:pt x="28" y="0"/>
                    <a:pt x="36" y="9"/>
                    <a:pt x="36" y="19"/>
                  </a:cubicBezTo>
                  <a:cubicBezTo>
                    <a:pt x="36" y="64"/>
                    <a:pt x="36" y="64"/>
                    <a:pt x="36" y="64"/>
                  </a:cubicBezTo>
                  <a:cubicBezTo>
                    <a:pt x="36" y="77"/>
                    <a:pt x="36" y="77"/>
                    <a:pt x="36" y="77"/>
                  </a:cubicBezTo>
                  <a:cubicBezTo>
                    <a:pt x="25" y="76"/>
                    <a:pt x="11" y="83"/>
                    <a:pt x="0" y="80"/>
                  </a:cubicBezTo>
                  <a:cubicBezTo>
                    <a:pt x="0" y="67"/>
                    <a:pt x="0" y="67"/>
                    <a:pt x="0" y="67"/>
                  </a:cubicBezTo>
                  <a:cubicBezTo>
                    <a:pt x="0" y="19"/>
                    <a:pt x="0" y="19"/>
                    <a:pt x="0" y="19"/>
                  </a:cubicBezTo>
                  <a:cubicBezTo>
                    <a:pt x="0" y="9"/>
                    <a:pt x="8" y="0"/>
                    <a:pt x="18" y="0"/>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6" name="Freeform 112"/>
            <p:cNvSpPr/>
            <p:nvPr/>
          </p:nvSpPr>
          <p:spPr bwMode="auto">
            <a:xfrm>
              <a:off x="6231643" y="5271282"/>
              <a:ext cx="105639" cy="81833"/>
            </a:xfrm>
            <a:custGeom>
              <a:gdLst>
                <a:gd fmla="*/ 36 w 36" name="T0"/>
                <a:gd fmla="*/ 1 h 28" name="T1"/>
                <a:gd fmla="*/ 36 w 36" name="T2"/>
                <a:gd fmla="*/ 10 h 28" name="T3"/>
                <a:gd fmla="*/ 18 w 36" name="T4"/>
                <a:gd fmla="*/ 28 h 28" name="T5"/>
                <a:gd fmla="*/ 0 w 36" name="T6"/>
                <a:gd fmla="*/ 10 h 28" name="T7"/>
                <a:gd fmla="*/ 0 w 36" name="T8"/>
                <a:gd fmla="*/ 4 h 28" name="T9"/>
                <a:gd fmla="*/ 36 w 36" name="T10"/>
                <a:gd fmla="*/ 1 h 28" name="T11"/>
              </a:gdLst>
              <a:cxnLst>
                <a:cxn ang="0">
                  <a:pos x="T0" y="T1"/>
                </a:cxn>
                <a:cxn ang="0">
                  <a:pos x="T2" y="T3"/>
                </a:cxn>
                <a:cxn ang="0">
                  <a:pos x="T4" y="T5"/>
                </a:cxn>
                <a:cxn ang="0">
                  <a:pos x="T6" y="T7"/>
                </a:cxn>
                <a:cxn ang="0">
                  <a:pos x="T8" y="T9"/>
                </a:cxn>
                <a:cxn ang="0">
                  <a:pos x="T10" y="T11"/>
                </a:cxn>
              </a:cxnLst>
              <a:rect b="b" l="0" r="r" t="0"/>
              <a:pathLst>
                <a:path h="28" w="36">
                  <a:moveTo>
                    <a:pt x="36" y="1"/>
                  </a:moveTo>
                  <a:cubicBezTo>
                    <a:pt x="36" y="10"/>
                    <a:pt x="36" y="10"/>
                    <a:pt x="36" y="10"/>
                  </a:cubicBezTo>
                  <a:cubicBezTo>
                    <a:pt x="36" y="20"/>
                    <a:pt x="28" y="28"/>
                    <a:pt x="18" y="28"/>
                  </a:cubicBezTo>
                  <a:cubicBezTo>
                    <a:pt x="8" y="28"/>
                    <a:pt x="0" y="20"/>
                    <a:pt x="0" y="10"/>
                  </a:cubicBezTo>
                  <a:cubicBezTo>
                    <a:pt x="0" y="4"/>
                    <a:pt x="0" y="4"/>
                    <a:pt x="0" y="4"/>
                  </a:cubicBezTo>
                  <a:cubicBezTo>
                    <a:pt x="11" y="7"/>
                    <a:pt x="25" y="0"/>
                    <a:pt x="36" y="1"/>
                  </a:cubicBezTo>
                  <a:close/>
                </a:path>
              </a:pathLst>
            </a:custGeom>
            <a:solidFill>
              <a:srgbClr val="9956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7" name="Freeform 113"/>
            <p:cNvSpPr/>
            <p:nvPr/>
          </p:nvSpPr>
          <p:spPr bwMode="auto">
            <a:xfrm>
              <a:off x="6273303" y="5274258"/>
              <a:ext cx="127957" cy="117542"/>
            </a:xfrm>
            <a:custGeom>
              <a:gdLst>
                <a:gd fmla="*/ 22 w 44" name="T0"/>
                <a:gd fmla="*/ 0 h 40" name="T1"/>
                <a:gd fmla="*/ 40 w 44" name="T2"/>
                <a:gd fmla="*/ 30 h 40" name="T3"/>
                <a:gd fmla="*/ 4 w 44" name="T4"/>
                <a:gd fmla="*/ 27 h 40" name="T5"/>
                <a:gd fmla="*/ 22 w 44" name="T6"/>
                <a:gd fmla="*/ 0 h 40" name="T7"/>
              </a:gdLst>
              <a:cxnLst>
                <a:cxn ang="0">
                  <a:pos x="T0" y="T1"/>
                </a:cxn>
                <a:cxn ang="0">
                  <a:pos x="T2" y="T3"/>
                </a:cxn>
                <a:cxn ang="0">
                  <a:pos x="T4" y="T5"/>
                </a:cxn>
                <a:cxn ang="0">
                  <a:pos x="T6" y="T7"/>
                </a:cxn>
              </a:cxnLst>
              <a:rect b="b" l="0" r="r" t="0"/>
              <a:pathLst>
                <a:path h="40" w="44">
                  <a:moveTo>
                    <a:pt x="22" y="0"/>
                  </a:moveTo>
                  <a:cubicBezTo>
                    <a:pt x="22" y="0"/>
                    <a:pt x="44" y="20"/>
                    <a:pt x="40" y="30"/>
                  </a:cubicBezTo>
                  <a:cubicBezTo>
                    <a:pt x="35" y="40"/>
                    <a:pt x="4" y="27"/>
                    <a:pt x="4" y="27"/>
                  </a:cubicBezTo>
                  <a:cubicBezTo>
                    <a:pt x="4" y="27"/>
                    <a:pt x="0" y="0"/>
                    <a:pt x="22" y="0"/>
                  </a:cubicBezTo>
                  <a:close/>
                </a:path>
              </a:pathLst>
            </a:custGeom>
            <a:solidFill>
              <a:srgbClr val="9956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8" name="Freeform 114"/>
            <p:cNvSpPr/>
            <p:nvPr/>
          </p:nvSpPr>
          <p:spPr bwMode="auto">
            <a:xfrm>
              <a:off x="6410188" y="4996025"/>
              <a:ext cx="105639" cy="242524"/>
            </a:xfrm>
            <a:custGeom>
              <a:gdLst>
                <a:gd fmla="*/ 18 w 36" name="T0"/>
                <a:gd fmla="*/ 0 h 83" name="T1"/>
                <a:gd fmla="*/ 36 w 36" name="T2"/>
                <a:gd fmla="*/ 18 h 83" name="T3"/>
                <a:gd fmla="*/ 36 w 36" name="T4"/>
                <a:gd fmla="*/ 63 h 83" name="T5"/>
                <a:gd fmla="*/ 36 w 36" name="T6"/>
                <a:gd fmla="*/ 77 h 83" name="T7"/>
                <a:gd fmla="*/ 0 w 36" name="T8"/>
                <a:gd fmla="*/ 79 h 83" name="T9"/>
                <a:gd fmla="*/ 0 w 36" name="T10"/>
                <a:gd fmla="*/ 66 h 83" name="T11"/>
                <a:gd fmla="*/ 0 w 36" name="T12"/>
                <a:gd fmla="*/ 18 h 83" name="T13"/>
                <a:gd fmla="*/ 18 w 36" name="T14"/>
                <a:gd fmla="*/ 0 h 8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3" w="36">
                  <a:moveTo>
                    <a:pt x="18" y="0"/>
                  </a:moveTo>
                  <a:cubicBezTo>
                    <a:pt x="28" y="0"/>
                    <a:pt x="36" y="8"/>
                    <a:pt x="36" y="18"/>
                  </a:cubicBezTo>
                  <a:cubicBezTo>
                    <a:pt x="36" y="63"/>
                    <a:pt x="36" y="63"/>
                    <a:pt x="36" y="63"/>
                  </a:cubicBezTo>
                  <a:cubicBezTo>
                    <a:pt x="36" y="77"/>
                    <a:pt x="36" y="77"/>
                    <a:pt x="36" y="77"/>
                  </a:cubicBezTo>
                  <a:cubicBezTo>
                    <a:pt x="25" y="75"/>
                    <a:pt x="12" y="83"/>
                    <a:pt x="0" y="79"/>
                  </a:cubicBezTo>
                  <a:cubicBezTo>
                    <a:pt x="0" y="66"/>
                    <a:pt x="0" y="66"/>
                    <a:pt x="0" y="66"/>
                  </a:cubicBezTo>
                  <a:cubicBezTo>
                    <a:pt x="0" y="18"/>
                    <a:pt x="0" y="18"/>
                    <a:pt x="0" y="18"/>
                  </a:cubicBezTo>
                  <a:cubicBezTo>
                    <a:pt x="0" y="8"/>
                    <a:pt x="8" y="0"/>
                    <a:pt x="18" y="0"/>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9" name="Freeform 115"/>
            <p:cNvSpPr/>
            <p:nvPr/>
          </p:nvSpPr>
          <p:spPr bwMode="auto">
            <a:xfrm>
              <a:off x="6410188" y="5216231"/>
              <a:ext cx="105639" cy="81833"/>
            </a:xfrm>
            <a:custGeom>
              <a:gdLst>
                <a:gd fmla="*/ 36 w 36" name="T0"/>
                <a:gd fmla="*/ 2 h 28" name="T1"/>
                <a:gd fmla="*/ 36 w 36" name="T2"/>
                <a:gd fmla="*/ 10 h 28" name="T3"/>
                <a:gd fmla="*/ 18 w 36" name="T4"/>
                <a:gd fmla="*/ 28 h 28" name="T5"/>
                <a:gd fmla="*/ 0 w 36" name="T6"/>
                <a:gd fmla="*/ 10 h 28" name="T7"/>
                <a:gd fmla="*/ 0 w 36" name="T8"/>
                <a:gd fmla="*/ 4 h 28" name="T9"/>
                <a:gd fmla="*/ 36 w 36" name="T10"/>
                <a:gd fmla="*/ 2 h 28" name="T11"/>
              </a:gdLst>
              <a:cxnLst>
                <a:cxn ang="0">
                  <a:pos x="T0" y="T1"/>
                </a:cxn>
                <a:cxn ang="0">
                  <a:pos x="T2" y="T3"/>
                </a:cxn>
                <a:cxn ang="0">
                  <a:pos x="T4" y="T5"/>
                </a:cxn>
                <a:cxn ang="0">
                  <a:pos x="T6" y="T7"/>
                </a:cxn>
                <a:cxn ang="0">
                  <a:pos x="T8" y="T9"/>
                </a:cxn>
                <a:cxn ang="0">
                  <a:pos x="T10" y="T11"/>
                </a:cxn>
              </a:cxnLst>
              <a:rect b="b" l="0" r="r" t="0"/>
              <a:pathLst>
                <a:path h="28" w="36">
                  <a:moveTo>
                    <a:pt x="36" y="2"/>
                  </a:moveTo>
                  <a:cubicBezTo>
                    <a:pt x="36" y="10"/>
                    <a:pt x="36" y="10"/>
                    <a:pt x="36" y="10"/>
                  </a:cubicBezTo>
                  <a:cubicBezTo>
                    <a:pt x="36" y="20"/>
                    <a:pt x="28" y="28"/>
                    <a:pt x="18" y="28"/>
                  </a:cubicBezTo>
                  <a:cubicBezTo>
                    <a:pt x="8" y="28"/>
                    <a:pt x="0" y="20"/>
                    <a:pt x="0" y="10"/>
                  </a:cubicBezTo>
                  <a:cubicBezTo>
                    <a:pt x="0" y="4"/>
                    <a:pt x="0" y="4"/>
                    <a:pt x="0" y="4"/>
                  </a:cubicBezTo>
                  <a:cubicBezTo>
                    <a:pt x="12" y="8"/>
                    <a:pt x="25" y="0"/>
                    <a:pt x="36" y="2"/>
                  </a:cubicBezTo>
                  <a:close/>
                </a:path>
              </a:pathLst>
            </a:custGeom>
            <a:solidFill>
              <a:srgbClr val="9956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0" name="Freeform 116"/>
            <p:cNvSpPr/>
            <p:nvPr/>
          </p:nvSpPr>
          <p:spPr bwMode="auto">
            <a:xfrm>
              <a:off x="6451848" y="5219206"/>
              <a:ext cx="129445" cy="116054"/>
            </a:xfrm>
            <a:custGeom>
              <a:gdLst>
                <a:gd fmla="*/ 22 w 44" name="T0"/>
                <a:gd fmla="*/ 1 h 40" name="T1"/>
                <a:gd fmla="*/ 40 w 44" name="T2"/>
                <a:gd fmla="*/ 30 h 40" name="T3"/>
                <a:gd fmla="*/ 4 w 44" name="T4"/>
                <a:gd fmla="*/ 27 h 40" name="T5"/>
                <a:gd fmla="*/ 22 w 44" name="T6"/>
                <a:gd fmla="*/ 1 h 40" name="T7"/>
              </a:gdLst>
              <a:cxnLst>
                <a:cxn ang="0">
                  <a:pos x="T0" y="T1"/>
                </a:cxn>
                <a:cxn ang="0">
                  <a:pos x="T2" y="T3"/>
                </a:cxn>
                <a:cxn ang="0">
                  <a:pos x="T4" y="T5"/>
                </a:cxn>
                <a:cxn ang="0">
                  <a:pos x="T6" y="T7"/>
                </a:cxn>
              </a:cxnLst>
              <a:rect b="b" l="0" r="r" t="0"/>
              <a:pathLst>
                <a:path h="40" w="44">
                  <a:moveTo>
                    <a:pt x="22" y="1"/>
                  </a:moveTo>
                  <a:cubicBezTo>
                    <a:pt x="22" y="1"/>
                    <a:pt x="44" y="21"/>
                    <a:pt x="40" y="30"/>
                  </a:cubicBezTo>
                  <a:cubicBezTo>
                    <a:pt x="35" y="40"/>
                    <a:pt x="4" y="27"/>
                    <a:pt x="4" y="27"/>
                  </a:cubicBezTo>
                  <a:cubicBezTo>
                    <a:pt x="4" y="27"/>
                    <a:pt x="0" y="0"/>
                    <a:pt x="22" y="1"/>
                  </a:cubicBezTo>
                  <a:close/>
                </a:path>
              </a:pathLst>
            </a:custGeom>
            <a:solidFill>
              <a:srgbClr val="9956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1" name="Freeform 117"/>
            <p:cNvSpPr/>
            <p:nvPr/>
          </p:nvSpPr>
          <p:spPr bwMode="auto">
            <a:xfrm>
              <a:off x="6106662" y="5198376"/>
              <a:ext cx="72906" cy="157715"/>
            </a:xfrm>
            <a:custGeom>
              <a:gdLst>
                <a:gd fmla="*/ 0 w 25" name="T0"/>
                <a:gd fmla="*/ 51 h 54" name="T1"/>
                <a:gd fmla="*/ 0 w 25" name="T2"/>
                <a:gd fmla="*/ 6 h 54" name="T3"/>
                <a:gd fmla="*/ 12 w 25" name="T4"/>
                <a:gd fmla="*/ 0 h 54" name="T5"/>
                <a:gd fmla="*/ 25 w 25" name="T6"/>
                <a:gd fmla="*/ 6 h 54" name="T7"/>
                <a:gd fmla="*/ 25 w 25" name="T8"/>
                <a:gd fmla="*/ 51 h 54" name="T9"/>
                <a:gd fmla="*/ 0 w 25" name="T10"/>
                <a:gd fmla="*/ 51 h 54" name="T11"/>
              </a:gdLst>
              <a:cxnLst>
                <a:cxn ang="0">
                  <a:pos x="T0" y="T1"/>
                </a:cxn>
                <a:cxn ang="0">
                  <a:pos x="T2" y="T3"/>
                </a:cxn>
                <a:cxn ang="0">
                  <a:pos x="T4" y="T5"/>
                </a:cxn>
                <a:cxn ang="0">
                  <a:pos x="T6" y="T7"/>
                </a:cxn>
                <a:cxn ang="0">
                  <a:pos x="T8" y="T9"/>
                </a:cxn>
                <a:cxn ang="0">
                  <a:pos x="T10" y="T11"/>
                </a:cxn>
              </a:cxnLst>
              <a:rect b="b" l="0" r="r" t="0"/>
              <a:pathLst>
                <a:path h="54" w="25">
                  <a:moveTo>
                    <a:pt x="0" y="51"/>
                  </a:moveTo>
                  <a:cubicBezTo>
                    <a:pt x="0" y="6"/>
                    <a:pt x="0" y="6"/>
                    <a:pt x="0" y="6"/>
                  </a:cubicBezTo>
                  <a:cubicBezTo>
                    <a:pt x="0" y="3"/>
                    <a:pt x="5" y="0"/>
                    <a:pt x="12" y="0"/>
                  </a:cubicBezTo>
                  <a:cubicBezTo>
                    <a:pt x="19" y="0"/>
                    <a:pt x="25" y="3"/>
                    <a:pt x="25" y="6"/>
                  </a:cubicBezTo>
                  <a:cubicBezTo>
                    <a:pt x="25" y="51"/>
                    <a:pt x="25" y="51"/>
                    <a:pt x="25" y="51"/>
                  </a:cubicBezTo>
                  <a:cubicBezTo>
                    <a:pt x="16" y="53"/>
                    <a:pt x="8" y="54"/>
                    <a:pt x="0" y="51"/>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2" name="Freeform 118"/>
            <p:cNvSpPr/>
            <p:nvPr/>
          </p:nvSpPr>
          <p:spPr bwMode="auto">
            <a:xfrm>
              <a:off x="6106662" y="5347163"/>
              <a:ext cx="72906" cy="241035"/>
            </a:xfrm>
            <a:custGeom>
              <a:gdLst>
                <a:gd fmla="*/ 25 w 25" name="T0"/>
                <a:gd fmla="*/ 0 h 82" name="T1"/>
                <a:gd fmla="*/ 25 w 25" name="T2"/>
                <a:gd fmla="*/ 76 h 82" name="T3"/>
                <a:gd fmla="*/ 12 w 25" name="T4"/>
                <a:gd fmla="*/ 82 h 82" name="T5"/>
                <a:gd fmla="*/ 0 w 25" name="T6"/>
                <a:gd fmla="*/ 76 h 82" name="T7"/>
                <a:gd fmla="*/ 0 w 25" name="T8"/>
                <a:gd fmla="*/ 0 h 82" name="T9"/>
                <a:gd fmla="*/ 25 w 25" name="T10"/>
                <a:gd fmla="*/ 0 h 82" name="T11"/>
              </a:gdLst>
              <a:cxnLst>
                <a:cxn ang="0">
                  <a:pos x="T0" y="T1"/>
                </a:cxn>
                <a:cxn ang="0">
                  <a:pos x="T2" y="T3"/>
                </a:cxn>
                <a:cxn ang="0">
                  <a:pos x="T4" y="T5"/>
                </a:cxn>
                <a:cxn ang="0">
                  <a:pos x="T6" y="T7"/>
                </a:cxn>
                <a:cxn ang="0">
                  <a:pos x="T8" y="T9"/>
                </a:cxn>
                <a:cxn ang="0">
                  <a:pos x="T10" y="T11"/>
                </a:cxn>
              </a:cxnLst>
              <a:rect b="b" l="0" r="r" t="0"/>
              <a:pathLst>
                <a:path h="82" w="25">
                  <a:moveTo>
                    <a:pt x="25" y="0"/>
                  </a:moveTo>
                  <a:cubicBezTo>
                    <a:pt x="25" y="76"/>
                    <a:pt x="25" y="76"/>
                    <a:pt x="25" y="76"/>
                  </a:cubicBezTo>
                  <a:cubicBezTo>
                    <a:pt x="25" y="80"/>
                    <a:pt x="19" y="82"/>
                    <a:pt x="12" y="82"/>
                  </a:cubicBezTo>
                  <a:cubicBezTo>
                    <a:pt x="5" y="82"/>
                    <a:pt x="0" y="80"/>
                    <a:pt x="0" y="76"/>
                  </a:cubicBezTo>
                  <a:cubicBezTo>
                    <a:pt x="0" y="0"/>
                    <a:pt x="0" y="0"/>
                    <a:pt x="0" y="0"/>
                  </a:cubicBezTo>
                  <a:cubicBezTo>
                    <a:pt x="8" y="3"/>
                    <a:pt x="16" y="2"/>
                    <a:pt x="25" y="0"/>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3" name="Freeform 119"/>
            <p:cNvSpPr/>
            <p:nvPr/>
          </p:nvSpPr>
          <p:spPr bwMode="auto">
            <a:xfrm>
              <a:off x="5754036" y="5165643"/>
              <a:ext cx="74394" cy="255914"/>
            </a:xfrm>
            <a:custGeom>
              <a:gdLst>
                <a:gd fmla="*/ 25 w 25" name="T0"/>
                <a:gd fmla="*/ 81 h 87" name="T1"/>
                <a:gd fmla="*/ 12 w 25" name="T2"/>
                <a:gd fmla="*/ 87 h 87" name="T3"/>
                <a:gd fmla="*/ 0 w 25" name="T4"/>
                <a:gd fmla="*/ 81 h 87" name="T5"/>
                <a:gd fmla="*/ 0 w 25" name="T6"/>
                <a:gd fmla="*/ 0 h 87" name="T7"/>
                <a:gd fmla="*/ 25 w 25" name="T8"/>
                <a:gd fmla="*/ 11 h 87" name="T9"/>
                <a:gd fmla="*/ 25 w 25" name="T10"/>
                <a:gd fmla="*/ 81 h 87" name="T11"/>
              </a:gdLst>
              <a:cxnLst>
                <a:cxn ang="0">
                  <a:pos x="T0" y="T1"/>
                </a:cxn>
                <a:cxn ang="0">
                  <a:pos x="T2" y="T3"/>
                </a:cxn>
                <a:cxn ang="0">
                  <a:pos x="T4" y="T5"/>
                </a:cxn>
                <a:cxn ang="0">
                  <a:pos x="T6" y="T7"/>
                </a:cxn>
                <a:cxn ang="0">
                  <a:pos x="T8" y="T9"/>
                </a:cxn>
                <a:cxn ang="0">
                  <a:pos x="T10" y="T11"/>
                </a:cxn>
              </a:cxnLst>
              <a:rect b="b" l="0" r="r" t="0"/>
              <a:pathLst>
                <a:path h="87" w="25">
                  <a:moveTo>
                    <a:pt x="25" y="81"/>
                  </a:moveTo>
                  <a:cubicBezTo>
                    <a:pt x="25" y="85"/>
                    <a:pt x="19" y="87"/>
                    <a:pt x="12" y="87"/>
                  </a:cubicBezTo>
                  <a:cubicBezTo>
                    <a:pt x="5" y="87"/>
                    <a:pt x="0" y="85"/>
                    <a:pt x="0" y="81"/>
                  </a:cubicBezTo>
                  <a:cubicBezTo>
                    <a:pt x="0" y="0"/>
                    <a:pt x="0" y="0"/>
                    <a:pt x="0" y="0"/>
                  </a:cubicBezTo>
                  <a:cubicBezTo>
                    <a:pt x="7" y="5"/>
                    <a:pt x="16" y="9"/>
                    <a:pt x="25" y="11"/>
                  </a:cubicBezTo>
                  <a:lnTo>
                    <a:pt x="25" y="81"/>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4" name="Freeform 120"/>
            <p:cNvSpPr/>
            <p:nvPr/>
          </p:nvSpPr>
          <p:spPr bwMode="auto">
            <a:xfrm>
              <a:off x="5754036" y="5037686"/>
              <a:ext cx="74394" cy="160690"/>
            </a:xfrm>
            <a:custGeom>
              <a:gdLst>
                <a:gd fmla="*/ 12 w 25" name="T0"/>
                <a:gd fmla="*/ 0 h 55" name="T1"/>
                <a:gd fmla="*/ 25 w 25" name="T2"/>
                <a:gd fmla="*/ 5 h 55" name="T3"/>
                <a:gd fmla="*/ 25 w 25" name="T4"/>
                <a:gd fmla="*/ 55 h 55" name="T5"/>
                <a:gd fmla="*/ 0 w 25" name="T6"/>
                <a:gd fmla="*/ 44 h 55" name="T7"/>
                <a:gd fmla="*/ 0 w 25" name="T8"/>
                <a:gd fmla="*/ 5 h 55" name="T9"/>
                <a:gd fmla="*/ 12 w 25" name="T10"/>
                <a:gd fmla="*/ 0 h 55" name="T11"/>
              </a:gdLst>
              <a:cxnLst>
                <a:cxn ang="0">
                  <a:pos x="T0" y="T1"/>
                </a:cxn>
                <a:cxn ang="0">
                  <a:pos x="T2" y="T3"/>
                </a:cxn>
                <a:cxn ang="0">
                  <a:pos x="T4" y="T5"/>
                </a:cxn>
                <a:cxn ang="0">
                  <a:pos x="T6" y="T7"/>
                </a:cxn>
                <a:cxn ang="0">
                  <a:pos x="T8" y="T9"/>
                </a:cxn>
                <a:cxn ang="0">
                  <a:pos x="T10" y="T11"/>
                </a:cxn>
              </a:cxnLst>
              <a:rect b="b" l="0" r="r" t="0"/>
              <a:pathLst>
                <a:path h="55" w="25">
                  <a:moveTo>
                    <a:pt x="12" y="0"/>
                  </a:moveTo>
                  <a:cubicBezTo>
                    <a:pt x="19" y="0"/>
                    <a:pt x="25" y="2"/>
                    <a:pt x="25" y="5"/>
                  </a:cubicBezTo>
                  <a:cubicBezTo>
                    <a:pt x="25" y="55"/>
                    <a:pt x="25" y="55"/>
                    <a:pt x="25" y="55"/>
                  </a:cubicBezTo>
                  <a:cubicBezTo>
                    <a:pt x="16" y="53"/>
                    <a:pt x="7" y="49"/>
                    <a:pt x="0" y="44"/>
                  </a:cubicBezTo>
                  <a:cubicBezTo>
                    <a:pt x="0" y="5"/>
                    <a:pt x="0" y="5"/>
                    <a:pt x="0" y="5"/>
                  </a:cubicBezTo>
                  <a:cubicBezTo>
                    <a:pt x="0" y="2"/>
                    <a:pt x="5" y="0"/>
                    <a:pt x="12" y="0"/>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5" name="Freeform 121"/>
            <p:cNvSpPr/>
            <p:nvPr/>
          </p:nvSpPr>
          <p:spPr bwMode="auto">
            <a:xfrm>
              <a:off x="6978555" y="4781772"/>
              <a:ext cx="72906" cy="159203"/>
            </a:xfrm>
            <a:custGeom>
              <a:gdLst>
                <a:gd fmla="*/ 0 w 25" name="T0"/>
                <a:gd fmla="*/ 51 h 54" name="T1"/>
                <a:gd fmla="*/ 0 w 25" name="T2"/>
                <a:gd fmla="*/ 6 h 54" name="T3"/>
                <a:gd fmla="*/ 12 w 25" name="T4"/>
                <a:gd fmla="*/ 0 h 54" name="T5"/>
                <a:gd fmla="*/ 25 w 25" name="T6"/>
                <a:gd fmla="*/ 6 h 54" name="T7"/>
                <a:gd fmla="*/ 25 w 25" name="T8"/>
                <a:gd fmla="*/ 51 h 54" name="T9"/>
                <a:gd fmla="*/ 0 w 25" name="T10"/>
                <a:gd fmla="*/ 51 h 54" name="T11"/>
              </a:gdLst>
              <a:cxnLst>
                <a:cxn ang="0">
                  <a:pos x="T0" y="T1"/>
                </a:cxn>
                <a:cxn ang="0">
                  <a:pos x="T2" y="T3"/>
                </a:cxn>
                <a:cxn ang="0">
                  <a:pos x="T4" y="T5"/>
                </a:cxn>
                <a:cxn ang="0">
                  <a:pos x="T6" y="T7"/>
                </a:cxn>
                <a:cxn ang="0">
                  <a:pos x="T8" y="T9"/>
                </a:cxn>
                <a:cxn ang="0">
                  <a:pos x="T10" y="T11"/>
                </a:cxn>
              </a:cxnLst>
              <a:rect b="b" l="0" r="r" t="0"/>
              <a:pathLst>
                <a:path h="54" w="25">
                  <a:moveTo>
                    <a:pt x="0" y="51"/>
                  </a:moveTo>
                  <a:cubicBezTo>
                    <a:pt x="0" y="6"/>
                    <a:pt x="0" y="6"/>
                    <a:pt x="0" y="6"/>
                  </a:cubicBezTo>
                  <a:cubicBezTo>
                    <a:pt x="0" y="3"/>
                    <a:pt x="6" y="0"/>
                    <a:pt x="12" y="0"/>
                  </a:cubicBezTo>
                  <a:cubicBezTo>
                    <a:pt x="19" y="0"/>
                    <a:pt x="25" y="3"/>
                    <a:pt x="25" y="6"/>
                  </a:cubicBezTo>
                  <a:cubicBezTo>
                    <a:pt x="25" y="51"/>
                    <a:pt x="25" y="51"/>
                    <a:pt x="25" y="51"/>
                  </a:cubicBezTo>
                  <a:cubicBezTo>
                    <a:pt x="16" y="54"/>
                    <a:pt x="8" y="54"/>
                    <a:pt x="0" y="51"/>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6" name="Freeform 122"/>
            <p:cNvSpPr/>
            <p:nvPr/>
          </p:nvSpPr>
          <p:spPr bwMode="auto">
            <a:xfrm>
              <a:off x="6978555" y="4932047"/>
              <a:ext cx="72906" cy="242524"/>
            </a:xfrm>
            <a:custGeom>
              <a:gdLst>
                <a:gd fmla="*/ 25 w 25" name="T0"/>
                <a:gd fmla="*/ 0 h 83" name="T1"/>
                <a:gd fmla="*/ 25 w 25" name="T2"/>
                <a:gd fmla="*/ 77 h 83" name="T3"/>
                <a:gd fmla="*/ 12 w 25" name="T4"/>
                <a:gd fmla="*/ 83 h 83" name="T5"/>
                <a:gd fmla="*/ 0 w 25" name="T6"/>
                <a:gd fmla="*/ 77 h 83" name="T7"/>
                <a:gd fmla="*/ 0 w 25" name="T8"/>
                <a:gd fmla="*/ 0 h 83" name="T9"/>
                <a:gd fmla="*/ 25 w 25" name="T10"/>
                <a:gd fmla="*/ 0 h 83" name="T11"/>
              </a:gdLst>
              <a:cxnLst>
                <a:cxn ang="0">
                  <a:pos x="T0" y="T1"/>
                </a:cxn>
                <a:cxn ang="0">
                  <a:pos x="T2" y="T3"/>
                </a:cxn>
                <a:cxn ang="0">
                  <a:pos x="T4" y="T5"/>
                </a:cxn>
                <a:cxn ang="0">
                  <a:pos x="T6" y="T7"/>
                </a:cxn>
                <a:cxn ang="0">
                  <a:pos x="T8" y="T9"/>
                </a:cxn>
                <a:cxn ang="0">
                  <a:pos x="T10" y="T11"/>
                </a:cxn>
              </a:cxnLst>
              <a:rect b="b" l="0" r="r" t="0"/>
              <a:pathLst>
                <a:path h="83" w="25">
                  <a:moveTo>
                    <a:pt x="25" y="0"/>
                  </a:moveTo>
                  <a:cubicBezTo>
                    <a:pt x="25" y="77"/>
                    <a:pt x="25" y="77"/>
                    <a:pt x="25" y="77"/>
                  </a:cubicBezTo>
                  <a:cubicBezTo>
                    <a:pt x="25" y="80"/>
                    <a:pt x="19" y="83"/>
                    <a:pt x="12" y="83"/>
                  </a:cubicBezTo>
                  <a:cubicBezTo>
                    <a:pt x="6" y="83"/>
                    <a:pt x="0" y="80"/>
                    <a:pt x="0" y="77"/>
                  </a:cubicBezTo>
                  <a:cubicBezTo>
                    <a:pt x="0" y="0"/>
                    <a:pt x="0" y="0"/>
                    <a:pt x="0" y="0"/>
                  </a:cubicBezTo>
                  <a:cubicBezTo>
                    <a:pt x="8" y="3"/>
                    <a:pt x="16" y="3"/>
                    <a:pt x="25" y="0"/>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7" name="Freeform 123"/>
            <p:cNvSpPr/>
            <p:nvPr/>
          </p:nvSpPr>
          <p:spPr bwMode="auto">
            <a:xfrm>
              <a:off x="5701960" y="4569006"/>
              <a:ext cx="1400089" cy="665080"/>
            </a:xfrm>
            <a:custGeom>
              <a:gdLst>
                <a:gd fmla="*/ 646 w 941" name="T0"/>
                <a:gd fmla="*/ 0 h 447" name="T1"/>
                <a:gd fmla="*/ 941 w 941" name="T2"/>
                <a:gd fmla="*/ 139 h 447" name="T3"/>
                <a:gd fmla="*/ 295 w 941" name="T4"/>
                <a:gd fmla="*/ 447 h 447" name="T5"/>
                <a:gd fmla="*/ 0 w 941" name="T6"/>
                <a:gd fmla="*/ 307 h 447" name="T7"/>
                <a:gd fmla="*/ 646 w 941" name="T8"/>
                <a:gd fmla="*/ 0 h 447" name="T9"/>
              </a:gdLst>
              <a:cxnLst>
                <a:cxn ang="0">
                  <a:pos x="T0" y="T1"/>
                </a:cxn>
                <a:cxn ang="0">
                  <a:pos x="T2" y="T3"/>
                </a:cxn>
                <a:cxn ang="0">
                  <a:pos x="T4" y="T5"/>
                </a:cxn>
                <a:cxn ang="0">
                  <a:pos x="T6" y="T7"/>
                </a:cxn>
                <a:cxn ang="0">
                  <a:pos x="T8" y="T9"/>
                </a:cxn>
              </a:cxnLst>
              <a:rect b="b" l="0" r="r" t="0"/>
              <a:pathLst>
                <a:path h="447" w="941">
                  <a:moveTo>
                    <a:pt x="646" y="0"/>
                  </a:moveTo>
                  <a:lnTo>
                    <a:pt x="941" y="139"/>
                  </a:lnTo>
                  <a:lnTo>
                    <a:pt x="295" y="447"/>
                  </a:lnTo>
                  <a:lnTo>
                    <a:pt x="0" y="307"/>
                  </a:lnTo>
                  <a:lnTo>
                    <a:pt x="646" y="0"/>
                  </a:lnTo>
                  <a:close/>
                </a:path>
              </a:pathLst>
            </a:custGeom>
            <a:solidFill>
              <a:srgbClr val="43BA8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8" name="Freeform 124"/>
            <p:cNvSpPr/>
            <p:nvPr/>
          </p:nvSpPr>
          <p:spPr bwMode="auto">
            <a:xfrm>
              <a:off x="6140883" y="4775820"/>
              <a:ext cx="961166" cy="519268"/>
            </a:xfrm>
            <a:custGeom>
              <a:gdLst>
                <a:gd fmla="*/ 0 w 646" name="T0"/>
                <a:gd fmla="*/ 349 h 349" name="T1"/>
                <a:gd fmla="*/ 646 w 646" name="T2"/>
                <a:gd fmla="*/ 42 h 349" name="T3"/>
                <a:gd fmla="*/ 646 w 646" name="T4"/>
                <a:gd fmla="*/ 0 h 349" name="T5"/>
                <a:gd fmla="*/ 0 w 646" name="T6"/>
                <a:gd fmla="*/ 308 h 349" name="T7"/>
                <a:gd fmla="*/ 0 w 646" name="T8"/>
                <a:gd fmla="*/ 349 h 349" name="T9"/>
              </a:gdLst>
              <a:cxnLst>
                <a:cxn ang="0">
                  <a:pos x="T0" y="T1"/>
                </a:cxn>
                <a:cxn ang="0">
                  <a:pos x="T2" y="T3"/>
                </a:cxn>
                <a:cxn ang="0">
                  <a:pos x="T4" y="T5"/>
                </a:cxn>
                <a:cxn ang="0">
                  <a:pos x="T6" y="T7"/>
                </a:cxn>
                <a:cxn ang="0">
                  <a:pos x="T8" y="T9"/>
                </a:cxn>
              </a:cxnLst>
              <a:rect b="b" l="0" r="r" t="0"/>
              <a:pathLst>
                <a:path h="349" w="646">
                  <a:moveTo>
                    <a:pt x="0" y="349"/>
                  </a:moveTo>
                  <a:lnTo>
                    <a:pt x="646" y="42"/>
                  </a:lnTo>
                  <a:lnTo>
                    <a:pt x="646" y="0"/>
                  </a:lnTo>
                  <a:lnTo>
                    <a:pt x="0" y="308"/>
                  </a:lnTo>
                  <a:lnTo>
                    <a:pt x="0" y="349"/>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9" name="Freeform 125"/>
            <p:cNvSpPr/>
            <p:nvPr/>
          </p:nvSpPr>
          <p:spPr bwMode="auto">
            <a:xfrm>
              <a:off x="5701960" y="5025783"/>
              <a:ext cx="438923" cy="269306"/>
            </a:xfrm>
            <a:custGeom>
              <a:gdLst>
                <a:gd fmla="*/ 295 w 295" name="T0"/>
                <a:gd fmla="*/ 181 h 181" name="T1"/>
                <a:gd fmla="*/ 0 w 295" name="T2"/>
                <a:gd fmla="*/ 41 h 181" name="T3"/>
                <a:gd fmla="*/ 0 w 295" name="T4"/>
                <a:gd fmla="*/ 0 h 181" name="T5"/>
                <a:gd fmla="*/ 295 w 295" name="T6"/>
                <a:gd fmla="*/ 140 h 181" name="T7"/>
                <a:gd fmla="*/ 295 w 295" name="T8"/>
                <a:gd fmla="*/ 181 h 181" name="T9"/>
              </a:gdLst>
              <a:cxnLst>
                <a:cxn ang="0">
                  <a:pos x="T0" y="T1"/>
                </a:cxn>
                <a:cxn ang="0">
                  <a:pos x="T2" y="T3"/>
                </a:cxn>
                <a:cxn ang="0">
                  <a:pos x="T4" y="T5"/>
                </a:cxn>
                <a:cxn ang="0">
                  <a:pos x="T6" y="T7"/>
                </a:cxn>
                <a:cxn ang="0">
                  <a:pos x="T8" y="T9"/>
                </a:cxn>
              </a:cxnLst>
              <a:rect b="b" l="0" r="r" t="0"/>
              <a:pathLst>
                <a:path h="181" w="295">
                  <a:moveTo>
                    <a:pt x="295" y="181"/>
                  </a:moveTo>
                  <a:lnTo>
                    <a:pt x="0" y="41"/>
                  </a:lnTo>
                  <a:lnTo>
                    <a:pt x="0" y="0"/>
                  </a:lnTo>
                  <a:lnTo>
                    <a:pt x="295" y="140"/>
                  </a:lnTo>
                  <a:lnTo>
                    <a:pt x="295" y="181"/>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0" name="Freeform 126"/>
            <p:cNvSpPr/>
            <p:nvPr/>
          </p:nvSpPr>
          <p:spPr bwMode="auto">
            <a:xfrm>
              <a:off x="6023341" y="4515443"/>
              <a:ext cx="111591" cy="175569"/>
            </a:xfrm>
            <a:custGeom>
              <a:gdLst>
                <a:gd fmla="*/ 0 w 38" name="T0"/>
                <a:gd fmla="*/ 60 h 60" name="T1"/>
                <a:gd fmla="*/ 2 w 38" name="T2"/>
                <a:gd fmla="*/ 28 h 60" name="T3"/>
                <a:gd fmla="*/ 25 w 38" name="T4"/>
                <a:gd fmla="*/ 5 h 60" name="T5"/>
                <a:gd fmla="*/ 38 w 38" name="T6"/>
                <a:gd fmla="*/ 59 h 60" name="T7"/>
                <a:gd fmla="*/ 0 w 38" name="T8"/>
                <a:gd fmla="*/ 60 h 60" name="T9"/>
              </a:gdLst>
              <a:cxnLst>
                <a:cxn ang="0">
                  <a:pos x="T0" y="T1"/>
                </a:cxn>
                <a:cxn ang="0">
                  <a:pos x="T2" y="T3"/>
                </a:cxn>
                <a:cxn ang="0">
                  <a:pos x="T4" y="T5"/>
                </a:cxn>
                <a:cxn ang="0">
                  <a:pos x="T6" y="T7"/>
                </a:cxn>
                <a:cxn ang="0">
                  <a:pos x="T8" y="T9"/>
                </a:cxn>
              </a:cxnLst>
              <a:rect b="b" l="0" r="r" t="0"/>
              <a:pathLst>
                <a:path h="60" w="38">
                  <a:moveTo>
                    <a:pt x="0" y="60"/>
                  </a:moveTo>
                  <a:cubicBezTo>
                    <a:pt x="0" y="43"/>
                    <a:pt x="2" y="28"/>
                    <a:pt x="2" y="28"/>
                  </a:cubicBezTo>
                  <a:cubicBezTo>
                    <a:pt x="2" y="28"/>
                    <a:pt x="5" y="0"/>
                    <a:pt x="25" y="5"/>
                  </a:cubicBezTo>
                  <a:cubicBezTo>
                    <a:pt x="37" y="8"/>
                    <a:pt x="38" y="37"/>
                    <a:pt x="38" y="59"/>
                  </a:cubicBezTo>
                  <a:cubicBezTo>
                    <a:pt x="25" y="55"/>
                    <a:pt x="13" y="57"/>
                    <a:pt x="0" y="60"/>
                  </a:cubicBezTo>
                  <a:close/>
                </a:path>
              </a:pathLst>
            </a:custGeom>
            <a:solidFill>
              <a:srgbClr val="C1DBA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1" name="Freeform 127"/>
            <p:cNvSpPr/>
            <p:nvPr/>
          </p:nvSpPr>
          <p:spPr bwMode="auto">
            <a:xfrm>
              <a:off x="6023341" y="4676133"/>
              <a:ext cx="276744" cy="220205"/>
            </a:xfrm>
            <a:custGeom>
              <a:gdLst>
                <a:gd fmla="*/ 38 w 94" name="T0"/>
                <a:gd fmla="*/ 4 h 75" name="T1"/>
                <a:gd fmla="*/ 36 w 94" name="T2"/>
                <a:gd fmla="*/ 28 h 75" name="T3"/>
                <a:gd fmla="*/ 89 w 94" name="T4"/>
                <a:gd fmla="*/ 45 h 75" name="T5"/>
                <a:gd fmla="*/ 23 w 94" name="T6"/>
                <a:gd fmla="*/ 59 h 75" name="T7"/>
                <a:gd fmla="*/ 0 w 94" name="T8"/>
                <a:gd fmla="*/ 5 h 75" name="T9"/>
                <a:gd fmla="*/ 38 w 94" name="T10"/>
                <a:gd fmla="*/ 4 h 75" name="T11"/>
              </a:gdLst>
              <a:cxnLst>
                <a:cxn ang="0">
                  <a:pos x="T0" y="T1"/>
                </a:cxn>
                <a:cxn ang="0">
                  <a:pos x="T2" y="T3"/>
                </a:cxn>
                <a:cxn ang="0">
                  <a:pos x="T4" y="T5"/>
                </a:cxn>
                <a:cxn ang="0">
                  <a:pos x="T6" y="T7"/>
                </a:cxn>
                <a:cxn ang="0">
                  <a:pos x="T8" y="T9"/>
                </a:cxn>
                <a:cxn ang="0">
                  <a:pos x="T10" y="T11"/>
                </a:cxn>
              </a:cxnLst>
              <a:rect b="b" l="0" r="r" t="0"/>
              <a:pathLst>
                <a:path h="75" w="94">
                  <a:moveTo>
                    <a:pt x="38" y="4"/>
                  </a:moveTo>
                  <a:cubicBezTo>
                    <a:pt x="37" y="17"/>
                    <a:pt x="36" y="28"/>
                    <a:pt x="36" y="28"/>
                  </a:cubicBezTo>
                  <a:cubicBezTo>
                    <a:pt x="36" y="28"/>
                    <a:pt x="83" y="31"/>
                    <a:pt x="89" y="45"/>
                  </a:cubicBezTo>
                  <a:cubicBezTo>
                    <a:pt x="94" y="59"/>
                    <a:pt x="72" y="75"/>
                    <a:pt x="23" y="59"/>
                  </a:cubicBezTo>
                  <a:cubicBezTo>
                    <a:pt x="5" y="54"/>
                    <a:pt x="1" y="27"/>
                    <a:pt x="0" y="5"/>
                  </a:cubicBezTo>
                  <a:cubicBezTo>
                    <a:pt x="13" y="2"/>
                    <a:pt x="25" y="0"/>
                    <a:pt x="38" y="4"/>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2" name="Freeform 128"/>
            <p:cNvSpPr/>
            <p:nvPr/>
          </p:nvSpPr>
          <p:spPr bwMode="auto">
            <a:xfrm>
              <a:off x="6203374" y="4388973"/>
              <a:ext cx="485047" cy="554977"/>
            </a:xfrm>
            <a:custGeom>
              <a:gdLst>
                <a:gd fmla="*/ 0 w 166" name="T0"/>
                <a:gd fmla="*/ 179 h 189" name="T1"/>
                <a:gd fmla="*/ 13 w 166" name="T2"/>
                <a:gd fmla="*/ 186 h 189" name="T3"/>
                <a:gd fmla="*/ 153 w 166" name="T4"/>
                <a:gd fmla="*/ 119 h 189" name="T5"/>
                <a:gd fmla="*/ 166 w 166" name="T6"/>
                <a:gd fmla="*/ 100 h 189" name="T7"/>
                <a:gd fmla="*/ 166 w 166" name="T8"/>
                <a:gd fmla="*/ 10 h 189" name="T9"/>
                <a:gd fmla="*/ 153 w 166" name="T10"/>
                <a:gd fmla="*/ 3 h 189" name="T11"/>
                <a:gd fmla="*/ 13 w 166" name="T12"/>
                <a:gd fmla="*/ 70 h 189" name="T13"/>
                <a:gd fmla="*/ 0 w 166" name="T14"/>
                <a:gd fmla="*/ 89 h 189" name="T15"/>
                <a:gd fmla="*/ 0 w 166" name="T16"/>
                <a:gd fmla="*/ 179 h 18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89" w="166">
                  <a:moveTo>
                    <a:pt x="0" y="179"/>
                  </a:moveTo>
                  <a:cubicBezTo>
                    <a:pt x="0" y="186"/>
                    <a:pt x="6" y="189"/>
                    <a:pt x="13" y="186"/>
                  </a:cubicBezTo>
                  <a:cubicBezTo>
                    <a:pt x="153" y="119"/>
                    <a:pt x="153" y="119"/>
                    <a:pt x="153" y="119"/>
                  </a:cubicBezTo>
                  <a:cubicBezTo>
                    <a:pt x="161" y="115"/>
                    <a:pt x="166" y="107"/>
                    <a:pt x="166" y="100"/>
                  </a:cubicBezTo>
                  <a:cubicBezTo>
                    <a:pt x="166" y="10"/>
                    <a:pt x="166" y="10"/>
                    <a:pt x="166" y="10"/>
                  </a:cubicBezTo>
                  <a:cubicBezTo>
                    <a:pt x="166" y="3"/>
                    <a:pt x="161" y="0"/>
                    <a:pt x="153" y="3"/>
                  </a:cubicBezTo>
                  <a:cubicBezTo>
                    <a:pt x="13" y="70"/>
                    <a:pt x="13" y="70"/>
                    <a:pt x="13" y="70"/>
                  </a:cubicBezTo>
                  <a:cubicBezTo>
                    <a:pt x="6" y="73"/>
                    <a:pt x="0" y="82"/>
                    <a:pt x="0" y="89"/>
                  </a:cubicBezTo>
                  <a:lnTo>
                    <a:pt x="0" y="179"/>
                  </a:lnTo>
                  <a:close/>
                </a:path>
              </a:pathLst>
            </a:custGeom>
            <a:solidFill>
              <a:srgbClr val="888B8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3" name="Freeform 129"/>
            <p:cNvSpPr/>
            <p:nvPr/>
          </p:nvSpPr>
          <p:spPr bwMode="auto">
            <a:xfrm>
              <a:off x="6213788" y="4391949"/>
              <a:ext cx="486535" cy="554977"/>
            </a:xfrm>
            <a:custGeom>
              <a:gdLst>
                <a:gd fmla="*/ 13 w 166" name="T0"/>
                <a:gd fmla="*/ 71 h 189" name="T1"/>
                <a:gd fmla="*/ 153 w 166" name="T2"/>
                <a:gd fmla="*/ 4 h 189" name="T3"/>
                <a:gd fmla="*/ 166 w 166" name="T4"/>
                <a:gd fmla="*/ 10 h 189" name="T5"/>
                <a:gd fmla="*/ 166 w 166" name="T6"/>
                <a:gd fmla="*/ 100 h 189" name="T7"/>
                <a:gd fmla="*/ 153 w 166" name="T8"/>
                <a:gd fmla="*/ 119 h 189" name="T9"/>
                <a:gd fmla="*/ 122 w 166" name="T10"/>
                <a:gd fmla="*/ 134 h 189" name="T11"/>
                <a:gd fmla="*/ 101 w 166" name="T12"/>
                <a:gd fmla="*/ 101 h 189" name="T13"/>
                <a:gd fmla="*/ 63 w 166" name="T14"/>
                <a:gd fmla="*/ 162 h 189" name="T15"/>
                <a:gd fmla="*/ 13 w 166" name="T16"/>
                <a:gd fmla="*/ 186 h 189" name="T17"/>
                <a:gd fmla="*/ 9 w 166" name="T18"/>
                <a:gd fmla="*/ 187 h 189" name="T19"/>
                <a:gd fmla="*/ 0 w 166" name="T20"/>
                <a:gd fmla="*/ 180 h 189" name="T21"/>
                <a:gd fmla="*/ 0 w 166" name="T22"/>
                <a:gd fmla="*/ 90 h 189" name="T23"/>
                <a:gd fmla="*/ 13 w 166" name="T24"/>
                <a:gd fmla="*/ 71 h 18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89" w="166">
                  <a:moveTo>
                    <a:pt x="13" y="71"/>
                  </a:moveTo>
                  <a:cubicBezTo>
                    <a:pt x="153" y="4"/>
                    <a:pt x="153" y="4"/>
                    <a:pt x="153" y="4"/>
                  </a:cubicBezTo>
                  <a:cubicBezTo>
                    <a:pt x="160" y="0"/>
                    <a:pt x="166" y="3"/>
                    <a:pt x="166" y="10"/>
                  </a:cubicBezTo>
                  <a:cubicBezTo>
                    <a:pt x="166" y="100"/>
                    <a:pt x="166" y="100"/>
                    <a:pt x="166" y="100"/>
                  </a:cubicBezTo>
                  <a:cubicBezTo>
                    <a:pt x="166" y="107"/>
                    <a:pt x="160" y="116"/>
                    <a:pt x="153" y="119"/>
                  </a:cubicBezTo>
                  <a:cubicBezTo>
                    <a:pt x="122" y="134"/>
                    <a:pt x="122" y="134"/>
                    <a:pt x="122" y="134"/>
                  </a:cubicBezTo>
                  <a:cubicBezTo>
                    <a:pt x="113" y="120"/>
                    <a:pt x="80" y="123"/>
                    <a:pt x="101" y="101"/>
                  </a:cubicBezTo>
                  <a:cubicBezTo>
                    <a:pt x="65" y="97"/>
                    <a:pt x="68" y="133"/>
                    <a:pt x="63" y="162"/>
                  </a:cubicBezTo>
                  <a:cubicBezTo>
                    <a:pt x="13" y="186"/>
                    <a:pt x="13" y="186"/>
                    <a:pt x="13" y="186"/>
                  </a:cubicBezTo>
                  <a:cubicBezTo>
                    <a:pt x="11" y="187"/>
                    <a:pt x="10" y="187"/>
                    <a:pt x="9" y="187"/>
                  </a:cubicBezTo>
                  <a:cubicBezTo>
                    <a:pt x="3" y="189"/>
                    <a:pt x="0" y="185"/>
                    <a:pt x="0" y="180"/>
                  </a:cubicBezTo>
                  <a:cubicBezTo>
                    <a:pt x="0" y="90"/>
                    <a:pt x="0" y="90"/>
                    <a:pt x="0" y="90"/>
                  </a:cubicBezTo>
                  <a:cubicBezTo>
                    <a:pt x="0" y="83"/>
                    <a:pt x="5" y="74"/>
                    <a:pt x="13" y="71"/>
                  </a:cubicBez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4" name="Freeform 130"/>
            <p:cNvSpPr/>
            <p:nvPr/>
          </p:nvSpPr>
          <p:spPr bwMode="auto">
            <a:xfrm>
              <a:off x="6398285" y="4676133"/>
              <a:ext cx="174082" cy="190448"/>
            </a:xfrm>
            <a:custGeom>
              <a:gdLst>
                <a:gd fmla="*/ 38 w 59" name="T0"/>
                <a:gd fmla="*/ 4 h 65" name="T1"/>
                <a:gd fmla="*/ 59 w 59" name="T2"/>
                <a:gd fmla="*/ 37 h 65" name="T3"/>
                <a:gd fmla="*/ 0 w 59" name="T4"/>
                <a:gd fmla="*/ 65 h 65" name="T5"/>
                <a:gd fmla="*/ 38 w 59" name="T6"/>
                <a:gd fmla="*/ 4 h 65" name="T7"/>
              </a:gdLst>
              <a:cxnLst>
                <a:cxn ang="0">
                  <a:pos x="T0" y="T1"/>
                </a:cxn>
                <a:cxn ang="0">
                  <a:pos x="T2" y="T3"/>
                </a:cxn>
                <a:cxn ang="0">
                  <a:pos x="T4" y="T5"/>
                </a:cxn>
                <a:cxn ang="0">
                  <a:pos x="T6" y="T7"/>
                </a:cxn>
              </a:cxnLst>
              <a:rect b="b" l="0" r="r" t="0"/>
              <a:pathLst>
                <a:path h="65" w="59">
                  <a:moveTo>
                    <a:pt x="38" y="4"/>
                  </a:moveTo>
                  <a:cubicBezTo>
                    <a:pt x="17" y="26"/>
                    <a:pt x="50" y="23"/>
                    <a:pt x="59" y="37"/>
                  </a:cubicBezTo>
                  <a:cubicBezTo>
                    <a:pt x="0" y="65"/>
                    <a:pt x="0" y="65"/>
                    <a:pt x="0" y="65"/>
                  </a:cubicBezTo>
                  <a:cubicBezTo>
                    <a:pt x="5" y="36"/>
                    <a:pt x="2" y="0"/>
                    <a:pt x="38" y="4"/>
                  </a:cubicBezTo>
                  <a:close/>
                </a:path>
              </a:pathLst>
            </a:custGeom>
            <a:solidFill>
              <a:srgbClr val="9FA19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5" name="Freeform 131"/>
            <p:cNvSpPr/>
            <p:nvPr/>
          </p:nvSpPr>
          <p:spPr bwMode="auto">
            <a:xfrm>
              <a:off x="6294134" y="4881460"/>
              <a:ext cx="354114" cy="156227"/>
            </a:xfrm>
            <a:custGeom>
              <a:gdLst>
                <a:gd fmla="*/ 112 w 238" name="T0"/>
                <a:gd fmla="*/ 105 h 105" name="T1"/>
                <a:gd fmla="*/ 0 w 238" name="T2"/>
                <a:gd fmla="*/ 55 h 105" name="T3"/>
                <a:gd fmla="*/ 126 w 238" name="T4"/>
                <a:gd fmla="*/ 0 h 105" name="T5"/>
                <a:gd fmla="*/ 238 w 238" name="T6"/>
                <a:gd fmla="*/ 44 h 105" name="T7"/>
                <a:gd fmla="*/ 112 w 238" name="T8"/>
                <a:gd fmla="*/ 105 h 105" name="T9"/>
              </a:gdLst>
              <a:cxnLst>
                <a:cxn ang="0">
                  <a:pos x="T0" y="T1"/>
                </a:cxn>
                <a:cxn ang="0">
                  <a:pos x="T2" y="T3"/>
                </a:cxn>
                <a:cxn ang="0">
                  <a:pos x="T4" y="T5"/>
                </a:cxn>
                <a:cxn ang="0">
                  <a:pos x="T6" y="T7"/>
                </a:cxn>
                <a:cxn ang="0">
                  <a:pos x="T8" y="T9"/>
                </a:cxn>
              </a:cxnLst>
              <a:rect b="b" l="0" r="r" t="0"/>
              <a:pathLst>
                <a:path h="105" w="238">
                  <a:moveTo>
                    <a:pt x="112" y="105"/>
                  </a:moveTo>
                  <a:lnTo>
                    <a:pt x="0" y="55"/>
                  </a:lnTo>
                  <a:lnTo>
                    <a:pt x="126" y="0"/>
                  </a:lnTo>
                  <a:lnTo>
                    <a:pt x="238" y="44"/>
                  </a:lnTo>
                  <a:lnTo>
                    <a:pt x="112" y="105"/>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6" name="Freeform 132"/>
            <p:cNvSpPr>
              <a:spLocks noEditPoints="1"/>
            </p:cNvSpPr>
            <p:nvPr/>
          </p:nvSpPr>
          <p:spPr bwMode="auto">
            <a:xfrm>
              <a:off x="6433994" y="4653815"/>
              <a:ext cx="214254" cy="383871"/>
            </a:xfrm>
            <a:custGeom>
              <a:gdLst>
                <a:gd fmla="*/ 9 w 73" name="T0"/>
                <a:gd fmla="*/ 131 h 131" name="T1"/>
                <a:gd fmla="*/ 73 w 73" name="T2"/>
                <a:gd fmla="*/ 100 h 131" name="T3"/>
                <a:gd fmla="*/ 36 w 73" name="T4"/>
                <a:gd fmla="*/ 0 h 131" name="T5"/>
                <a:gd fmla="*/ 0 w 73" name="T6"/>
                <a:gd fmla="*/ 15 h 131" name="T7"/>
                <a:gd fmla="*/ 9 w 73" name="T8"/>
                <a:gd fmla="*/ 131 h 131" name="T9"/>
                <a:gd fmla="*/ 15 w 73" name="T10"/>
                <a:gd fmla="*/ 26 h 131" name="T11"/>
                <a:gd fmla="*/ 24 w 73" name="T12"/>
                <a:gd fmla="*/ 17 h 131" name="T13"/>
                <a:gd fmla="*/ 33 w 73" name="T14"/>
                <a:gd fmla="*/ 26 h 131" name="T15"/>
                <a:gd fmla="*/ 24 w 73" name="T16"/>
                <a:gd fmla="*/ 36 h 131" name="T17"/>
                <a:gd fmla="*/ 15 w 73" name="T18"/>
                <a:gd fmla="*/ 26 h 13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1" w="73">
                  <a:moveTo>
                    <a:pt x="9" y="131"/>
                  </a:moveTo>
                  <a:cubicBezTo>
                    <a:pt x="73" y="100"/>
                    <a:pt x="73" y="100"/>
                    <a:pt x="73" y="100"/>
                  </a:cubicBezTo>
                  <a:cubicBezTo>
                    <a:pt x="36" y="0"/>
                    <a:pt x="36" y="0"/>
                    <a:pt x="36" y="0"/>
                  </a:cubicBezTo>
                  <a:cubicBezTo>
                    <a:pt x="0" y="15"/>
                    <a:pt x="0" y="15"/>
                    <a:pt x="0" y="15"/>
                  </a:cubicBezTo>
                  <a:lnTo>
                    <a:pt x="9" y="131"/>
                  </a:lnTo>
                  <a:close/>
                  <a:moveTo>
                    <a:pt x="15" y="26"/>
                  </a:moveTo>
                  <a:cubicBezTo>
                    <a:pt x="15" y="21"/>
                    <a:pt x="19" y="17"/>
                    <a:pt x="24" y="17"/>
                  </a:cubicBezTo>
                  <a:cubicBezTo>
                    <a:pt x="29" y="17"/>
                    <a:pt x="33" y="21"/>
                    <a:pt x="33" y="26"/>
                  </a:cubicBezTo>
                  <a:cubicBezTo>
                    <a:pt x="33" y="32"/>
                    <a:pt x="29" y="36"/>
                    <a:pt x="24" y="36"/>
                  </a:cubicBezTo>
                  <a:cubicBezTo>
                    <a:pt x="19" y="36"/>
                    <a:pt x="15" y="32"/>
                    <a:pt x="15" y="26"/>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7" name="Freeform 133"/>
            <p:cNvSpPr>
              <a:spLocks noEditPoints="1"/>
            </p:cNvSpPr>
            <p:nvPr/>
          </p:nvSpPr>
          <p:spPr bwMode="auto">
            <a:xfrm>
              <a:off x="4873215" y="5119519"/>
              <a:ext cx="351138" cy="221694"/>
            </a:xfrm>
            <a:custGeom>
              <a:gdLst>
                <a:gd fmla="*/ 41 w 120" name="T0"/>
                <a:gd fmla="*/ 53 h 76" name="T1"/>
                <a:gd fmla="*/ 41 w 120" name="T2"/>
                <a:gd fmla="*/ 53 h 76" name="T3"/>
                <a:gd fmla="*/ 58 w 120" name="T4"/>
                <a:gd fmla="*/ 61 h 76" name="T5"/>
                <a:gd fmla="*/ 41 w 120" name="T6"/>
                <a:gd fmla="*/ 53 h 76" name="T7"/>
                <a:gd fmla="*/ 1 w 120" name="T8"/>
                <a:gd fmla="*/ 33 h 76" name="T9"/>
                <a:gd fmla="*/ 0 w 120" name="T10"/>
                <a:gd fmla="*/ 33 h 76" name="T11"/>
                <a:gd fmla="*/ 14 w 120" name="T12"/>
                <a:gd fmla="*/ 41 h 76" name="T13"/>
                <a:gd fmla="*/ 15 w 120" name="T14"/>
                <a:gd fmla="*/ 40 h 76" name="T15"/>
                <a:gd fmla="*/ 1 w 120" name="T16"/>
                <a:gd fmla="*/ 33 h 76" name="T17"/>
                <a:gd fmla="*/ 30 w 120" name="T18"/>
                <a:gd fmla="*/ 19 h 76" name="T19"/>
                <a:gd fmla="*/ 28 w 120" name="T20"/>
                <a:gd fmla="*/ 20 h 76" name="T21"/>
                <a:gd fmla="*/ 30 w 120" name="T22"/>
                <a:gd fmla="*/ 21 h 76" name="T23"/>
                <a:gd fmla="*/ 30 w 120" name="T24"/>
                <a:gd fmla="*/ 19 h 76" name="T25"/>
                <a:gd fmla="*/ 70 w 120" name="T26"/>
                <a:gd fmla="*/ 0 h 76" name="T27"/>
                <a:gd fmla="*/ 53 w 120" name="T28"/>
                <a:gd fmla="*/ 8 h 76" name="T29"/>
                <a:gd fmla="*/ 53 w 120" name="T30"/>
                <a:gd fmla="*/ 20 h 76" name="T31"/>
                <a:gd fmla="*/ 73 w 120" name="T32"/>
                <a:gd fmla="*/ 10 h 76" name="T33"/>
                <a:gd fmla="*/ 78 w 120" name="T34"/>
                <a:gd fmla="*/ 9 h 76" name="T35"/>
                <a:gd fmla="*/ 88 w 120" name="T36"/>
                <a:gd fmla="*/ 15 h 76" name="T37"/>
                <a:gd fmla="*/ 83 w 120" name="T38"/>
                <a:gd fmla="*/ 31 h 76" name="T39"/>
                <a:gd fmla="*/ 67 w 120" name="T40"/>
                <a:gd fmla="*/ 40 h 76" name="T41"/>
                <a:gd fmla="*/ 85 w 120" name="T42"/>
                <a:gd fmla="*/ 49 h 76" name="T43"/>
                <a:gd fmla="*/ 90 w 120" name="T44"/>
                <a:gd fmla="*/ 64 h 76" name="T45"/>
                <a:gd fmla="*/ 80 w 120" name="T46"/>
                <a:gd fmla="*/ 71 h 76" name="T47"/>
                <a:gd fmla="*/ 77 w 120" name="T48"/>
                <a:gd fmla="*/ 71 h 76" name="T49"/>
                <a:gd fmla="*/ 88 w 120" name="T50"/>
                <a:gd fmla="*/ 76 h 76" name="T51"/>
                <a:gd fmla="*/ 120 w 120" name="T52"/>
                <a:gd fmla="*/ 41 h 76" name="T53"/>
                <a:gd fmla="*/ 70 w 120" name="T54"/>
                <a:gd fmla="*/ 0 h 76"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76" w="120">
                  <a:moveTo>
                    <a:pt x="41" y="53"/>
                  </a:moveTo>
                  <a:cubicBezTo>
                    <a:pt x="41" y="53"/>
                    <a:pt x="41" y="53"/>
                    <a:pt x="41" y="53"/>
                  </a:cubicBezTo>
                  <a:cubicBezTo>
                    <a:pt x="58" y="61"/>
                    <a:pt x="58" y="61"/>
                    <a:pt x="58" y="61"/>
                  </a:cubicBezTo>
                  <a:cubicBezTo>
                    <a:pt x="41" y="53"/>
                    <a:pt x="41" y="53"/>
                    <a:pt x="41" y="53"/>
                  </a:cubicBezTo>
                  <a:moveTo>
                    <a:pt x="1" y="33"/>
                  </a:moveTo>
                  <a:cubicBezTo>
                    <a:pt x="0" y="33"/>
                    <a:pt x="0" y="33"/>
                    <a:pt x="0" y="33"/>
                  </a:cubicBezTo>
                  <a:cubicBezTo>
                    <a:pt x="14" y="41"/>
                    <a:pt x="14" y="41"/>
                    <a:pt x="14" y="41"/>
                  </a:cubicBezTo>
                  <a:cubicBezTo>
                    <a:pt x="15" y="40"/>
                    <a:pt x="15" y="40"/>
                    <a:pt x="15" y="40"/>
                  </a:cubicBezTo>
                  <a:cubicBezTo>
                    <a:pt x="1" y="33"/>
                    <a:pt x="1" y="33"/>
                    <a:pt x="1" y="33"/>
                  </a:cubicBezTo>
                  <a:moveTo>
                    <a:pt x="30" y="19"/>
                  </a:moveTo>
                  <a:cubicBezTo>
                    <a:pt x="28" y="20"/>
                    <a:pt x="28" y="20"/>
                    <a:pt x="28" y="20"/>
                  </a:cubicBezTo>
                  <a:cubicBezTo>
                    <a:pt x="30" y="21"/>
                    <a:pt x="30" y="21"/>
                    <a:pt x="30" y="21"/>
                  </a:cubicBezTo>
                  <a:cubicBezTo>
                    <a:pt x="30" y="19"/>
                    <a:pt x="30" y="19"/>
                    <a:pt x="30" y="19"/>
                  </a:cubicBezTo>
                  <a:moveTo>
                    <a:pt x="70" y="0"/>
                  </a:moveTo>
                  <a:cubicBezTo>
                    <a:pt x="53" y="8"/>
                    <a:pt x="53" y="8"/>
                    <a:pt x="53" y="8"/>
                  </a:cubicBezTo>
                  <a:cubicBezTo>
                    <a:pt x="53" y="20"/>
                    <a:pt x="53" y="20"/>
                    <a:pt x="53" y="20"/>
                  </a:cubicBezTo>
                  <a:cubicBezTo>
                    <a:pt x="73" y="10"/>
                    <a:pt x="73" y="10"/>
                    <a:pt x="73" y="10"/>
                  </a:cubicBezTo>
                  <a:cubicBezTo>
                    <a:pt x="74" y="9"/>
                    <a:pt x="76" y="9"/>
                    <a:pt x="78" y="9"/>
                  </a:cubicBezTo>
                  <a:cubicBezTo>
                    <a:pt x="82" y="9"/>
                    <a:pt x="86" y="11"/>
                    <a:pt x="88" y="15"/>
                  </a:cubicBezTo>
                  <a:cubicBezTo>
                    <a:pt x="91" y="21"/>
                    <a:pt x="89" y="28"/>
                    <a:pt x="83" y="31"/>
                  </a:cubicBezTo>
                  <a:cubicBezTo>
                    <a:pt x="67" y="40"/>
                    <a:pt x="67" y="40"/>
                    <a:pt x="67" y="40"/>
                  </a:cubicBezTo>
                  <a:cubicBezTo>
                    <a:pt x="85" y="49"/>
                    <a:pt x="85" y="49"/>
                    <a:pt x="85" y="49"/>
                  </a:cubicBezTo>
                  <a:cubicBezTo>
                    <a:pt x="91" y="52"/>
                    <a:pt x="93" y="59"/>
                    <a:pt x="90" y="64"/>
                  </a:cubicBezTo>
                  <a:cubicBezTo>
                    <a:pt x="88" y="68"/>
                    <a:pt x="84" y="71"/>
                    <a:pt x="80" y="71"/>
                  </a:cubicBezTo>
                  <a:cubicBezTo>
                    <a:pt x="79" y="71"/>
                    <a:pt x="78" y="71"/>
                    <a:pt x="77" y="71"/>
                  </a:cubicBezTo>
                  <a:cubicBezTo>
                    <a:pt x="88" y="76"/>
                    <a:pt x="88" y="76"/>
                    <a:pt x="88" y="76"/>
                  </a:cubicBezTo>
                  <a:cubicBezTo>
                    <a:pt x="108" y="68"/>
                    <a:pt x="120" y="55"/>
                    <a:pt x="120" y="41"/>
                  </a:cubicBezTo>
                  <a:cubicBezTo>
                    <a:pt x="120" y="22"/>
                    <a:pt x="99" y="7"/>
                    <a:pt x="70" y="0"/>
                  </a:cubicBezTo>
                </a:path>
              </a:pathLst>
            </a:custGeom>
            <a:solidFill>
              <a:srgbClr val="A7D4E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8" name="Freeform 134"/>
            <p:cNvSpPr/>
            <p:nvPr/>
          </p:nvSpPr>
          <p:spPr bwMode="auto">
            <a:xfrm>
              <a:off x="4843457" y="5143325"/>
              <a:ext cx="302039" cy="187472"/>
            </a:xfrm>
            <a:custGeom>
              <a:gdLst>
                <a:gd fmla="*/ 9 w 103" name="T0"/>
                <a:gd fmla="*/ 24 h 64" name="T1"/>
                <a:gd fmla="*/ 3 w 103" name="T2"/>
                <a:gd fmla="*/ 8 h 64" name="T3"/>
                <a:gd fmla="*/ 19 w 103" name="T4"/>
                <a:gd fmla="*/ 3 h 64" name="T5"/>
                <a:gd fmla="*/ 95 w 103" name="T6"/>
                <a:gd fmla="*/ 41 h 64" name="T7"/>
                <a:gd fmla="*/ 100 w 103" name="T8"/>
                <a:gd fmla="*/ 56 h 64" name="T9"/>
                <a:gd fmla="*/ 85 w 103" name="T10"/>
                <a:gd fmla="*/ 62 h 64" name="T11"/>
                <a:gd fmla="*/ 9 w 103" name="T12"/>
                <a:gd fmla="*/ 24 h 64" name="T13"/>
              </a:gdLst>
              <a:cxnLst>
                <a:cxn ang="0">
                  <a:pos x="T0" y="T1"/>
                </a:cxn>
                <a:cxn ang="0">
                  <a:pos x="T2" y="T3"/>
                </a:cxn>
                <a:cxn ang="0">
                  <a:pos x="T4" y="T5"/>
                </a:cxn>
                <a:cxn ang="0">
                  <a:pos x="T6" y="T7"/>
                </a:cxn>
                <a:cxn ang="0">
                  <a:pos x="T8" y="T9"/>
                </a:cxn>
                <a:cxn ang="0">
                  <a:pos x="T10" y="T11"/>
                </a:cxn>
                <a:cxn ang="0">
                  <a:pos x="T12" y="T13"/>
                </a:cxn>
              </a:cxnLst>
              <a:rect b="b" l="0" r="r" t="0"/>
              <a:pathLst>
                <a:path h="64" w="103">
                  <a:moveTo>
                    <a:pt x="9" y="24"/>
                  </a:moveTo>
                  <a:cubicBezTo>
                    <a:pt x="3" y="21"/>
                    <a:pt x="0" y="14"/>
                    <a:pt x="3" y="8"/>
                  </a:cubicBezTo>
                  <a:cubicBezTo>
                    <a:pt x="6" y="2"/>
                    <a:pt x="13" y="0"/>
                    <a:pt x="19" y="3"/>
                  </a:cubicBezTo>
                  <a:cubicBezTo>
                    <a:pt x="95" y="41"/>
                    <a:pt x="95" y="41"/>
                    <a:pt x="95" y="41"/>
                  </a:cubicBezTo>
                  <a:cubicBezTo>
                    <a:pt x="101" y="44"/>
                    <a:pt x="103" y="51"/>
                    <a:pt x="100" y="56"/>
                  </a:cubicBezTo>
                  <a:cubicBezTo>
                    <a:pt x="97" y="62"/>
                    <a:pt x="90" y="64"/>
                    <a:pt x="85" y="62"/>
                  </a:cubicBezTo>
                  <a:cubicBezTo>
                    <a:pt x="9" y="24"/>
                    <a:pt x="9" y="24"/>
                    <a:pt x="9" y="24"/>
                  </a:cubicBezTo>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9" name="Freeform 135"/>
            <p:cNvSpPr/>
            <p:nvPr/>
          </p:nvSpPr>
          <p:spPr bwMode="auto">
            <a:xfrm>
              <a:off x="4840482" y="5140350"/>
              <a:ext cx="299063" cy="193424"/>
            </a:xfrm>
            <a:custGeom>
              <a:gdLst>
                <a:gd fmla="*/ 84 w 102" name="T0"/>
                <a:gd fmla="*/ 3 h 66" name="T1"/>
                <a:gd fmla="*/ 99 w 102" name="T2"/>
                <a:gd fmla="*/ 8 h 66" name="T3"/>
                <a:gd fmla="*/ 94 w 102" name="T4"/>
                <a:gd fmla="*/ 24 h 66" name="T5"/>
                <a:gd fmla="*/ 19 w 102" name="T6"/>
                <a:gd fmla="*/ 63 h 66" name="T7"/>
                <a:gd fmla="*/ 3 w 102" name="T8"/>
                <a:gd fmla="*/ 58 h 66" name="T9"/>
                <a:gd fmla="*/ 8 w 102" name="T10"/>
                <a:gd fmla="*/ 42 h 66" name="T11"/>
                <a:gd fmla="*/ 84 w 102" name="T12"/>
                <a:gd fmla="*/ 3 h 66" name="T13"/>
              </a:gdLst>
              <a:cxnLst>
                <a:cxn ang="0">
                  <a:pos x="T0" y="T1"/>
                </a:cxn>
                <a:cxn ang="0">
                  <a:pos x="T2" y="T3"/>
                </a:cxn>
                <a:cxn ang="0">
                  <a:pos x="T4" y="T5"/>
                </a:cxn>
                <a:cxn ang="0">
                  <a:pos x="T6" y="T7"/>
                </a:cxn>
                <a:cxn ang="0">
                  <a:pos x="T8" y="T9"/>
                </a:cxn>
                <a:cxn ang="0">
                  <a:pos x="T10" y="T11"/>
                </a:cxn>
                <a:cxn ang="0">
                  <a:pos x="T12" y="T13"/>
                </a:cxn>
              </a:cxnLst>
              <a:rect b="b" l="0" r="r" t="0"/>
              <a:pathLst>
                <a:path h="66" w="102">
                  <a:moveTo>
                    <a:pt x="84" y="3"/>
                  </a:moveTo>
                  <a:cubicBezTo>
                    <a:pt x="89" y="0"/>
                    <a:pt x="96" y="2"/>
                    <a:pt x="99" y="8"/>
                  </a:cubicBezTo>
                  <a:cubicBezTo>
                    <a:pt x="102" y="14"/>
                    <a:pt x="100" y="21"/>
                    <a:pt x="94" y="24"/>
                  </a:cubicBezTo>
                  <a:cubicBezTo>
                    <a:pt x="19" y="63"/>
                    <a:pt x="19" y="63"/>
                    <a:pt x="19" y="63"/>
                  </a:cubicBezTo>
                  <a:cubicBezTo>
                    <a:pt x="13" y="66"/>
                    <a:pt x="6" y="64"/>
                    <a:pt x="3" y="58"/>
                  </a:cubicBezTo>
                  <a:cubicBezTo>
                    <a:pt x="0" y="52"/>
                    <a:pt x="2" y="45"/>
                    <a:pt x="8" y="42"/>
                  </a:cubicBezTo>
                  <a:cubicBezTo>
                    <a:pt x="84" y="3"/>
                    <a:pt x="84" y="3"/>
                    <a:pt x="84" y="3"/>
                  </a:cubicBezTo>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0" name="Freeform 136"/>
            <p:cNvSpPr/>
            <p:nvPr/>
          </p:nvSpPr>
          <p:spPr bwMode="auto">
            <a:xfrm>
              <a:off x="4958023" y="4940975"/>
              <a:ext cx="69931" cy="318405"/>
            </a:xfrm>
            <a:custGeom>
              <a:gdLst>
                <a:gd fmla="*/ 24 w 24" name="T0"/>
                <a:gd fmla="*/ 97 h 109" name="T1"/>
                <a:gd fmla="*/ 12 w 24" name="T2"/>
                <a:gd fmla="*/ 109 h 109" name="T3"/>
                <a:gd fmla="*/ 1 w 24" name="T4"/>
                <a:gd fmla="*/ 97 h 109" name="T5"/>
                <a:gd fmla="*/ 0 w 24" name="T6"/>
                <a:gd fmla="*/ 12 h 109" name="T7"/>
                <a:gd fmla="*/ 12 w 24" name="T8"/>
                <a:gd fmla="*/ 0 h 109" name="T9"/>
                <a:gd fmla="*/ 24 w 24" name="T10"/>
                <a:gd fmla="*/ 12 h 109" name="T11"/>
                <a:gd fmla="*/ 24 w 24" name="T12"/>
                <a:gd fmla="*/ 97 h 109" name="T13"/>
              </a:gdLst>
              <a:cxnLst>
                <a:cxn ang="0">
                  <a:pos x="T0" y="T1"/>
                </a:cxn>
                <a:cxn ang="0">
                  <a:pos x="T2" y="T3"/>
                </a:cxn>
                <a:cxn ang="0">
                  <a:pos x="T4" y="T5"/>
                </a:cxn>
                <a:cxn ang="0">
                  <a:pos x="T6" y="T7"/>
                </a:cxn>
                <a:cxn ang="0">
                  <a:pos x="T8" y="T9"/>
                </a:cxn>
                <a:cxn ang="0">
                  <a:pos x="T10" y="T11"/>
                </a:cxn>
                <a:cxn ang="0">
                  <a:pos x="T12" y="T13"/>
                </a:cxn>
              </a:cxnLst>
              <a:rect b="b" l="0" r="r" t="0"/>
              <a:pathLst>
                <a:path h="109" w="24">
                  <a:moveTo>
                    <a:pt x="24" y="97"/>
                  </a:moveTo>
                  <a:cubicBezTo>
                    <a:pt x="24" y="103"/>
                    <a:pt x="19" y="109"/>
                    <a:pt x="12" y="109"/>
                  </a:cubicBezTo>
                  <a:cubicBezTo>
                    <a:pt x="6" y="109"/>
                    <a:pt x="1" y="103"/>
                    <a:pt x="1" y="97"/>
                  </a:cubicBezTo>
                  <a:cubicBezTo>
                    <a:pt x="0" y="12"/>
                    <a:pt x="0" y="12"/>
                    <a:pt x="0" y="12"/>
                  </a:cubicBezTo>
                  <a:cubicBezTo>
                    <a:pt x="0" y="6"/>
                    <a:pt x="5" y="0"/>
                    <a:pt x="12" y="0"/>
                  </a:cubicBezTo>
                  <a:cubicBezTo>
                    <a:pt x="18" y="0"/>
                    <a:pt x="24" y="5"/>
                    <a:pt x="24" y="12"/>
                  </a:cubicBezTo>
                  <a:cubicBezTo>
                    <a:pt x="24" y="97"/>
                    <a:pt x="24" y="97"/>
                    <a:pt x="24" y="97"/>
                  </a:cubicBezTo>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1" name="Freeform 137"/>
            <p:cNvSpPr/>
            <p:nvPr/>
          </p:nvSpPr>
          <p:spPr bwMode="auto">
            <a:xfrm>
              <a:off x="5066638" y="4630009"/>
              <a:ext cx="105639" cy="290136"/>
            </a:xfrm>
            <a:custGeom>
              <a:gdLst>
                <a:gd fmla="*/ 36 w 36" name="T0"/>
                <a:gd fmla="*/ 98 h 99" name="T1"/>
                <a:gd fmla="*/ 22 w 36" name="T2"/>
                <a:gd fmla="*/ 66 h 99" name="T3"/>
                <a:gd fmla="*/ 22 w 36" name="T4"/>
                <a:gd fmla="*/ 18 h 99" name="T5"/>
                <a:gd fmla="*/ 13 w 36" name="T6"/>
                <a:gd fmla="*/ 1 h 99" name="T7"/>
                <a:gd fmla="*/ 2 w 36" name="T8"/>
                <a:gd fmla="*/ 18 h 99" name="T9"/>
                <a:gd fmla="*/ 7 w 36" name="T10"/>
                <a:gd fmla="*/ 83 h 99" name="T11"/>
                <a:gd fmla="*/ 36 w 36" name="T12"/>
                <a:gd fmla="*/ 98 h 99" name="T13"/>
              </a:gdLst>
              <a:cxnLst>
                <a:cxn ang="0">
                  <a:pos x="T0" y="T1"/>
                </a:cxn>
                <a:cxn ang="0">
                  <a:pos x="T2" y="T3"/>
                </a:cxn>
                <a:cxn ang="0">
                  <a:pos x="T4" y="T5"/>
                </a:cxn>
                <a:cxn ang="0">
                  <a:pos x="T6" y="T7"/>
                </a:cxn>
                <a:cxn ang="0">
                  <a:pos x="T8" y="T9"/>
                </a:cxn>
                <a:cxn ang="0">
                  <a:pos x="T10" y="T11"/>
                </a:cxn>
                <a:cxn ang="0">
                  <a:pos x="T12" y="T13"/>
                </a:cxn>
              </a:cxnLst>
              <a:rect b="b" l="0" r="r" t="0"/>
              <a:pathLst>
                <a:path h="99" w="36">
                  <a:moveTo>
                    <a:pt x="36" y="98"/>
                  </a:moveTo>
                  <a:cubicBezTo>
                    <a:pt x="36" y="98"/>
                    <a:pt x="22" y="91"/>
                    <a:pt x="22" y="66"/>
                  </a:cubicBezTo>
                  <a:cubicBezTo>
                    <a:pt x="23" y="40"/>
                    <a:pt x="22" y="18"/>
                    <a:pt x="22" y="18"/>
                  </a:cubicBezTo>
                  <a:cubicBezTo>
                    <a:pt x="22" y="18"/>
                    <a:pt x="23" y="2"/>
                    <a:pt x="13" y="1"/>
                  </a:cubicBezTo>
                  <a:cubicBezTo>
                    <a:pt x="2" y="0"/>
                    <a:pt x="3" y="7"/>
                    <a:pt x="2" y="18"/>
                  </a:cubicBezTo>
                  <a:cubicBezTo>
                    <a:pt x="1" y="29"/>
                    <a:pt x="0" y="61"/>
                    <a:pt x="7" y="83"/>
                  </a:cubicBezTo>
                  <a:cubicBezTo>
                    <a:pt x="11" y="97"/>
                    <a:pt x="28" y="99"/>
                    <a:pt x="36" y="98"/>
                  </a:cubicBez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2" name="Freeform 138"/>
            <p:cNvSpPr/>
            <p:nvPr/>
          </p:nvSpPr>
          <p:spPr bwMode="auto">
            <a:xfrm>
              <a:off x="4718476" y="4878484"/>
              <a:ext cx="550513" cy="238060"/>
            </a:xfrm>
            <a:custGeom>
              <a:gdLst>
                <a:gd fmla="*/ 110 w 188" name="T0"/>
                <a:gd fmla="*/ 79 h 81" name="T1"/>
                <a:gd fmla="*/ 184 w 188" name="T2"/>
                <a:gd fmla="*/ 36 h 81" name="T3"/>
                <a:gd fmla="*/ 178 w 188" name="T4"/>
                <a:gd fmla="*/ 8 h 81" name="T5"/>
                <a:gd fmla="*/ 13 w 188" name="T6"/>
                <a:gd fmla="*/ 3 h 81" name="T7"/>
                <a:gd fmla="*/ 10 w 188" name="T8"/>
                <a:gd fmla="*/ 34 h 81" name="T9"/>
                <a:gd fmla="*/ 110 w 188" name="T10"/>
                <a:gd fmla="*/ 79 h 81" name="T11"/>
              </a:gdLst>
              <a:cxnLst>
                <a:cxn ang="0">
                  <a:pos x="T0" y="T1"/>
                </a:cxn>
                <a:cxn ang="0">
                  <a:pos x="T2" y="T3"/>
                </a:cxn>
                <a:cxn ang="0">
                  <a:pos x="T4" y="T5"/>
                </a:cxn>
                <a:cxn ang="0">
                  <a:pos x="T6" y="T7"/>
                </a:cxn>
                <a:cxn ang="0">
                  <a:pos x="T8" y="T9"/>
                </a:cxn>
                <a:cxn ang="0">
                  <a:pos x="T10" y="T11"/>
                </a:cxn>
              </a:cxnLst>
              <a:rect b="b" l="0" r="r" t="0"/>
              <a:pathLst>
                <a:path h="81" w="188">
                  <a:moveTo>
                    <a:pt x="110" y="79"/>
                  </a:moveTo>
                  <a:cubicBezTo>
                    <a:pt x="134" y="76"/>
                    <a:pt x="181" y="53"/>
                    <a:pt x="184" y="36"/>
                  </a:cubicBezTo>
                  <a:cubicBezTo>
                    <a:pt x="187" y="20"/>
                    <a:pt x="188" y="20"/>
                    <a:pt x="178" y="8"/>
                  </a:cubicBezTo>
                  <a:cubicBezTo>
                    <a:pt x="173" y="2"/>
                    <a:pt x="15" y="0"/>
                    <a:pt x="13" y="3"/>
                  </a:cubicBezTo>
                  <a:cubicBezTo>
                    <a:pt x="10" y="8"/>
                    <a:pt x="0" y="15"/>
                    <a:pt x="10" y="34"/>
                  </a:cubicBezTo>
                  <a:cubicBezTo>
                    <a:pt x="26" y="62"/>
                    <a:pt x="86" y="81"/>
                    <a:pt x="110" y="79"/>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3" name="Freeform 139"/>
            <p:cNvSpPr/>
            <p:nvPr/>
          </p:nvSpPr>
          <p:spPr bwMode="auto">
            <a:xfrm>
              <a:off x="4718476" y="4769869"/>
              <a:ext cx="538610" cy="313942"/>
            </a:xfrm>
            <a:custGeom>
              <a:gdLst>
                <a:gd fmla="*/ 110 w 184" name="T0"/>
                <a:gd fmla="*/ 102 h 107" name="T1"/>
                <a:gd fmla="*/ 184 w 184" name="T2"/>
                <a:gd fmla="*/ 55 h 107" name="T3"/>
                <a:gd fmla="*/ 79 w 184" name="T4"/>
                <a:gd fmla="*/ 2 h 107" name="T5"/>
                <a:gd fmla="*/ 10 w 184" name="T6"/>
                <a:gd fmla="*/ 53 h 107" name="T7"/>
                <a:gd fmla="*/ 110 w 184" name="T8"/>
                <a:gd fmla="*/ 102 h 107" name="T9"/>
              </a:gdLst>
              <a:cxnLst>
                <a:cxn ang="0">
                  <a:pos x="T0" y="T1"/>
                </a:cxn>
                <a:cxn ang="0">
                  <a:pos x="T2" y="T3"/>
                </a:cxn>
                <a:cxn ang="0">
                  <a:pos x="T4" y="T5"/>
                </a:cxn>
                <a:cxn ang="0">
                  <a:pos x="T6" y="T7"/>
                </a:cxn>
                <a:cxn ang="0">
                  <a:pos x="T8" y="T9"/>
                </a:cxn>
              </a:cxnLst>
              <a:rect b="b" l="0" r="r" t="0"/>
              <a:pathLst>
                <a:path h="107" w="184">
                  <a:moveTo>
                    <a:pt x="110" y="102"/>
                  </a:moveTo>
                  <a:cubicBezTo>
                    <a:pt x="110" y="102"/>
                    <a:pt x="184" y="75"/>
                    <a:pt x="184" y="55"/>
                  </a:cubicBezTo>
                  <a:cubicBezTo>
                    <a:pt x="184" y="35"/>
                    <a:pt x="96" y="0"/>
                    <a:pt x="79" y="2"/>
                  </a:cubicBezTo>
                  <a:cubicBezTo>
                    <a:pt x="62" y="4"/>
                    <a:pt x="0" y="35"/>
                    <a:pt x="10" y="53"/>
                  </a:cubicBezTo>
                  <a:cubicBezTo>
                    <a:pt x="26" y="82"/>
                    <a:pt x="81" y="107"/>
                    <a:pt x="110" y="102"/>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4" name="Freeform 140"/>
            <p:cNvSpPr/>
            <p:nvPr/>
          </p:nvSpPr>
          <p:spPr bwMode="auto">
            <a:xfrm>
              <a:off x="4937193" y="4463367"/>
              <a:ext cx="374944" cy="327332"/>
            </a:xfrm>
            <a:custGeom>
              <a:gdLst>
                <a:gd fmla="*/ 114 w 128" name="T0"/>
                <a:gd fmla="*/ 42 h 112" name="T1"/>
                <a:gd fmla="*/ 29 w 128" name="T2"/>
                <a:gd fmla="*/ 2 h 112" name="T3"/>
                <a:gd fmla="*/ 4 w 128" name="T4"/>
                <a:gd fmla="*/ 17 h 112" name="T5"/>
                <a:gd fmla="*/ 20 w 128" name="T6"/>
                <a:gd fmla="*/ 70 h 112" name="T7"/>
                <a:gd fmla="*/ 102 w 128" name="T8"/>
                <a:gd fmla="*/ 107 h 112" name="T9"/>
                <a:gd fmla="*/ 121 w 128" name="T10"/>
                <a:gd fmla="*/ 94 h 112" name="T11"/>
                <a:gd fmla="*/ 114 w 128" name="T12"/>
                <a:gd fmla="*/ 42 h 112" name="T13"/>
              </a:gdLst>
              <a:cxnLst>
                <a:cxn ang="0">
                  <a:pos x="T0" y="T1"/>
                </a:cxn>
                <a:cxn ang="0">
                  <a:pos x="T2" y="T3"/>
                </a:cxn>
                <a:cxn ang="0">
                  <a:pos x="T4" y="T5"/>
                </a:cxn>
                <a:cxn ang="0">
                  <a:pos x="T6" y="T7"/>
                </a:cxn>
                <a:cxn ang="0">
                  <a:pos x="T8" y="T9"/>
                </a:cxn>
                <a:cxn ang="0">
                  <a:pos x="T10" y="T11"/>
                </a:cxn>
                <a:cxn ang="0">
                  <a:pos x="T12" y="T13"/>
                </a:cxn>
              </a:cxnLst>
              <a:rect b="b" l="0" r="r" t="0"/>
              <a:pathLst>
                <a:path h="112" w="128">
                  <a:moveTo>
                    <a:pt x="114" y="42"/>
                  </a:moveTo>
                  <a:cubicBezTo>
                    <a:pt x="107" y="31"/>
                    <a:pt x="49" y="0"/>
                    <a:pt x="29" y="2"/>
                  </a:cubicBezTo>
                  <a:cubicBezTo>
                    <a:pt x="21" y="2"/>
                    <a:pt x="11" y="2"/>
                    <a:pt x="4" y="17"/>
                  </a:cubicBezTo>
                  <a:cubicBezTo>
                    <a:pt x="0" y="27"/>
                    <a:pt x="10" y="54"/>
                    <a:pt x="20" y="70"/>
                  </a:cubicBezTo>
                  <a:cubicBezTo>
                    <a:pt x="31" y="87"/>
                    <a:pt x="74" y="112"/>
                    <a:pt x="102" y="107"/>
                  </a:cubicBezTo>
                  <a:cubicBezTo>
                    <a:pt x="117" y="104"/>
                    <a:pt x="119" y="99"/>
                    <a:pt x="121" y="94"/>
                  </a:cubicBezTo>
                  <a:cubicBezTo>
                    <a:pt x="128" y="79"/>
                    <a:pt x="119" y="52"/>
                    <a:pt x="114" y="42"/>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5" name="Freeform 141"/>
            <p:cNvSpPr/>
            <p:nvPr/>
          </p:nvSpPr>
          <p:spPr bwMode="auto">
            <a:xfrm>
              <a:off x="4934217" y="4473782"/>
              <a:ext cx="354114" cy="316917"/>
            </a:xfrm>
            <a:custGeom>
              <a:gdLst>
                <a:gd fmla="*/ 107 w 121" name="T0"/>
                <a:gd fmla="*/ 42 h 108" name="T1"/>
                <a:gd fmla="*/ 22 w 121" name="T2"/>
                <a:gd fmla="*/ 2 h 108" name="T3"/>
                <a:gd fmla="*/ 5 w 121" name="T4"/>
                <a:gd fmla="*/ 13 h 108" name="T5"/>
                <a:gd fmla="*/ 14 w 121" name="T6"/>
                <a:gd fmla="*/ 67 h 108" name="T7"/>
                <a:gd fmla="*/ 95 w 121" name="T8"/>
                <a:gd fmla="*/ 103 h 108" name="T9"/>
                <a:gd fmla="*/ 114 w 121" name="T10"/>
                <a:gd fmla="*/ 91 h 108" name="T11"/>
                <a:gd fmla="*/ 107 w 121" name="T12"/>
                <a:gd fmla="*/ 42 h 108" name="T13"/>
              </a:gdLst>
              <a:cxnLst>
                <a:cxn ang="0">
                  <a:pos x="T0" y="T1"/>
                </a:cxn>
                <a:cxn ang="0">
                  <a:pos x="T2" y="T3"/>
                </a:cxn>
                <a:cxn ang="0">
                  <a:pos x="T4" y="T5"/>
                </a:cxn>
                <a:cxn ang="0">
                  <a:pos x="T6" y="T7"/>
                </a:cxn>
                <a:cxn ang="0">
                  <a:pos x="T8" y="T9"/>
                </a:cxn>
                <a:cxn ang="0">
                  <a:pos x="T10" y="T11"/>
                </a:cxn>
                <a:cxn ang="0">
                  <a:pos x="T12" y="T13"/>
                </a:cxn>
              </a:cxnLst>
              <a:rect b="b" l="0" r="r" t="0"/>
              <a:pathLst>
                <a:path h="108" w="120">
                  <a:moveTo>
                    <a:pt x="107" y="42"/>
                  </a:moveTo>
                  <a:cubicBezTo>
                    <a:pt x="100" y="31"/>
                    <a:pt x="43" y="0"/>
                    <a:pt x="22" y="2"/>
                  </a:cubicBezTo>
                  <a:cubicBezTo>
                    <a:pt x="14" y="2"/>
                    <a:pt x="10" y="3"/>
                    <a:pt x="5" y="13"/>
                  </a:cubicBezTo>
                  <a:cubicBezTo>
                    <a:pt x="0" y="23"/>
                    <a:pt x="4" y="50"/>
                    <a:pt x="14" y="67"/>
                  </a:cubicBezTo>
                  <a:cubicBezTo>
                    <a:pt x="24" y="84"/>
                    <a:pt x="68" y="108"/>
                    <a:pt x="95" y="103"/>
                  </a:cubicBezTo>
                  <a:cubicBezTo>
                    <a:pt x="110" y="100"/>
                    <a:pt x="112" y="96"/>
                    <a:pt x="114" y="91"/>
                  </a:cubicBezTo>
                  <a:cubicBezTo>
                    <a:pt x="121" y="75"/>
                    <a:pt x="113" y="52"/>
                    <a:pt x="107" y="42"/>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7" name="Freeform 143"/>
            <p:cNvSpPr/>
            <p:nvPr/>
          </p:nvSpPr>
          <p:spPr bwMode="auto">
            <a:xfrm>
              <a:off x="4755672" y="5201352"/>
              <a:ext cx="374944" cy="163666"/>
            </a:xfrm>
            <a:custGeom>
              <a:gdLst>
                <a:gd fmla="*/ 4 w 128" name="T0"/>
                <a:gd fmla="*/ 0 h 56" name="T1"/>
                <a:gd fmla="*/ 0 w 128" name="T2"/>
                <a:gd fmla="*/ 13 h 56" name="T3"/>
                <a:gd fmla="*/ 80 w 128" name="T4"/>
                <a:gd fmla="*/ 56 h 56" name="T5"/>
                <a:gd fmla="*/ 128 w 128" name="T6"/>
                <a:gd fmla="*/ 48 h 56" name="T7"/>
                <a:gd fmla="*/ 117 w 128" name="T8"/>
                <a:gd fmla="*/ 43 h 56" name="T9"/>
                <a:gd fmla="*/ 115 w 128" name="T10"/>
                <a:gd fmla="*/ 42 h 56" name="T11"/>
                <a:gd fmla="*/ 98 w 128" name="T12"/>
                <a:gd fmla="*/ 33 h 56" name="T13"/>
                <a:gd fmla="*/ 81 w 128" name="T14"/>
                <a:gd fmla="*/ 25 h 56" name="T15"/>
                <a:gd fmla="*/ 48 w 128" name="T16"/>
                <a:gd fmla="*/ 42 h 56" name="T17"/>
                <a:gd fmla="*/ 43 w 128" name="T18"/>
                <a:gd fmla="*/ 44 h 56" name="T19"/>
                <a:gd fmla="*/ 32 w 128" name="T20"/>
                <a:gd fmla="*/ 37 h 56" name="T21"/>
                <a:gd fmla="*/ 37 w 128" name="T22"/>
                <a:gd fmla="*/ 21 h 56" name="T23"/>
                <a:gd fmla="*/ 54 w 128" name="T24"/>
                <a:gd fmla="*/ 13 h 56" name="T25"/>
                <a:gd fmla="*/ 40 w 128" name="T26"/>
                <a:gd fmla="*/ 5 h 56" name="T27"/>
                <a:gd fmla="*/ 28 w 128" name="T28"/>
                <a:gd fmla="*/ 11 h 56" name="T29"/>
                <a:gd fmla="*/ 4 w 128" name="T30"/>
                <a:gd fmla="*/ 0 h 56"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56" w="128">
                  <a:moveTo>
                    <a:pt x="4" y="0"/>
                  </a:moveTo>
                  <a:cubicBezTo>
                    <a:pt x="2" y="4"/>
                    <a:pt x="0" y="8"/>
                    <a:pt x="0" y="13"/>
                  </a:cubicBezTo>
                  <a:cubicBezTo>
                    <a:pt x="0" y="37"/>
                    <a:pt x="36" y="56"/>
                    <a:pt x="80" y="56"/>
                  </a:cubicBezTo>
                  <a:cubicBezTo>
                    <a:pt x="98" y="56"/>
                    <a:pt x="115" y="53"/>
                    <a:pt x="128" y="48"/>
                  </a:cubicBezTo>
                  <a:cubicBezTo>
                    <a:pt x="117" y="43"/>
                    <a:pt x="117" y="43"/>
                    <a:pt x="117" y="43"/>
                  </a:cubicBezTo>
                  <a:cubicBezTo>
                    <a:pt x="116" y="42"/>
                    <a:pt x="115" y="42"/>
                    <a:pt x="115" y="42"/>
                  </a:cubicBezTo>
                  <a:cubicBezTo>
                    <a:pt x="98" y="33"/>
                    <a:pt x="98" y="33"/>
                    <a:pt x="98" y="33"/>
                  </a:cubicBezTo>
                  <a:cubicBezTo>
                    <a:pt x="81" y="25"/>
                    <a:pt x="81" y="25"/>
                    <a:pt x="81" y="25"/>
                  </a:cubicBezTo>
                  <a:cubicBezTo>
                    <a:pt x="48" y="42"/>
                    <a:pt x="48" y="42"/>
                    <a:pt x="48" y="42"/>
                  </a:cubicBezTo>
                  <a:cubicBezTo>
                    <a:pt x="46" y="43"/>
                    <a:pt x="44" y="44"/>
                    <a:pt x="43" y="44"/>
                  </a:cubicBezTo>
                  <a:cubicBezTo>
                    <a:pt x="38" y="44"/>
                    <a:pt x="34" y="41"/>
                    <a:pt x="32" y="37"/>
                  </a:cubicBezTo>
                  <a:cubicBezTo>
                    <a:pt x="29" y="31"/>
                    <a:pt x="31" y="24"/>
                    <a:pt x="37" y="21"/>
                  </a:cubicBezTo>
                  <a:cubicBezTo>
                    <a:pt x="54" y="13"/>
                    <a:pt x="54" y="13"/>
                    <a:pt x="54" y="13"/>
                  </a:cubicBezTo>
                  <a:cubicBezTo>
                    <a:pt x="40" y="5"/>
                    <a:pt x="40" y="5"/>
                    <a:pt x="40" y="5"/>
                  </a:cubicBezTo>
                  <a:cubicBezTo>
                    <a:pt x="28" y="11"/>
                    <a:pt x="28" y="11"/>
                    <a:pt x="28" y="11"/>
                  </a:cubicBezTo>
                  <a:cubicBezTo>
                    <a:pt x="4" y="0"/>
                    <a:pt x="4" y="0"/>
                    <a:pt x="4" y="0"/>
                  </a:cubicBezTo>
                </a:path>
              </a:pathLst>
            </a:custGeom>
            <a:solidFill>
              <a:srgbClr val="79B9D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8" name="Freeform 144"/>
            <p:cNvSpPr/>
            <p:nvPr/>
          </p:nvSpPr>
          <p:spPr bwMode="auto">
            <a:xfrm>
              <a:off x="5042832" y="5298064"/>
              <a:ext cx="55052" cy="29757"/>
            </a:xfrm>
            <a:custGeom>
              <a:gdLst>
                <a:gd fmla="*/ 0 w 19" name="T0"/>
                <a:gd fmla="*/ 0 h 10" name="T1"/>
                <a:gd fmla="*/ 17 w 19" name="T2"/>
                <a:gd fmla="*/ 9 h 10" name="T3"/>
                <a:gd fmla="*/ 19 w 19" name="T4"/>
                <a:gd fmla="*/ 10 h 10" name="T5"/>
                <a:gd fmla="*/ 0 w 19" name="T6"/>
                <a:gd fmla="*/ 0 h 10" name="T7"/>
              </a:gdLst>
              <a:cxnLst>
                <a:cxn ang="0">
                  <a:pos x="T0" y="T1"/>
                </a:cxn>
                <a:cxn ang="0">
                  <a:pos x="T2" y="T3"/>
                </a:cxn>
                <a:cxn ang="0">
                  <a:pos x="T4" y="T5"/>
                </a:cxn>
                <a:cxn ang="0">
                  <a:pos x="T6" y="T7"/>
                </a:cxn>
              </a:cxnLst>
              <a:rect b="b" l="0" r="r" t="0"/>
              <a:pathLst>
                <a:path h="10" w="19">
                  <a:moveTo>
                    <a:pt x="0" y="0"/>
                  </a:moveTo>
                  <a:cubicBezTo>
                    <a:pt x="17" y="9"/>
                    <a:pt x="17" y="9"/>
                    <a:pt x="17" y="9"/>
                  </a:cubicBezTo>
                  <a:cubicBezTo>
                    <a:pt x="17" y="9"/>
                    <a:pt x="18" y="9"/>
                    <a:pt x="19" y="10"/>
                  </a:cubicBezTo>
                  <a:cubicBezTo>
                    <a:pt x="0" y="0"/>
                    <a:pt x="0" y="0"/>
                    <a:pt x="0" y="0"/>
                  </a:cubicBezTo>
                </a:path>
              </a:pathLst>
            </a:custGeom>
            <a:solidFill>
              <a:srgbClr val="00213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9" name="Freeform 145"/>
            <p:cNvSpPr/>
            <p:nvPr/>
          </p:nvSpPr>
          <p:spPr bwMode="auto">
            <a:xfrm>
              <a:off x="4840482" y="5238549"/>
              <a:ext cx="153251" cy="92248"/>
            </a:xfrm>
            <a:custGeom>
              <a:gdLst>
                <a:gd fmla="*/ 25 w 52" name="T0"/>
                <a:gd fmla="*/ 0 h 31" name="T1"/>
                <a:gd fmla="*/ 8 w 52" name="T2"/>
                <a:gd fmla="*/ 8 h 31" name="T3"/>
                <a:gd fmla="*/ 3 w 52" name="T4"/>
                <a:gd fmla="*/ 24 h 31" name="T5"/>
                <a:gd fmla="*/ 14 w 52" name="T6"/>
                <a:gd fmla="*/ 31 h 31" name="T7"/>
                <a:gd fmla="*/ 19 w 52" name="T8"/>
                <a:gd fmla="*/ 29 h 31" name="T9"/>
                <a:gd fmla="*/ 52 w 52" name="T10"/>
                <a:gd fmla="*/ 12 h 31" name="T11"/>
                <a:gd fmla="*/ 25 w 52" name="T12"/>
                <a:gd fmla="*/ 0 h 31" name="T13"/>
              </a:gdLst>
              <a:cxnLst>
                <a:cxn ang="0">
                  <a:pos x="T0" y="T1"/>
                </a:cxn>
                <a:cxn ang="0">
                  <a:pos x="T2" y="T3"/>
                </a:cxn>
                <a:cxn ang="0">
                  <a:pos x="T4" y="T5"/>
                </a:cxn>
                <a:cxn ang="0">
                  <a:pos x="T6" y="T7"/>
                </a:cxn>
                <a:cxn ang="0">
                  <a:pos x="T8" y="T9"/>
                </a:cxn>
                <a:cxn ang="0">
                  <a:pos x="T10" y="T11"/>
                </a:cxn>
                <a:cxn ang="0">
                  <a:pos x="T12" y="T13"/>
                </a:cxn>
              </a:cxnLst>
              <a:rect b="b" l="0" r="r" t="0"/>
              <a:pathLst>
                <a:path h="31" w="52">
                  <a:moveTo>
                    <a:pt x="25" y="0"/>
                  </a:moveTo>
                  <a:cubicBezTo>
                    <a:pt x="8" y="8"/>
                    <a:pt x="8" y="8"/>
                    <a:pt x="8" y="8"/>
                  </a:cubicBezTo>
                  <a:cubicBezTo>
                    <a:pt x="2" y="11"/>
                    <a:pt x="0" y="18"/>
                    <a:pt x="3" y="24"/>
                  </a:cubicBezTo>
                  <a:cubicBezTo>
                    <a:pt x="5" y="28"/>
                    <a:pt x="9" y="31"/>
                    <a:pt x="14" y="31"/>
                  </a:cubicBezTo>
                  <a:cubicBezTo>
                    <a:pt x="15" y="31"/>
                    <a:pt x="17" y="30"/>
                    <a:pt x="19" y="29"/>
                  </a:cubicBezTo>
                  <a:cubicBezTo>
                    <a:pt x="52" y="12"/>
                    <a:pt x="52" y="12"/>
                    <a:pt x="52" y="12"/>
                  </a:cubicBezTo>
                  <a:cubicBezTo>
                    <a:pt x="25" y="0"/>
                    <a:pt x="25" y="0"/>
                    <a:pt x="25" y="0"/>
                  </a:cubicBezTo>
                </a:path>
              </a:pathLst>
            </a:custGeom>
            <a:solidFill>
              <a:srgbClr val="00213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0" name="Freeform 146"/>
            <p:cNvSpPr/>
            <p:nvPr/>
          </p:nvSpPr>
          <p:spPr bwMode="auto">
            <a:xfrm>
              <a:off x="4803284" y="4570494"/>
              <a:ext cx="130933" cy="174082"/>
            </a:xfrm>
            <a:custGeom>
              <a:gdLst>
                <a:gd fmla="*/ 37 w 45" name="T0"/>
                <a:gd fmla="*/ 59 h 59" name="T1"/>
                <a:gd fmla="*/ 42 w 45" name="T2"/>
                <a:gd fmla="*/ 28 h 59" name="T3"/>
                <a:gd fmla="*/ 24 w 45" name="T4"/>
                <a:gd fmla="*/ 1 h 59" name="T5"/>
                <a:gd fmla="*/ 0 w 45" name="T6"/>
                <a:gd fmla="*/ 50 h 59" name="T7"/>
                <a:gd fmla="*/ 37 w 45" name="T8"/>
                <a:gd fmla="*/ 59 h 59" name="T9"/>
              </a:gdLst>
              <a:cxnLst>
                <a:cxn ang="0">
                  <a:pos x="T0" y="T1"/>
                </a:cxn>
                <a:cxn ang="0">
                  <a:pos x="T2" y="T3"/>
                </a:cxn>
                <a:cxn ang="0">
                  <a:pos x="T4" y="T5"/>
                </a:cxn>
                <a:cxn ang="0">
                  <a:pos x="T6" y="T7"/>
                </a:cxn>
                <a:cxn ang="0">
                  <a:pos x="T8" y="T9"/>
                </a:cxn>
              </a:cxnLst>
              <a:rect b="b" l="0" r="r" t="0"/>
              <a:pathLst>
                <a:path h="59" w="45">
                  <a:moveTo>
                    <a:pt x="37" y="59"/>
                  </a:moveTo>
                  <a:cubicBezTo>
                    <a:pt x="41" y="42"/>
                    <a:pt x="42" y="28"/>
                    <a:pt x="42" y="28"/>
                  </a:cubicBezTo>
                  <a:cubicBezTo>
                    <a:pt x="42" y="28"/>
                    <a:pt x="45" y="0"/>
                    <a:pt x="24" y="1"/>
                  </a:cubicBezTo>
                  <a:cubicBezTo>
                    <a:pt x="11" y="1"/>
                    <a:pt x="4" y="29"/>
                    <a:pt x="0" y="50"/>
                  </a:cubicBezTo>
                  <a:cubicBezTo>
                    <a:pt x="14" y="50"/>
                    <a:pt x="25" y="54"/>
                    <a:pt x="37" y="59"/>
                  </a:cubicBezTo>
                  <a:close/>
                </a:path>
              </a:pathLst>
            </a:custGeom>
            <a:solidFill>
              <a:srgbClr val="D9543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1" name="Freeform 147"/>
            <p:cNvSpPr/>
            <p:nvPr/>
          </p:nvSpPr>
          <p:spPr bwMode="auto">
            <a:xfrm>
              <a:off x="4609861" y="4717794"/>
              <a:ext cx="300550" cy="184496"/>
            </a:xfrm>
            <a:custGeom>
              <a:gdLst>
                <a:gd fmla="*/ 66 w 103" name="T0"/>
                <a:gd fmla="*/ 0 h 63" name="T1"/>
                <a:gd fmla="*/ 63 w 103" name="T2"/>
                <a:gd fmla="*/ 24 h 63" name="T3"/>
                <a:gd fmla="*/ 8 w 103" name="T4"/>
                <a:gd fmla="*/ 31 h 63" name="T5"/>
                <a:gd fmla="*/ 69 w 103" name="T6"/>
                <a:gd fmla="*/ 58 h 63" name="T7"/>
                <a:gd fmla="*/ 103 w 103" name="T8"/>
                <a:gd fmla="*/ 9 h 63" name="T9"/>
                <a:gd fmla="*/ 66 w 103" name="T10"/>
                <a:gd fmla="*/ 0 h 63" name="T11"/>
              </a:gdLst>
              <a:cxnLst>
                <a:cxn ang="0">
                  <a:pos x="T0" y="T1"/>
                </a:cxn>
                <a:cxn ang="0">
                  <a:pos x="T2" y="T3"/>
                </a:cxn>
                <a:cxn ang="0">
                  <a:pos x="T4" y="T5"/>
                </a:cxn>
                <a:cxn ang="0">
                  <a:pos x="T6" y="T7"/>
                </a:cxn>
                <a:cxn ang="0">
                  <a:pos x="T8" y="T9"/>
                </a:cxn>
                <a:cxn ang="0">
                  <a:pos x="T10" y="T11"/>
                </a:cxn>
              </a:cxnLst>
              <a:rect b="b" l="0" r="r" t="0"/>
              <a:pathLst>
                <a:path h="62" w="103">
                  <a:moveTo>
                    <a:pt x="66" y="0"/>
                  </a:moveTo>
                  <a:cubicBezTo>
                    <a:pt x="64" y="14"/>
                    <a:pt x="63" y="24"/>
                    <a:pt x="63" y="24"/>
                  </a:cubicBezTo>
                  <a:cubicBezTo>
                    <a:pt x="63" y="24"/>
                    <a:pt x="16" y="18"/>
                    <a:pt x="8" y="31"/>
                  </a:cubicBezTo>
                  <a:cubicBezTo>
                    <a:pt x="0" y="43"/>
                    <a:pt x="18" y="63"/>
                    <a:pt x="69" y="58"/>
                  </a:cubicBezTo>
                  <a:cubicBezTo>
                    <a:pt x="88" y="56"/>
                    <a:pt x="98" y="31"/>
                    <a:pt x="103" y="9"/>
                  </a:cubicBezTo>
                  <a:cubicBezTo>
                    <a:pt x="91" y="4"/>
                    <a:pt x="80" y="0"/>
                    <a:pt x="66" y="0"/>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2" name="Freeform 148"/>
            <p:cNvSpPr/>
            <p:nvPr/>
          </p:nvSpPr>
          <p:spPr bwMode="auto">
            <a:xfrm>
              <a:off x="4910411" y="4554128"/>
              <a:ext cx="144324" cy="66955"/>
            </a:xfrm>
            <a:custGeom>
              <a:gdLst>
                <a:gd fmla="*/ 49 w 49" name="T0"/>
                <a:gd fmla="*/ 10 h 23" name="T1"/>
                <a:gd fmla="*/ 39 w 49" name="T2"/>
                <a:gd fmla="*/ 6 h 23" name="T3"/>
                <a:gd fmla="*/ 0 w 49" name="T4"/>
                <a:gd fmla="*/ 4 h 23" name="T5"/>
                <a:gd fmla="*/ 49 w 49" name="T6"/>
                <a:gd fmla="*/ 10 h 23" name="T7"/>
              </a:gdLst>
              <a:cxnLst>
                <a:cxn ang="0">
                  <a:pos x="T0" y="T1"/>
                </a:cxn>
                <a:cxn ang="0">
                  <a:pos x="T2" y="T3"/>
                </a:cxn>
                <a:cxn ang="0">
                  <a:pos x="T4" y="T5"/>
                </a:cxn>
                <a:cxn ang="0">
                  <a:pos x="T6" y="T7"/>
                </a:cxn>
              </a:cxnLst>
              <a:rect b="b" l="0" r="r" t="0"/>
              <a:pathLst>
                <a:path h="23" w="49">
                  <a:moveTo>
                    <a:pt x="49" y="10"/>
                  </a:moveTo>
                  <a:cubicBezTo>
                    <a:pt x="43" y="8"/>
                    <a:pt x="39" y="6"/>
                    <a:pt x="39" y="6"/>
                  </a:cubicBezTo>
                  <a:cubicBezTo>
                    <a:pt x="24" y="0"/>
                    <a:pt x="11" y="0"/>
                    <a:pt x="0" y="4"/>
                  </a:cubicBezTo>
                  <a:cubicBezTo>
                    <a:pt x="12" y="22"/>
                    <a:pt x="31" y="23"/>
                    <a:pt x="49" y="10"/>
                  </a:cubicBezTo>
                  <a:close/>
                </a:path>
              </a:pathLst>
            </a:custGeom>
            <a:solidFill>
              <a:srgbClr val="FBBF9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3" name="Freeform 149"/>
            <p:cNvSpPr/>
            <p:nvPr/>
          </p:nvSpPr>
          <p:spPr bwMode="auto">
            <a:xfrm>
              <a:off x="4902972" y="4566031"/>
              <a:ext cx="163666" cy="72906"/>
            </a:xfrm>
            <a:custGeom>
              <a:gdLst>
                <a:gd fmla="*/ 52 w 56" name="T0"/>
                <a:gd fmla="*/ 6 h 25" name="T1"/>
                <a:gd fmla="*/ 3 w 56" name="T2"/>
                <a:gd fmla="*/ 0 h 25" name="T3"/>
                <a:gd fmla="*/ 0 w 56" name="T4"/>
                <a:gd fmla="*/ 1 h 25" name="T5"/>
                <a:gd fmla="*/ 0 w 56" name="T6"/>
                <a:gd fmla="*/ 1 h 25" name="T7"/>
                <a:gd fmla="*/ 18 w 56" name="T8"/>
                <a:gd fmla="*/ 18 h 25" name="T9"/>
                <a:gd fmla="*/ 56 w 56" name="T10"/>
                <a:gd fmla="*/ 8 h 25" name="T11"/>
                <a:gd fmla="*/ 52 w 56" name="T12"/>
                <a:gd fmla="*/ 6 h 25" name="T13"/>
              </a:gdLst>
              <a:cxnLst>
                <a:cxn ang="0">
                  <a:pos x="T0" y="T1"/>
                </a:cxn>
                <a:cxn ang="0">
                  <a:pos x="T2" y="T3"/>
                </a:cxn>
                <a:cxn ang="0">
                  <a:pos x="T4" y="T5"/>
                </a:cxn>
                <a:cxn ang="0">
                  <a:pos x="T6" y="T7"/>
                </a:cxn>
                <a:cxn ang="0">
                  <a:pos x="T8" y="T9"/>
                </a:cxn>
                <a:cxn ang="0">
                  <a:pos x="T10" y="T11"/>
                </a:cxn>
                <a:cxn ang="0">
                  <a:pos x="T12" y="T13"/>
                </a:cxn>
              </a:cxnLst>
              <a:rect b="b" l="0" r="r" t="0"/>
              <a:pathLst>
                <a:path h="25" w="56">
                  <a:moveTo>
                    <a:pt x="52" y="6"/>
                  </a:moveTo>
                  <a:cubicBezTo>
                    <a:pt x="34" y="19"/>
                    <a:pt x="15" y="18"/>
                    <a:pt x="3" y="0"/>
                  </a:cubicBezTo>
                  <a:cubicBezTo>
                    <a:pt x="2" y="0"/>
                    <a:pt x="1" y="1"/>
                    <a:pt x="0" y="1"/>
                  </a:cubicBezTo>
                  <a:cubicBezTo>
                    <a:pt x="0" y="1"/>
                    <a:pt x="0" y="1"/>
                    <a:pt x="0" y="1"/>
                  </a:cubicBezTo>
                  <a:cubicBezTo>
                    <a:pt x="4" y="8"/>
                    <a:pt x="11" y="14"/>
                    <a:pt x="18" y="18"/>
                  </a:cubicBezTo>
                  <a:cubicBezTo>
                    <a:pt x="31" y="25"/>
                    <a:pt x="45" y="18"/>
                    <a:pt x="56" y="8"/>
                  </a:cubicBezTo>
                  <a:cubicBezTo>
                    <a:pt x="54" y="7"/>
                    <a:pt x="53" y="7"/>
                    <a:pt x="52" y="6"/>
                  </a:cubicBezTo>
                  <a:close/>
                </a:path>
              </a:pathLst>
            </a:custGeom>
            <a:solidFill>
              <a:srgbClr val="D9543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4" name="Freeform 150"/>
            <p:cNvSpPr/>
            <p:nvPr/>
          </p:nvSpPr>
          <p:spPr bwMode="auto">
            <a:xfrm>
              <a:off x="4822627" y="4569006"/>
              <a:ext cx="352626" cy="400238"/>
            </a:xfrm>
            <a:custGeom>
              <a:gdLst>
                <a:gd fmla="*/ 117 w 120" name="T0"/>
                <a:gd fmla="*/ 48 h 137" name="T1"/>
                <a:gd fmla="*/ 83 w 120" name="T2"/>
                <a:gd fmla="*/ 7 h 137" name="T3"/>
                <a:gd fmla="*/ 83 w 120" name="T4"/>
                <a:gd fmla="*/ 7 h 137" name="T5"/>
                <a:gd fmla="*/ 45 w 120" name="T6"/>
                <a:gd fmla="*/ 17 h 137" name="T7"/>
                <a:gd fmla="*/ 27 w 120" name="T8"/>
                <a:gd fmla="*/ 0 h 137" name="T9"/>
                <a:gd fmla="*/ 27 w 120" name="T10"/>
                <a:gd fmla="*/ 0 h 137" name="T11"/>
                <a:gd fmla="*/ 2 w 120" name="T12"/>
                <a:gd fmla="*/ 39 h 137" name="T13"/>
                <a:gd fmla="*/ 1 w 120" name="T14"/>
                <a:gd fmla="*/ 96 h 137" name="T15"/>
                <a:gd fmla="*/ 108 w 120" name="T16"/>
                <a:gd fmla="*/ 137 h 137" name="T17"/>
                <a:gd fmla="*/ 117 w 120" name="T18"/>
                <a:gd fmla="*/ 48 h 13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7" w="120">
                  <a:moveTo>
                    <a:pt x="117" y="48"/>
                  </a:moveTo>
                  <a:cubicBezTo>
                    <a:pt x="116" y="28"/>
                    <a:pt x="97" y="15"/>
                    <a:pt x="83" y="7"/>
                  </a:cubicBezTo>
                  <a:cubicBezTo>
                    <a:pt x="83" y="7"/>
                    <a:pt x="83" y="7"/>
                    <a:pt x="83" y="7"/>
                  </a:cubicBezTo>
                  <a:cubicBezTo>
                    <a:pt x="72" y="17"/>
                    <a:pt x="58" y="24"/>
                    <a:pt x="45" y="17"/>
                  </a:cubicBezTo>
                  <a:cubicBezTo>
                    <a:pt x="38" y="13"/>
                    <a:pt x="31" y="7"/>
                    <a:pt x="27" y="0"/>
                  </a:cubicBezTo>
                  <a:cubicBezTo>
                    <a:pt x="27" y="0"/>
                    <a:pt x="27" y="0"/>
                    <a:pt x="27" y="0"/>
                  </a:cubicBezTo>
                  <a:cubicBezTo>
                    <a:pt x="11" y="8"/>
                    <a:pt x="3" y="25"/>
                    <a:pt x="2" y="39"/>
                  </a:cubicBezTo>
                  <a:cubicBezTo>
                    <a:pt x="0" y="63"/>
                    <a:pt x="1" y="96"/>
                    <a:pt x="1" y="96"/>
                  </a:cubicBezTo>
                  <a:cubicBezTo>
                    <a:pt x="108" y="137"/>
                    <a:pt x="108" y="137"/>
                    <a:pt x="108" y="137"/>
                  </a:cubicBezTo>
                  <a:cubicBezTo>
                    <a:pt x="108" y="137"/>
                    <a:pt x="120" y="79"/>
                    <a:pt x="117" y="48"/>
                  </a:cubicBezTo>
                  <a:close/>
                </a:path>
              </a:pathLst>
            </a:custGeom>
            <a:solidFill>
              <a:srgbClr val="F3724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5" name="Freeform 151"/>
            <p:cNvSpPr/>
            <p:nvPr/>
          </p:nvSpPr>
          <p:spPr bwMode="auto">
            <a:xfrm>
              <a:off x="4803284" y="4234234"/>
              <a:ext cx="330308" cy="383871"/>
            </a:xfrm>
            <a:custGeom>
              <a:gdLst>
                <a:gd fmla="*/ 93 w 113" name="T0"/>
                <a:gd fmla="*/ 98 h 131" name="T1"/>
                <a:gd fmla="*/ 83 w 113" name="T2"/>
                <a:gd fmla="*/ 26 h 131" name="T3"/>
                <a:gd fmla="*/ 32 w 113" name="T4"/>
                <a:gd fmla="*/ 104 h 131" name="T5"/>
                <a:gd fmla="*/ 93 w 113" name="T6"/>
                <a:gd fmla="*/ 98 h 131" name="T7"/>
              </a:gdLst>
              <a:cxnLst>
                <a:cxn ang="0">
                  <a:pos x="T0" y="T1"/>
                </a:cxn>
                <a:cxn ang="0">
                  <a:pos x="T2" y="T3"/>
                </a:cxn>
                <a:cxn ang="0">
                  <a:pos x="T4" y="T5"/>
                </a:cxn>
                <a:cxn ang="0">
                  <a:pos x="T6" y="T7"/>
                </a:cxn>
              </a:cxnLst>
              <a:rect b="b" l="0" r="r" t="0"/>
              <a:pathLst>
                <a:path h="131" w="113">
                  <a:moveTo>
                    <a:pt x="93" y="98"/>
                  </a:moveTo>
                  <a:cubicBezTo>
                    <a:pt x="93" y="98"/>
                    <a:pt x="113" y="52"/>
                    <a:pt x="83" y="26"/>
                  </a:cubicBezTo>
                  <a:cubicBezTo>
                    <a:pt x="53" y="0"/>
                    <a:pt x="0" y="51"/>
                    <a:pt x="32" y="104"/>
                  </a:cubicBezTo>
                  <a:cubicBezTo>
                    <a:pt x="49" y="131"/>
                    <a:pt x="88" y="117"/>
                    <a:pt x="93" y="98"/>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6" name="Freeform 152"/>
            <p:cNvSpPr/>
            <p:nvPr/>
          </p:nvSpPr>
          <p:spPr bwMode="auto">
            <a:xfrm>
              <a:off x="4822627" y="4249113"/>
              <a:ext cx="299063" cy="316917"/>
            </a:xfrm>
            <a:custGeom>
              <a:gdLst>
                <a:gd fmla="*/ 92 w 102" name="T0"/>
                <a:gd fmla="*/ 88 h 108" name="T1"/>
                <a:gd fmla="*/ 95 w 102" name="T2"/>
                <a:gd fmla="*/ 45 h 108" name="T3"/>
                <a:gd fmla="*/ 19 w 102" name="T4"/>
                <a:gd fmla="*/ 26 h 108" name="T5"/>
                <a:gd fmla="*/ 24 w 102" name="T6"/>
                <a:gd fmla="*/ 70 h 108" name="T7"/>
                <a:gd fmla="*/ 64 w 102" name="T8"/>
                <a:gd fmla="*/ 59 h 108" name="T9"/>
                <a:gd fmla="*/ 72 w 102" name="T10"/>
                <a:gd fmla="*/ 76 h 108" name="T11"/>
                <a:gd fmla="*/ 84 w 102" name="T12"/>
                <a:gd fmla="*/ 69 h 108" name="T13"/>
                <a:gd fmla="*/ 78 w 102" name="T14"/>
                <a:gd fmla="*/ 88 h 108" name="T15"/>
                <a:gd fmla="*/ 92 w 102" name="T16"/>
                <a:gd fmla="*/ 88 h 10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8" w="102">
                  <a:moveTo>
                    <a:pt x="92" y="88"/>
                  </a:moveTo>
                  <a:cubicBezTo>
                    <a:pt x="92" y="88"/>
                    <a:pt x="102" y="76"/>
                    <a:pt x="95" y="45"/>
                  </a:cubicBezTo>
                  <a:cubicBezTo>
                    <a:pt x="88" y="14"/>
                    <a:pt x="45" y="0"/>
                    <a:pt x="19" y="26"/>
                  </a:cubicBezTo>
                  <a:cubicBezTo>
                    <a:pt x="6" y="39"/>
                    <a:pt x="0" y="65"/>
                    <a:pt x="24" y="70"/>
                  </a:cubicBezTo>
                  <a:cubicBezTo>
                    <a:pt x="49" y="75"/>
                    <a:pt x="64" y="59"/>
                    <a:pt x="64" y="59"/>
                  </a:cubicBezTo>
                  <a:cubicBezTo>
                    <a:pt x="64" y="59"/>
                    <a:pt x="63" y="63"/>
                    <a:pt x="72" y="76"/>
                  </a:cubicBezTo>
                  <a:cubicBezTo>
                    <a:pt x="72" y="76"/>
                    <a:pt x="76" y="64"/>
                    <a:pt x="84" y="69"/>
                  </a:cubicBezTo>
                  <a:cubicBezTo>
                    <a:pt x="92" y="73"/>
                    <a:pt x="85" y="90"/>
                    <a:pt x="78" y="88"/>
                  </a:cubicBezTo>
                  <a:cubicBezTo>
                    <a:pt x="78" y="88"/>
                    <a:pt x="81" y="108"/>
                    <a:pt x="92" y="88"/>
                  </a:cubicBezTo>
                  <a:close/>
                </a:path>
              </a:pathLst>
            </a:custGeom>
            <a:solidFill>
              <a:srgbClr val="5C3C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7" name="Freeform 153"/>
            <p:cNvSpPr/>
            <p:nvPr/>
          </p:nvSpPr>
          <p:spPr bwMode="auto">
            <a:xfrm>
              <a:off x="4858336" y="5150764"/>
              <a:ext cx="105639" cy="244011"/>
            </a:xfrm>
            <a:custGeom>
              <a:gdLst>
                <a:gd fmla="*/ 18 w 36" name="T0"/>
                <a:gd fmla="*/ 0 h 83" name="T1"/>
                <a:gd fmla="*/ 0 w 36" name="T2"/>
                <a:gd fmla="*/ 19 h 83" name="T3"/>
                <a:gd fmla="*/ 0 w 36" name="T4"/>
                <a:gd fmla="*/ 64 h 83" name="T5"/>
                <a:gd fmla="*/ 0 w 36" name="T6"/>
                <a:gd fmla="*/ 77 h 83" name="T7"/>
                <a:gd fmla="*/ 36 w 36" name="T8"/>
                <a:gd fmla="*/ 80 h 83" name="T9"/>
                <a:gd fmla="*/ 36 w 36" name="T10"/>
                <a:gd fmla="*/ 67 h 83" name="T11"/>
                <a:gd fmla="*/ 36 w 36" name="T12"/>
                <a:gd fmla="*/ 19 h 83" name="T13"/>
                <a:gd fmla="*/ 18 w 36" name="T14"/>
                <a:gd fmla="*/ 0 h 8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3" w="36">
                  <a:moveTo>
                    <a:pt x="18" y="0"/>
                  </a:moveTo>
                  <a:cubicBezTo>
                    <a:pt x="8" y="0"/>
                    <a:pt x="0" y="9"/>
                    <a:pt x="0" y="19"/>
                  </a:cubicBezTo>
                  <a:cubicBezTo>
                    <a:pt x="0" y="64"/>
                    <a:pt x="0" y="64"/>
                    <a:pt x="0" y="64"/>
                  </a:cubicBezTo>
                  <a:cubicBezTo>
                    <a:pt x="0" y="77"/>
                    <a:pt x="0" y="77"/>
                    <a:pt x="0" y="77"/>
                  </a:cubicBezTo>
                  <a:cubicBezTo>
                    <a:pt x="11" y="76"/>
                    <a:pt x="24" y="83"/>
                    <a:pt x="36" y="80"/>
                  </a:cubicBezTo>
                  <a:cubicBezTo>
                    <a:pt x="36" y="67"/>
                    <a:pt x="36" y="67"/>
                    <a:pt x="36" y="67"/>
                  </a:cubicBezTo>
                  <a:cubicBezTo>
                    <a:pt x="36" y="19"/>
                    <a:pt x="36" y="19"/>
                    <a:pt x="36" y="19"/>
                  </a:cubicBezTo>
                  <a:cubicBezTo>
                    <a:pt x="36" y="9"/>
                    <a:pt x="28" y="0"/>
                    <a:pt x="18" y="0"/>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8" name="Freeform 154"/>
            <p:cNvSpPr/>
            <p:nvPr/>
          </p:nvSpPr>
          <p:spPr bwMode="auto">
            <a:xfrm>
              <a:off x="4858336" y="5373945"/>
              <a:ext cx="105639" cy="81833"/>
            </a:xfrm>
            <a:custGeom>
              <a:gdLst>
                <a:gd fmla="*/ 0 w 36" name="T0"/>
                <a:gd fmla="*/ 1 h 28" name="T1"/>
                <a:gd fmla="*/ 0 w 36" name="T2"/>
                <a:gd fmla="*/ 10 h 28" name="T3"/>
                <a:gd fmla="*/ 18 w 36" name="T4"/>
                <a:gd fmla="*/ 28 h 28" name="T5"/>
                <a:gd fmla="*/ 36 w 36" name="T6"/>
                <a:gd fmla="*/ 10 h 28" name="T7"/>
                <a:gd fmla="*/ 36 w 36" name="T8"/>
                <a:gd fmla="*/ 4 h 28" name="T9"/>
                <a:gd fmla="*/ 0 w 36" name="T10"/>
                <a:gd fmla="*/ 1 h 28" name="T11"/>
              </a:gdLst>
              <a:cxnLst>
                <a:cxn ang="0">
                  <a:pos x="T0" y="T1"/>
                </a:cxn>
                <a:cxn ang="0">
                  <a:pos x="T2" y="T3"/>
                </a:cxn>
                <a:cxn ang="0">
                  <a:pos x="T4" y="T5"/>
                </a:cxn>
                <a:cxn ang="0">
                  <a:pos x="T6" y="T7"/>
                </a:cxn>
                <a:cxn ang="0">
                  <a:pos x="T8" y="T9"/>
                </a:cxn>
                <a:cxn ang="0">
                  <a:pos x="T10" y="T11"/>
                </a:cxn>
              </a:cxnLst>
              <a:rect b="b" l="0" r="r" t="0"/>
              <a:pathLst>
                <a:path h="28" w="36">
                  <a:moveTo>
                    <a:pt x="0" y="1"/>
                  </a:moveTo>
                  <a:cubicBezTo>
                    <a:pt x="0" y="10"/>
                    <a:pt x="0" y="10"/>
                    <a:pt x="0" y="10"/>
                  </a:cubicBezTo>
                  <a:cubicBezTo>
                    <a:pt x="0" y="20"/>
                    <a:pt x="8" y="28"/>
                    <a:pt x="18" y="28"/>
                  </a:cubicBezTo>
                  <a:cubicBezTo>
                    <a:pt x="28" y="28"/>
                    <a:pt x="36" y="20"/>
                    <a:pt x="36" y="10"/>
                  </a:cubicBezTo>
                  <a:cubicBezTo>
                    <a:pt x="36" y="4"/>
                    <a:pt x="36" y="4"/>
                    <a:pt x="36" y="4"/>
                  </a:cubicBezTo>
                  <a:cubicBezTo>
                    <a:pt x="24" y="7"/>
                    <a:pt x="11" y="0"/>
                    <a:pt x="0" y="1"/>
                  </a:cubicBezTo>
                  <a:close/>
                </a:path>
              </a:pathLst>
            </a:custGeom>
            <a:solidFill>
              <a:srgbClr val="9956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9" name="Freeform 155"/>
            <p:cNvSpPr/>
            <p:nvPr/>
          </p:nvSpPr>
          <p:spPr bwMode="auto">
            <a:xfrm>
              <a:off x="4794357" y="5376921"/>
              <a:ext cx="127957" cy="117542"/>
            </a:xfrm>
            <a:custGeom>
              <a:gdLst>
                <a:gd fmla="*/ 22 w 44" name="T0"/>
                <a:gd fmla="*/ 0 h 40" name="T1"/>
                <a:gd fmla="*/ 4 w 44" name="T2"/>
                <a:gd fmla="*/ 30 h 40" name="T3"/>
                <a:gd fmla="*/ 40 w 44" name="T4"/>
                <a:gd fmla="*/ 27 h 40" name="T5"/>
                <a:gd fmla="*/ 22 w 44" name="T6"/>
                <a:gd fmla="*/ 0 h 40" name="T7"/>
              </a:gdLst>
              <a:cxnLst>
                <a:cxn ang="0">
                  <a:pos x="T0" y="T1"/>
                </a:cxn>
                <a:cxn ang="0">
                  <a:pos x="T2" y="T3"/>
                </a:cxn>
                <a:cxn ang="0">
                  <a:pos x="T4" y="T5"/>
                </a:cxn>
                <a:cxn ang="0">
                  <a:pos x="T6" y="T7"/>
                </a:cxn>
              </a:cxnLst>
              <a:rect b="b" l="0" r="r" t="0"/>
              <a:pathLst>
                <a:path h="40" w="44">
                  <a:moveTo>
                    <a:pt x="22" y="0"/>
                  </a:moveTo>
                  <a:cubicBezTo>
                    <a:pt x="22" y="0"/>
                    <a:pt x="0" y="20"/>
                    <a:pt x="4" y="30"/>
                  </a:cubicBezTo>
                  <a:cubicBezTo>
                    <a:pt x="9" y="40"/>
                    <a:pt x="40" y="27"/>
                    <a:pt x="40" y="27"/>
                  </a:cubicBezTo>
                  <a:cubicBezTo>
                    <a:pt x="40" y="27"/>
                    <a:pt x="44" y="0"/>
                    <a:pt x="22" y="0"/>
                  </a:cubicBezTo>
                  <a:close/>
                </a:path>
              </a:pathLst>
            </a:custGeom>
            <a:solidFill>
              <a:srgbClr val="9956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0" name="Freeform 156"/>
            <p:cNvSpPr/>
            <p:nvPr/>
          </p:nvSpPr>
          <p:spPr bwMode="auto">
            <a:xfrm>
              <a:off x="4679791" y="5098689"/>
              <a:ext cx="105639" cy="242524"/>
            </a:xfrm>
            <a:custGeom>
              <a:gdLst>
                <a:gd fmla="*/ 18 w 36" name="T0"/>
                <a:gd fmla="*/ 0 h 83" name="T1"/>
                <a:gd fmla="*/ 0 w 36" name="T2"/>
                <a:gd fmla="*/ 18 h 83" name="T3"/>
                <a:gd fmla="*/ 0 w 36" name="T4"/>
                <a:gd fmla="*/ 63 h 83" name="T5"/>
                <a:gd fmla="*/ 0 w 36" name="T6"/>
                <a:gd fmla="*/ 77 h 83" name="T7"/>
                <a:gd fmla="*/ 36 w 36" name="T8"/>
                <a:gd fmla="*/ 79 h 83" name="T9"/>
                <a:gd fmla="*/ 36 w 36" name="T10"/>
                <a:gd fmla="*/ 66 h 83" name="T11"/>
                <a:gd fmla="*/ 36 w 36" name="T12"/>
                <a:gd fmla="*/ 18 h 83" name="T13"/>
                <a:gd fmla="*/ 18 w 36" name="T14"/>
                <a:gd fmla="*/ 0 h 8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3" w="36">
                  <a:moveTo>
                    <a:pt x="18" y="0"/>
                  </a:moveTo>
                  <a:cubicBezTo>
                    <a:pt x="8" y="0"/>
                    <a:pt x="0" y="8"/>
                    <a:pt x="0" y="18"/>
                  </a:cubicBezTo>
                  <a:cubicBezTo>
                    <a:pt x="0" y="63"/>
                    <a:pt x="0" y="63"/>
                    <a:pt x="0" y="63"/>
                  </a:cubicBezTo>
                  <a:cubicBezTo>
                    <a:pt x="0" y="77"/>
                    <a:pt x="0" y="77"/>
                    <a:pt x="0" y="77"/>
                  </a:cubicBezTo>
                  <a:cubicBezTo>
                    <a:pt x="11" y="75"/>
                    <a:pt x="24" y="83"/>
                    <a:pt x="36" y="79"/>
                  </a:cubicBezTo>
                  <a:cubicBezTo>
                    <a:pt x="36" y="66"/>
                    <a:pt x="36" y="66"/>
                    <a:pt x="36" y="66"/>
                  </a:cubicBezTo>
                  <a:cubicBezTo>
                    <a:pt x="36" y="18"/>
                    <a:pt x="36" y="18"/>
                    <a:pt x="36" y="18"/>
                  </a:cubicBezTo>
                  <a:cubicBezTo>
                    <a:pt x="36" y="8"/>
                    <a:pt x="28" y="0"/>
                    <a:pt x="18" y="0"/>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1" name="Freeform 157"/>
            <p:cNvSpPr/>
            <p:nvPr/>
          </p:nvSpPr>
          <p:spPr bwMode="auto">
            <a:xfrm>
              <a:off x="4679791" y="5318894"/>
              <a:ext cx="105639" cy="81833"/>
            </a:xfrm>
            <a:custGeom>
              <a:gdLst>
                <a:gd fmla="*/ 0 w 36" name="T0"/>
                <a:gd fmla="*/ 2 h 28" name="T1"/>
                <a:gd fmla="*/ 0 w 36" name="T2"/>
                <a:gd fmla="*/ 10 h 28" name="T3"/>
                <a:gd fmla="*/ 18 w 36" name="T4"/>
                <a:gd fmla="*/ 28 h 28" name="T5"/>
                <a:gd fmla="*/ 36 w 36" name="T6"/>
                <a:gd fmla="*/ 10 h 28" name="T7"/>
                <a:gd fmla="*/ 36 w 36" name="T8"/>
                <a:gd fmla="*/ 4 h 28" name="T9"/>
                <a:gd fmla="*/ 0 w 36" name="T10"/>
                <a:gd fmla="*/ 2 h 28" name="T11"/>
              </a:gdLst>
              <a:cxnLst>
                <a:cxn ang="0">
                  <a:pos x="T0" y="T1"/>
                </a:cxn>
                <a:cxn ang="0">
                  <a:pos x="T2" y="T3"/>
                </a:cxn>
                <a:cxn ang="0">
                  <a:pos x="T4" y="T5"/>
                </a:cxn>
                <a:cxn ang="0">
                  <a:pos x="T6" y="T7"/>
                </a:cxn>
                <a:cxn ang="0">
                  <a:pos x="T8" y="T9"/>
                </a:cxn>
                <a:cxn ang="0">
                  <a:pos x="T10" y="T11"/>
                </a:cxn>
              </a:cxnLst>
              <a:rect b="b" l="0" r="r" t="0"/>
              <a:pathLst>
                <a:path h="28" w="36">
                  <a:moveTo>
                    <a:pt x="0" y="2"/>
                  </a:moveTo>
                  <a:cubicBezTo>
                    <a:pt x="0" y="10"/>
                    <a:pt x="0" y="10"/>
                    <a:pt x="0" y="10"/>
                  </a:cubicBezTo>
                  <a:cubicBezTo>
                    <a:pt x="0" y="20"/>
                    <a:pt x="8" y="28"/>
                    <a:pt x="18" y="28"/>
                  </a:cubicBezTo>
                  <a:cubicBezTo>
                    <a:pt x="28" y="28"/>
                    <a:pt x="36" y="20"/>
                    <a:pt x="36" y="10"/>
                  </a:cubicBezTo>
                  <a:cubicBezTo>
                    <a:pt x="36" y="4"/>
                    <a:pt x="36" y="4"/>
                    <a:pt x="36" y="4"/>
                  </a:cubicBezTo>
                  <a:cubicBezTo>
                    <a:pt x="24" y="8"/>
                    <a:pt x="11" y="0"/>
                    <a:pt x="0" y="2"/>
                  </a:cubicBezTo>
                  <a:close/>
                </a:path>
              </a:pathLst>
            </a:custGeom>
            <a:solidFill>
              <a:srgbClr val="9956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2" name="Freeform 158"/>
            <p:cNvSpPr/>
            <p:nvPr/>
          </p:nvSpPr>
          <p:spPr bwMode="auto">
            <a:xfrm>
              <a:off x="4615812" y="5321870"/>
              <a:ext cx="127957" cy="116054"/>
            </a:xfrm>
            <a:custGeom>
              <a:gdLst>
                <a:gd fmla="*/ 22 w 44" name="T0"/>
                <a:gd fmla="*/ 1 h 40" name="T1"/>
                <a:gd fmla="*/ 4 w 44" name="T2"/>
                <a:gd fmla="*/ 30 h 40" name="T3"/>
                <a:gd fmla="*/ 40 w 44" name="T4"/>
                <a:gd fmla="*/ 27 h 40" name="T5"/>
                <a:gd fmla="*/ 22 w 44" name="T6"/>
                <a:gd fmla="*/ 1 h 40" name="T7"/>
              </a:gdLst>
              <a:cxnLst>
                <a:cxn ang="0">
                  <a:pos x="T0" y="T1"/>
                </a:cxn>
                <a:cxn ang="0">
                  <a:pos x="T2" y="T3"/>
                </a:cxn>
                <a:cxn ang="0">
                  <a:pos x="T4" y="T5"/>
                </a:cxn>
                <a:cxn ang="0">
                  <a:pos x="T6" y="T7"/>
                </a:cxn>
              </a:cxnLst>
              <a:rect b="b" l="0" r="r" t="0"/>
              <a:pathLst>
                <a:path h="40" w="44">
                  <a:moveTo>
                    <a:pt x="22" y="1"/>
                  </a:moveTo>
                  <a:cubicBezTo>
                    <a:pt x="22" y="1"/>
                    <a:pt x="0" y="21"/>
                    <a:pt x="4" y="30"/>
                  </a:cubicBezTo>
                  <a:cubicBezTo>
                    <a:pt x="9" y="40"/>
                    <a:pt x="40" y="27"/>
                    <a:pt x="40" y="27"/>
                  </a:cubicBezTo>
                  <a:cubicBezTo>
                    <a:pt x="40" y="27"/>
                    <a:pt x="44" y="0"/>
                    <a:pt x="22" y="1"/>
                  </a:cubicBezTo>
                  <a:close/>
                </a:path>
              </a:pathLst>
            </a:custGeom>
            <a:solidFill>
              <a:srgbClr val="9956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3" name="Freeform 159"/>
            <p:cNvSpPr/>
            <p:nvPr/>
          </p:nvSpPr>
          <p:spPr bwMode="auto">
            <a:xfrm>
              <a:off x="4800309" y="5198376"/>
              <a:ext cx="72906" cy="157715"/>
            </a:xfrm>
            <a:custGeom>
              <a:gdLst>
                <a:gd fmla="*/ 25 w 25" name="T0"/>
                <a:gd fmla="*/ 51 h 54" name="T1"/>
                <a:gd fmla="*/ 25 w 25" name="T2"/>
                <a:gd fmla="*/ 6 h 54" name="T3"/>
                <a:gd fmla="*/ 13 w 25" name="T4"/>
                <a:gd fmla="*/ 0 h 54" name="T5"/>
                <a:gd fmla="*/ 0 w 25" name="T6"/>
                <a:gd fmla="*/ 6 h 54" name="T7"/>
                <a:gd fmla="*/ 0 w 25" name="T8"/>
                <a:gd fmla="*/ 51 h 54" name="T9"/>
                <a:gd fmla="*/ 25 w 25" name="T10"/>
                <a:gd fmla="*/ 51 h 54" name="T11"/>
              </a:gdLst>
              <a:cxnLst>
                <a:cxn ang="0">
                  <a:pos x="T0" y="T1"/>
                </a:cxn>
                <a:cxn ang="0">
                  <a:pos x="T2" y="T3"/>
                </a:cxn>
                <a:cxn ang="0">
                  <a:pos x="T4" y="T5"/>
                </a:cxn>
                <a:cxn ang="0">
                  <a:pos x="T6" y="T7"/>
                </a:cxn>
                <a:cxn ang="0">
                  <a:pos x="T8" y="T9"/>
                </a:cxn>
                <a:cxn ang="0">
                  <a:pos x="T10" y="T11"/>
                </a:cxn>
              </a:cxnLst>
              <a:rect b="b" l="0" r="r" t="0"/>
              <a:pathLst>
                <a:path h="54" w="25">
                  <a:moveTo>
                    <a:pt x="25" y="51"/>
                  </a:moveTo>
                  <a:cubicBezTo>
                    <a:pt x="25" y="6"/>
                    <a:pt x="25" y="6"/>
                    <a:pt x="25" y="6"/>
                  </a:cubicBezTo>
                  <a:cubicBezTo>
                    <a:pt x="25" y="3"/>
                    <a:pt x="20" y="0"/>
                    <a:pt x="13" y="0"/>
                  </a:cubicBezTo>
                  <a:cubicBezTo>
                    <a:pt x="6" y="0"/>
                    <a:pt x="0" y="3"/>
                    <a:pt x="0" y="6"/>
                  </a:cubicBezTo>
                  <a:cubicBezTo>
                    <a:pt x="0" y="51"/>
                    <a:pt x="0" y="51"/>
                    <a:pt x="0" y="51"/>
                  </a:cubicBezTo>
                  <a:cubicBezTo>
                    <a:pt x="9" y="53"/>
                    <a:pt x="17" y="54"/>
                    <a:pt x="25" y="51"/>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4" name="Freeform 160"/>
            <p:cNvSpPr/>
            <p:nvPr/>
          </p:nvSpPr>
          <p:spPr bwMode="auto">
            <a:xfrm>
              <a:off x="4800309" y="5347163"/>
              <a:ext cx="72906" cy="241035"/>
            </a:xfrm>
            <a:custGeom>
              <a:gdLst>
                <a:gd fmla="*/ 0 w 25" name="T0"/>
                <a:gd fmla="*/ 0 h 82" name="T1"/>
                <a:gd fmla="*/ 0 w 25" name="T2"/>
                <a:gd fmla="*/ 76 h 82" name="T3"/>
                <a:gd fmla="*/ 13 w 25" name="T4"/>
                <a:gd fmla="*/ 82 h 82" name="T5"/>
                <a:gd fmla="*/ 25 w 25" name="T6"/>
                <a:gd fmla="*/ 76 h 82" name="T7"/>
                <a:gd fmla="*/ 25 w 25" name="T8"/>
                <a:gd fmla="*/ 0 h 82" name="T9"/>
                <a:gd fmla="*/ 0 w 25" name="T10"/>
                <a:gd fmla="*/ 0 h 82" name="T11"/>
              </a:gdLst>
              <a:cxnLst>
                <a:cxn ang="0">
                  <a:pos x="T0" y="T1"/>
                </a:cxn>
                <a:cxn ang="0">
                  <a:pos x="T2" y="T3"/>
                </a:cxn>
                <a:cxn ang="0">
                  <a:pos x="T4" y="T5"/>
                </a:cxn>
                <a:cxn ang="0">
                  <a:pos x="T6" y="T7"/>
                </a:cxn>
                <a:cxn ang="0">
                  <a:pos x="T8" y="T9"/>
                </a:cxn>
                <a:cxn ang="0">
                  <a:pos x="T10" y="T11"/>
                </a:cxn>
              </a:cxnLst>
              <a:rect b="b" l="0" r="r" t="0"/>
              <a:pathLst>
                <a:path h="82" w="25">
                  <a:moveTo>
                    <a:pt x="0" y="0"/>
                  </a:moveTo>
                  <a:cubicBezTo>
                    <a:pt x="0" y="76"/>
                    <a:pt x="0" y="76"/>
                    <a:pt x="0" y="76"/>
                  </a:cubicBezTo>
                  <a:cubicBezTo>
                    <a:pt x="0" y="80"/>
                    <a:pt x="6" y="82"/>
                    <a:pt x="13" y="82"/>
                  </a:cubicBezTo>
                  <a:cubicBezTo>
                    <a:pt x="20" y="82"/>
                    <a:pt x="25" y="80"/>
                    <a:pt x="25" y="76"/>
                  </a:cubicBezTo>
                  <a:cubicBezTo>
                    <a:pt x="25" y="0"/>
                    <a:pt x="25" y="0"/>
                    <a:pt x="25" y="0"/>
                  </a:cubicBezTo>
                  <a:cubicBezTo>
                    <a:pt x="17" y="3"/>
                    <a:pt x="9" y="2"/>
                    <a:pt x="0" y="0"/>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5" name="Freeform 161"/>
            <p:cNvSpPr/>
            <p:nvPr/>
          </p:nvSpPr>
          <p:spPr bwMode="auto">
            <a:xfrm>
              <a:off x="5151447" y="5165643"/>
              <a:ext cx="72906" cy="255914"/>
            </a:xfrm>
            <a:custGeom>
              <a:gdLst>
                <a:gd fmla="*/ 0 w 25" name="T0"/>
                <a:gd fmla="*/ 81 h 87" name="T1"/>
                <a:gd fmla="*/ 13 w 25" name="T2"/>
                <a:gd fmla="*/ 87 h 87" name="T3"/>
                <a:gd fmla="*/ 25 w 25" name="T4"/>
                <a:gd fmla="*/ 81 h 87" name="T5"/>
                <a:gd fmla="*/ 25 w 25" name="T6"/>
                <a:gd fmla="*/ 0 h 87" name="T7"/>
                <a:gd fmla="*/ 0 w 25" name="T8"/>
                <a:gd fmla="*/ 11 h 87" name="T9"/>
                <a:gd fmla="*/ 0 w 25" name="T10"/>
                <a:gd fmla="*/ 81 h 87" name="T11"/>
              </a:gdLst>
              <a:cxnLst>
                <a:cxn ang="0">
                  <a:pos x="T0" y="T1"/>
                </a:cxn>
                <a:cxn ang="0">
                  <a:pos x="T2" y="T3"/>
                </a:cxn>
                <a:cxn ang="0">
                  <a:pos x="T4" y="T5"/>
                </a:cxn>
                <a:cxn ang="0">
                  <a:pos x="T6" y="T7"/>
                </a:cxn>
                <a:cxn ang="0">
                  <a:pos x="T8" y="T9"/>
                </a:cxn>
                <a:cxn ang="0">
                  <a:pos x="T10" y="T11"/>
                </a:cxn>
              </a:cxnLst>
              <a:rect b="b" l="0" r="r" t="0"/>
              <a:pathLst>
                <a:path h="87" w="25">
                  <a:moveTo>
                    <a:pt x="0" y="81"/>
                  </a:moveTo>
                  <a:cubicBezTo>
                    <a:pt x="0" y="85"/>
                    <a:pt x="6" y="87"/>
                    <a:pt x="13" y="87"/>
                  </a:cubicBezTo>
                  <a:cubicBezTo>
                    <a:pt x="19" y="87"/>
                    <a:pt x="25" y="85"/>
                    <a:pt x="25" y="81"/>
                  </a:cubicBezTo>
                  <a:cubicBezTo>
                    <a:pt x="25" y="0"/>
                    <a:pt x="25" y="0"/>
                    <a:pt x="25" y="0"/>
                  </a:cubicBezTo>
                  <a:cubicBezTo>
                    <a:pt x="18" y="5"/>
                    <a:pt x="9" y="9"/>
                    <a:pt x="0" y="11"/>
                  </a:cubicBezTo>
                  <a:lnTo>
                    <a:pt x="0" y="81"/>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6" name="Freeform 162"/>
            <p:cNvSpPr/>
            <p:nvPr/>
          </p:nvSpPr>
          <p:spPr bwMode="auto">
            <a:xfrm>
              <a:off x="5151447" y="5037686"/>
              <a:ext cx="72906" cy="160690"/>
            </a:xfrm>
            <a:custGeom>
              <a:gdLst>
                <a:gd fmla="*/ 13 w 25" name="T0"/>
                <a:gd fmla="*/ 0 h 55" name="T1"/>
                <a:gd fmla="*/ 0 w 25" name="T2"/>
                <a:gd fmla="*/ 5 h 55" name="T3"/>
                <a:gd fmla="*/ 0 w 25" name="T4"/>
                <a:gd fmla="*/ 55 h 55" name="T5"/>
                <a:gd fmla="*/ 25 w 25" name="T6"/>
                <a:gd fmla="*/ 44 h 55" name="T7"/>
                <a:gd fmla="*/ 25 w 25" name="T8"/>
                <a:gd fmla="*/ 5 h 55" name="T9"/>
                <a:gd fmla="*/ 13 w 25" name="T10"/>
                <a:gd fmla="*/ 0 h 55" name="T11"/>
              </a:gdLst>
              <a:cxnLst>
                <a:cxn ang="0">
                  <a:pos x="T0" y="T1"/>
                </a:cxn>
                <a:cxn ang="0">
                  <a:pos x="T2" y="T3"/>
                </a:cxn>
                <a:cxn ang="0">
                  <a:pos x="T4" y="T5"/>
                </a:cxn>
                <a:cxn ang="0">
                  <a:pos x="T6" y="T7"/>
                </a:cxn>
                <a:cxn ang="0">
                  <a:pos x="T8" y="T9"/>
                </a:cxn>
                <a:cxn ang="0">
                  <a:pos x="T10" y="T11"/>
                </a:cxn>
              </a:cxnLst>
              <a:rect b="b" l="0" r="r" t="0"/>
              <a:pathLst>
                <a:path h="55" w="25">
                  <a:moveTo>
                    <a:pt x="13" y="0"/>
                  </a:moveTo>
                  <a:cubicBezTo>
                    <a:pt x="6" y="0"/>
                    <a:pt x="0" y="2"/>
                    <a:pt x="0" y="5"/>
                  </a:cubicBezTo>
                  <a:cubicBezTo>
                    <a:pt x="0" y="55"/>
                    <a:pt x="0" y="55"/>
                    <a:pt x="0" y="55"/>
                  </a:cubicBezTo>
                  <a:cubicBezTo>
                    <a:pt x="9" y="53"/>
                    <a:pt x="18" y="49"/>
                    <a:pt x="25" y="44"/>
                  </a:cubicBezTo>
                  <a:cubicBezTo>
                    <a:pt x="25" y="5"/>
                    <a:pt x="25" y="5"/>
                    <a:pt x="25" y="5"/>
                  </a:cubicBezTo>
                  <a:cubicBezTo>
                    <a:pt x="25" y="2"/>
                    <a:pt x="19" y="0"/>
                    <a:pt x="13" y="0"/>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7" name="Freeform 163"/>
            <p:cNvSpPr/>
            <p:nvPr/>
          </p:nvSpPr>
          <p:spPr bwMode="auto">
            <a:xfrm>
              <a:off x="3926927" y="4781772"/>
              <a:ext cx="72906" cy="159203"/>
            </a:xfrm>
            <a:custGeom>
              <a:gdLst>
                <a:gd fmla="*/ 25 w 25" name="T0"/>
                <a:gd fmla="*/ 51 h 54" name="T1"/>
                <a:gd fmla="*/ 25 w 25" name="T2"/>
                <a:gd fmla="*/ 6 h 54" name="T3"/>
                <a:gd fmla="*/ 12 w 25" name="T4"/>
                <a:gd fmla="*/ 0 h 54" name="T5"/>
                <a:gd fmla="*/ 0 w 25" name="T6"/>
                <a:gd fmla="*/ 6 h 54" name="T7"/>
                <a:gd fmla="*/ 0 w 25" name="T8"/>
                <a:gd fmla="*/ 51 h 54" name="T9"/>
                <a:gd fmla="*/ 25 w 25" name="T10"/>
                <a:gd fmla="*/ 51 h 54" name="T11"/>
              </a:gdLst>
              <a:cxnLst>
                <a:cxn ang="0">
                  <a:pos x="T0" y="T1"/>
                </a:cxn>
                <a:cxn ang="0">
                  <a:pos x="T2" y="T3"/>
                </a:cxn>
                <a:cxn ang="0">
                  <a:pos x="T4" y="T5"/>
                </a:cxn>
                <a:cxn ang="0">
                  <a:pos x="T6" y="T7"/>
                </a:cxn>
                <a:cxn ang="0">
                  <a:pos x="T8" y="T9"/>
                </a:cxn>
                <a:cxn ang="0">
                  <a:pos x="T10" y="T11"/>
                </a:cxn>
              </a:cxnLst>
              <a:rect b="b" l="0" r="r" t="0"/>
              <a:pathLst>
                <a:path h="54" w="25">
                  <a:moveTo>
                    <a:pt x="25" y="51"/>
                  </a:moveTo>
                  <a:cubicBezTo>
                    <a:pt x="25" y="6"/>
                    <a:pt x="25" y="6"/>
                    <a:pt x="25" y="6"/>
                  </a:cubicBezTo>
                  <a:cubicBezTo>
                    <a:pt x="25" y="3"/>
                    <a:pt x="19" y="0"/>
                    <a:pt x="12" y="0"/>
                  </a:cubicBezTo>
                  <a:cubicBezTo>
                    <a:pt x="6" y="0"/>
                    <a:pt x="0" y="3"/>
                    <a:pt x="0" y="6"/>
                  </a:cubicBezTo>
                  <a:cubicBezTo>
                    <a:pt x="0" y="51"/>
                    <a:pt x="0" y="51"/>
                    <a:pt x="0" y="51"/>
                  </a:cubicBezTo>
                  <a:cubicBezTo>
                    <a:pt x="9" y="54"/>
                    <a:pt x="17" y="54"/>
                    <a:pt x="25" y="51"/>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8" name="Freeform 164"/>
            <p:cNvSpPr/>
            <p:nvPr/>
          </p:nvSpPr>
          <p:spPr bwMode="auto">
            <a:xfrm>
              <a:off x="3926927" y="4932047"/>
              <a:ext cx="72906" cy="242524"/>
            </a:xfrm>
            <a:custGeom>
              <a:gdLst>
                <a:gd fmla="*/ 0 w 25" name="T0"/>
                <a:gd fmla="*/ 0 h 83" name="T1"/>
                <a:gd fmla="*/ 0 w 25" name="T2"/>
                <a:gd fmla="*/ 77 h 83" name="T3"/>
                <a:gd fmla="*/ 12 w 25" name="T4"/>
                <a:gd fmla="*/ 83 h 83" name="T5"/>
                <a:gd fmla="*/ 25 w 25" name="T6"/>
                <a:gd fmla="*/ 77 h 83" name="T7"/>
                <a:gd fmla="*/ 25 w 25" name="T8"/>
                <a:gd fmla="*/ 0 h 83" name="T9"/>
                <a:gd fmla="*/ 0 w 25" name="T10"/>
                <a:gd fmla="*/ 0 h 83" name="T11"/>
              </a:gdLst>
              <a:cxnLst>
                <a:cxn ang="0">
                  <a:pos x="T0" y="T1"/>
                </a:cxn>
                <a:cxn ang="0">
                  <a:pos x="T2" y="T3"/>
                </a:cxn>
                <a:cxn ang="0">
                  <a:pos x="T4" y="T5"/>
                </a:cxn>
                <a:cxn ang="0">
                  <a:pos x="T6" y="T7"/>
                </a:cxn>
                <a:cxn ang="0">
                  <a:pos x="T8" y="T9"/>
                </a:cxn>
                <a:cxn ang="0">
                  <a:pos x="T10" y="T11"/>
                </a:cxn>
              </a:cxnLst>
              <a:rect b="b" l="0" r="r" t="0"/>
              <a:pathLst>
                <a:path h="83" w="25">
                  <a:moveTo>
                    <a:pt x="0" y="0"/>
                  </a:moveTo>
                  <a:cubicBezTo>
                    <a:pt x="0" y="77"/>
                    <a:pt x="0" y="77"/>
                    <a:pt x="0" y="77"/>
                  </a:cubicBezTo>
                  <a:cubicBezTo>
                    <a:pt x="0" y="80"/>
                    <a:pt x="6" y="83"/>
                    <a:pt x="12" y="83"/>
                  </a:cubicBezTo>
                  <a:cubicBezTo>
                    <a:pt x="19" y="83"/>
                    <a:pt x="25" y="80"/>
                    <a:pt x="25" y="77"/>
                  </a:cubicBezTo>
                  <a:cubicBezTo>
                    <a:pt x="25" y="0"/>
                    <a:pt x="25" y="0"/>
                    <a:pt x="25" y="0"/>
                  </a:cubicBezTo>
                  <a:cubicBezTo>
                    <a:pt x="17" y="3"/>
                    <a:pt x="9" y="3"/>
                    <a:pt x="0" y="0"/>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9" name="Freeform 165"/>
            <p:cNvSpPr/>
            <p:nvPr/>
          </p:nvSpPr>
          <p:spPr bwMode="auto">
            <a:xfrm>
              <a:off x="3877827" y="4569006"/>
              <a:ext cx="1400089" cy="665080"/>
            </a:xfrm>
            <a:custGeom>
              <a:gdLst>
                <a:gd fmla="*/ 295 w 941" name="T0"/>
                <a:gd fmla="*/ 0 h 447" name="T1"/>
                <a:gd fmla="*/ 0 w 941" name="T2"/>
                <a:gd fmla="*/ 139 h 447" name="T3"/>
                <a:gd fmla="*/ 645 w 941" name="T4"/>
                <a:gd fmla="*/ 447 h 447" name="T5"/>
                <a:gd fmla="*/ 941 w 941" name="T6"/>
                <a:gd fmla="*/ 307 h 447" name="T7"/>
                <a:gd fmla="*/ 295 w 941" name="T8"/>
                <a:gd fmla="*/ 0 h 447" name="T9"/>
              </a:gdLst>
              <a:cxnLst>
                <a:cxn ang="0">
                  <a:pos x="T0" y="T1"/>
                </a:cxn>
                <a:cxn ang="0">
                  <a:pos x="T2" y="T3"/>
                </a:cxn>
                <a:cxn ang="0">
                  <a:pos x="T4" y="T5"/>
                </a:cxn>
                <a:cxn ang="0">
                  <a:pos x="T6" y="T7"/>
                </a:cxn>
                <a:cxn ang="0">
                  <a:pos x="T8" y="T9"/>
                </a:cxn>
              </a:cxnLst>
              <a:rect b="b" l="0" r="r" t="0"/>
              <a:pathLst>
                <a:path h="447" w="941">
                  <a:moveTo>
                    <a:pt x="295" y="0"/>
                  </a:moveTo>
                  <a:lnTo>
                    <a:pt x="0" y="139"/>
                  </a:lnTo>
                  <a:lnTo>
                    <a:pt x="645" y="447"/>
                  </a:lnTo>
                  <a:lnTo>
                    <a:pt x="941" y="307"/>
                  </a:lnTo>
                  <a:lnTo>
                    <a:pt x="295" y="0"/>
                  </a:lnTo>
                  <a:close/>
                </a:path>
              </a:pathLst>
            </a:custGeom>
            <a:solidFill>
              <a:srgbClr val="43BA8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0" name="Freeform 166"/>
            <p:cNvSpPr/>
            <p:nvPr/>
          </p:nvSpPr>
          <p:spPr bwMode="auto">
            <a:xfrm>
              <a:off x="3877827" y="4569006"/>
              <a:ext cx="1400089" cy="665080"/>
            </a:xfrm>
            <a:custGeom>
              <a:gdLst>
                <a:gd fmla="*/ 295 w 941" name="T0"/>
                <a:gd fmla="*/ 0 h 447" name="T1"/>
                <a:gd fmla="*/ 0 w 941" name="T2"/>
                <a:gd fmla="*/ 139 h 447" name="T3"/>
                <a:gd fmla="*/ 645 w 941" name="T4"/>
                <a:gd fmla="*/ 447 h 447" name="T5"/>
                <a:gd fmla="*/ 941 w 941" name="T6"/>
                <a:gd fmla="*/ 307 h 447" name="T7"/>
                <a:gd fmla="*/ 295 w 941" name="T8"/>
                <a:gd fmla="*/ 0 h 447" name="T9"/>
              </a:gdLst>
              <a:cxnLst>
                <a:cxn ang="0">
                  <a:pos x="T0" y="T1"/>
                </a:cxn>
                <a:cxn ang="0">
                  <a:pos x="T2" y="T3"/>
                </a:cxn>
                <a:cxn ang="0">
                  <a:pos x="T4" y="T5"/>
                </a:cxn>
                <a:cxn ang="0">
                  <a:pos x="T6" y="T7"/>
                </a:cxn>
                <a:cxn ang="0">
                  <a:pos x="T8" y="T9"/>
                </a:cxn>
              </a:cxnLst>
              <a:rect b="b" l="0" r="r" t="0"/>
              <a:pathLst>
                <a:path h="447" w="941">
                  <a:moveTo>
                    <a:pt x="295" y="0"/>
                  </a:moveTo>
                  <a:lnTo>
                    <a:pt x="0" y="139"/>
                  </a:lnTo>
                  <a:lnTo>
                    <a:pt x="645" y="447"/>
                  </a:lnTo>
                  <a:lnTo>
                    <a:pt x="941" y="307"/>
                  </a:lnTo>
                  <a:lnTo>
                    <a:pt x="295"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1" name="Freeform 167"/>
            <p:cNvSpPr/>
            <p:nvPr/>
          </p:nvSpPr>
          <p:spPr bwMode="auto">
            <a:xfrm>
              <a:off x="3877827" y="4775820"/>
              <a:ext cx="959679" cy="519268"/>
            </a:xfrm>
            <a:custGeom>
              <a:gdLst>
                <a:gd fmla="*/ 645 w 645" name="T0"/>
                <a:gd fmla="*/ 349 h 349" name="T1"/>
                <a:gd fmla="*/ 0 w 645" name="T2"/>
                <a:gd fmla="*/ 42 h 349" name="T3"/>
                <a:gd fmla="*/ 0 w 645" name="T4"/>
                <a:gd fmla="*/ 0 h 349" name="T5"/>
                <a:gd fmla="*/ 645 w 645" name="T6"/>
                <a:gd fmla="*/ 308 h 349" name="T7"/>
                <a:gd fmla="*/ 645 w 645" name="T8"/>
                <a:gd fmla="*/ 349 h 349" name="T9"/>
              </a:gdLst>
              <a:cxnLst>
                <a:cxn ang="0">
                  <a:pos x="T0" y="T1"/>
                </a:cxn>
                <a:cxn ang="0">
                  <a:pos x="T2" y="T3"/>
                </a:cxn>
                <a:cxn ang="0">
                  <a:pos x="T4" y="T5"/>
                </a:cxn>
                <a:cxn ang="0">
                  <a:pos x="T6" y="T7"/>
                </a:cxn>
                <a:cxn ang="0">
                  <a:pos x="T8" y="T9"/>
                </a:cxn>
              </a:cxnLst>
              <a:rect b="b" l="0" r="r" t="0"/>
              <a:pathLst>
                <a:path h="349" w="645">
                  <a:moveTo>
                    <a:pt x="645" y="349"/>
                  </a:moveTo>
                  <a:lnTo>
                    <a:pt x="0" y="42"/>
                  </a:lnTo>
                  <a:lnTo>
                    <a:pt x="0" y="0"/>
                  </a:lnTo>
                  <a:lnTo>
                    <a:pt x="645" y="308"/>
                  </a:lnTo>
                  <a:lnTo>
                    <a:pt x="645" y="349"/>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2" name="Freeform 168"/>
            <p:cNvSpPr/>
            <p:nvPr/>
          </p:nvSpPr>
          <p:spPr bwMode="auto">
            <a:xfrm>
              <a:off x="4837506" y="5025783"/>
              <a:ext cx="440411" cy="269306"/>
            </a:xfrm>
            <a:custGeom>
              <a:gdLst>
                <a:gd fmla="*/ 0 w 296" name="T0"/>
                <a:gd fmla="*/ 181 h 181" name="T1"/>
                <a:gd fmla="*/ 296 w 296" name="T2"/>
                <a:gd fmla="*/ 41 h 181" name="T3"/>
                <a:gd fmla="*/ 296 w 296" name="T4"/>
                <a:gd fmla="*/ 0 h 181" name="T5"/>
                <a:gd fmla="*/ 0 w 296" name="T6"/>
                <a:gd fmla="*/ 140 h 181" name="T7"/>
                <a:gd fmla="*/ 0 w 296" name="T8"/>
                <a:gd fmla="*/ 181 h 181" name="T9"/>
              </a:gdLst>
              <a:cxnLst>
                <a:cxn ang="0">
                  <a:pos x="T0" y="T1"/>
                </a:cxn>
                <a:cxn ang="0">
                  <a:pos x="T2" y="T3"/>
                </a:cxn>
                <a:cxn ang="0">
                  <a:pos x="T4" y="T5"/>
                </a:cxn>
                <a:cxn ang="0">
                  <a:pos x="T6" y="T7"/>
                </a:cxn>
                <a:cxn ang="0">
                  <a:pos x="T8" y="T9"/>
                </a:cxn>
              </a:cxnLst>
              <a:rect b="b" l="0" r="r" t="0"/>
              <a:pathLst>
                <a:path h="181" w="296">
                  <a:moveTo>
                    <a:pt x="0" y="181"/>
                  </a:moveTo>
                  <a:lnTo>
                    <a:pt x="296" y="41"/>
                  </a:lnTo>
                  <a:lnTo>
                    <a:pt x="296" y="0"/>
                  </a:lnTo>
                  <a:lnTo>
                    <a:pt x="0" y="140"/>
                  </a:lnTo>
                  <a:lnTo>
                    <a:pt x="0" y="181"/>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3" name="Freeform 169"/>
            <p:cNvSpPr/>
            <p:nvPr/>
          </p:nvSpPr>
          <p:spPr bwMode="auto">
            <a:xfrm>
              <a:off x="4272114" y="4714818"/>
              <a:ext cx="261866" cy="123494"/>
            </a:xfrm>
            <a:custGeom>
              <a:gdLst>
                <a:gd fmla="*/ 99 w 176" name="T0"/>
                <a:gd fmla="*/ 0 h 83" name="T1"/>
                <a:gd fmla="*/ 176 w 176" name="T2"/>
                <a:gd fmla="*/ 35 h 83" name="T3"/>
                <a:gd fmla="*/ 75 w 176" name="T4"/>
                <a:gd fmla="*/ 83 h 83" name="T5"/>
                <a:gd fmla="*/ 0 w 176" name="T6"/>
                <a:gd fmla="*/ 47 h 83" name="T7"/>
                <a:gd fmla="*/ 99 w 176" name="T8"/>
                <a:gd fmla="*/ 0 h 83" name="T9"/>
              </a:gdLst>
              <a:cxnLst>
                <a:cxn ang="0">
                  <a:pos x="T0" y="T1"/>
                </a:cxn>
                <a:cxn ang="0">
                  <a:pos x="T2" y="T3"/>
                </a:cxn>
                <a:cxn ang="0">
                  <a:pos x="T4" y="T5"/>
                </a:cxn>
                <a:cxn ang="0">
                  <a:pos x="T6" y="T7"/>
                </a:cxn>
                <a:cxn ang="0">
                  <a:pos x="T8" y="T9"/>
                </a:cxn>
              </a:cxnLst>
              <a:rect b="b" l="0" r="r" t="0"/>
              <a:pathLst>
                <a:path h="83" w="176">
                  <a:moveTo>
                    <a:pt x="99" y="0"/>
                  </a:moveTo>
                  <a:lnTo>
                    <a:pt x="176" y="35"/>
                  </a:lnTo>
                  <a:lnTo>
                    <a:pt x="75" y="83"/>
                  </a:lnTo>
                  <a:lnTo>
                    <a:pt x="0" y="47"/>
                  </a:lnTo>
                  <a:lnTo>
                    <a:pt x="99" y="0"/>
                  </a:lnTo>
                  <a:close/>
                </a:path>
              </a:pathLst>
            </a:custGeom>
            <a:solidFill>
              <a:srgbClr val="E79E4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4" name="Freeform 170"/>
            <p:cNvSpPr/>
            <p:nvPr/>
          </p:nvSpPr>
          <p:spPr bwMode="auto">
            <a:xfrm>
              <a:off x="4272114" y="4714818"/>
              <a:ext cx="261866" cy="123494"/>
            </a:xfrm>
            <a:custGeom>
              <a:gdLst>
                <a:gd fmla="*/ 99 w 176" name="T0"/>
                <a:gd fmla="*/ 0 h 83" name="T1"/>
                <a:gd fmla="*/ 176 w 176" name="T2"/>
                <a:gd fmla="*/ 35 h 83" name="T3"/>
                <a:gd fmla="*/ 75 w 176" name="T4"/>
                <a:gd fmla="*/ 83 h 83" name="T5"/>
                <a:gd fmla="*/ 0 w 176" name="T6"/>
                <a:gd fmla="*/ 47 h 83" name="T7"/>
                <a:gd fmla="*/ 99 w 176" name="T8"/>
                <a:gd fmla="*/ 0 h 83" name="T9"/>
              </a:gdLst>
              <a:cxnLst>
                <a:cxn ang="0">
                  <a:pos x="T0" y="T1"/>
                </a:cxn>
                <a:cxn ang="0">
                  <a:pos x="T2" y="T3"/>
                </a:cxn>
                <a:cxn ang="0">
                  <a:pos x="T4" y="T5"/>
                </a:cxn>
                <a:cxn ang="0">
                  <a:pos x="T6" y="T7"/>
                </a:cxn>
                <a:cxn ang="0">
                  <a:pos x="T8" y="T9"/>
                </a:cxn>
              </a:cxnLst>
              <a:rect b="b" l="0" r="r" t="0"/>
              <a:pathLst>
                <a:path h="83" w="176">
                  <a:moveTo>
                    <a:pt x="99" y="0"/>
                  </a:moveTo>
                  <a:lnTo>
                    <a:pt x="176" y="35"/>
                  </a:lnTo>
                  <a:lnTo>
                    <a:pt x="75" y="83"/>
                  </a:lnTo>
                  <a:lnTo>
                    <a:pt x="0" y="47"/>
                  </a:lnTo>
                  <a:lnTo>
                    <a:pt x="99"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5" name="Freeform 171"/>
            <p:cNvSpPr/>
            <p:nvPr/>
          </p:nvSpPr>
          <p:spPr bwMode="auto">
            <a:xfrm>
              <a:off x="4231941" y="4714818"/>
              <a:ext cx="260378" cy="123494"/>
            </a:xfrm>
            <a:custGeom>
              <a:gdLst>
                <a:gd fmla="*/ 100 w 175" name="T0"/>
                <a:gd fmla="*/ 0 h 83" name="T1"/>
                <a:gd fmla="*/ 175 w 175" name="T2"/>
                <a:gd fmla="*/ 35 h 83" name="T3"/>
                <a:gd fmla="*/ 77 w 175" name="T4"/>
                <a:gd fmla="*/ 83 h 83" name="T5"/>
                <a:gd fmla="*/ 0 w 175" name="T6"/>
                <a:gd fmla="*/ 47 h 83" name="T7"/>
                <a:gd fmla="*/ 100 w 175" name="T8"/>
                <a:gd fmla="*/ 0 h 83" name="T9"/>
              </a:gdLst>
              <a:cxnLst>
                <a:cxn ang="0">
                  <a:pos x="T0" y="T1"/>
                </a:cxn>
                <a:cxn ang="0">
                  <a:pos x="T2" y="T3"/>
                </a:cxn>
                <a:cxn ang="0">
                  <a:pos x="T4" y="T5"/>
                </a:cxn>
                <a:cxn ang="0">
                  <a:pos x="T6" y="T7"/>
                </a:cxn>
                <a:cxn ang="0">
                  <a:pos x="T8" y="T9"/>
                </a:cxn>
              </a:cxnLst>
              <a:rect b="b" l="0" r="r" t="0"/>
              <a:pathLst>
                <a:path h="83" w="175">
                  <a:moveTo>
                    <a:pt x="100" y="0"/>
                  </a:moveTo>
                  <a:lnTo>
                    <a:pt x="175" y="35"/>
                  </a:lnTo>
                  <a:lnTo>
                    <a:pt x="77" y="83"/>
                  </a:lnTo>
                  <a:lnTo>
                    <a:pt x="0" y="47"/>
                  </a:lnTo>
                  <a:lnTo>
                    <a:pt x="100" y="0"/>
                  </a:lnTo>
                  <a:close/>
                </a:path>
              </a:pathLst>
            </a:custGeom>
            <a:solidFill>
              <a:srgbClr val="FFCA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6" name="Freeform 172"/>
            <p:cNvSpPr/>
            <p:nvPr/>
          </p:nvSpPr>
          <p:spPr bwMode="auto">
            <a:xfrm>
              <a:off x="4231941" y="4714818"/>
              <a:ext cx="260378" cy="123494"/>
            </a:xfrm>
            <a:custGeom>
              <a:gdLst>
                <a:gd fmla="*/ 100 w 175" name="T0"/>
                <a:gd fmla="*/ 0 h 83" name="T1"/>
                <a:gd fmla="*/ 175 w 175" name="T2"/>
                <a:gd fmla="*/ 35 h 83" name="T3"/>
                <a:gd fmla="*/ 77 w 175" name="T4"/>
                <a:gd fmla="*/ 83 h 83" name="T5"/>
                <a:gd fmla="*/ 0 w 175" name="T6"/>
                <a:gd fmla="*/ 47 h 83" name="T7"/>
                <a:gd fmla="*/ 100 w 175" name="T8"/>
                <a:gd fmla="*/ 0 h 83" name="T9"/>
              </a:gdLst>
              <a:cxnLst>
                <a:cxn ang="0">
                  <a:pos x="T0" y="T1"/>
                </a:cxn>
                <a:cxn ang="0">
                  <a:pos x="T2" y="T3"/>
                </a:cxn>
                <a:cxn ang="0">
                  <a:pos x="T4" y="T5"/>
                </a:cxn>
                <a:cxn ang="0">
                  <a:pos x="T6" y="T7"/>
                </a:cxn>
                <a:cxn ang="0">
                  <a:pos x="T8" y="T9"/>
                </a:cxn>
              </a:cxnLst>
              <a:rect b="b" l="0" r="r" t="0"/>
              <a:pathLst>
                <a:path h="83" w="175">
                  <a:moveTo>
                    <a:pt x="100" y="0"/>
                  </a:moveTo>
                  <a:lnTo>
                    <a:pt x="175" y="35"/>
                  </a:lnTo>
                  <a:lnTo>
                    <a:pt x="77" y="83"/>
                  </a:lnTo>
                  <a:lnTo>
                    <a:pt x="0" y="47"/>
                  </a:lnTo>
                  <a:lnTo>
                    <a:pt x="10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7" name="Freeform 173"/>
            <p:cNvSpPr/>
            <p:nvPr/>
          </p:nvSpPr>
          <p:spPr bwMode="auto">
            <a:xfrm>
              <a:off x="4316750" y="4699939"/>
              <a:ext cx="108615" cy="41660"/>
            </a:xfrm>
            <a:custGeom>
              <a:gdLst>
                <a:gd fmla="*/ 19 w 37" name="T0"/>
                <a:gd fmla="*/ 0 h 14" name="T1"/>
                <a:gd fmla="*/ 0 w 37" name="T2"/>
                <a:gd fmla="*/ 9 h 14" name="T3"/>
                <a:gd fmla="*/ 4 w 37" name="T4"/>
                <a:gd fmla="*/ 14 h 14" name="T5"/>
                <a:gd fmla="*/ 22 w 37" name="T6"/>
                <a:gd fmla="*/ 5 h 14" name="T7"/>
                <a:gd fmla="*/ 29 w 37" name="T8"/>
                <a:gd fmla="*/ 8 h 14" name="T9"/>
                <a:gd fmla="*/ 35 w 37" name="T10"/>
                <a:gd fmla="*/ 5 h 14" name="T11"/>
                <a:gd fmla="*/ 37 w 37" name="T12"/>
                <a:gd fmla="*/ 6 h 14" name="T13"/>
                <a:gd fmla="*/ 19 w 37" name="T14"/>
                <a:gd fmla="*/ 0 h 1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4" w="37">
                  <a:moveTo>
                    <a:pt x="19" y="0"/>
                  </a:moveTo>
                  <a:cubicBezTo>
                    <a:pt x="9" y="0"/>
                    <a:pt x="0" y="4"/>
                    <a:pt x="0" y="9"/>
                  </a:cubicBezTo>
                  <a:cubicBezTo>
                    <a:pt x="0" y="11"/>
                    <a:pt x="1" y="12"/>
                    <a:pt x="4" y="14"/>
                  </a:cubicBezTo>
                  <a:cubicBezTo>
                    <a:pt x="22" y="5"/>
                    <a:pt x="22" y="5"/>
                    <a:pt x="22" y="5"/>
                  </a:cubicBezTo>
                  <a:cubicBezTo>
                    <a:pt x="29" y="8"/>
                    <a:pt x="29" y="8"/>
                    <a:pt x="29" y="8"/>
                  </a:cubicBezTo>
                  <a:cubicBezTo>
                    <a:pt x="35" y="5"/>
                    <a:pt x="35" y="5"/>
                    <a:pt x="35" y="5"/>
                  </a:cubicBezTo>
                  <a:cubicBezTo>
                    <a:pt x="37" y="6"/>
                    <a:pt x="37" y="6"/>
                    <a:pt x="37" y="6"/>
                  </a:cubicBezTo>
                  <a:cubicBezTo>
                    <a:pt x="34" y="3"/>
                    <a:pt x="27" y="0"/>
                    <a:pt x="19" y="0"/>
                  </a:cubicBezTo>
                </a:path>
              </a:pathLst>
            </a:custGeom>
            <a:solidFill>
              <a:srgbClr val="369E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8" name="Freeform 174"/>
            <p:cNvSpPr/>
            <p:nvPr/>
          </p:nvSpPr>
          <p:spPr bwMode="auto">
            <a:xfrm>
              <a:off x="4401559" y="4714818"/>
              <a:ext cx="26782" cy="20830"/>
            </a:xfrm>
            <a:custGeom>
              <a:gdLst>
                <a:gd fmla="*/ 6 w 9" name="T0"/>
                <a:gd fmla="*/ 0 h 7" name="T1"/>
                <a:gd fmla="*/ 0 w 9" name="T2"/>
                <a:gd fmla="*/ 3 h 7" name="T3"/>
                <a:gd fmla="*/ 8 w 9" name="T4"/>
                <a:gd fmla="*/ 7 h 7" name="T5"/>
                <a:gd fmla="*/ 9 w 9" name="T6"/>
                <a:gd fmla="*/ 4 h 7" name="T7"/>
                <a:gd fmla="*/ 8 w 9" name="T8"/>
                <a:gd fmla="*/ 1 h 7" name="T9"/>
                <a:gd fmla="*/ 6 w 9" name="T10"/>
                <a:gd fmla="*/ 0 h 7" name="T11"/>
              </a:gdLst>
              <a:cxnLst>
                <a:cxn ang="0">
                  <a:pos x="T0" y="T1"/>
                </a:cxn>
                <a:cxn ang="0">
                  <a:pos x="T2" y="T3"/>
                </a:cxn>
                <a:cxn ang="0">
                  <a:pos x="T4" y="T5"/>
                </a:cxn>
                <a:cxn ang="0">
                  <a:pos x="T6" y="T7"/>
                </a:cxn>
                <a:cxn ang="0">
                  <a:pos x="T8" y="T9"/>
                </a:cxn>
                <a:cxn ang="0">
                  <a:pos x="T10" y="T11"/>
                </a:cxn>
              </a:cxnLst>
              <a:rect b="b" l="0" r="r" t="0"/>
              <a:pathLst>
                <a:path h="7" w="9">
                  <a:moveTo>
                    <a:pt x="6" y="0"/>
                  </a:moveTo>
                  <a:cubicBezTo>
                    <a:pt x="0" y="3"/>
                    <a:pt x="0" y="3"/>
                    <a:pt x="0" y="3"/>
                  </a:cubicBezTo>
                  <a:cubicBezTo>
                    <a:pt x="8" y="7"/>
                    <a:pt x="8" y="7"/>
                    <a:pt x="8" y="7"/>
                  </a:cubicBezTo>
                  <a:cubicBezTo>
                    <a:pt x="9" y="6"/>
                    <a:pt x="9" y="5"/>
                    <a:pt x="9" y="4"/>
                  </a:cubicBezTo>
                  <a:cubicBezTo>
                    <a:pt x="9" y="3"/>
                    <a:pt x="9" y="2"/>
                    <a:pt x="8" y="1"/>
                  </a:cubicBezTo>
                  <a:cubicBezTo>
                    <a:pt x="6" y="0"/>
                    <a:pt x="6" y="0"/>
                    <a:pt x="6" y="0"/>
                  </a:cubicBezTo>
                </a:path>
              </a:pathLst>
            </a:custGeom>
            <a:solidFill>
              <a:srgbClr val="BC863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9" name="Freeform 175"/>
            <p:cNvSpPr/>
            <p:nvPr/>
          </p:nvSpPr>
          <p:spPr bwMode="auto">
            <a:xfrm>
              <a:off x="4328653" y="4714818"/>
              <a:ext cx="96712" cy="35709"/>
            </a:xfrm>
            <a:custGeom>
              <a:gdLst>
                <a:gd fmla="*/ 18 w 33" name="T0"/>
                <a:gd fmla="*/ 0 h 12" name="T1"/>
                <a:gd fmla="*/ 0 w 33" name="T2"/>
                <a:gd fmla="*/ 9 h 12" name="T3"/>
                <a:gd fmla="*/ 15 w 33" name="T4"/>
                <a:gd fmla="*/ 12 h 12" name="T5"/>
                <a:gd fmla="*/ 33 w 33" name="T6"/>
                <a:gd fmla="*/ 7 h 12" name="T7"/>
                <a:gd fmla="*/ 25 w 33" name="T8"/>
                <a:gd fmla="*/ 3 h 12" name="T9"/>
                <a:gd fmla="*/ 18 w 33" name="T10"/>
                <a:gd fmla="*/ 0 h 12" name="T11"/>
              </a:gdLst>
              <a:cxnLst>
                <a:cxn ang="0">
                  <a:pos x="T0" y="T1"/>
                </a:cxn>
                <a:cxn ang="0">
                  <a:pos x="T2" y="T3"/>
                </a:cxn>
                <a:cxn ang="0">
                  <a:pos x="T4" y="T5"/>
                </a:cxn>
                <a:cxn ang="0">
                  <a:pos x="T6" y="T7"/>
                </a:cxn>
                <a:cxn ang="0">
                  <a:pos x="T8" y="T9"/>
                </a:cxn>
                <a:cxn ang="0">
                  <a:pos x="T10" y="T11"/>
                </a:cxn>
              </a:cxnLst>
              <a:rect b="b" l="0" r="r" t="0"/>
              <a:pathLst>
                <a:path h="12" w="33">
                  <a:moveTo>
                    <a:pt x="18" y="0"/>
                  </a:moveTo>
                  <a:cubicBezTo>
                    <a:pt x="0" y="9"/>
                    <a:pt x="0" y="9"/>
                    <a:pt x="0" y="9"/>
                  </a:cubicBezTo>
                  <a:cubicBezTo>
                    <a:pt x="3" y="11"/>
                    <a:pt x="9" y="12"/>
                    <a:pt x="15" y="12"/>
                  </a:cubicBezTo>
                  <a:cubicBezTo>
                    <a:pt x="23" y="12"/>
                    <a:pt x="30" y="10"/>
                    <a:pt x="33" y="7"/>
                  </a:cubicBezTo>
                  <a:cubicBezTo>
                    <a:pt x="25" y="3"/>
                    <a:pt x="25" y="3"/>
                    <a:pt x="25" y="3"/>
                  </a:cubicBezTo>
                  <a:cubicBezTo>
                    <a:pt x="18" y="0"/>
                    <a:pt x="18" y="0"/>
                    <a:pt x="18" y="0"/>
                  </a:cubicBezTo>
                </a:path>
              </a:pathLst>
            </a:custGeom>
            <a:solidFill>
              <a:srgbClr val="CFAB3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0" name="Freeform 176"/>
            <p:cNvSpPr/>
            <p:nvPr/>
          </p:nvSpPr>
          <p:spPr bwMode="auto">
            <a:xfrm>
              <a:off x="4392631" y="4644887"/>
              <a:ext cx="44636" cy="75882"/>
            </a:xfrm>
            <a:custGeom>
              <a:gdLst>
                <a:gd fmla="*/ 0 w 15" name="T0"/>
                <a:gd fmla="*/ 4 h 26" name="T1"/>
                <a:gd fmla="*/ 11 w 15" name="T2"/>
                <a:gd fmla="*/ 5 h 26" name="T3"/>
                <a:gd fmla="*/ 0 w 15" name="T4"/>
                <a:gd fmla="*/ 24 h 26" name="T5"/>
                <a:gd fmla="*/ 1 w 15" name="T6"/>
                <a:gd fmla="*/ 19 h 26" name="T7"/>
                <a:gd fmla="*/ 8 w 15" name="T8"/>
                <a:gd fmla="*/ 15 h 26" name="T9"/>
                <a:gd fmla="*/ 0 w 15" name="T10"/>
                <a:gd fmla="*/ 8 h 26" name="T11"/>
                <a:gd fmla="*/ 0 w 15" name="T12"/>
                <a:gd fmla="*/ 4 h 26" name="T13"/>
              </a:gdLst>
              <a:cxnLst>
                <a:cxn ang="0">
                  <a:pos x="T0" y="T1"/>
                </a:cxn>
                <a:cxn ang="0">
                  <a:pos x="T2" y="T3"/>
                </a:cxn>
                <a:cxn ang="0">
                  <a:pos x="T4" y="T5"/>
                </a:cxn>
                <a:cxn ang="0">
                  <a:pos x="T6" y="T7"/>
                </a:cxn>
                <a:cxn ang="0">
                  <a:pos x="T8" y="T9"/>
                </a:cxn>
                <a:cxn ang="0">
                  <a:pos x="T10" y="T11"/>
                </a:cxn>
                <a:cxn ang="0">
                  <a:pos x="T12" y="T13"/>
                </a:cxn>
              </a:cxnLst>
              <a:rect b="b" l="0" r="r" t="0"/>
              <a:pathLst>
                <a:path h="26" w="15">
                  <a:moveTo>
                    <a:pt x="0" y="4"/>
                  </a:moveTo>
                  <a:cubicBezTo>
                    <a:pt x="0" y="4"/>
                    <a:pt x="7" y="0"/>
                    <a:pt x="11" y="5"/>
                  </a:cubicBezTo>
                  <a:cubicBezTo>
                    <a:pt x="15" y="10"/>
                    <a:pt x="14" y="26"/>
                    <a:pt x="0" y="24"/>
                  </a:cubicBezTo>
                  <a:cubicBezTo>
                    <a:pt x="1" y="19"/>
                    <a:pt x="1" y="19"/>
                    <a:pt x="1" y="19"/>
                  </a:cubicBezTo>
                  <a:cubicBezTo>
                    <a:pt x="1" y="19"/>
                    <a:pt x="6" y="21"/>
                    <a:pt x="8" y="15"/>
                  </a:cubicBezTo>
                  <a:cubicBezTo>
                    <a:pt x="10" y="8"/>
                    <a:pt x="6" y="5"/>
                    <a:pt x="0" y="8"/>
                  </a:cubicBezTo>
                  <a:lnTo>
                    <a:pt x="0" y="4"/>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1" name="Freeform 177"/>
            <p:cNvSpPr/>
            <p:nvPr/>
          </p:nvSpPr>
          <p:spPr bwMode="auto">
            <a:xfrm>
              <a:off x="4316750" y="4624057"/>
              <a:ext cx="90761" cy="120518"/>
            </a:xfrm>
            <a:custGeom>
              <a:gdLst>
                <a:gd fmla="*/ 15 w 31" name="T0"/>
                <a:gd fmla="*/ 0 h 41" name="T1"/>
                <a:gd fmla="*/ 0 w 31" name="T2"/>
                <a:gd fmla="*/ 7 h 41" name="T3"/>
                <a:gd fmla="*/ 0 w 31" name="T4"/>
                <a:gd fmla="*/ 24 h 41" name="T5"/>
                <a:gd fmla="*/ 0 w 31" name="T6"/>
                <a:gd fmla="*/ 34 h 41" name="T7"/>
                <a:gd fmla="*/ 15 w 31" name="T8"/>
                <a:gd fmla="*/ 41 h 41" name="T9"/>
                <a:gd fmla="*/ 31 w 31" name="T10"/>
                <a:gd fmla="*/ 34 h 41" name="T11"/>
                <a:gd fmla="*/ 31 w 31" name="T12"/>
                <a:gd fmla="*/ 24 h 41" name="T13"/>
                <a:gd fmla="*/ 31 w 31" name="T14"/>
                <a:gd fmla="*/ 7 h 41" name="T15"/>
                <a:gd fmla="*/ 15 w 31" name="T16"/>
                <a:gd fmla="*/ 0 h 4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1" w="31">
                  <a:moveTo>
                    <a:pt x="15" y="0"/>
                  </a:moveTo>
                  <a:cubicBezTo>
                    <a:pt x="7" y="0"/>
                    <a:pt x="0" y="3"/>
                    <a:pt x="0" y="7"/>
                  </a:cubicBezTo>
                  <a:cubicBezTo>
                    <a:pt x="0" y="24"/>
                    <a:pt x="0" y="24"/>
                    <a:pt x="0" y="24"/>
                  </a:cubicBezTo>
                  <a:cubicBezTo>
                    <a:pt x="0" y="34"/>
                    <a:pt x="0" y="34"/>
                    <a:pt x="0" y="34"/>
                  </a:cubicBezTo>
                  <a:cubicBezTo>
                    <a:pt x="0" y="38"/>
                    <a:pt x="7" y="41"/>
                    <a:pt x="15" y="41"/>
                  </a:cubicBezTo>
                  <a:cubicBezTo>
                    <a:pt x="24" y="41"/>
                    <a:pt x="31" y="38"/>
                    <a:pt x="31" y="34"/>
                  </a:cubicBezTo>
                  <a:cubicBezTo>
                    <a:pt x="31" y="24"/>
                    <a:pt x="31" y="24"/>
                    <a:pt x="31" y="24"/>
                  </a:cubicBezTo>
                  <a:cubicBezTo>
                    <a:pt x="31" y="7"/>
                    <a:pt x="31" y="7"/>
                    <a:pt x="31" y="7"/>
                  </a:cubicBezTo>
                  <a:cubicBezTo>
                    <a:pt x="31" y="3"/>
                    <a:pt x="24" y="0"/>
                    <a:pt x="15"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2" name="Freeform 178"/>
            <p:cNvSpPr/>
            <p:nvPr/>
          </p:nvSpPr>
          <p:spPr bwMode="auto">
            <a:xfrm>
              <a:off x="4325677" y="4630009"/>
              <a:ext cx="72906" cy="26782"/>
            </a:xfrm>
            <a:custGeom>
              <a:gdLst>
                <a:gd fmla="*/ 12 w 25" name="T0"/>
                <a:gd fmla="*/ 0 h 9" name="T1"/>
                <a:gd fmla="*/ 0 w 25" name="T2"/>
                <a:gd fmla="*/ 4 h 9" name="T3"/>
                <a:gd fmla="*/ 0 w 25" name="T4"/>
                <a:gd fmla="*/ 5 h 9" name="T5"/>
                <a:gd fmla="*/ 12 w 25" name="T6"/>
                <a:gd fmla="*/ 9 h 9" name="T7"/>
                <a:gd fmla="*/ 25 w 25" name="T8"/>
                <a:gd fmla="*/ 5 h 9" name="T9"/>
                <a:gd fmla="*/ 25 w 25" name="T10"/>
                <a:gd fmla="*/ 4 h 9" name="T11"/>
                <a:gd fmla="*/ 12 w 25" name="T12"/>
                <a:gd fmla="*/ 0 h 9" name="T13"/>
              </a:gdLst>
              <a:cxnLst>
                <a:cxn ang="0">
                  <a:pos x="T0" y="T1"/>
                </a:cxn>
                <a:cxn ang="0">
                  <a:pos x="T2" y="T3"/>
                </a:cxn>
                <a:cxn ang="0">
                  <a:pos x="T4" y="T5"/>
                </a:cxn>
                <a:cxn ang="0">
                  <a:pos x="T6" y="T7"/>
                </a:cxn>
                <a:cxn ang="0">
                  <a:pos x="T8" y="T9"/>
                </a:cxn>
                <a:cxn ang="0">
                  <a:pos x="T10" y="T11"/>
                </a:cxn>
                <a:cxn ang="0">
                  <a:pos x="T12" y="T13"/>
                </a:cxn>
              </a:cxnLst>
              <a:rect b="b" l="0" r="r" t="0"/>
              <a:pathLst>
                <a:path h="9" w="25">
                  <a:moveTo>
                    <a:pt x="12" y="0"/>
                  </a:moveTo>
                  <a:cubicBezTo>
                    <a:pt x="5" y="0"/>
                    <a:pt x="0" y="2"/>
                    <a:pt x="0" y="4"/>
                  </a:cubicBezTo>
                  <a:cubicBezTo>
                    <a:pt x="0" y="5"/>
                    <a:pt x="0" y="5"/>
                    <a:pt x="0" y="5"/>
                  </a:cubicBezTo>
                  <a:cubicBezTo>
                    <a:pt x="0" y="7"/>
                    <a:pt x="5" y="9"/>
                    <a:pt x="12" y="9"/>
                  </a:cubicBezTo>
                  <a:cubicBezTo>
                    <a:pt x="20" y="9"/>
                    <a:pt x="25" y="7"/>
                    <a:pt x="25" y="5"/>
                  </a:cubicBezTo>
                  <a:cubicBezTo>
                    <a:pt x="25" y="4"/>
                    <a:pt x="25" y="4"/>
                    <a:pt x="25" y="4"/>
                  </a:cubicBezTo>
                  <a:cubicBezTo>
                    <a:pt x="25" y="2"/>
                    <a:pt x="20" y="0"/>
                    <a:pt x="12" y="0"/>
                  </a:cubicBez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3" name="Freeform 179"/>
            <p:cNvSpPr/>
            <p:nvPr/>
          </p:nvSpPr>
          <p:spPr bwMode="auto">
            <a:xfrm>
              <a:off x="5060687" y="4618106"/>
              <a:ext cx="111591" cy="175569"/>
            </a:xfrm>
            <a:custGeom>
              <a:gdLst>
                <a:gd fmla="*/ 38 w 38" name="T0"/>
                <a:gd fmla="*/ 60 h 60" name="T1"/>
                <a:gd fmla="*/ 36 w 38" name="T2"/>
                <a:gd fmla="*/ 28 h 60" name="T3"/>
                <a:gd fmla="*/ 13 w 38" name="T4"/>
                <a:gd fmla="*/ 5 h 60" name="T5"/>
                <a:gd fmla="*/ 0 w 38" name="T6"/>
                <a:gd fmla="*/ 59 h 60" name="T7"/>
                <a:gd fmla="*/ 38 w 38" name="T8"/>
                <a:gd fmla="*/ 60 h 60" name="T9"/>
              </a:gdLst>
              <a:cxnLst>
                <a:cxn ang="0">
                  <a:pos x="T0" y="T1"/>
                </a:cxn>
                <a:cxn ang="0">
                  <a:pos x="T2" y="T3"/>
                </a:cxn>
                <a:cxn ang="0">
                  <a:pos x="T4" y="T5"/>
                </a:cxn>
                <a:cxn ang="0">
                  <a:pos x="T6" y="T7"/>
                </a:cxn>
                <a:cxn ang="0">
                  <a:pos x="T8" y="T9"/>
                </a:cxn>
              </a:cxnLst>
              <a:rect b="b" l="0" r="r" t="0"/>
              <a:pathLst>
                <a:path h="60" w="38">
                  <a:moveTo>
                    <a:pt x="38" y="60"/>
                  </a:moveTo>
                  <a:cubicBezTo>
                    <a:pt x="38" y="43"/>
                    <a:pt x="36" y="28"/>
                    <a:pt x="36" y="28"/>
                  </a:cubicBezTo>
                  <a:cubicBezTo>
                    <a:pt x="36" y="28"/>
                    <a:pt x="33" y="0"/>
                    <a:pt x="13" y="5"/>
                  </a:cubicBezTo>
                  <a:cubicBezTo>
                    <a:pt x="1" y="8"/>
                    <a:pt x="0" y="37"/>
                    <a:pt x="0" y="59"/>
                  </a:cubicBezTo>
                  <a:cubicBezTo>
                    <a:pt x="13" y="55"/>
                    <a:pt x="25" y="57"/>
                    <a:pt x="38" y="60"/>
                  </a:cubicBezTo>
                  <a:close/>
                </a:path>
              </a:pathLst>
            </a:custGeom>
            <a:solidFill>
              <a:srgbClr val="D9543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4" name="Freeform 180"/>
            <p:cNvSpPr/>
            <p:nvPr/>
          </p:nvSpPr>
          <p:spPr bwMode="auto">
            <a:xfrm>
              <a:off x="4897021" y="4778796"/>
              <a:ext cx="275257" cy="220205"/>
            </a:xfrm>
            <a:custGeom>
              <a:gdLst>
                <a:gd fmla="*/ 56 w 94" name="T0"/>
                <a:gd fmla="*/ 4 h 75" name="T1"/>
                <a:gd fmla="*/ 58 w 94" name="T2"/>
                <a:gd fmla="*/ 28 h 75" name="T3"/>
                <a:gd fmla="*/ 5 w 94" name="T4"/>
                <a:gd fmla="*/ 45 h 75" name="T5"/>
                <a:gd fmla="*/ 71 w 94" name="T6"/>
                <a:gd fmla="*/ 59 h 75" name="T7"/>
                <a:gd fmla="*/ 94 w 94" name="T8"/>
                <a:gd fmla="*/ 5 h 75" name="T9"/>
                <a:gd fmla="*/ 56 w 94" name="T10"/>
                <a:gd fmla="*/ 4 h 75" name="T11"/>
              </a:gdLst>
              <a:cxnLst>
                <a:cxn ang="0">
                  <a:pos x="T0" y="T1"/>
                </a:cxn>
                <a:cxn ang="0">
                  <a:pos x="T2" y="T3"/>
                </a:cxn>
                <a:cxn ang="0">
                  <a:pos x="T4" y="T5"/>
                </a:cxn>
                <a:cxn ang="0">
                  <a:pos x="T6" y="T7"/>
                </a:cxn>
                <a:cxn ang="0">
                  <a:pos x="T8" y="T9"/>
                </a:cxn>
                <a:cxn ang="0">
                  <a:pos x="T10" y="T11"/>
                </a:cxn>
              </a:cxnLst>
              <a:rect b="b" l="0" r="r" t="0"/>
              <a:pathLst>
                <a:path h="75" w="94">
                  <a:moveTo>
                    <a:pt x="56" y="4"/>
                  </a:moveTo>
                  <a:cubicBezTo>
                    <a:pt x="57" y="17"/>
                    <a:pt x="58" y="28"/>
                    <a:pt x="58" y="28"/>
                  </a:cubicBezTo>
                  <a:cubicBezTo>
                    <a:pt x="58" y="28"/>
                    <a:pt x="11" y="32"/>
                    <a:pt x="5" y="45"/>
                  </a:cubicBezTo>
                  <a:cubicBezTo>
                    <a:pt x="0" y="59"/>
                    <a:pt x="22" y="75"/>
                    <a:pt x="71" y="59"/>
                  </a:cubicBezTo>
                  <a:cubicBezTo>
                    <a:pt x="89" y="54"/>
                    <a:pt x="93" y="27"/>
                    <a:pt x="94" y="5"/>
                  </a:cubicBezTo>
                  <a:cubicBezTo>
                    <a:pt x="81" y="2"/>
                    <a:pt x="69" y="0"/>
                    <a:pt x="56" y="4"/>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5" name="Freeform 181"/>
            <p:cNvSpPr/>
            <p:nvPr/>
          </p:nvSpPr>
          <p:spPr bwMode="auto">
            <a:xfrm>
              <a:off x="4507198" y="4491637"/>
              <a:ext cx="486535" cy="554977"/>
            </a:xfrm>
            <a:custGeom>
              <a:gdLst>
                <a:gd fmla="*/ 166 w 166" name="T0"/>
                <a:gd fmla="*/ 179 h 189" name="T1"/>
                <a:gd fmla="*/ 153 w 166" name="T2"/>
                <a:gd fmla="*/ 186 h 189" name="T3"/>
                <a:gd fmla="*/ 13 w 166" name="T4"/>
                <a:gd fmla="*/ 119 h 189" name="T5"/>
                <a:gd fmla="*/ 0 w 166" name="T6"/>
                <a:gd fmla="*/ 100 h 189" name="T7"/>
                <a:gd fmla="*/ 0 w 166" name="T8"/>
                <a:gd fmla="*/ 10 h 189" name="T9"/>
                <a:gd fmla="*/ 13 w 166" name="T10"/>
                <a:gd fmla="*/ 3 h 189" name="T11"/>
                <a:gd fmla="*/ 153 w 166" name="T12"/>
                <a:gd fmla="*/ 70 h 189" name="T13"/>
                <a:gd fmla="*/ 166 w 166" name="T14"/>
                <a:gd fmla="*/ 89 h 189" name="T15"/>
                <a:gd fmla="*/ 166 w 166" name="T16"/>
                <a:gd fmla="*/ 179 h 18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89" w="166">
                  <a:moveTo>
                    <a:pt x="166" y="179"/>
                  </a:moveTo>
                  <a:cubicBezTo>
                    <a:pt x="166" y="186"/>
                    <a:pt x="160" y="189"/>
                    <a:pt x="153" y="186"/>
                  </a:cubicBezTo>
                  <a:cubicBezTo>
                    <a:pt x="13" y="119"/>
                    <a:pt x="13" y="119"/>
                    <a:pt x="13" y="119"/>
                  </a:cubicBezTo>
                  <a:cubicBezTo>
                    <a:pt x="5" y="115"/>
                    <a:pt x="0" y="107"/>
                    <a:pt x="0" y="100"/>
                  </a:cubicBezTo>
                  <a:cubicBezTo>
                    <a:pt x="0" y="10"/>
                    <a:pt x="0" y="10"/>
                    <a:pt x="0" y="10"/>
                  </a:cubicBezTo>
                  <a:cubicBezTo>
                    <a:pt x="0" y="3"/>
                    <a:pt x="5" y="0"/>
                    <a:pt x="13" y="3"/>
                  </a:cubicBezTo>
                  <a:cubicBezTo>
                    <a:pt x="153" y="70"/>
                    <a:pt x="153" y="70"/>
                    <a:pt x="153" y="70"/>
                  </a:cubicBezTo>
                  <a:cubicBezTo>
                    <a:pt x="160" y="73"/>
                    <a:pt x="166" y="82"/>
                    <a:pt x="166" y="89"/>
                  </a:cubicBezTo>
                  <a:lnTo>
                    <a:pt x="166" y="179"/>
                  </a:lnTo>
                  <a:close/>
                </a:path>
              </a:pathLst>
            </a:custGeom>
            <a:solidFill>
              <a:srgbClr val="888B8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6" name="Freeform 182"/>
            <p:cNvSpPr/>
            <p:nvPr/>
          </p:nvSpPr>
          <p:spPr bwMode="auto">
            <a:xfrm>
              <a:off x="4495295" y="4494613"/>
              <a:ext cx="486535" cy="553489"/>
            </a:xfrm>
            <a:custGeom>
              <a:gdLst>
                <a:gd fmla="*/ 153 w 166" name="T0"/>
                <a:gd fmla="*/ 71 h 189" name="T1"/>
                <a:gd fmla="*/ 13 w 166" name="T2"/>
                <a:gd fmla="*/ 4 h 189" name="T3"/>
                <a:gd fmla="*/ 0 w 166" name="T4"/>
                <a:gd fmla="*/ 10 h 189" name="T5"/>
                <a:gd fmla="*/ 0 w 166" name="T6"/>
                <a:gd fmla="*/ 100 h 189" name="T7"/>
                <a:gd fmla="*/ 13 w 166" name="T8"/>
                <a:gd fmla="*/ 119 h 189" name="T9"/>
                <a:gd fmla="*/ 44 w 166" name="T10"/>
                <a:gd fmla="*/ 134 h 189" name="T11"/>
                <a:gd fmla="*/ 65 w 166" name="T12"/>
                <a:gd fmla="*/ 101 h 189" name="T13"/>
                <a:gd fmla="*/ 103 w 166" name="T14"/>
                <a:gd fmla="*/ 162 h 189" name="T15"/>
                <a:gd fmla="*/ 153 w 166" name="T16"/>
                <a:gd fmla="*/ 186 h 189" name="T17"/>
                <a:gd fmla="*/ 157 w 166" name="T18"/>
                <a:gd fmla="*/ 188 h 189" name="T19"/>
                <a:gd fmla="*/ 166 w 166" name="T20"/>
                <a:gd fmla="*/ 180 h 189" name="T21"/>
                <a:gd fmla="*/ 166 w 166" name="T22"/>
                <a:gd fmla="*/ 90 h 189" name="T23"/>
                <a:gd fmla="*/ 153 w 166" name="T24"/>
                <a:gd fmla="*/ 71 h 18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89" w="166">
                  <a:moveTo>
                    <a:pt x="153" y="71"/>
                  </a:moveTo>
                  <a:cubicBezTo>
                    <a:pt x="13" y="4"/>
                    <a:pt x="13" y="4"/>
                    <a:pt x="13" y="4"/>
                  </a:cubicBezTo>
                  <a:cubicBezTo>
                    <a:pt x="6" y="0"/>
                    <a:pt x="0" y="3"/>
                    <a:pt x="0" y="10"/>
                  </a:cubicBezTo>
                  <a:cubicBezTo>
                    <a:pt x="0" y="100"/>
                    <a:pt x="0" y="100"/>
                    <a:pt x="0" y="100"/>
                  </a:cubicBezTo>
                  <a:cubicBezTo>
                    <a:pt x="0" y="107"/>
                    <a:pt x="6" y="116"/>
                    <a:pt x="13" y="119"/>
                  </a:cubicBezTo>
                  <a:cubicBezTo>
                    <a:pt x="44" y="134"/>
                    <a:pt x="44" y="134"/>
                    <a:pt x="44" y="134"/>
                  </a:cubicBezTo>
                  <a:cubicBezTo>
                    <a:pt x="53" y="120"/>
                    <a:pt x="86" y="123"/>
                    <a:pt x="65" y="101"/>
                  </a:cubicBezTo>
                  <a:cubicBezTo>
                    <a:pt x="101" y="97"/>
                    <a:pt x="98" y="133"/>
                    <a:pt x="103" y="162"/>
                  </a:cubicBezTo>
                  <a:cubicBezTo>
                    <a:pt x="153" y="186"/>
                    <a:pt x="153" y="186"/>
                    <a:pt x="153" y="186"/>
                  </a:cubicBezTo>
                  <a:cubicBezTo>
                    <a:pt x="155" y="187"/>
                    <a:pt x="156" y="187"/>
                    <a:pt x="157" y="188"/>
                  </a:cubicBezTo>
                  <a:cubicBezTo>
                    <a:pt x="163" y="189"/>
                    <a:pt x="166" y="185"/>
                    <a:pt x="166" y="180"/>
                  </a:cubicBezTo>
                  <a:cubicBezTo>
                    <a:pt x="166" y="90"/>
                    <a:pt x="166" y="90"/>
                    <a:pt x="166" y="90"/>
                  </a:cubicBezTo>
                  <a:cubicBezTo>
                    <a:pt x="166" y="83"/>
                    <a:pt x="161" y="74"/>
                    <a:pt x="153" y="71"/>
                  </a:cubicBez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7" name="Freeform 183"/>
            <p:cNvSpPr/>
            <p:nvPr/>
          </p:nvSpPr>
          <p:spPr bwMode="auto">
            <a:xfrm>
              <a:off x="4624740" y="4778796"/>
              <a:ext cx="172593" cy="190448"/>
            </a:xfrm>
            <a:custGeom>
              <a:gdLst>
                <a:gd fmla="*/ 21 w 59" name="T0"/>
                <a:gd fmla="*/ 4 h 65" name="T1"/>
                <a:gd fmla="*/ 0 w 59" name="T2"/>
                <a:gd fmla="*/ 37 h 65" name="T3"/>
                <a:gd fmla="*/ 59 w 59" name="T4"/>
                <a:gd fmla="*/ 65 h 65" name="T5"/>
                <a:gd fmla="*/ 21 w 59" name="T6"/>
                <a:gd fmla="*/ 4 h 65" name="T7"/>
              </a:gdLst>
              <a:cxnLst>
                <a:cxn ang="0">
                  <a:pos x="T0" y="T1"/>
                </a:cxn>
                <a:cxn ang="0">
                  <a:pos x="T2" y="T3"/>
                </a:cxn>
                <a:cxn ang="0">
                  <a:pos x="T4" y="T5"/>
                </a:cxn>
                <a:cxn ang="0">
                  <a:pos x="T6" y="T7"/>
                </a:cxn>
              </a:cxnLst>
              <a:rect b="b" l="0" r="r" t="0"/>
              <a:pathLst>
                <a:path h="65" w="59">
                  <a:moveTo>
                    <a:pt x="21" y="4"/>
                  </a:moveTo>
                  <a:cubicBezTo>
                    <a:pt x="42" y="26"/>
                    <a:pt x="9" y="23"/>
                    <a:pt x="0" y="37"/>
                  </a:cubicBezTo>
                  <a:cubicBezTo>
                    <a:pt x="59" y="65"/>
                    <a:pt x="59" y="65"/>
                    <a:pt x="59" y="65"/>
                  </a:cubicBezTo>
                  <a:cubicBezTo>
                    <a:pt x="54" y="36"/>
                    <a:pt x="57" y="0"/>
                    <a:pt x="21" y="4"/>
                  </a:cubicBezTo>
                  <a:close/>
                </a:path>
              </a:pathLst>
            </a:custGeom>
            <a:solidFill>
              <a:srgbClr val="9FA19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8" name="Freeform 184"/>
            <p:cNvSpPr/>
            <p:nvPr/>
          </p:nvSpPr>
          <p:spPr bwMode="auto">
            <a:xfrm>
              <a:off x="4547370" y="4984122"/>
              <a:ext cx="355602" cy="156227"/>
            </a:xfrm>
            <a:custGeom>
              <a:gdLst>
                <a:gd fmla="*/ 126 w 239" name="T0"/>
                <a:gd fmla="*/ 105 h 105" name="T1"/>
                <a:gd fmla="*/ 239 w 239" name="T2"/>
                <a:gd fmla="*/ 55 h 105" name="T3"/>
                <a:gd fmla="*/ 113 w 239" name="T4"/>
                <a:gd fmla="*/ 0 h 105" name="T5"/>
                <a:gd fmla="*/ 0 w 239" name="T6"/>
                <a:gd fmla="*/ 43 h 105" name="T7"/>
                <a:gd fmla="*/ 126 w 239" name="T8"/>
                <a:gd fmla="*/ 105 h 105" name="T9"/>
              </a:gdLst>
              <a:cxnLst>
                <a:cxn ang="0">
                  <a:pos x="T0" y="T1"/>
                </a:cxn>
                <a:cxn ang="0">
                  <a:pos x="T2" y="T3"/>
                </a:cxn>
                <a:cxn ang="0">
                  <a:pos x="T4" y="T5"/>
                </a:cxn>
                <a:cxn ang="0">
                  <a:pos x="T6" y="T7"/>
                </a:cxn>
                <a:cxn ang="0">
                  <a:pos x="T8" y="T9"/>
                </a:cxn>
              </a:cxnLst>
              <a:rect b="b" l="0" r="r" t="0"/>
              <a:pathLst>
                <a:path h="105" w="239">
                  <a:moveTo>
                    <a:pt x="126" y="105"/>
                  </a:moveTo>
                  <a:lnTo>
                    <a:pt x="239" y="55"/>
                  </a:lnTo>
                  <a:lnTo>
                    <a:pt x="113" y="0"/>
                  </a:lnTo>
                  <a:lnTo>
                    <a:pt x="0" y="43"/>
                  </a:lnTo>
                  <a:lnTo>
                    <a:pt x="126" y="105"/>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9" name="Freeform 185"/>
            <p:cNvSpPr>
              <a:spLocks noEditPoints="1"/>
            </p:cNvSpPr>
            <p:nvPr/>
          </p:nvSpPr>
          <p:spPr bwMode="auto">
            <a:xfrm>
              <a:off x="4547370" y="4756478"/>
              <a:ext cx="214254" cy="383871"/>
            </a:xfrm>
            <a:custGeom>
              <a:gdLst>
                <a:gd fmla="*/ 73 w 73" name="T0"/>
                <a:gd fmla="*/ 15 h 131" name="T1"/>
                <a:gd fmla="*/ 37 w 73" name="T2"/>
                <a:gd fmla="*/ 0 h 131" name="T3"/>
                <a:gd fmla="*/ 0 w 73" name="T4"/>
                <a:gd fmla="*/ 100 h 131" name="T5"/>
                <a:gd fmla="*/ 64 w 73" name="T6"/>
                <a:gd fmla="*/ 131 h 131" name="T7"/>
                <a:gd fmla="*/ 73 w 73" name="T8"/>
                <a:gd fmla="*/ 15 h 131" name="T9"/>
                <a:gd fmla="*/ 49 w 73" name="T10"/>
                <a:gd fmla="*/ 36 h 131" name="T11"/>
                <a:gd fmla="*/ 40 w 73" name="T12"/>
                <a:gd fmla="*/ 26 h 131" name="T13"/>
                <a:gd fmla="*/ 49 w 73" name="T14"/>
                <a:gd fmla="*/ 17 h 131" name="T15"/>
                <a:gd fmla="*/ 58 w 73" name="T16"/>
                <a:gd fmla="*/ 26 h 131" name="T17"/>
                <a:gd fmla="*/ 49 w 73" name="T18"/>
                <a:gd fmla="*/ 36 h 13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1" w="73">
                  <a:moveTo>
                    <a:pt x="73" y="15"/>
                  </a:moveTo>
                  <a:cubicBezTo>
                    <a:pt x="37" y="0"/>
                    <a:pt x="37" y="0"/>
                    <a:pt x="37" y="0"/>
                  </a:cubicBezTo>
                  <a:cubicBezTo>
                    <a:pt x="0" y="100"/>
                    <a:pt x="0" y="100"/>
                    <a:pt x="0" y="100"/>
                  </a:cubicBezTo>
                  <a:cubicBezTo>
                    <a:pt x="64" y="131"/>
                    <a:pt x="64" y="131"/>
                    <a:pt x="64" y="131"/>
                  </a:cubicBezTo>
                  <a:lnTo>
                    <a:pt x="73" y="15"/>
                  </a:lnTo>
                  <a:close/>
                  <a:moveTo>
                    <a:pt x="49" y="36"/>
                  </a:moveTo>
                  <a:cubicBezTo>
                    <a:pt x="44" y="36"/>
                    <a:pt x="40" y="32"/>
                    <a:pt x="40" y="26"/>
                  </a:cubicBezTo>
                  <a:cubicBezTo>
                    <a:pt x="40" y="21"/>
                    <a:pt x="44" y="17"/>
                    <a:pt x="49" y="17"/>
                  </a:cubicBezTo>
                  <a:cubicBezTo>
                    <a:pt x="54" y="17"/>
                    <a:pt x="58" y="21"/>
                    <a:pt x="58" y="26"/>
                  </a:cubicBezTo>
                  <a:cubicBezTo>
                    <a:pt x="58" y="32"/>
                    <a:pt x="54" y="36"/>
                    <a:pt x="49" y="36"/>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0" name="Freeform 186"/>
            <p:cNvSpPr/>
            <p:nvPr/>
          </p:nvSpPr>
          <p:spPr bwMode="auto">
            <a:xfrm>
              <a:off x="2901782" y="1597723"/>
              <a:ext cx="5174824" cy="2460942"/>
            </a:xfrm>
            <a:custGeom>
              <a:gdLst>
                <a:gd fmla="*/ 1738 w 3478" name="T0"/>
                <a:gd fmla="*/ 0 h 1654" name="T1"/>
                <a:gd fmla="*/ 0 w 3478" name="T2"/>
                <a:gd fmla="*/ 827 h 1654" name="T3"/>
                <a:gd fmla="*/ 1738 w 3478" name="T4"/>
                <a:gd fmla="*/ 1654 h 1654" name="T5"/>
                <a:gd fmla="*/ 3478 w 3478" name="T6"/>
                <a:gd fmla="*/ 827 h 1654" name="T7"/>
                <a:gd fmla="*/ 1738 w 3478" name="T8"/>
                <a:gd fmla="*/ 0 h 1654" name="T9"/>
              </a:gdLst>
              <a:cxnLst>
                <a:cxn ang="0">
                  <a:pos x="T0" y="T1"/>
                </a:cxn>
                <a:cxn ang="0">
                  <a:pos x="T2" y="T3"/>
                </a:cxn>
                <a:cxn ang="0">
                  <a:pos x="T4" y="T5"/>
                </a:cxn>
                <a:cxn ang="0">
                  <a:pos x="T6" y="T7"/>
                </a:cxn>
                <a:cxn ang="0">
                  <a:pos x="T8" y="T9"/>
                </a:cxn>
              </a:cxnLst>
              <a:rect b="b" l="0" r="r" t="0"/>
              <a:pathLst>
                <a:path h="1653" w="3478">
                  <a:moveTo>
                    <a:pt x="1738" y="0"/>
                  </a:moveTo>
                  <a:lnTo>
                    <a:pt x="0" y="827"/>
                  </a:lnTo>
                  <a:lnTo>
                    <a:pt x="1738" y="1654"/>
                  </a:lnTo>
                  <a:lnTo>
                    <a:pt x="3478" y="827"/>
                  </a:lnTo>
                  <a:lnTo>
                    <a:pt x="1738" y="0"/>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91" name="Freeform 187"/>
            <p:cNvSpPr/>
            <p:nvPr/>
          </p:nvSpPr>
          <p:spPr bwMode="auto">
            <a:xfrm>
              <a:off x="2901782" y="1597723"/>
              <a:ext cx="5174824" cy="2460942"/>
            </a:xfrm>
            <a:custGeom>
              <a:gdLst>
                <a:gd fmla="*/ 1738 w 3478" name="T0"/>
                <a:gd fmla="*/ 0 h 1654" name="T1"/>
                <a:gd fmla="*/ 0 w 3478" name="T2"/>
                <a:gd fmla="*/ 827 h 1654" name="T3"/>
                <a:gd fmla="*/ 1738 w 3478" name="T4"/>
                <a:gd fmla="*/ 1654 h 1654" name="T5"/>
                <a:gd fmla="*/ 3478 w 3478" name="T6"/>
                <a:gd fmla="*/ 827 h 1654" name="T7"/>
                <a:gd fmla="*/ 1738 w 3478" name="T8"/>
                <a:gd fmla="*/ 0 h 1654" name="T9"/>
              </a:gdLst>
              <a:cxnLst>
                <a:cxn ang="0">
                  <a:pos x="T0" y="T1"/>
                </a:cxn>
                <a:cxn ang="0">
                  <a:pos x="T2" y="T3"/>
                </a:cxn>
                <a:cxn ang="0">
                  <a:pos x="T4" y="T5"/>
                </a:cxn>
                <a:cxn ang="0">
                  <a:pos x="T6" y="T7"/>
                </a:cxn>
                <a:cxn ang="0">
                  <a:pos x="T8" y="T9"/>
                </a:cxn>
              </a:cxnLst>
              <a:rect b="b" l="0" r="r" t="0"/>
              <a:pathLst>
                <a:path h="1653" w="3478">
                  <a:moveTo>
                    <a:pt x="1738" y="0"/>
                  </a:moveTo>
                  <a:lnTo>
                    <a:pt x="0" y="827"/>
                  </a:lnTo>
                  <a:lnTo>
                    <a:pt x="1738" y="1654"/>
                  </a:lnTo>
                  <a:lnTo>
                    <a:pt x="3478" y="827"/>
                  </a:lnTo>
                  <a:lnTo>
                    <a:pt x="1738"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2" name="Freeform 188"/>
            <p:cNvSpPr/>
            <p:nvPr/>
          </p:nvSpPr>
          <p:spPr bwMode="auto">
            <a:xfrm>
              <a:off x="2901782" y="2828195"/>
              <a:ext cx="2585924" cy="1566731"/>
            </a:xfrm>
            <a:custGeom>
              <a:gdLst>
                <a:gd fmla="*/ 1738 w 1738" name="T0"/>
                <a:gd fmla="*/ 1053 h 1053" name="T1"/>
                <a:gd fmla="*/ 0 w 1738" name="T2"/>
                <a:gd fmla="*/ 226 h 1053" name="T3"/>
                <a:gd fmla="*/ 0 w 1738" name="T4"/>
                <a:gd fmla="*/ 0 h 1053" name="T5"/>
                <a:gd fmla="*/ 1738 w 1738" name="T6"/>
                <a:gd fmla="*/ 827 h 1053" name="T7"/>
                <a:gd fmla="*/ 1738 w 1738" name="T8"/>
                <a:gd fmla="*/ 1053 h 1053" name="T9"/>
              </a:gdLst>
              <a:cxnLst>
                <a:cxn ang="0">
                  <a:pos x="T0" y="T1"/>
                </a:cxn>
                <a:cxn ang="0">
                  <a:pos x="T2" y="T3"/>
                </a:cxn>
                <a:cxn ang="0">
                  <a:pos x="T4" y="T5"/>
                </a:cxn>
                <a:cxn ang="0">
                  <a:pos x="T6" y="T7"/>
                </a:cxn>
                <a:cxn ang="0">
                  <a:pos x="T8" y="T9"/>
                </a:cxn>
              </a:cxnLst>
              <a:rect b="b" l="0" r="r" t="0"/>
              <a:pathLst>
                <a:path h="1053" w="1738">
                  <a:moveTo>
                    <a:pt x="1738" y="1053"/>
                  </a:moveTo>
                  <a:lnTo>
                    <a:pt x="0" y="226"/>
                  </a:lnTo>
                  <a:lnTo>
                    <a:pt x="0" y="0"/>
                  </a:lnTo>
                  <a:lnTo>
                    <a:pt x="1738" y="827"/>
                  </a:lnTo>
                  <a:lnTo>
                    <a:pt x="1738" y="1053"/>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3" name="Freeform 189"/>
            <p:cNvSpPr/>
            <p:nvPr/>
          </p:nvSpPr>
          <p:spPr bwMode="auto">
            <a:xfrm>
              <a:off x="5487706" y="2828195"/>
              <a:ext cx="2588900" cy="1566731"/>
            </a:xfrm>
            <a:custGeom>
              <a:gdLst>
                <a:gd fmla="*/ 0 w 1740" name="T0"/>
                <a:gd fmla="*/ 1053 h 1053" name="T1"/>
                <a:gd fmla="*/ 1740 w 1740" name="T2"/>
                <a:gd fmla="*/ 226 h 1053" name="T3"/>
                <a:gd fmla="*/ 1740 w 1740" name="T4"/>
                <a:gd fmla="*/ 0 h 1053" name="T5"/>
                <a:gd fmla="*/ 0 w 1740" name="T6"/>
                <a:gd fmla="*/ 827 h 1053" name="T7"/>
                <a:gd fmla="*/ 0 w 1740" name="T8"/>
                <a:gd fmla="*/ 1053 h 1053" name="T9"/>
              </a:gdLst>
              <a:cxnLst>
                <a:cxn ang="0">
                  <a:pos x="T0" y="T1"/>
                </a:cxn>
                <a:cxn ang="0">
                  <a:pos x="T2" y="T3"/>
                </a:cxn>
                <a:cxn ang="0">
                  <a:pos x="T4" y="T5"/>
                </a:cxn>
                <a:cxn ang="0">
                  <a:pos x="T6" y="T7"/>
                </a:cxn>
                <a:cxn ang="0">
                  <a:pos x="T8" y="T9"/>
                </a:cxn>
              </a:cxnLst>
              <a:rect b="b" l="0" r="r" t="0"/>
              <a:pathLst>
                <a:path h="1053" w="1740">
                  <a:moveTo>
                    <a:pt x="0" y="1053"/>
                  </a:moveTo>
                  <a:lnTo>
                    <a:pt x="1740" y="226"/>
                  </a:lnTo>
                  <a:lnTo>
                    <a:pt x="1740" y="0"/>
                  </a:lnTo>
                  <a:lnTo>
                    <a:pt x="0" y="827"/>
                  </a:lnTo>
                  <a:lnTo>
                    <a:pt x="0" y="1053"/>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4" name="Freeform 190"/>
            <p:cNvSpPr/>
            <p:nvPr/>
          </p:nvSpPr>
          <p:spPr bwMode="auto">
            <a:xfrm>
              <a:off x="4773527" y="1057626"/>
              <a:ext cx="1230472" cy="1368843"/>
            </a:xfrm>
            <a:custGeom>
              <a:gdLst>
                <a:gd fmla="*/ 0 w 827" name="T0"/>
                <a:gd fmla="*/ 920 h 920" name="T1"/>
                <a:gd fmla="*/ 827 w 827" name="T2"/>
                <a:gd fmla="*/ 524 h 920" name="T3"/>
                <a:gd fmla="*/ 827 w 827" name="T4"/>
                <a:gd fmla="*/ 0 h 920" name="T5"/>
                <a:gd fmla="*/ 0 w 827" name="T6"/>
                <a:gd fmla="*/ 394 h 920" name="T7"/>
                <a:gd fmla="*/ 0 w 827" name="T8"/>
                <a:gd fmla="*/ 920 h 920" name="T9"/>
              </a:gdLst>
              <a:cxnLst>
                <a:cxn ang="0">
                  <a:pos x="T0" y="T1"/>
                </a:cxn>
                <a:cxn ang="0">
                  <a:pos x="T2" y="T3"/>
                </a:cxn>
                <a:cxn ang="0">
                  <a:pos x="T4" y="T5"/>
                </a:cxn>
                <a:cxn ang="0">
                  <a:pos x="T6" y="T7"/>
                </a:cxn>
                <a:cxn ang="0">
                  <a:pos x="T8" y="T9"/>
                </a:cxn>
              </a:cxnLst>
              <a:rect b="b" l="0" r="r" t="0"/>
              <a:pathLst>
                <a:path h="920" w="825">
                  <a:moveTo>
                    <a:pt x="0" y="920"/>
                  </a:moveTo>
                  <a:lnTo>
                    <a:pt x="827" y="524"/>
                  </a:lnTo>
                  <a:lnTo>
                    <a:pt x="827" y="0"/>
                  </a:lnTo>
                  <a:lnTo>
                    <a:pt x="0" y="394"/>
                  </a:lnTo>
                  <a:lnTo>
                    <a:pt x="0" y="920"/>
                  </a:lnTo>
                  <a:close/>
                </a:path>
              </a:pathLst>
            </a:custGeom>
            <a:solidFill>
              <a:srgbClr val="B8DFE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5" name="Freeform 191"/>
            <p:cNvSpPr/>
            <p:nvPr/>
          </p:nvSpPr>
          <p:spPr bwMode="auto">
            <a:xfrm>
              <a:off x="4721452" y="1620042"/>
              <a:ext cx="52076" cy="806427"/>
            </a:xfrm>
            <a:custGeom>
              <a:gdLst>
                <a:gd fmla="*/ 0 w 35" name="T0"/>
                <a:gd fmla="*/ 0 h 542" name="T1"/>
                <a:gd fmla="*/ 35 w 35" name="T2"/>
                <a:gd fmla="*/ 16 h 542" name="T3"/>
                <a:gd fmla="*/ 35 w 35" name="T4"/>
                <a:gd fmla="*/ 542 h 542" name="T5"/>
                <a:gd fmla="*/ 0 w 35" name="T6"/>
                <a:gd fmla="*/ 526 h 542" name="T7"/>
                <a:gd fmla="*/ 0 w 35" name="T8"/>
                <a:gd fmla="*/ 0 h 542" name="T9"/>
              </a:gdLst>
              <a:cxnLst>
                <a:cxn ang="0">
                  <a:pos x="T0" y="T1"/>
                </a:cxn>
                <a:cxn ang="0">
                  <a:pos x="T2" y="T3"/>
                </a:cxn>
                <a:cxn ang="0">
                  <a:pos x="T4" y="T5"/>
                </a:cxn>
                <a:cxn ang="0">
                  <a:pos x="T6" y="T7"/>
                </a:cxn>
                <a:cxn ang="0">
                  <a:pos x="T8" y="T9"/>
                </a:cxn>
              </a:cxnLst>
              <a:rect b="b" l="0" r="r" t="0"/>
              <a:pathLst>
                <a:path h="542" w="35">
                  <a:moveTo>
                    <a:pt x="0" y="0"/>
                  </a:moveTo>
                  <a:lnTo>
                    <a:pt x="35" y="16"/>
                  </a:lnTo>
                  <a:lnTo>
                    <a:pt x="35" y="542"/>
                  </a:lnTo>
                  <a:lnTo>
                    <a:pt x="0" y="526"/>
                  </a:lnTo>
                  <a:lnTo>
                    <a:pt x="0" y="0"/>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6" name="Freeform 192"/>
            <p:cNvSpPr/>
            <p:nvPr/>
          </p:nvSpPr>
          <p:spPr bwMode="auto">
            <a:xfrm>
              <a:off x="4721452" y="1042747"/>
              <a:ext cx="1282547" cy="601101"/>
            </a:xfrm>
            <a:custGeom>
              <a:gdLst>
                <a:gd fmla="*/ 862 w 862" name="T0"/>
                <a:gd fmla="*/ 10 h 404" name="T1"/>
                <a:gd fmla="*/ 824 w 862" name="T2"/>
                <a:gd fmla="*/ 0 h 404" name="T3"/>
                <a:gd fmla="*/ 0 w 862" name="T4"/>
                <a:gd fmla="*/ 388 h 404" name="T5"/>
                <a:gd fmla="*/ 35 w 862" name="T6"/>
                <a:gd fmla="*/ 404 h 404" name="T7"/>
                <a:gd fmla="*/ 862 w 862" name="T8"/>
                <a:gd fmla="*/ 10 h 404" name="T9"/>
              </a:gdLst>
              <a:cxnLst>
                <a:cxn ang="0">
                  <a:pos x="T0" y="T1"/>
                </a:cxn>
                <a:cxn ang="0">
                  <a:pos x="T2" y="T3"/>
                </a:cxn>
                <a:cxn ang="0">
                  <a:pos x="T4" y="T5"/>
                </a:cxn>
                <a:cxn ang="0">
                  <a:pos x="T6" y="T7"/>
                </a:cxn>
                <a:cxn ang="0">
                  <a:pos x="T8" y="T9"/>
                </a:cxn>
              </a:cxnLst>
              <a:rect b="b" l="0" r="r" t="0"/>
              <a:pathLst>
                <a:path h="402" w="862">
                  <a:moveTo>
                    <a:pt x="862" y="10"/>
                  </a:moveTo>
                  <a:lnTo>
                    <a:pt x="824" y="0"/>
                  </a:lnTo>
                  <a:lnTo>
                    <a:pt x="0" y="388"/>
                  </a:lnTo>
                  <a:lnTo>
                    <a:pt x="35" y="404"/>
                  </a:lnTo>
                  <a:lnTo>
                    <a:pt x="862" y="10"/>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7" name="Freeform 193"/>
            <p:cNvSpPr/>
            <p:nvPr/>
          </p:nvSpPr>
          <p:spPr bwMode="auto">
            <a:xfrm flipH="1">
              <a:off x="4891069" y="1731632"/>
              <a:ext cx="0" cy="2976"/>
            </a:xfrm>
            <a:custGeom>
              <a:gdLst>
                <a:gd fmla="*/ 2 h 2" name="T0"/>
                <a:gd fmla="*/ 0 h 2" name="T1"/>
                <a:gd fmla="*/ 2 h 2" name="T2"/>
                <a:gd fmla="*/ 2 h 2" name="T3"/>
              </a:gdLst>
              <a:cxnLst>
                <a:cxn ang="0">
                  <a:pos x="0" y="T0"/>
                </a:cxn>
                <a:cxn ang="0">
                  <a:pos x="0" y="T1"/>
                </a:cxn>
                <a:cxn ang="0">
                  <a:pos x="0" y="T2"/>
                </a:cxn>
                <a:cxn ang="0">
                  <a:pos x="0" y="T3"/>
                </a:cxn>
              </a:cxnLst>
              <a:rect b="b" l="0" r="r" t="0"/>
              <a:pathLst>
                <a:path h="2">
                  <a:moveTo>
                    <a:pt x="0" y="2"/>
                  </a:moveTo>
                  <a:lnTo>
                    <a:pt x="0" y="0"/>
                  </a:lnTo>
                  <a:lnTo>
                    <a:pt x="0" y="2"/>
                  </a:lnTo>
                  <a:lnTo>
                    <a:pt x="0" y="2"/>
                  </a:ln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8" name="Freeform 194"/>
            <p:cNvSpPr/>
            <p:nvPr/>
          </p:nvSpPr>
          <p:spPr bwMode="auto">
            <a:xfrm>
              <a:off x="4822627" y="1588796"/>
              <a:ext cx="199375" cy="315429"/>
            </a:xfrm>
            <a:custGeom>
              <a:gdLst>
                <a:gd fmla="*/ 15 w 68" name="T0"/>
                <a:gd fmla="*/ 78 h 108" name="T1"/>
                <a:gd fmla="*/ 32 w 68" name="T2"/>
                <a:gd fmla="*/ 70 h 108" name="T3"/>
                <a:gd fmla="*/ 32 w 68" name="T4"/>
                <a:gd fmla="*/ 69 h 108" name="T5"/>
                <a:gd fmla="*/ 32 w 68" name="T6"/>
                <a:gd fmla="*/ 46 h 108" name="T7"/>
                <a:gd fmla="*/ 33 w 68" name="T8"/>
                <a:gd fmla="*/ 45 h 108" name="T9"/>
                <a:gd fmla="*/ 48 w 68" name="T10"/>
                <a:gd fmla="*/ 38 h 108" name="T11"/>
                <a:gd fmla="*/ 48 w 68" name="T12"/>
                <a:gd fmla="*/ 37 h 108" name="T13"/>
                <a:gd fmla="*/ 48 w 68" name="T14"/>
                <a:gd fmla="*/ 16 h 108" name="T15"/>
                <a:gd fmla="*/ 49 w 68" name="T16"/>
                <a:gd fmla="*/ 15 h 108" name="T17"/>
                <a:gd fmla="*/ 67 w 68" name="T18"/>
                <a:gd fmla="*/ 6 h 108" name="T19"/>
                <a:gd fmla="*/ 68 w 68" name="T20"/>
                <a:gd fmla="*/ 6 h 108" name="T21"/>
                <a:gd fmla="*/ 68 w 68" name="T22"/>
                <a:gd fmla="*/ 0 h 108" name="T23"/>
                <a:gd fmla="*/ 67 w 68" name="T24"/>
                <a:gd fmla="*/ 0 h 108" name="T25"/>
                <a:gd fmla="*/ 45 w 68" name="T26"/>
                <a:gd fmla="*/ 11 h 108" name="T27"/>
                <a:gd fmla="*/ 44 w 68" name="T28"/>
                <a:gd fmla="*/ 12 h 108" name="T29"/>
                <a:gd fmla="*/ 44 w 68" name="T30"/>
                <a:gd fmla="*/ 33 h 108" name="T31"/>
                <a:gd fmla="*/ 44 w 68" name="T32"/>
                <a:gd fmla="*/ 34 h 108" name="T33"/>
                <a:gd fmla="*/ 28 w 68" name="T34"/>
                <a:gd fmla="*/ 41 h 108" name="T35"/>
                <a:gd fmla="*/ 28 w 68" name="T36"/>
                <a:gd fmla="*/ 42 h 108" name="T37"/>
                <a:gd fmla="*/ 28 w 68" name="T38"/>
                <a:gd fmla="*/ 65 h 108" name="T39"/>
                <a:gd fmla="*/ 27 w 68" name="T40"/>
                <a:gd fmla="*/ 66 h 108" name="T41"/>
                <a:gd fmla="*/ 11 w 68" name="T42"/>
                <a:gd fmla="*/ 74 h 108" name="T43"/>
                <a:gd fmla="*/ 11 w 68" name="T44"/>
                <a:gd fmla="*/ 75 h 108" name="T45"/>
                <a:gd fmla="*/ 11 w 68" name="T46"/>
                <a:gd fmla="*/ 95 h 108" name="T47"/>
                <a:gd fmla="*/ 10 w 68" name="T48"/>
                <a:gd fmla="*/ 97 h 108" name="T49"/>
                <a:gd fmla="*/ 0 w 68" name="T50"/>
                <a:gd fmla="*/ 101 h 108" name="T51"/>
                <a:gd fmla="*/ 0 w 68" name="T52"/>
                <a:gd fmla="*/ 102 h 108" name="T53"/>
                <a:gd fmla="*/ 0 w 68" name="T54"/>
                <a:gd fmla="*/ 108 h 108" name="T55"/>
                <a:gd fmla="*/ 15 w 68" name="T56"/>
                <a:gd fmla="*/ 100 h 108" name="T57"/>
                <a:gd fmla="*/ 15 w 68" name="T58"/>
                <a:gd fmla="*/ 78 h 10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08" w="68">
                  <a:moveTo>
                    <a:pt x="15" y="78"/>
                  </a:moveTo>
                  <a:cubicBezTo>
                    <a:pt x="21" y="75"/>
                    <a:pt x="26" y="73"/>
                    <a:pt x="32" y="70"/>
                  </a:cubicBezTo>
                  <a:cubicBezTo>
                    <a:pt x="32" y="70"/>
                    <a:pt x="32" y="69"/>
                    <a:pt x="32" y="69"/>
                  </a:cubicBezTo>
                  <a:cubicBezTo>
                    <a:pt x="32" y="62"/>
                    <a:pt x="32" y="54"/>
                    <a:pt x="32" y="46"/>
                  </a:cubicBezTo>
                  <a:cubicBezTo>
                    <a:pt x="32" y="45"/>
                    <a:pt x="32" y="45"/>
                    <a:pt x="33" y="45"/>
                  </a:cubicBezTo>
                  <a:cubicBezTo>
                    <a:pt x="38" y="43"/>
                    <a:pt x="43" y="40"/>
                    <a:pt x="48" y="38"/>
                  </a:cubicBezTo>
                  <a:cubicBezTo>
                    <a:pt x="48" y="38"/>
                    <a:pt x="48" y="38"/>
                    <a:pt x="48" y="37"/>
                  </a:cubicBezTo>
                  <a:cubicBezTo>
                    <a:pt x="48" y="30"/>
                    <a:pt x="48" y="23"/>
                    <a:pt x="48" y="16"/>
                  </a:cubicBezTo>
                  <a:cubicBezTo>
                    <a:pt x="48" y="15"/>
                    <a:pt x="48" y="15"/>
                    <a:pt x="49" y="15"/>
                  </a:cubicBezTo>
                  <a:cubicBezTo>
                    <a:pt x="55" y="12"/>
                    <a:pt x="61" y="9"/>
                    <a:pt x="67" y="6"/>
                  </a:cubicBezTo>
                  <a:cubicBezTo>
                    <a:pt x="68" y="6"/>
                    <a:pt x="68" y="6"/>
                    <a:pt x="68" y="6"/>
                  </a:cubicBezTo>
                  <a:cubicBezTo>
                    <a:pt x="68" y="0"/>
                    <a:pt x="68" y="0"/>
                    <a:pt x="68" y="0"/>
                  </a:cubicBezTo>
                  <a:cubicBezTo>
                    <a:pt x="67" y="0"/>
                    <a:pt x="67" y="0"/>
                    <a:pt x="67" y="0"/>
                  </a:cubicBezTo>
                  <a:cubicBezTo>
                    <a:pt x="60" y="4"/>
                    <a:pt x="52" y="7"/>
                    <a:pt x="45" y="11"/>
                  </a:cubicBezTo>
                  <a:cubicBezTo>
                    <a:pt x="44" y="11"/>
                    <a:pt x="44" y="11"/>
                    <a:pt x="44" y="12"/>
                  </a:cubicBezTo>
                  <a:cubicBezTo>
                    <a:pt x="44" y="19"/>
                    <a:pt x="44" y="26"/>
                    <a:pt x="44" y="33"/>
                  </a:cubicBezTo>
                  <a:cubicBezTo>
                    <a:pt x="44" y="33"/>
                    <a:pt x="44" y="33"/>
                    <a:pt x="44" y="34"/>
                  </a:cubicBezTo>
                  <a:cubicBezTo>
                    <a:pt x="38" y="36"/>
                    <a:pt x="33" y="39"/>
                    <a:pt x="28" y="41"/>
                  </a:cubicBezTo>
                  <a:cubicBezTo>
                    <a:pt x="28" y="42"/>
                    <a:pt x="28" y="42"/>
                    <a:pt x="28" y="42"/>
                  </a:cubicBezTo>
                  <a:cubicBezTo>
                    <a:pt x="28" y="50"/>
                    <a:pt x="28" y="57"/>
                    <a:pt x="28" y="65"/>
                  </a:cubicBezTo>
                  <a:cubicBezTo>
                    <a:pt x="28" y="66"/>
                    <a:pt x="28" y="66"/>
                    <a:pt x="27" y="66"/>
                  </a:cubicBezTo>
                  <a:cubicBezTo>
                    <a:pt x="22" y="69"/>
                    <a:pt x="16" y="71"/>
                    <a:pt x="11" y="74"/>
                  </a:cubicBezTo>
                  <a:cubicBezTo>
                    <a:pt x="11" y="74"/>
                    <a:pt x="11" y="74"/>
                    <a:pt x="11" y="75"/>
                  </a:cubicBezTo>
                  <a:cubicBezTo>
                    <a:pt x="11" y="82"/>
                    <a:pt x="11" y="89"/>
                    <a:pt x="11" y="95"/>
                  </a:cubicBezTo>
                  <a:cubicBezTo>
                    <a:pt x="11" y="96"/>
                    <a:pt x="11" y="96"/>
                    <a:pt x="10" y="97"/>
                  </a:cubicBezTo>
                  <a:cubicBezTo>
                    <a:pt x="7" y="98"/>
                    <a:pt x="3" y="100"/>
                    <a:pt x="0" y="101"/>
                  </a:cubicBezTo>
                  <a:cubicBezTo>
                    <a:pt x="0" y="102"/>
                    <a:pt x="0" y="102"/>
                    <a:pt x="0" y="102"/>
                  </a:cubicBezTo>
                  <a:cubicBezTo>
                    <a:pt x="0" y="108"/>
                    <a:pt x="0" y="108"/>
                    <a:pt x="0" y="108"/>
                  </a:cubicBezTo>
                  <a:cubicBezTo>
                    <a:pt x="5" y="105"/>
                    <a:pt x="10" y="103"/>
                    <a:pt x="15" y="100"/>
                  </a:cubicBezTo>
                  <a:cubicBezTo>
                    <a:pt x="15" y="93"/>
                    <a:pt x="15" y="86"/>
                    <a:pt x="15" y="78"/>
                  </a:cubicBez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9" name="Freeform 195"/>
            <p:cNvSpPr/>
            <p:nvPr/>
          </p:nvSpPr>
          <p:spPr bwMode="auto">
            <a:xfrm>
              <a:off x="4852385" y="1676581"/>
              <a:ext cx="47612" cy="84809"/>
            </a:xfrm>
            <a:custGeom>
              <a:gdLst>
                <a:gd fmla="*/ 0 w 16" name="T0"/>
                <a:gd fmla="*/ 28 h 29" name="T1"/>
                <a:gd fmla="*/ 12 w 16" name="T2"/>
                <a:gd fmla="*/ 20 h 29" name="T3"/>
                <a:gd fmla="*/ 13 w 16" name="T4"/>
                <a:gd fmla="*/ 20 h 29" name="T5"/>
                <a:gd fmla="*/ 13 w 16" name="T6"/>
                <a:gd fmla="*/ 20 h 29" name="T7"/>
                <a:gd fmla="*/ 13 w 16" name="T8"/>
                <a:gd fmla="*/ 19 h 29" name="T9"/>
                <a:gd fmla="*/ 13 w 16" name="T10"/>
                <a:gd fmla="*/ 19 h 29" name="T11"/>
                <a:gd fmla="*/ 13 w 16" name="T12"/>
                <a:gd fmla="*/ 19 h 29" name="T13"/>
                <a:gd fmla="*/ 12 w 16" name="T14"/>
                <a:gd fmla="*/ 19 h 29" name="T15"/>
                <a:gd fmla="*/ 9 w 16" name="T16"/>
                <a:gd fmla="*/ 19 h 29" name="T17"/>
                <a:gd fmla="*/ 8 w 16" name="T18"/>
                <a:gd fmla="*/ 19 h 29" name="T19"/>
                <a:gd fmla="*/ 8 w 16" name="T20"/>
                <a:gd fmla="*/ 18 h 29" name="T21"/>
                <a:gd fmla="*/ 8 w 16" name="T22"/>
                <a:gd fmla="*/ 17 h 29" name="T23"/>
                <a:gd fmla="*/ 16 w 16" name="T24"/>
                <a:gd fmla="*/ 4 h 29" name="T25"/>
                <a:gd fmla="*/ 16 w 16" name="T26"/>
                <a:gd fmla="*/ 2 h 29" name="T27"/>
                <a:gd fmla="*/ 14 w 16" name="T28"/>
                <a:gd fmla="*/ 0 h 29" name="T29"/>
                <a:gd fmla="*/ 12 w 16" name="T30"/>
                <a:gd fmla="*/ 1 h 29" name="T31"/>
                <a:gd fmla="*/ 5 w 16" name="T32"/>
                <a:gd fmla="*/ 15 h 29" name="T33"/>
                <a:gd fmla="*/ 4 w 16" name="T34"/>
                <a:gd fmla="*/ 15 h 29" name="T35"/>
                <a:gd fmla="*/ 4 w 16" name="T36"/>
                <a:gd fmla="*/ 15 h 29" name="T37"/>
                <a:gd fmla="*/ 2 w 16" name="T38"/>
                <a:gd fmla="*/ 10 h 29" name="T39"/>
                <a:gd fmla="*/ 2 w 16" name="T40"/>
                <a:gd fmla="*/ 10 h 29" name="T41"/>
                <a:gd fmla="*/ 1 w 16" name="T42"/>
                <a:gd fmla="*/ 11 h 29" name="T43"/>
                <a:gd fmla="*/ 1 w 16" name="T44"/>
                <a:gd fmla="*/ 16 h 29" name="T45"/>
                <a:gd fmla="*/ 0 w 16" name="T46"/>
                <a:gd fmla="*/ 27 h 29" name="T47"/>
                <a:gd fmla="*/ 0 w 16" name="T48"/>
                <a:gd fmla="*/ 28 h 29"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8" w="16">
                  <a:moveTo>
                    <a:pt x="0" y="28"/>
                  </a:moveTo>
                  <a:cubicBezTo>
                    <a:pt x="4" y="26"/>
                    <a:pt x="8" y="23"/>
                    <a:pt x="12" y="20"/>
                  </a:cubicBezTo>
                  <a:cubicBezTo>
                    <a:pt x="13" y="20"/>
                    <a:pt x="13" y="20"/>
                    <a:pt x="13" y="20"/>
                  </a:cubicBezTo>
                  <a:cubicBezTo>
                    <a:pt x="13" y="20"/>
                    <a:pt x="13" y="20"/>
                    <a:pt x="13" y="20"/>
                  </a:cubicBezTo>
                  <a:cubicBezTo>
                    <a:pt x="13" y="19"/>
                    <a:pt x="13" y="19"/>
                    <a:pt x="13" y="19"/>
                  </a:cubicBezTo>
                  <a:cubicBezTo>
                    <a:pt x="13" y="19"/>
                    <a:pt x="13" y="19"/>
                    <a:pt x="13" y="19"/>
                  </a:cubicBezTo>
                  <a:cubicBezTo>
                    <a:pt x="13" y="19"/>
                    <a:pt x="13" y="19"/>
                    <a:pt x="13" y="19"/>
                  </a:cubicBezTo>
                  <a:cubicBezTo>
                    <a:pt x="12" y="19"/>
                    <a:pt x="12" y="19"/>
                    <a:pt x="12" y="19"/>
                  </a:cubicBezTo>
                  <a:cubicBezTo>
                    <a:pt x="11" y="19"/>
                    <a:pt x="10" y="19"/>
                    <a:pt x="9" y="19"/>
                  </a:cubicBezTo>
                  <a:cubicBezTo>
                    <a:pt x="8" y="19"/>
                    <a:pt x="8" y="19"/>
                    <a:pt x="8" y="19"/>
                  </a:cubicBezTo>
                  <a:cubicBezTo>
                    <a:pt x="8" y="18"/>
                    <a:pt x="8" y="18"/>
                    <a:pt x="8" y="18"/>
                  </a:cubicBezTo>
                  <a:cubicBezTo>
                    <a:pt x="8" y="18"/>
                    <a:pt x="8" y="18"/>
                    <a:pt x="8" y="17"/>
                  </a:cubicBezTo>
                  <a:cubicBezTo>
                    <a:pt x="11" y="13"/>
                    <a:pt x="13" y="8"/>
                    <a:pt x="16" y="4"/>
                  </a:cubicBezTo>
                  <a:cubicBezTo>
                    <a:pt x="16" y="3"/>
                    <a:pt x="16" y="3"/>
                    <a:pt x="16" y="2"/>
                  </a:cubicBezTo>
                  <a:cubicBezTo>
                    <a:pt x="15" y="2"/>
                    <a:pt x="14" y="1"/>
                    <a:pt x="14" y="0"/>
                  </a:cubicBezTo>
                  <a:cubicBezTo>
                    <a:pt x="13" y="0"/>
                    <a:pt x="13" y="0"/>
                    <a:pt x="12" y="1"/>
                  </a:cubicBezTo>
                  <a:cubicBezTo>
                    <a:pt x="10" y="5"/>
                    <a:pt x="7" y="10"/>
                    <a:pt x="5" y="15"/>
                  </a:cubicBezTo>
                  <a:cubicBezTo>
                    <a:pt x="4" y="15"/>
                    <a:pt x="4" y="15"/>
                    <a:pt x="4" y="15"/>
                  </a:cubicBezTo>
                  <a:cubicBezTo>
                    <a:pt x="4" y="15"/>
                    <a:pt x="4" y="15"/>
                    <a:pt x="4" y="15"/>
                  </a:cubicBezTo>
                  <a:cubicBezTo>
                    <a:pt x="3" y="13"/>
                    <a:pt x="3" y="12"/>
                    <a:pt x="2" y="10"/>
                  </a:cubicBezTo>
                  <a:cubicBezTo>
                    <a:pt x="2" y="10"/>
                    <a:pt x="2" y="10"/>
                    <a:pt x="2" y="10"/>
                  </a:cubicBezTo>
                  <a:cubicBezTo>
                    <a:pt x="1" y="11"/>
                    <a:pt x="1" y="11"/>
                    <a:pt x="1" y="11"/>
                  </a:cubicBezTo>
                  <a:cubicBezTo>
                    <a:pt x="1" y="12"/>
                    <a:pt x="1" y="14"/>
                    <a:pt x="1" y="16"/>
                  </a:cubicBezTo>
                  <a:cubicBezTo>
                    <a:pt x="0" y="20"/>
                    <a:pt x="0" y="24"/>
                    <a:pt x="0" y="27"/>
                  </a:cubicBezTo>
                  <a:cubicBezTo>
                    <a:pt x="0" y="28"/>
                    <a:pt x="0" y="29"/>
                    <a:pt x="0" y="28"/>
                  </a:cubicBezTo>
                  <a:close/>
                </a:path>
              </a:pathLst>
            </a:custGeom>
            <a:solidFill>
              <a:srgbClr val="005C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0" name="Rectangle 196"/>
            <p:cNvSpPr>
              <a:spLocks noChangeArrowheads="1"/>
            </p:cNvSpPr>
            <p:nvPr/>
          </p:nvSpPr>
          <p:spPr bwMode="auto">
            <a:xfrm>
              <a:off x="5321064" y="1875956"/>
              <a:ext cx="1010267" cy="480584"/>
            </a:xfrm>
            <a:prstGeom prst="rect">
              <a:avLst/>
            </a:prstGeom>
            <a:solidFill>
              <a:srgbClr val="A7D4E9"/>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1" name="Freeform 197"/>
            <p:cNvSpPr/>
            <p:nvPr/>
          </p:nvSpPr>
          <p:spPr bwMode="auto">
            <a:xfrm>
              <a:off x="5611200" y="2259827"/>
              <a:ext cx="52076" cy="78858"/>
            </a:xfrm>
            <a:custGeom>
              <a:gdLst>
                <a:gd fmla="*/ 0 w 18" name="T0"/>
                <a:gd fmla="*/ 1 h 27" name="T1"/>
                <a:gd fmla="*/ 0 w 18" name="T2"/>
                <a:gd fmla="*/ 23 h 27" name="T3"/>
                <a:gd fmla="*/ 9 w 18" name="T4"/>
                <a:gd fmla="*/ 27 h 27" name="T5"/>
                <a:gd fmla="*/ 18 w 18" name="T6"/>
                <a:gd fmla="*/ 23 h 27" name="T7"/>
                <a:gd fmla="*/ 18 w 18" name="T8"/>
                <a:gd fmla="*/ 0 h 27" name="T9"/>
                <a:gd fmla="*/ 0 w 18" name="T10"/>
                <a:gd fmla="*/ 1 h 27" name="T11"/>
              </a:gdLst>
              <a:cxnLst>
                <a:cxn ang="0">
                  <a:pos x="T0" y="T1"/>
                </a:cxn>
                <a:cxn ang="0">
                  <a:pos x="T2" y="T3"/>
                </a:cxn>
                <a:cxn ang="0">
                  <a:pos x="T4" y="T5"/>
                </a:cxn>
                <a:cxn ang="0">
                  <a:pos x="T6" y="T7"/>
                </a:cxn>
                <a:cxn ang="0">
                  <a:pos x="T8" y="T9"/>
                </a:cxn>
                <a:cxn ang="0">
                  <a:pos x="T10" y="T11"/>
                </a:cxn>
              </a:cxnLst>
              <a:rect b="b" l="0" r="r" t="0"/>
              <a:pathLst>
                <a:path h="27" w="18">
                  <a:moveTo>
                    <a:pt x="0" y="1"/>
                  </a:moveTo>
                  <a:cubicBezTo>
                    <a:pt x="0" y="23"/>
                    <a:pt x="0" y="23"/>
                    <a:pt x="0" y="23"/>
                  </a:cubicBezTo>
                  <a:cubicBezTo>
                    <a:pt x="0" y="25"/>
                    <a:pt x="4" y="27"/>
                    <a:pt x="9" y="27"/>
                  </a:cubicBezTo>
                  <a:cubicBezTo>
                    <a:pt x="14" y="27"/>
                    <a:pt x="18" y="25"/>
                    <a:pt x="18" y="23"/>
                  </a:cubicBezTo>
                  <a:cubicBezTo>
                    <a:pt x="18" y="0"/>
                    <a:pt x="18" y="0"/>
                    <a:pt x="18" y="0"/>
                  </a:cubicBezTo>
                  <a:cubicBezTo>
                    <a:pt x="12" y="3"/>
                    <a:pt x="6" y="3"/>
                    <a:pt x="0" y="1"/>
                  </a:cubicBezTo>
                  <a:close/>
                </a:path>
              </a:pathLst>
            </a:custGeom>
            <a:solidFill>
              <a:srgbClr val="C1763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2" name="Freeform 198"/>
            <p:cNvSpPr/>
            <p:nvPr/>
          </p:nvSpPr>
          <p:spPr bwMode="auto">
            <a:xfrm>
              <a:off x="5359749" y="2148236"/>
              <a:ext cx="49100" cy="69931"/>
            </a:xfrm>
            <a:custGeom>
              <a:gdLst>
                <a:gd fmla="*/ 0 w 17" name="T0"/>
                <a:gd fmla="*/ 0 h 24" name="T1"/>
                <a:gd fmla="*/ 0 w 17" name="T2"/>
                <a:gd fmla="*/ 19 h 24" name="T3"/>
                <a:gd fmla="*/ 8 w 17" name="T4"/>
                <a:gd fmla="*/ 24 h 24" name="T5"/>
                <a:gd fmla="*/ 17 w 17" name="T6"/>
                <a:gd fmla="*/ 19 h 24" name="T7"/>
                <a:gd fmla="*/ 17 w 17" name="T8"/>
                <a:gd fmla="*/ 4 h 24" name="T9"/>
                <a:gd fmla="*/ 0 w 17" name="T10"/>
                <a:gd fmla="*/ 0 h 24" name="T11"/>
              </a:gdLst>
              <a:cxnLst>
                <a:cxn ang="0">
                  <a:pos x="T0" y="T1"/>
                </a:cxn>
                <a:cxn ang="0">
                  <a:pos x="T2" y="T3"/>
                </a:cxn>
                <a:cxn ang="0">
                  <a:pos x="T4" y="T5"/>
                </a:cxn>
                <a:cxn ang="0">
                  <a:pos x="T6" y="T7"/>
                </a:cxn>
                <a:cxn ang="0">
                  <a:pos x="T8" y="T9"/>
                </a:cxn>
                <a:cxn ang="0">
                  <a:pos x="T10" y="T11"/>
                </a:cxn>
              </a:cxnLst>
              <a:rect b="b" l="0" r="r" t="0"/>
              <a:pathLst>
                <a:path h="24" w="17">
                  <a:moveTo>
                    <a:pt x="0" y="0"/>
                  </a:moveTo>
                  <a:cubicBezTo>
                    <a:pt x="0" y="19"/>
                    <a:pt x="0" y="19"/>
                    <a:pt x="0" y="19"/>
                  </a:cubicBezTo>
                  <a:cubicBezTo>
                    <a:pt x="0" y="22"/>
                    <a:pt x="4" y="24"/>
                    <a:pt x="8" y="24"/>
                  </a:cubicBezTo>
                  <a:cubicBezTo>
                    <a:pt x="13" y="24"/>
                    <a:pt x="17" y="22"/>
                    <a:pt x="17" y="19"/>
                  </a:cubicBezTo>
                  <a:cubicBezTo>
                    <a:pt x="17" y="4"/>
                    <a:pt x="17" y="4"/>
                    <a:pt x="17" y="4"/>
                  </a:cubicBezTo>
                  <a:cubicBezTo>
                    <a:pt x="12" y="6"/>
                    <a:pt x="5" y="4"/>
                    <a:pt x="0" y="0"/>
                  </a:cubicBezTo>
                  <a:close/>
                </a:path>
              </a:pathLst>
            </a:custGeom>
            <a:solidFill>
              <a:srgbClr val="C1763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3" name="Freeform 199"/>
            <p:cNvSpPr/>
            <p:nvPr/>
          </p:nvSpPr>
          <p:spPr bwMode="auto">
            <a:xfrm>
              <a:off x="6240570" y="1994986"/>
              <a:ext cx="53563" cy="41660"/>
            </a:xfrm>
            <a:custGeom>
              <a:gdLst>
                <a:gd fmla="*/ 4 w 18" name="T0"/>
                <a:gd fmla="*/ 1 h 14" name="T1"/>
                <a:gd fmla="*/ 0 w 18" name="T2"/>
                <a:gd fmla="*/ 0 h 14" name="T3"/>
                <a:gd fmla="*/ 0 w 18" name="T4"/>
                <a:gd fmla="*/ 10 h 14" name="T5"/>
                <a:gd fmla="*/ 9 w 18" name="T6"/>
                <a:gd fmla="*/ 14 h 14" name="T7"/>
                <a:gd fmla="*/ 18 w 18" name="T8"/>
                <a:gd fmla="*/ 10 h 14" name="T9"/>
                <a:gd fmla="*/ 18 w 18" name="T10"/>
                <a:gd fmla="*/ 0 h 14" name="T11"/>
                <a:gd fmla="*/ 4 w 18" name="T12"/>
                <a:gd fmla="*/ 1 h 14" name="T13"/>
              </a:gdLst>
              <a:cxnLst>
                <a:cxn ang="0">
                  <a:pos x="T0" y="T1"/>
                </a:cxn>
                <a:cxn ang="0">
                  <a:pos x="T2" y="T3"/>
                </a:cxn>
                <a:cxn ang="0">
                  <a:pos x="T4" y="T5"/>
                </a:cxn>
                <a:cxn ang="0">
                  <a:pos x="T6" y="T7"/>
                </a:cxn>
                <a:cxn ang="0">
                  <a:pos x="T8" y="T9"/>
                </a:cxn>
                <a:cxn ang="0">
                  <a:pos x="T10" y="T11"/>
                </a:cxn>
                <a:cxn ang="0">
                  <a:pos x="T12" y="T13"/>
                </a:cxn>
              </a:cxnLst>
              <a:rect b="b" l="0" r="r" t="0"/>
              <a:pathLst>
                <a:path h="14" w="18">
                  <a:moveTo>
                    <a:pt x="4" y="1"/>
                  </a:moveTo>
                  <a:cubicBezTo>
                    <a:pt x="3" y="1"/>
                    <a:pt x="1" y="0"/>
                    <a:pt x="0" y="0"/>
                  </a:cubicBezTo>
                  <a:cubicBezTo>
                    <a:pt x="0" y="10"/>
                    <a:pt x="0" y="10"/>
                    <a:pt x="0" y="10"/>
                  </a:cubicBezTo>
                  <a:cubicBezTo>
                    <a:pt x="0" y="13"/>
                    <a:pt x="4" y="14"/>
                    <a:pt x="9" y="14"/>
                  </a:cubicBezTo>
                  <a:cubicBezTo>
                    <a:pt x="14" y="14"/>
                    <a:pt x="18" y="13"/>
                    <a:pt x="18" y="10"/>
                  </a:cubicBezTo>
                  <a:cubicBezTo>
                    <a:pt x="18" y="0"/>
                    <a:pt x="18" y="0"/>
                    <a:pt x="18" y="0"/>
                  </a:cubicBezTo>
                  <a:cubicBezTo>
                    <a:pt x="14" y="2"/>
                    <a:pt x="8" y="3"/>
                    <a:pt x="4" y="1"/>
                  </a:cubicBezTo>
                  <a:close/>
                </a:path>
              </a:pathLst>
            </a:custGeom>
            <a:solidFill>
              <a:srgbClr val="C1763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4" name="Freeform 200"/>
            <p:cNvSpPr/>
            <p:nvPr/>
          </p:nvSpPr>
          <p:spPr bwMode="auto">
            <a:xfrm>
              <a:off x="5321064" y="1298661"/>
              <a:ext cx="1010267" cy="480584"/>
            </a:xfrm>
            <a:custGeom>
              <a:gdLst>
                <a:gd fmla="*/ 465 w 679" name="T0"/>
                <a:gd fmla="*/ 0 h 323" name="T1"/>
                <a:gd fmla="*/ 679 w 679" name="T2"/>
                <a:gd fmla="*/ 102 h 323" name="T3"/>
                <a:gd fmla="*/ 213 w 679" name="T4"/>
                <a:gd fmla="*/ 323 h 323" name="T5"/>
                <a:gd fmla="*/ 0 w 679" name="T6"/>
                <a:gd fmla="*/ 222 h 323" name="T7"/>
                <a:gd fmla="*/ 465 w 679" name="T8"/>
                <a:gd fmla="*/ 0 h 323" name="T9"/>
              </a:gdLst>
              <a:cxnLst>
                <a:cxn ang="0">
                  <a:pos x="T0" y="T1"/>
                </a:cxn>
                <a:cxn ang="0">
                  <a:pos x="T2" y="T3"/>
                </a:cxn>
                <a:cxn ang="0">
                  <a:pos x="T4" y="T5"/>
                </a:cxn>
                <a:cxn ang="0">
                  <a:pos x="T6" y="T7"/>
                </a:cxn>
                <a:cxn ang="0">
                  <a:pos x="T8" y="T9"/>
                </a:cxn>
              </a:cxnLst>
              <a:rect b="b" l="0" r="r" t="0"/>
              <a:pathLst>
                <a:path h="323" w="679">
                  <a:moveTo>
                    <a:pt x="465" y="0"/>
                  </a:moveTo>
                  <a:lnTo>
                    <a:pt x="679" y="102"/>
                  </a:lnTo>
                  <a:lnTo>
                    <a:pt x="213" y="323"/>
                  </a:lnTo>
                  <a:lnTo>
                    <a:pt x="0" y="222"/>
                  </a:lnTo>
                  <a:lnTo>
                    <a:pt x="465" y="0"/>
                  </a:lnTo>
                  <a:close/>
                </a:path>
              </a:pathLst>
            </a:custGeom>
            <a:solidFill>
              <a:srgbClr val="F3724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5" name="Freeform 201"/>
            <p:cNvSpPr/>
            <p:nvPr/>
          </p:nvSpPr>
          <p:spPr bwMode="auto">
            <a:xfrm>
              <a:off x="5637982" y="1450424"/>
              <a:ext cx="693349" cy="864455"/>
            </a:xfrm>
            <a:custGeom>
              <a:gdLst>
                <a:gd fmla="*/ 0 w 466" name="T0"/>
                <a:gd fmla="*/ 581 h 581" name="T1"/>
                <a:gd fmla="*/ 466 w 466" name="T2"/>
                <a:gd fmla="*/ 359 h 581" name="T3"/>
                <a:gd fmla="*/ 466 w 466" name="T4"/>
                <a:gd fmla="*/ 0 h 581" name="T5"/>
                <a:gd fmla="*/ 0 w 466" name="T6"/>
                <a:gd fmla="*/ 221 h 581" name="T7"/>
                <a:gd fmla="*/ 0 w 466" name="T8"/>
                <a:gd fmla="*/ 581 h 581" name="T9"/>
              </a:gdLst>
              <a:cxnLst>
                <a:cxn ang="0">
                  <a:pos x="T0" y="T1"/>
                </a:cxn>
                <a:cxn ang="0">
                  <a:pos x="T2" y="T3"/>
                </a:cxn>
                <a:cxn ang="0">
                  <a:pos x="T4" y="T5"/>
                </a:cxn>
                <a:cxn ang="0">
                  <a:pos x="T6" y="T7"/>
                </a:cxn>
                <a:cxn ang="0">
                  <a:pos x="T8" y="T9"/>
                </a:cxn>
              </a:cxnLst>
              <a:rect b="b" l="0" r="r" t="0"/>
              <a:pathLst>
                <a:path h="581" w="466">
                  <a:moveTo>
                    <a:pt x="0" y="581"/>
                  </a:moveTo>
                  <a:lnTo>
                    <a:pt x="466" y="359"/>
                  </a:lnTo>
                  <a:lnTo>
                    <a:pt x="466" y="0"/>
                  </a:lnTo>
                  <a:lnTo>
                    <a:pt x="0" y="221"/>
                  </a:lnTo>
                  <a:lnTo>
                    <a:pt x="0" y="581"/>
                  </a:lnTo>
                  <a:close/>
                </a:path>
              </a:pathLst>
            </a:custGeom>
            <a:solidFill>
              <a:srgbClr val="D9543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6" name="Freeform 202"/>
            <p:cNvSpPr/>
            <p:nvPr/>
          </p:nvSpPr>
          <p:spPr bwMode="auto">
            <a:xfrm>
              <a:off x="5321064" y="1628969"/>
              <a:ext cx="316918" cy="685910"/>
            </a:xfrm>
            <a:custGeom>
              <a:gdLst>
                <a:gd fmla="*/ 213 w 213" name="T0"/>
                <a:gd fmla="*/ 461 h 461" name="T1"/>
                <a:gd fmla="*/ 0 w 213" name="T2"/>
                <a:gd fmla="*/ 359 h 461" name="T3"/>
                <a:gd fmla="*/ 0 w 213" name="T4"/>
                <a:gd fmla="*/ 0 h 461" name="T5"/>
                <a:gd fmla="*/ 213 w 213" name="T6"/>
                <a:gd fmla="*/ 101 h 461" name="T7"/>
                <a:gd fmla="*/ 213 w 213" name="T8"/>
                <a:gd fmla="*/ 461 h 461" name="T9"/>
              </a:gdLst>
              <a:cxnLst>
                <a:cxn ang="0">
                  <a:pos x="T0" y="T1"/>
                </a:cxn>
                <a:cxn ang="0">
                  <a:pos x="T2" y="T3"/>
                </a:cxn>
                <a:cxn ang="0">
                  <a:pos x="T4" y="T5"/>
                </a:cxn>
                <a:cxn ang="0">
                  <a:pos x="T6" y="T7"/>
                </a:cxn>
                <a:cxn ang="0">
                  <a:pos x="T8" y="T9"/>
                </a:cxn>
              </a:cxnLst>
              <a:rect b="b" l="0" r="r" t="0"/>
              <a:pathLst>
                <a:path h="461" w="213">
                  <a:moveTo>
                    <a:pt x="213" y="461"/>
                  </a:moveTo>
                  <a:lnTo>
                    <a:pt x="0" y="359"/>
                  </a:lnTo>
                  <a:lnTo>
                    <a:pt x="0" y="0"/>
                  </a:lnTo>
                  <a:lnTo>
                    <a:pt x="213" y="101"/>
                  </a:lnTo>
                  <a:lnTo>
                    <a:pt x="213" y="461"/>
                  </a:lnTo>
                  <a:close/>
                </a:path>
              </a:pathLst>
            </a:custGeom>
            <a:solidFill>
              <a:srgbClr val="E4663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7" name="Freeform 203"/>
            <p:cNvSpPr/>
            <p:nvPr/>
          </p:nvSpPr>
          <p:spPr bwMode="auto">
            <a:xfrm>
              <a:off x="5669227" y="1503987"/>
              <a:ext cx="630858" cy="421069"/>
            </a:xfrm>
            <a:custGeom>
              <a:gdLst>
                <a:gd fmla="*/ 0 w 424" name="T0"/>
                <a:gd fmla="*/ 283 h 283" name="T1"/>
                <a:gd fmla="*/ 424 w 424" name="T2"/>
                <a:gd fmla="*/ 82 h 283" name="T3"/>
                <a:gd fmla="*/ 424 w 424" name="T4"/>
                <a:gd fmla="*/ 0 h 283" name="T5"/>
                <a:gd fmla="*/ 0 w 424" name="T6"/>
                <a:gd fmla="*/ 202 h 283" name="T7"/>
                <a:gd fmla="*/ 0 w 424" name="T8"/>
                <a:gd fmla="*/ 283 h 283" name="T9"/>
              </a:gdLst>
              <a:cxnLst>
                <a:cxn ang="0">
                  <a:pos x="T0" y="T1"/>
                </a:cxn>
                <a:cxn ang="0">
                  <a:pos x="T2" y="T3"/>
                </a:cxn>
                <a:cxn ang="0">
                  <a:pos x="T4" y="T5"/>
                </a:cxn>
                <a:cxn ang="0">
                  <a:pos x="T6" y="T7"/>
                </a:cxn>
                <a:cxn ang="0">
                  <a:pos x="T8" y="T9"/>
                </a:cxn>
              </a:cxnLst>
              <a:rect b="b" l="0" r="r" t="0"/>
              <a:pathLst>
                <a:path h="283" w="422">
                  <a:moveTo>
                    <a:pt x="0" y="283"/>
                  </a:moveTo>
                  <a:lnTo>
                    <a:pt x="424" y="82"/>
                  </a:lnTo>
                  <a:lnTo>
                    <a:pt x="424" y="0"/>
                  </a:lnTo>
                  <a:lnTo>
                    <a:pt x="0" y="202"/>
                  </a:lnTo>
                  <a:lnTo>
                    <a:pt x="0" y="283"/>
                  </a:lnTo>
                  <a:close/>
                </a:path>
              </a:pathLst>
            </a:custGeom>
            <a:solidFill>
              <a:srgbClr val="F3724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8" name="Freeform 204"/>
            <p:cNvSpPr>
              <a:spLocks noEditPoints="1"/>
            </p:cNvSpPr>
            <p:nvPr/>
          </p:nvSpPr>
          <p:spPr bwMode="auto">
            <a:xfrm>
              <a:off x="5669227" y="1670629"/>
              <a:ext cx="630858" cy="589198"/>
            </a:xfrm>
            <a:custGeom>
              <a:gdLst>
                <a:gd fmla="*/ 420 w 424" name="T0"/>
                <a:gd fmla="*/ 6 h 396" name="T1"/>
                <a:gd fmla="*/ 420 w 424" name="T2"/>
                <a:gd fmla="*/ 193 h 396" name="T3"/>
                <a:gd fmla="*/ 2 w 424" name="T4"/>
                <a:gd fmla="*/ 392 h 396" name="T5"/>
                <a:gd fmla="*/ 2 w 424" name="T6"/>
                <a:gd fmla="*/ 205 h 396" name="T7"/>
                <a:gd fmla="*/ 420 w 424" name="T8"/>
                <a:gd fmla="*/ 6 h 396" name="T9"/>
                <a:gd fmla="*/ 424 w 424" name="T10"/>
                <a:gd fmla="*/ 0 h 396" name="T11"/>
                <a:gd fmla="*/ 0 w 424" name="T12"/>
                <a:gd fmla="*/ 203 h 396" name="T13"/>
                <a:gd fmla="*/ 0 w 424" name="T14"/>
                <a:gd fmla="*/ 396 h 396" name="T15"/>
                <a:gd fmla="*/ 424 w 424" name="T16"/>
                <a:gd fmla="*/ 195 h 396" name="T17"/>
                <a:gd fmla="*/ 424 w 424" name="T18"/>
                <a:gd fmla="*/ 0 h 3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96" w="422">
                  <a:moveTo>
                    <a:pt x="420" y="6"/>
                  </a:moveTo>
                  <a:lnTo>
                    <a:pt x="420" y="193"/>
                  </a:lnTo>
                  <a:lnTo>
                    <a:pt x="2" y="392"/>
                  </a:lnTo>
                  <a:lnTo>
                    <a:pt x="2" y="205"/>
                  </a:lnTo>
                  <a:lnTo>
                    <a:pt x="420" y="6"/>
                  </a:lnTo>
                  <a:close/>
                  <a:moveTo>
                    <a:pt x="424" y="0"/>
                  </a:moveTo>
                  <a:lnTo>
                    <a:pt x="0" y="203"/>
                  </a:lnTo>
                  <a:lnTo>
                    <a:pt x="0" y="396"/>
                  </a:lnTo>
                  <a:lnTo>
                    <a:pt x="424" y="195"/>
                  </a:lnTo>
                  <a:lnTo>
                    <a:pt x="424" y="0"/>
                  </a:lnTo>
                  <a:close/>
                </a:path>
              </a:pathLst>
            </a:custGeom>
            <a:solidFill>
              <a:srgbClr val="F3724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Freeform 206"/>
            <p:cNvSpPr>
              <a:spLocks noEditPoints="1"/>
            </p:cNvSpPr>
            <p:nvPr/>
          </p:nvSpPr>
          <p:spPr bwMode="auto">
            <a:xfrm>
              <a:off x="5669227" y="1670629"/>
              <a:ext cx="630858" cy="589198"/>
            </a:xfrm>
            <a:custGeom>
              <a:gdLst>
                <a:gd fmla="*/ 420 w 424" name="T0"/>
                <a:gd fmla="*/ 6 h 396" name="T1"/>
                <a:gd fmla="*/ 420 w 424" name="T2"/>
                <a:gd fmla="*/ 193 h 396" name="T3"/>
                <a:gd fmla="*/ 2 w 424" name="T4"/>
                <a:gd fmla="*/ 392 h 396" name="T5"/>
                <a:gd fmla="*/ 2 w 424" name="T6"/>
                <a:gd fmla="*/ 205 h 396" name="T7"/>
                <a:gd fmla="*/ 420 w 424" name="T8"/>
                <a:gd fmla="*/ 6 h 396" name="T9"/>
                <a:gd fmla="*/ 424 w 424" name="T10"/>
                <a:gd fmla="*/ 0 h 396" name="T11"/>
                <a:gd fmla="*/ 0 w 424" name="T12"/>
                <a:gd fmla="*/ 203 h 396" name="T13"/>
                <a:gd fmla="*/ 0 w 424" name="T14"/>
                <a:gd fmla="*/ 396 h 396" name="T15"/>
                <a:gd fmla="*/ 424 w 424" name="T16"/>
                <a:gd fmla="*/ 195 h 396" name="T17"/>
                <a:gd fmla="*/ 424 w 424" name="T18"/>
                <a:gd fmla="*/ 0 h 39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96" w="422">
                  <a:moveTo>
                    <a:pt x="420" y="6"/>
                  </a:moveTo>
                  <a:lnTo>
                    <a:pt x="420" y="193"/>
                  </a:lnTo>
                  <a:lnTo>
                    <a:pt x="2" y="392"/>
                  </a:lnTo>
                  <a:lnTo>
                    <a:pt x="2" y="205"/>
                  </a:lnTo>
                  <a:lnTo>
                    <a:pt x="420" y="6"/>
                  </a:lnTo>
                  <a:moveTo>
                    <a:pt x="424" y="0"/>
                  </a:moveTo>
                  <a:lnTo>
                    <a:pt x="0" y="203"/>
                  </a:lnTo>
                  <a:lnTo>
                    <a:pt x="0" y="396"/>
                  </a:lnTo>
                  <a:lnTo>
                    <a:pt x="424" y="195"/>
                  </a:lnTo>
                  <a:lnTo>
                    <a:pt x="424"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207"/>
            <p:cNvSpPr/>
            <p:nvPr/>
          </p:nvSpPr>
          <p:spPr bwMode="auto">
            <a:xfrm>
              <a:off x="6170641" y="1503987"/>
              <a:ext cx="129445" cy="122006"/>
            </a:xfrm>
            <a:custGeom>
              <a:gdLst>
                <a:gd fmla="*/ 87 w 87" name="T0"/>
                <a:gd fmla="*/ 82 h 82" name="T1"/>
                <a:gd fmla="*/ 0 w 87" name="T2"/>
                <a:gd fmla="*/ 41 h 82" name="T3"/>
                <a:gd fmla="*/ 87 w 87" name="T4"/>
                <a:gd fmla="*/ 0 h 82" name="T5"/>
                <a:gd fmla="*/ 87 w 87" name="T6"/>
                <a:gd fmla="*/ 82 h 82" name="T7"/>
              </a:gdLst>
              <a:cxnLst>
                <a:cxn ang="0">
                  <a:pos x="T0" y="T1"/>
                </a:cxn>
                <a:cxn ang="0">
                  <a:pos x="T2" y="T3"/>
                </a:cxn>
                <a:cxn ang="0">
                  <a:pos x="T4" y="T5"/>
                </a:cxn>
                <a:cxn ang="0">
                  <a:pos x="T6" y="T7"/>
                </a:cxn>
              </a:cxnLst>
              <a:rect b="b" l="0" r="r" t="0"/>
              <a:pathLst>
                <a:path h="82" w="87">
                  <a:moveTo>
                    <a:pt x="87" y="82"/>
                  </a:moveTo>
                  <a:lnTo>
                    <a:pt x="0" y="41"/>
                  </a:lnTo>
                  <a:lnTo>
                    <a:pt x="87" y="0"/>
                  </a:lnTo>
                  <a:lnTo>
                    <a:pt x="87" y="82"/>
                  </a:lnTo>
                  <a:close/>
                </a:path>
              </a:pathLst>
            </a:custGeom>
            <a:solidFill>
              <a:srgbClr val="C1763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2" name="Freeform 208"/>
            <p:cNvSpPr/>
            <p:nvPr/>
          </p:nvSpPr>
          <p:spPr bwMode="auto">
            <a:xfrm>
              <a:off x="5472827" y="1576893"/>
              <a:ext cx="261866" cy="123494"/>
            </a:xfrm>
            <a:custGeom>
              <a:gdLst>
                <a:gd fmla="*/ 77 w 176" name="T0"/>
                <a:gd fmla="*/ 0 h 83" name="T1"/>
                <a:gd fmla="*/ 0 w 176" name="T2"/>
                <a:gd fmla="*/ 35 h 83" name="T3"/>
                <a:gd fmla="*/ 101 w 176" name="T4"/>
                <a:gd fmla="*/ 83 h 83" name="T5"/>
                <a:gd fmla="*/ 176 w 176" name="T6"/>
                <a:gd fmla="*/ 47 h 83" name="T7"/>
                <a:gd fmla="*/ 77 w 176" name="T8"/>
                <a:gd fmla="*/ 0 h 83" name="T9"/>
              </a:gdLst>
              <a:cxnLst>
                <a:cxn ang="0">
                  <a:pos x="T0" y="T1"/>
                </a:cxn>
                <a:cxn ang="0">
                  <a:pos x="T2" y="T3"/>
                </a:cxn>
                <a:cxn ang="0">
                  <a:pos x="T4" y="T5"/>
                </a:cxn>
                <a:cxn ang="0">
                  <a:pos x="T6" y="T7"/>
                </a:cxn>
                <a:cxn ang="0">
                  <a:pos x="T8" y="T9"/>
                </a:cxn>
              </a:cxnLst>
              <a:rect b="b" l="0" r="r" t="0"/>
              <a:pathLst>
                <a:path h="83" w="176">
                  <a:moveTo>
                    <a:pt x="77" y="0"/>
                  </a:moveTo>
                  <a:lnTo>
                    <a:pt x="0" y="35"/>
                  </a:lnTo>
                  <a:lnTo>
                    <a:pt x="101" y="83"/>
                  </a:lnTo>
                  <a:lnTo>
                    <a:pt x="176" y="47"/>
                  </a:lnTo>
                  <a:lnTo>
                    <a:pt x="77" y="0"/>
                  </a:lnTo>
                  <a:close/>
                </a:path>
              </a:pathLst>
            </a:custGeom>
            <a:solidFill>
              <a:srgbClr val="B8DFE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209"/>
            <p:cNvSpPr/>
            <p:nvPr/>
          </p:nvSpPr>
          <p:spPr bwMode="auto">
            <a:xfrm>
              <a:off x="5493658" y="1576893"/>
              <a:ext cx="257403" cy="123494"/>
            </a:xfrm>
            <a:custGeom>
              <a:gdLst>
                <a:gd fmla="*/ 75 w 173" name="T0"/>
                <a:gd fmla="*/ 0 h 83" name="T1"/>
                <a:gd fmla="*/ 0 w 173" name="T2"/>
                <a:gd fmla="*/ 35 h 83" name="T3"/>
                <a:gd fmla="*/ 99 w 173" name="T4"/>
                <a:gd fmla="*/ 83 h 83" name="T5"/>
                <a:gd fmla="*/ 173 w 173" name="T6"/>
                <a:gd fmla="*/ 47 h 83" name="T7"/>
                <a:gd fmla="*/ 75 w 173" name="T8"/>
                <a:gd fmla="*/ 0 h 83" name="T9"/>
              </a:gdLst>
              <a:cxnLst>
                <a:cxn ang="0">
                  <a:pos x="T0" y="T1"/>
                </a:cxn>
                <a:cxn ang="0">
                  <a:pos x="T2" y="T3"/>
                </a:cxn>
                <a:cxn ang="0">
                  <a:pos x="T4" y="T5"/>
                </a:cxn>
                <a:cxn ang="0">
                  <a:pos x="T6" y="T7"/>
                </a:cxn>
                <a:cxn ang="0">
                  <a:pos x="T8" y="T9"/>
                </a:cxn>
              </a:cxnLst>
              <a:rect b="b" l="0" r="r" t="0"/>
              <a:pathLst>
                <a:path h="83" w="173">
                  <a:moveTo>
                    <a:pt x="75" y="0"/>
                  </a:moveTo>
                  <a:lnTo>
                    <a:pt x="0" y="35"/>
                  </a:lnTo>
                  <a:lnTo>
                    <a:pt x="99" y="83"/>
                  </a:lnTo>
                  <a:lnTo>
                    <a:pt x="173" y="47"/>
                  </a:lnTo>
                  <a:lnTo>
                    <a:pt x="75"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210"/>
            <p:cNvSpPr/>
            <p:nvPr/>
          </p:nvSpPr>
          <p:spPr bwMode="auto">
            <a:xfrm>
              <a:off x="5825454" y="1420667"/>
              <a:ext cx="260378" cy="123494"/>
            </a:xfrm>
            <a:custGeom>
              <a:gdLst>
                <a:gd fmla="*/ 74 w 175" name="T0"/>
                <a:gd fmla="*/ 0 h 83" name="T1"/>
                <a:gd fmla="*/ 0 w 175" name="T2"/>
                <a:gd fmla="*/ 36 h 83" name="T3"/>
                <a:gd fmla="*/ 100 w 175" name="T4"/>
                <a:gd fmla="*/ 83 h 83" name="T5"/>
                <a:gd fmla="*/ 175 w 175" name="T6"/>
                <a:gd fmla="*/ 46 h 83" name="T7"/>
                <a:gd fmla="*/ 74 w 175" name="T8"/>
                <a:gd fmla="*/ 0 h 83" name="T9"/>
              </a:gdLst>
              <a:cxnLst>
                <a:cxn ang="0">
                  <a:pos x="T0" y="T1"/>
                </a:cxn>
                <a:cxn ang="0">
                  <a:pos x="T2" y="T3"/>
                </a:cxn>
                <a:cxn ang="0">
                  <a:pos x="T4" y="T5"/>
                </a:cxn>
                <a:cxn ang="0">
                  <a:pos x="T6" y="T7"/>
                </a:cxn>
                <a:cxn ang="0">
                  <a:pos x="T8" y="T9"/>
                </a:cxn>
              </a:cxnLst>
              <a:rect b="b" l="0" r="r" t="0"/>
              <a:pathLst>
                <a:path h="83" w="175">
                  <a:moveTo>
                    <a:pt x="74" y="0"/>
                  </a:moveTo>
                  <a:lnTo>
                    <a:pt x="0" y="36"/>
                  </a:lnTo>
                  <a:lnTo>
                    <a:pt x="100" y="83"/>
                  </a:lnTo>
                  <a:lnTo>
                    <a:pt x="175" y="46"/>
                  </a:lnTo>
                  <a:lnTo>
                    <a:pt x="74" y="0"/>
                  </a:lnTo>
                  <a:close/>
                </a:path>
              </a:pathLst>
            </a:custGeom>
            <a:solidFill>
              <a:srgbClr val="FFCA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211"/>
            <p:cNvSpPr/>
            <p:nvPr/>
          </p:nvSpPr>
          <p:spPr bwMode="auto">
            <a:xfrm>
              <a:off x="5825454" y="1474230"/>
              <a:ext cx="148787" cy="84809"/>
            </a:xfrm>
            <a:custGeom>
              <a:gdLst>
                <a:gd fmla="*/ 100 w 100" name="T0"/>
                <a:gd fmla="*/ 57 h 57" name="T1"/>
                <a:gd fmla="*/ 0 w 100" name="T2"/>
                <a:gd fmla="*/ 10 h 57" name="T3"/>
                <a:gd fmla="*/ 0 w 100" name="T4"/>
                <a:gd fmla="*/ 0 h 57" name="T5"/>
                <a:gd fmla="*/ 100 w 100" name="T6"/>
                <a:gd fmla="*/ 47 h 57" name="T7"/>
                <a:gd fmla="*/ 100 w 100" name="T8"/>
                <a:gd fmla="*/ 57 h 57" name="T9"/>
              </a:gdLst>
              <a:cxnLst>
                <a:cxn ang="0">
                  <a:pos x="T0" y="T1"/>
                </a:cxn>
                <a:cxn ang="0">
                  <a:pos x="T2" y="T3"/>
                </a:cxn>
                <a:cxn ang="0">
                  <a:pos x="T4" y="T5"/>
                </a:cxn>
                <a:cxn ang="0">
                  <a:pos x="T6" y="T7"/>
                </a:cxn>
                <a:cxn ang="0">
                  <a:pos x="T8" y="T9"/>
                </a:cxn>
              </a:cxnLst>
              <a:rect b="b" l="0" r="r" t="0"/>
              <a:pathLst>
                <a:path h="57" w="100">
                  <a:moveTo>
                    <a:pt x="100" y="57"/>
                  </a:moveTo>
                  <a:lnTo>
                    <a:pt x="0" y="10"/>
                  </a:lnTo>
                  <a:lnTo>
                    <a:pt x="0" y="0"/>
                  </a:lnTo>
                  <a:lnTo>
                    <a:pt x="100" y="47"/>
                  </a:lnTo>
                  <a:lnTo>
                    <a:pt x="100" y="57"/>
                  </a:lnTo>
                  <a:close/>
                </a:path>
              </a:pathLst>
            </a:custGeom>
            <a:solidFill>
              <a:srgbClr val="FCB24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212"/>
            <p:cNvSpPr/>
            <p:nvPr/>
          </p:nvSpPr>
          <p:spPr bwMode="auto">
            <a:xfrm>
              <a:off x="5974241" y="1489109"/>
              <a:ext cx="111591" cy="69931"/>
            </a:xfrm>
            <a:custGeom>
              <a:gdLst>
                <a:gd fmla="*/ 0 w 75" name="T0"/>
                <a:gd fmla="*/ 47 h 47" name="T1"/>
                <a:gd fmla="*/ 75 w 75" name="T2"/>
                <a:gd fmla="*/ 12 h 47" name="T3"/>
                <a:gd fmla="*/ 75 w 75" name="T4"/>
                <a:gd fmla="*/ 0 h 47" name="T5"/>
                <a:gd fmla="*/ 0 w 75" name="T6"/>
                <a:gd fmla="*/ 37 h 47" name="T7"/>
                <a:gd fmla="*/ 0 w 75" name="T8"/>
                <a:gd fmla="*/ 47 h 47" name="T9"/>
              </a:gdLst>
              <a:cxnLst>
                <a:cxn ang="0">
                  <a:pos x="T0" y="T1"/>
                </a:cxn>
                <a:cxn ang="0">
                  <a:pos x="T2" y="T3"/>
                </a:cxn>
                <a:cxn ang="0">
                  <a:pos x="T4" y="T5"/>
                </a:cxn>
                <a:cxn ang="0">
                  <a:pos x="T6" y="T7"/>
                </a:cxn>
                <a:cxn ang="0">
                  <a:pos x="T8" y="T9"/>
                </a:cxn>
              </a:cxnLst>
              <a:rect b="b" l="0" r="r" t="0"/>
              <a:pathLst>
                <a:path h="47" w="75">
                  <a:moveTo>
                    <a:pt x="0" y="47"/>
                  </a:moveTo>
                  <a:lnTo>
                    <a:pt x="75" y="12"/>
                  </a:lnTo>
                  <a:lnTo>
                    <a:pt x="75" y="0"/>
                  </a:lnTo>
                  <a:lnTo>
                    <a:pt x="0" y="37"/>
                  </a:lnTo>
                  <a:lnTo>
                    <a:pt x="0" y="47"/>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213"/>
            <p:cNvSpPr/>
            <p:nvPr/>
          </p:nvSpPr>
          <p:spPr bwMode="auto">
            <a:xfrm>
              <a:off x="5825454" y="1398348"/>
              <a:ext cx="260378" cy="122006"/>
            </a:xfrm>
            <a:custGeom>
              <a:gdLst>
                <a:gd fmla="*/ 74 w 175" name="T0"/>
                <a:gd fmla="*/ 0 h 82" name="T1"/>
                <a:gd fmla="*/ 0 w 175" name="T2"/>
                <a:gd fmla="*/ 37 h 82" name="T3"/>
                <a:gd fmla="*/ 100 w 175" name="T4"/>
                <a:gd fmla="*/ 82 h 82" name="T5"/>
                <a:gd fmla="*/ 175 w 175" name="T6"/>
                <a:gd fmla="*/ 47 h 82" name="T7"/>
                <a:gd fmla="*/ 74 w 175" name="T8"/>
                <a:gd fmla="*/ 0 h 82" name="T9"/>
              </a:gdLst>
              <a:cxnLst>
                <a:cxn ang="0">
                  <a:pos x="T0" y="T1"/>
                </a:cxn>
                <a:cxn ang="0">
                  <a:pos x="T2" y="T3"/>
                </a:cxn>
                <a:cxn ang="0">
                  <a:pos x="T4" y="T5"/>
                </a:cxn>
                <a:cxn ang="0">
                  <a:pos x="T6" y="T7"/>
                </a:cxn>
                <a:cxn ang="0">
                  <a:pos x="T8" y="T9"/>
                </a:cxn>
              </a:cxnLst>
              <a:rect b="b" l="0" r="r" t="0"/>
              <a:pathLst>
                <a:path h="82" w="175">
                  <a:moveTo>
                    <a:pt x="74" y="0"/>
                  </a:moveTo>
                  <a:lnTo>
                    <a:pt x="0" y="37"/>
                  </a:lnTo>
                  <a:lnTo>
                    <a:pt x="100" y="82"/>
                  </a:lnTo>
                  <a:lnTo>
                    <a:pt x="175" y="47"/>
                  </a:lnTo>
                  <a:lnTo>
                    <a:pt x="74" y="0"/>
                  </a:lnTo>
                  <a:close/>
                </a:path>
              </a:pathLst>
            </a:custGeom>
            <a:solidFill>
              <a:srgbClr val="43BA8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8" name="Freeform 214"/>
            <p:cNvSpPr/>
            <p:nvPr/>
          </p:nvSpPr>
          <p:spPr bwMode="auto">
            <a:xfrm>
              <a:off x="5825454" y="1453400"/>
              <a:ext cx="148787" cy="81833"/>
            </a:xfrm>
            <a:custGeom>
              <a:gdLst>
                <a:gd fmla="*/ 100 w 100" name="T0"/>
                <a:gd fmla="*/ 55 h 55" name="T1"/>
                <a:gd fmla="*/ 0 w 100" name="T2"/>
                <a:gd fmla="*/ 10 h 55" name="T3"/>
                <a:gd fmla="*/ 0 w 100" name="T4"/>
                <a:gd fmla="*/ 0 h 55" name="T5"/>
                <a:gd fmla="*/ 100 w 100" name="T6"/>
                <a:gd fmla="*/ 45 h 55" name="T7"/>
                <a:gd fmla="*/ 100 w 100" name="T8"/>
                <a:gd fmla="*/ 55 h 55" name="T9"/>
              </a:gdLst>
              <a:cxnLst>
                <a:cxn ang="0">
                  <a:pos x="T0" y="T1"/>
                </a:cxn>
                <a:cxn ang="0">
                  <a:pos x="T2" y="T3"/>
                </a:cxn>
                <a:cxn ang="0">
                  <a:pos x="T4" y="T5"/>
                </a:cxn>
                <a:cxn ang="0">
                  <a:pos x="T6" y="T7"/>
                </a:cxn>
                <a:cxn ang="0">
                  <a:pos x="T8" y="T9"/>
                </a:cxn>
              </a:cxnLst>
              <a:rect b="b" l="0" r="r" t="0"/>
              <a:pathLst>
                <a:path h="55" w="100">
                  <a:moveTo>
                    <a:pt x="100" y="55"/>
                  </a:moveTo>
                  <a:lnTo>
                    <a:pt x="0" y="10"/>
                  </a:lnTo>
                  <a:lnTo>
                    <a:pt x="0" y="0"/>
                  </a:lnTo>
                  <a:lnTo>
                    <a:pt x="100" y="45"/>
                  </a:lnTo>
                  <a:lnTo>
                    <a:pt x="100" y="55"/>
                  </a:lnTo>
                  <a:close/>
                </a:path>
              </a:pathLst>
            </a:custGeom>
            <a:solidFill>
              <a:srgbClr val="369D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215"/>
            <p:cNvSpPr/>
            <p:nvPr/>
          </p:nvSpPr>
          <p:spPr bwMode="auto">
            <a:xfrm>
              <a:off x="5974241" y="1468279"/>
              <a:ext cx="111591" cy="66955"/>
            </a:xfrm>
            <a:custGeom>
              <a:gdLst>
                <a:gd fmla="*/ 0 w 75" name="T0"/>
                <a:gd fmla="*/ 45 h 45" name="T1"/>
                <a:gd fmla="*/ 75 w 75" name="T2"/>
                <a:gd fmla="*/ 10 h 45" name="T3"/>
                <a:gd fmla="*/ 75 w 75" name="T4"/>
                <a:gd fmla="*/ 0 h 45" name="T5"/>
                <a:gd fmla="*/ 0 w 75" name="T6"/>
                <a:gd fmla="*/ 35 h 45" name="T7"/>
                <a:gd fmla="*/ 0 w 75" name="T8"/>
                <a:gd fmla="*/ 45 h 45" name="T9"/>
              </a:gdLst>
              <a:cxnLst>
                <a:cxn ang="0">
                  <a:pos x="T0" y="T1"/>
                </a:cxn>
                <a:cxn ang="0">
                  <a:pos x="T2" y="T3"/>
                </a:cxn>
                <a:cxn ang="0">
                  <a:pos x="T4" y="T5"/>
                </a:cxn>
                <a:cxn ang="0">
                  <a:pos x="T6" y="T7"/>
                </a:cxn>
                <a:cxn ang="0">
                  <a:pos x="T8" y="T9"/>
                </a:cxn>
              </a:cxnLst>
              <a:rect b="b" l="0" r="r" t="0"/>
              <a:pathLst>
                <a:path h="45" w="75">
                  <a:moveTo>
                    <a:pt x="0" y="45"/>
                  </a:moveTo>
                  <a:lnTo>
                    <a:pt x="75" y="10"/>
                  </a:lnTo>
                  <a:lnTo>
                    <a:pt x="75" y="0"/>
                  </a:lnTo>
                  <a:lnTo>
                    <a:pt x="0" y="35"/>
                  </a:lnTo>
                  <a:lnTo>
                    <a:pt x="0" y="45"/>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0" name="Freeform 216"/>
            <p:cNvSpPr/>
            <p:nvPr/>
          </p:nvSpPr>
          <p:spPr bwMode="auto">
            <a:xfrm>
              <a:off x="5825454" y="1377518"/>
              <a:ext cx="260378" cy="123494"/>
            </a:xfrm>
            <a:custGeom>
              <a:gdLst>
                <a:gd fmla="*/ 74 w 175" name="T0"/>
                <a:gd fmla="*/ 0 h 83" name="T1"/>
                <a:gd fmla="*/ 0 w 175" name="T2"/>
                <a:gd fmla="*/ 35 h 83" name="T3"/>
                <a:gd fmla="*/ 100 w 175" name="T4"/>
                <a:gd fmla="*/ 83 h 83" name="T5"/>
                <a:gd fmla="*/ 175 w 175" name="T6"/>
                <a:gd fmla="*/ 47 h 83" name="T7"/>
                <a:gd fmla="*/ 74 w 175" name="T8"/>
                <a:gd fmla="*/ 0 h 83" name="T9"/>
              </a:gdLst>
              <a:cxnLst>
                <a:cxn ang="0">
                  <a:pos x="T0" y="T1"/>
                </a:cxn>
                <a:cxn ang="0">
                  <a:pos x="T2" y="T3"/>
                </a:cxn>
                <a:cxn ang="0">
                  <a:pos x="T4" y="T5"/>
                </a:cxn>
                <a:cxn ang="0">
                  <a:pos x="T6" y="T7"/>
                </a:cxn>
                <a:cxn ang="0">
                  <a:pos x="T8" y="T9"/>
                </a:cxn>
              </a:cxnLst>
              <a:rect b="b" l="0" r="r" t="0"/>
              <a:pathLst>
                <a:path h="83" w="175">
                  <a:moveTo>
                    <a:pt x="74" y="0"/>
                  </a:moveTo>
                  <a:lnTo>
                    <a:pt x="0" y="35"/>
                  </a:lnTo>
                  <a:lnTo>
                    <a:pt x="100" y="83"/>
                  </a:lnTo>
                  <a:lnTo>
                    <a:pt x="175" y="47"/>
                  </a:lnTo>
                  <a:lnTo>
                    <a:pt x="74" y="0"/>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 name="Freeform 217"/>
            <p:cNvSpPr/>
            <p:nvPr/>
          </p:nvSpPr>
          <p:spPr bwMode="auto">
            <a:xfrm>
              <a:off x="5825454" y="1429594"/>
              <a:ext cx="148787" cy="84809"/>
            </a:xfrm>
            <a:custGeom>
              <a:gdLst>
                <a:gd fmla="*/ 100 w 100" name="T0"/>
                <a:gd fmla="*/ 57 h 57" name="T1"/>
                <a:gd fmla="*/ 0 w 100" name="T2"/>
                <a:gd fmla="*/ 12 h 57" name="T3"/>
                <a:gd fmla="*/ 0 w 100" name="T4"/>
                <a:gd fmla="*/ 0 h 57" name="T5"/>
                <a:gd fmla="*/ 100 w 100" name="T6"/>
                <a:gd fmla="*/ 48 h 57" name="T7"/>
                <a:gd fmla="*/ 100 w 100" name="T8"/>
                <a:gd fmla="*/ 57 h 57" name="T9"/>
              </a:gdLst>
              <a:cxnLst>
                <a:cxn ang="0">
                  <a:pos x="T0" y="T1"/>
                </a:cxn>
                <a:cxn ang="0">
                  <a:pos x="T2" y="T3"/>
                </a:cxn>
                <a:cxn ang="0">
                  <a:pos x="T4" y="T5"/>
                </a:cxn>
                <a:cxn ang="0">
                  <a:pos x="T6" y="T7"/>
                </a:cxn>
                <a:cxn ang="0">
                  <a:pos x="T8" y="T9"/>
                </a:cxn>
              </a:cxnLst>
              <a:rect b="b" l="0" r="r" t="0"/>
              <a:pathLst>
                <a:path h="57" w="100">
                  <a:moveTo>
                    <a:pt x="100" y="57"/>
                  </a:moveTo>
                  <a:lnTo>
                    <a:pt x="0" y="12"/>
                  </a:lnTo>
                  <a:lnTo>
                    <a:pt x="0" y="0"/>
                  </a:lnTo>
                  <a:lnTo>
                    <a:pt x="100" y="48"/>
                  </a:lnTo>
                  <a:lnTo>
                    <a:pt x="100" y="57"/>
                  </a:lnTo>
                  <a:close/>
                </a:path>
              </a:pathLst>
            </a:custGeom>
            <a:solidFill>
              <a:srgbClr val="00384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218"/>
            <p:cNvSpPr/>
            <p:nvPr/>
          </p:nvSpPr>
          <p:spPr bwMode="auto">
            <a:xfrm>
              <a:off x="5974241" y="1447448"/>
              <a:ext cx="111591" cy="66955"/>
            </a:xfrm>
            <a:custGeom>
              <a:gdLst>
                <a:gd fmla="*/ 0 w 75" name="T0"/>
                <a:gd fmla="*/ 45 h 45" name="T1"/>
                <a:gd fmla="*/ 75 w 75" name="T2"/>
                <a:gd fmla="*/ 10 h 45" name="T3"/>
                <a:gd fmla="*/ 75 w 75" name="T4"/>
                <a:gd fmla="*/ 0 h 45" name="T5"/>
                <a:gd fmla="*/ 0 w 75" name="T6"/>
                <a:gd fmla="*/ 36 h 45" name="T7"/>
                <a:gd fmla="*/ 0 w 75" name="T8"/>
                <a:gd fmla="*/ 45 h 45" name="T9"/>
              </a:gdLst>
              <a:cxnLst>
                <a:cxn ang="0">
                  <a:pos x="T0" y="T1"/>
                </a:cxn>
                <a:cxn ang="0">
                  <a:pos x="T2" y="T3"/>
                </a:cxn>
                <a:cxn ang="0">
                  <a:pos x="T4" y="T5"/>
                </a:cxn>
                <a:cxn ang="0">
                  <a:pos x="T6" y="T7"/>
                </a:cxn>
                <a:cxn ang="0">
                  <a:pos x="T8" y="T9"/>
                </a:cxn>
              </a:cxnLst>
              <a:rect b="b" l="0" r="r" t="0"/>
              <a:pathLst>
                <a:path h="45" w="75">
                  <a:moveTo>
                    <a:pt x="0" y="45"/>
                  </a:moveTo>
                  <a:lnTo>
                    <a:pt x="75" y="10"/>
                  </a:lnTo>
                  <a:lnTo>
                    <a:pt x="75" y="0"/>
                  </a:lnTo>
                  <a:lnTo>
                    <a:pt x="0" y="36"/>
                  </a:lnTo>
                  <a:lnTo>
                    <a:pt x="0" y="45"/>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Freeform 219"/>
            <p:cNvSpPr/>
            <p:nvPr/>
          </p:nvSpPr>
          <p:spPr bwMode="auto">
            <a:xfrm>
              <a:off x="5660299" y="1503987"/>
              <a:ext cx="261866" cy="122006"/>
            </a:xfrm>
            <a:custGeom>
              <a:gdLst>
                <a:gd fmla="*/ 75 w 176" name="T0"/>
                <a:gd fmla="*/ 0 h 82" name="T1"/>
                <a:gd fmla="*/ 0 w 176" name="T2"/>
                <a:gd fmla="*/ 35 h 82" name="T3"/>
                <a:gd fmla="*/ 99 w 176" name="T4"/>
                <a:gd fmla="*/ 82 h 82" name="T5"/>
                <a:gd fmla="*/ 176 w 176" name="T6"/>
                <a:gd fmla="*/ 45 h 82" name="T7"/>
                <a:gd fmla="*/ 75 w 176" name="T8"/>
                <a:gd fmla="*/ 0 h 82" name="T9"/>
              </a:gdLst>
              <a:cxnLst>
                <a:cxn ang="0">
                  <a:pos x="T0" y="T1"/>
                </a:cxn>
                <a:cxn ang="0">
                  <a:pos x="T2" y="T3"/>
                </a:cxn>
                <a:cxn ang="0">
                  <a:pos x="T4" y="T5"/>
                </a:cxn>
                <a:cxn ang="0">
                  <a:pos x="T6" y="T7"/>
                </a:cxn>
                <a:cxn ang="0">
                  <a:pos x="T8" y="T9"/>
                </a:cxn>
              </a:cxnLst>
              <a:rect b="b" l="0" r="r" t="0"/>
              <a:pathLst>
                <a:path h="82" w="176">
                  <a:moveTo>
                    <a:pt x="75" y="0"/>
                  </a:moveTo>
                  <a:lnTo>
                    <a:pt x="0" y="35"/>
                  </a:lnTo>
                  <a:lnTo>
                    <a:pt x="99" y="82"/>
                  </a:lnTo>
                  <a:lnTo>
                    <a:pt x="176" y="45"/>
                  </a:lnTo>
                  <a:lnTo>
                    <a:pt x="75" y="0"/>
                  </a:lnTo>
                  <a:close/>
                </a:path>
              </a:pathLst>
            </a:custGeom>
            <a:solidFill>
              <a:srgbClr val="43BA8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4" name="Freeform 220"/>
            <p:cNvSpPr/>
            <p:nvPr/>
          </p:nvSpPr>
          <p:spPr bwMode="auto">
            <a:xfrm>
              <a:off x="5660299" y="1556063"/>
              <a:ext cx="147300" cy="84809"/>
            </a:xfrm>
            <a:custGeom>
              <a:gdLst>
                <a:gd fmla="*/ 99 w 99" name="T0"/>
                <a:gd fmla="*/ 57 h 57" name="T1"/>
                <a:gd fmla="*/ 0 w 99" name="T2"/>
                <a:gd fmla="*/ 10 h 57" name="T3"/>
                <a:gd fmla="*/ 0 w 99" name="T4"/>
                <a:gd fmla="*/ 0 h 57" name="T5"/>
                <a:gd fmla="*/ 99 w 99" name="T6"/>
                <a:gd fmla="*/ 47 h 57" name="T7"/>
                <a:gd fmla="*/ 99 w 99" name="T8"/>
                <a:gd fmla="*/ 57 h 57" name="T9"/>
              </a:gdLst>
              <a:cxnLst>
                <a:cxn ang="0">
                  <a:pos x="T0" y="T1"/>
                </a:cxn>
                <a:cxn ang="0">
                  <a:pos x="T2" y="T3"/>
                </a:cxn>
                <a:cxn ang="0">
                  <a:pos x="T4" y="T5"/>
                </a:cxn>
                <a:cxn ang="0">
                  <a:pos x="T6" y="T7"/>
                </a:cxn>
                <a:cxn ang="0">
                  <a:pos x="T8" y="T9"/>
                </a:cxn>
              </a:cxnLst>
              <a:rect b="b" l="0" r="r" t="0"/>
              <a:pathLst>
                <a:path h="57" w="99">
                  <a:moveTo>
                    <a:pt x="99" y="57"/>
                  </a:moveTo>
                  <a:lnTo>
                    <a:pt x="0" y="10"/>
                  </a:lnTo>
                  <a:lnTo>
                    <a:pt x="0" y="0"/>
                  </a:lnTo>
                  <a:lnTo>
                    <a:pt x="99" y="47"/>
                  </a:lnTo>
                  <a:lnTo>
                    <a:pt x="99" y="57"/>
                  </a:lnTo>
                  <a:close/>
                </a:path>
              </a:pathLst>
            </a:custGeom>
            <a:solidFill>
              <a:srgbClr val="369D6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221"/>
            <p:cNvSpPr/>
            <p:nvPr/>
          </p:nvSpPr>
          <p:spPr bwMode="auto">
            <a:xfrm>
              <a:off x="5807599" y="1570941"/>
              <a:ext cx="114567" cy="69931"/>
            </a:xfrm>
            <a:custGeom>
              <a:gdLst>
                <a:gd fmla="*/ 0 w 77" name="T0"/>
                <a:gd fmla="*/ 47 h 47" name="T1"/>
                <a:gd fmla="*/ 77 w 77" name="T2"/>
                <a:gd fmla="*/ 12 h 47" name="T3"/>
                <a:gd fmla="*/ 77 w 77" name="T4"/>
                <a:gd fmla="*/ 0 h 47" name="T5"/>
                <a:gd fmla="*/ 0 w 77" name="T6"/>
                <a:gd fmla="*/ 37 h 47" name="T7"/>
                <a:gd fmla="*/ 0 w 77" name="T8"/>
                <a:gd fmla="*/ 47 h 47" name="T9"/>
              </a:gdLst>
              <a:cxnLst>
                <a:cxn ang="0">
                  <a:pos x="T0" y="T1"/>
                </a:cxn>
                <a:cxn ang="0">
                  <a:pos x="T2" y="T3"/>
                </a:cxn>
                <a:cxn ang="0">
                  <a:pos x="T4" y="T5"/>
                </a:cxn>
                <a:cxn ang="0">
                  <a:pos x="T6" y="T7"/>
                </a:cxn>
                <a:cxn ang="0">
                  <a:pos x="T8" y="T9"/>
                </a:cxn>
              </a:cxnLst>
              <a:rect b="b" l="0" r="r" t="0"/>
              <a:pathLst>
                <a:path h="47" w="77">
                  <a:moveTo>
                    <a:pt x="0" y="47"/>
                  </a:moveTo>
                  <a:lnTo>
                    <a:pt x="77" y="12"/>
                  </a:lnTo>
                  <a:lnTo>
                    <a:pt x="77" y="0"/>
                  </a:lnTo>
                  <a:lnTo>
                    <a:pt x="0" y="37"/>
                  </a:lnTo>
                  <a:lnTo>
                    <a:pt x="0" y="47"/>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222"/>
            <p:cNvSpPr/>
            <p:nvPr/>
          </p:nvSpPr>
          <p:spPr bwMode="auto">
            <a:xfrm>
              <a:off x="5660299" y="1483157"/>
              <a:ext cx="261866" cy="122006"/>
            </a:xfrm>
            <a:custGeom>
              <a:gdLst>
                <a:gd fmla="*/ 75 w 176" name="T0"/>
                <a:gd fmla="*/ 0 h 82" name="T1"/>
                <a:gd fmla="*/ 0 w 176" name="T2"/>
                <a:gd fmla="*/ 35 h 82" name="T3"/>
                <a:gd fmla="*/ 99 w 176" name="T4"/>
                <a:gd fmla="*/ 82 h 82" name="T5"/>
                <a:gd fmla="*/ 176 w 176" name="T6"/>
                <a:gd fmla="*/ 47 h 82" name="T7"/>
                <a:gd fmla="*/ 75 w 176" name="T8"/>
                <a:gd fmla="*/ 0 h 82" name="T9"/>
              </a:gdLst>
              <a:cxnLst>
                <a:cxn ang="0">
                  <a:pos x="T0" y="T1"/>
                </a:cxn>
                <a:cxn ang="0">
                  <a:pos x="T2" y="T3"/>
                </a:cxn>
                <a:cxn ang="0">
                  <a:pos x="T4" y="T5"/>
                </a:cxn>
                <a:cxn ang="0">
                  <a:pos x="T6" y="T7"/>
                </a:cxn>
                <a:cxn ang="0">
                  <a:pos x="T8" y="T9"/>
                </a:cxn>
              </a:cxnLst>
              <a:rect b="b" l="0" r="r" t="0"/>
              <a:pathLst>
                <a:path h="82" w="176">
                  <a:moveTo>
                    <a:pt x="75" y="0"/>
                  </a:moveTo>
                  <a:lnTo>
                    <a:pt x="0" y="35"/>
                  </a:lnTo>
                  <a:lnTo>
                    <a:pt x="99" y="82"/>
                  </a:lnTo>
                  <a:lnTo>
                    <a:pt x="176" y="47"/>
                  </a:lnTo>
                  <a:lnTo>
                    <a:pt x="75" y="0"/>
                  </a:ln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7" name="Freeform 223"/>
            <p:cNvSpPr/>
            <p:nvPr/>
          </p:nvSpPr>
          <p:spPr bwMode="auto">
            <a:xfrm>
              <a:off x="5660299" y="1535232"/>
              <a:ext cx="147300" cy="84809"/>
            </a:xfrm>
            <a:custGeom>
              <a:gdLst>
                <a:gd fmla="*/ 99 w 99" name="T0"/>
                <a:gd fmla="*/ 57 h 57" name="T1"/>
                <a:gd fmla="*/ 0 w 99" name="T2"/>
                <a:gd fmla="*/ 12 h 57" name="T3"/>
                <a:gd fmla="*/ 0 w 99" name="T4"/>
                <a:gd fmla="*/ 0 h 57" name="T5"/>
                <a:gd fmla="*/ 99 w 99" name="T6"/>
                <a:gd fmla="*/ 47 h 57" name="T7"/>
                <a:gd fmla="*/ 99 w 99" name="T8"/>
                <a:gd fmla="*/ 57 h 57" name="T9"/>
              </a:gdLst>
              <a:cxnLst>
                <a:cxn ang="0">
                  <a:pos x="T0" y="T1"/>
                </a:cxn>
                <a:cxn ang="0">
                  <a:pos x="T2" y="T3"/>
                </a:cxn>
                <a:cxn ang="0">
                  <a:pos x="T4" y="T5"/>
                </a:cxn>
                <a:cxn ang="0">
                  <a:pos x="T6" y="T7"/>
                </a:cxn>
                <a:cxn ang="0">
                  <a:pos x="T8" y="T9"/>
                </a:cxn>
              </a:cxnLst>
              <a:rect b="b" l="0" r="r" t="0"/>
              <a:pathLst>
                <a:path h="57" w="99">
                  <a:moveTo>
                    <a:pt x="99" y="57"/>
                  </a:moveTo>
                  <a:lnTo>
                    <a:pt x="0" y="12"/>
                  </a:lnTo>
                  <a:lnTo>
                    <a:pt x="0" y="0"/>
                  </a:lnTo>
                  <a:lnTo>
                    <a:pt x="99" y="47"/>
                  </a:lnTo>
                  <a:lnTo>
                    <a:pt x="99" y="57"/>
                  </a:lnTo>
                  <a:close/>
                </a:path>
              </a:pathLst>
            </a:custGeom>
            <a:solidFill>
              <a:srgbClr val="00384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8" name="Freeform 224"/>
            <p:cNvSpPr/>
            <p:nvPr/>
          </p:nvSpPr>
          <p:spPr bwMode="auto">
            <a:xfrm>
              <a:off x="5807599" y="1553087"/>
              <a:ext cx="114567" cy="66955"/>
            </a:xfrm>
            <a:custGeom>
              <a:gdLst>
                <a:gd fmla="*/ 0 w 77" name="T0"/>
                <a:gd fmla="*/ 45 h 45" name="T1"/>
                <a:gd fmla="*/ 77 w 77" name="T2"/>
                <a:gd fmla="*/ 10 h 45" name="T3"/>
                <a:gd fmla="*/ 77 w 77" name="T4"/>
                <a:gd fmla="*/ 0 h 45" name="T5"/>
                <a:gd fmla="*/ 0 w 77" name="T6"/>
                <a:gd fmla="*/ 35 h 45" name="T7"/>
                <a:gd fmla="*/ 0 w 77" name="T8"/>
                <a:gd fmla="*/ 45 h 45" name="T9"/>
              </a:gdLst>
              <a:cxnLst>
                <a:cxn ang="0">
                  <a:pos x="T0" y="T1"/>
                </a:cxn>
                <a:cxn ang="0">
                  <a:pos x="T2" y="T3"/>
                </a:cxn>
                <a:cxn ang="0">
                  <a:pos x="T4" y="T5"/>
                </a:cxn>
                <a:cxn ang="0">
                  <a:pos x="T6" y="T7"/>
                </a:cxn>
                <a:cxn ang="0">
                  <a:pos x="T8" y="T9"/>
                </a:cxn>
              </a:cxnLst>
              <a:rect b="b" l="0" r="r" t="0"/>
              <a:pathLst>
                <a:path h="45" w="77">
                  <a:moveTo>
                    <a:pt x="0" y="45"/>
                  </a:moveTo>
                  <a:lnTo>
                    <a:pt x="77" y="10"/>
                  </a:lnTo>
                  <a:lnTo>
                    <a:pt x="77" y="0"/>
                  </a:lnTo>
                  <a:lnTo>
                    <a:pt x="0" y="35"/>
                  </a:lnTo>
                  <a:lnTo>
                    <a:pt x="0" y="45"/>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9" name="Freeform 225"/>
            <p:cNvSpPr/>
            <p:nvPr/>
          </p:nvSpPr>
          <p:spPr bwMode="auto">
            <a:xfrm>
              <a:off x="5660299" y="1462327"/>
              <a:ext cx="261866" cy="123494"/>
            </a:xfrm>
            <a:custGeom>
              <a:gdLst>
                <a:gd fmla="*/ 75 w 176" name="T0"/>
                <a:gd fmla="*/ 0 h 83" name="T1"/>
                <a:gd fmla="*/ 0 w 176" name="T2"/>
                <a:gd fmla="*/ 35 h 83" name="T3"/>
                <a:gd fmla="*/ 99 w 176" name="T4"/>
                <a:gd fmla="*/ 83 h 83" name="T5"/>
                <a:gd fmla="*/ 176 w 176" name="T6"/>
                <a:gd fmla="*/ 47 h 83" name="T7"/>
                <a:gd fmla="*/ 75 w 176" name="T8"/>
                <a:gd fmla="*/ 0 h 83" name="T9"/>
              </a:gdLst>
              <a:cxnLst>
                <a:cxn ang="0">
                  <a:pos x="T0" y="T1"/>
                </a:cxn>
                <a:cxn ang="0">
                  <a:pos x="T2" y="T3"/>
                </a:cxn>
                <a:cxn ang="0">
                  <a:pos x="T4" y="T5"/>
                </a:cxn>
                <a:cxn ang="0">
                  <a:pos x="T6" y="T7"/>
                </a:cxn>
                <a:cxn ang="0">
                  <a:pos x="T8" y="T9"/>
                </a:cxn>
              </a:cxnLst>
              <a:rect b="b" l="0" r="r" t="0"/>
              <a:pathLst>
                <a:path h="83" w="176">
                  <a:moveTo>
                    <a:pt x="75" y="0"/>
                  </a:moveTo>
                  <a:lnTo>
                    <a:pt x="0" y="35"/>
                  </a:lnTo>
                  <a:lnTo>
                    <a:pt x="99" y="83"/>
                  </a:lnTo>
                  <a:lnTo>
                    <a:pt x="176" y="47"/>
                  </a:lnTo>
                  <a:lnTo>
                    <a:pt x="75" y="0"/>
                  </a:lnTo>
                  <a:close/>
                </a:path>
              </a:pathLst>
            </a:custGeom>
            <a:solidFill>
              <a:srgbClr val="FFCA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0" name="Freeform 226"/>
            <p:cNvSpPr/>
            <p:nvPr/>
          </p:nvSpPr>
          <p:spPr bwMode="auto">
            <a:xfrm>
              <a:off x="5660299" y="1514402"/>
              <a:ext cx="147300" cy="86297"/>
            </a:xfrm>
            <a:custGeom>
              <a:gdLst>
                <a:gd fmla="*/ 99 w 99" name="T0"/>
                <a:gd fmla="*/ 58 h 58" name="T1"/>
                <a:gd fmla="*/ 0 w 99" name="T2"/>
                <a:gd fmla="*/ 12 h 58" name="T3"/>
                <a:gd fmla="*/ 0 w 99" name="T4"/>
                <a:gd fmla="*/ 0 h 58" name="T5"/>
                <a:gd fmla="*/ 99 w 99" name="T6"/>
                <a:gd fmla="*/ 48 h 58" name="T7"/>
                <a:gd fmla="*/ 99 w 99" name="T8"/>
                <a:gd fmla="*/ 58 h 58" name="T9"/>
              </a:gdLst>
              <a:cxnLst>
                <a:cxn ang="0">
                  <a:pos x="T0" y="T1"/>
                </a:cxn>
                <a:cxn ang="0">
                  <a:pos x="T2" y="T3"/>
                </a:cxn>
                <a:cxn ang="0">
                  <a:pos x="T4" y="T5"/>
                </a:cxn>
                <a:cxn ang="0">
                  <a:pos x="T6" y="T7"/>
                </a:cxn>
                <a:cxn ang="0">
                  <a:pos x="T8" y="T9"/>
                </a:cxn>
              </a:cxnLst>
              <a:rect b="b" l="0" r="r" t="0"/>
              <a:pathLst>
                <a:path h="57" w="99">
                  <a:moveTo>
                    <a:pt x="99" y="58"/>
                  </a:moveTo>
                  <a:lnTo>
                    <a:pt x="0" y="12"/>
                  </a:lnTo>
                  <a:lnTo>
                    <a:pt x="0" y="0"/>
                  </a:lnTo>
                  <a:lnTo>
                    <a:pt x="99" y="48"/>
                  </a:lnTo>
                  <a:lnTo>
                    <a:pt x="99" y="58"/>
                  </a:lnTo>
                  <a:close/>
                </a:path>
              </a:pathLst>
            </a:custGeom>
            <a:solidFill>
              <a:srgbClr val="FCB24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1" name="Freeform 227"/>
            <p:cNvSpPr/>
            <p:nvPr/>
          </p:nvSpPr>
          <p:spPr bwMode="auto">
            <a:xfrm>
              <a:off x="5807599" y="1532257"/>
              <a:ext cx="114567" cy="68442"/>
            </a:xfrm>
            <a:custGeom>
              <a:gdLst>
                <a:gd fmla="*/ 0 w 77" name="T0"/>
                <a:gd fmla="*/ 46 h 46" name="T1"/>
                <a:gd fmla="*/ 77 w 77" name="T2"/>
                <a:gd fmla="*/ 10 h 46" name="T3"/>
                <a:gd fmla="*/ 77 w 77" name="T4"/>
                <a:gd fmla="*/ 0 h 46" name="T5"/>
                <a:gd fmla="*/ 0 w 77" name="T6"/>
                <a:gd fmla="*/ 36 h 46" name="T7"/>
                <a:gd fmla="*/ 0 w 77" name="T8"/>
                <a:gd fmla="*/ 46 h 46" name="T9"/>
              </a:gdLst>
              <a:cxnLst>
                <a:cxn ang="0">
                  <a:pos x="T0" y="T1"/>
                </a:cxn>
                <a:cxn ang="0">
                  <a:pos x="T2" y="T3"/>
                </a:cxn>
                <a:cxn ang="0">
                  <a:pos x="T4" y="T5"/>
                </a:cxn>
                <a:cxn ang="0">
                  <a:pos x="T6" y="T7"/>
                </a:cxn>
                <a:cxn ang="0">
                  <a:pos x="T8" y="T9"/>
                </a:cxn>
              </a:cxnLst>
              <a:rect b="b" l="0" r="r" t="0"/>
              <a:pathLst>
                <a:path h="46" w="77">
                  <a:moveTo>
                    <a:pt x="0" y="46"/>
                  </a:moveTo>
                  <a:lnTo>
                    <a:pt x="77" y="10"/>
                  </a:lnTo>
                  <a:lnTo>
                    <a:pt x="77" y="0"/>
                  </a:lnTo>
                  <a:lnTo>
                    <a:pt x="0" y="36"/>
                  </a:lnTo>
                  <a:lnTo>
                    <a:pt x="0" y="46"/>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2" name="Freeform 228"/>
            <p:cNvSpPr/>
            <p:nvPr/>
          </p:nvSpPr>
          <p:spPr bwMode="auto">
            <a:xfrm>
              <a:off x="5045808" y="2127406"/>
              <a:ext cx="592174" cy="797500"/>
            </a:xfrm>
            <a:custGeom>
              <a:gdLst>
                <a:gd fmla="*/ 37 w 202" name="T0"/>
                <a:gd fmla="*/ 226 h 272" name="T1"/>
                <a:gd fmla="*/ 6 w 202" name="T2"/>
                <a:gd fmla="*/ 156 h 272" name="T3"/>
                <a:gd fmla="*/ 58 w 202" name="T4"/>
                <a:gd fmla="*/ 6 h 272" name="T5"/>
                <a:gd fmla="*/ 104 w 202" name="T6"/>
                <a:gd fmla="*/ 1 h 272" name="T7"/>
                <a:gd fmla="*/ 132 w 202" name="T8"/>
                <a:gd fmla="*/ 153 h 272" name="T9"/>
                <a:gd fmla="*/ 197 w 202" name="T10"/>
                <a:gd fmla="*/ 205 h 272" name="T11"/>
                <a:gd fmla="*/ 37 w 202" name="T12"/>
                <a:gd fmla="*/ 226 h 272" name="T13"/>
              </a:gdLst>
              <a:cxnLst>
                <a:cxn ang="0">
                  <a:pos x="T0" y="T1"/>
                </a:cxn>
                <a:cxn ang="0">
                  <a:pos x="T2" y="T3"/>
                </a:cxn>
                <a:cxn ang="0">
                  <a:pos x="T4" y="T5"/>
                </a:cxn>
                <a:cxn ang="0">
                  <a:pos x="T6" y="T7"/>
                </a:cxn>
                <a:cxn ang="0">
                  <a:pos x="T8" y="T9"/>
                </a:cxn>
                <a:cxn ang="0">
                  <a:pos x="T10" y="T11"/>
                </a:cxn>
                <a:cxn ang="0">
                  <a:pos x="T12" y="T13"/>
                </a:cxn>
              </a:cxnLst>
              <a:rect b="b" l="0" r="r" t="0"/>
              <a:pathLst>
                <a:path h="272" w="201">
                  <a:moveTo>
                    <a:pt x="37" y="226"/>
                  </a:moveTo>
                  <a:cubicBezTo>
                    <a:pt x="37" y="226"/>
                    <a:pt x="8" y="212"/>
                    <a:pt x="6" y="156"/>
                  </a:cubicBezTo>
                  <a:cubicBezTo>
                    <a:pt x="3" y="87"/>
                    <a:pt x="0" y="25"/>
                    <a:pt x="58" y="6"/>
                  </a:cubicBezTo>
                  <a:cubicBezTo>
                    <a:pt x="68" y="3"/>
                    <a:pt x="88" y="0"/>
                    <a:pt x="104" y="1"/>
                  </a:cubicBezTo>
                  <a:cubicBezTo>
                    <a:pt x="104" y="1"/>
                    <a:pt x="135" y="50"/>
                    <a:pt x="132" y="153"/>
                  </a:cubicBezTo>
                  <a:cubicBezTo>
                    <a:pt x="132" y="153"/>
                    <a:pt x="202" y="174"/>
                    <a:pt x="197" y="205"/>
                  </a:cubicBezTo>
                  <a:cubicBezTo>
                    <a:pt x="192" y="234"/>
                    <a:pt x="107" y="272"/>
                    <a:pt x="37" y="226"/>
                  </a:cubicBezTo>
                  <a:close/>
                </a:path>
              </a:pathLst>
            </a:custGeom>
            <a:solidFill>
              <a:srgbClr val="00384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3" name="Freeform 229"/>
            <p:cNvSpPr/>
            <p:nvPr/>
          </p:nvSpPr>
          <p:spPr bwMode="auto">
            <a:xfrm>
              <a:off x="5103835" y="2088721"/>
              <a:ext cx="592174" cy="833209"/>
            </a:xfrm>
            <a:custGeom>
              <a:gdLst>
                <a:gd fmla="*/ 37 w 202" name="T0"/>
                <a:gd fmla="*/ 238 h 284" name="T1"/>
                <a:gd fmla="*/ 5 w 202" name="T2"/>
                <a:gd fmla="*/ 168 h 284" name="T3"/>
                <a:gd fmla="*/ 58 w 202" name="T4"/>
                <a:gd fmla="*/ 19 h 284" name="T5"/>
                <a:gd fmla="*/ 131 w 202" name="T6"/>
                <a:gd fmla="*/ 165 h 284" name="T7"/>
                <a:gd fmla="*/ 196 w 202" name="T8"/>
                <a:gd fmla="*/ 218 h 284" name="T9"/>
                <a:gd fmla="*/ 37 w 202" name="T10"/>
                <a:gd fmla="*/ 238 h 284" name="T11"/>
              </a:gdLst>
              <a:cxnLst>
                <a:cxn ang="0">
                  <a:pos x="T0" y="T1"/>
                </a:cxn>
                <a:cxn ang="0">
                  <a:pos x="T2" y="T3"/>
                </a:cxn>
                <a:cxn ang="0">
                  <a:pos x="T4" y="T5"/>
                </a:cxn>
                <a:cxn ang="0">
                  <a:pos x="T6" y="T7"/>
                </a:cxn>
                <a:cxn ang="0">
                  <a:pos x="T8" y="T9"/>
                </a:cxn>
                <a:cxn ang="0">
                  <a:pos x="T10" y="T11"/>
                </a:cxn>
              </a:cxnLst>
              <a:rect b="b" l="0" r="r" t="0"/>
              <a:pathLst>
                <a:path h="284" w="201">
                  <a:moveTo>
                    <a:pt x="37" y="238"/>
                  </a:moveTo>
                  <a:cubicBezTo>
                    <a:pt x="37" y="238"/>
                    <a:pt x="8" y="225"/>
                    <a:pt x="5" y="168"/>
                  </a:cubicBezTo>
                  <a:cubicBezTo>
                    <a:pt x="2" y="99"/>
                    <a:pt x="0" y="38"/>
                    <a:pt x="58" y="19"/>
                  </a:cubicBezTo>
                  <a:cubicBezTo>
                    <a:pt x="116" y="0"/>
                    <a:pt x="135" y="42"/>
                    <a:pt x="131" y="165"/>
                  </a:cubicBezTo>
                  <a:cubicBezTo>
                    <a:pt x="131" y="165"/>
                    <a:pt x="202" y="186"/>
                    <a:pt x="196" y="218"/>
                  </a:cubicBezTo>
                  <a:cubicBezTo>
                    <a:pt x="191" y="247"/>
                    <a:pt x="107" y="284"/>
                    <a:pt x="37" y="238"/>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4" name="Freeform 230"/>
            <p:cNvSpPr/>
            <p:nvPr/>
          </p:nvSpPr>
          <p:spPr bwMode="auto">
            <a:xfrm>
              <a:off x="5300234" y="2359514"/>
              <a:ext cx="165154" cy="224669"/>
            </a:xfrm>
            <a:custGeom>
              <a:gdLst>
                <a:gd fmla="*/ 38 w 56" name="T0"/>
                <a:gd fmla="*/ 16 h 77" name="T1"/>
                <a:gd fmla="*/ 56 w 56" name="T2"/>
                <a:gd fmla="*/ 0 h 77" name="T3"/>
                <a:gd fmla="*/ 38 w 56" name="T4"/>
                <a:gd fmla="*/ 77 h 77" name="T5"/>
                <a:gd fmla="*/ 0 w 56" name="T6"/>
                <a:gd fmla="*/ 7 h 77" name="T7"/>
                <a:gd fmla="*/ 0 w 56" name="T8"/>
                <a:gd fmla="*/ 6 h 77" name="T9"/>
                <a:gd fmla="*/ 38 w 56" name="T10"/>
                <a:gd fmla="*/ 16 h 77" name="T11"/>
              </a:gdLst>
              <a:cxnLst>
                <a:cxn ang="0">
                  <a:pos x="T0" y="T1"/>
                </a:cxn>
                <a:cxn ang="0">
                  <a:pos x="T2" y="T3"/>
                </a:cxn>
                <a:cxn ang="0">
                  <a:pos x="T4" y="T5"/>
                </a:cxn>
                <a:cxn ang="0">
                  <a:pos x="T6" y="T7"/>
                </a:cxn>
                <a:cxn ang="0">
                  <a:pos x="T8" y="T9"/>
                </a:cxn>
                <a:cxn ang="0">
                  <a:pos x="T10" y="T11"/>
                </a:cxn>
              </a:cxnLst>
              <a:rect b="b" l="0" r="r" t="0"/>
              <a:pathLst>
                <a:path h="77" w="56">
                  <a:moveTo>
                    <a:pt x="38" y="16"/>
                  </a:moveTo>
                  <a:cubicBezTo>
                    <a:pt x="45" y="12"/>
                    <a:pt x="52" y="6"/>
                    <a:pt x="56" y="0"/>
                  </a:cubicBezTo>
                  <a:cubicBezTo>
                    <a:pt x="49" y="25"/>
                    <a:pt x="45" y="51"/>
                    <a:pt x="38" y="77"/>
                  </a:cubicBezTo>
                  <a:cubicBezTo>
                    <a:pt x="19" y="58"/>
                    <a:pt x="18" y="27"/>
                    <a:pt x="0" y="7"/>
                  </a:cubicBezTo>
                  <a:cubicBezTo>
                    <a:pt x="0" y="6"/>
                    <a:pt x="0" y="6"/>
                    <a:pt x="0" y="6"/>
                  </a:cubicBezTo>
                  <a:cubicBezTo>
                    <a:pt x="11" y="16"/>
                    <a:pt x="25" y="23"/>
                    <a:pt x="38" y="1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5" name="Freeform 231"/>
            <p:cNvSpPr/>
            <p:nvPr/>
          </p:nvSpPr>
          <p:spPr bwMode="auto">
            <a:xfrm>
              <a:off x="5300234" y="2338684"/>
              <a:ext cx="165154" cy="87785"/>
            </a:xfrm>
            <a:custGeom>
              <a:gdLst>
                <a:gd fmla="*/ 38 w 56" name="T0"/>
                <a:gd fmla="*/ 23 h 30" name="T1"/>
                <a:gd fmla="*/ 0 w 56" name="T2"/>
                <a:gd fmla="*/ 13 h 30" name="T3"/>
                <a:gd fmla="*/ 14 w 56" name="T4"/>
                <a:gd fmla="*/ 7 h 30" name="T5"/>
                <a:gd fmla="*/ 56 w 56" name="T6"/>
                <a:gd fmla="*/ 6 h 30" name="T7"/>
                <a:gd fmla="*/ 56 w 56" name="T8"/>
                <a:gd fmla="*/ 7 h 30" name="T9"/>
                <a:gd fmla="*/ 38 w 56" name="T10"/>
                <a:gd fmla="*/ 23 h 30" name="T11"/>
              </a:gdLst>
              <a:cxnLst>
                <a:cxn ang="0">
                  <a:pos x="T0" y="T1"/>
                </a:cxn>
                <a:cxn ang="0">
                  <a:pos x="T2" y="T3"/>
                </a:cxn>
                <a:cxn ang="0">
                  <a:pos x="T4" y="T5"/>
                </a:cxn>
                <a:cxn ang="0">
                  <a:pos x="T6" y="T7"/>
                </a:cxn>
                <a:cxn ang="0">
                  <a:pos x="T8" y="T9"/>
                </a:cxn>
                <a:cxn ang="0">
                  <a:pos x="T10" y="T11"/>
                </a:cxn>
              </a:cxnLst>
              <a:rect b="b" l="0" r="r" t="0"/>
              <a:pathLst>
                <a:path h="30" w="56">
                  <a:moveTo>
                    <a:pt x="38" y="23"/>
                  </a:moveTo>
                  <a:cubicBezTo>
                    <a:pt x="25" y="30"/>
                    <a:pt x="11" y="23"/>
                    <a:pt x="0" y="13"/>
                  </a:cubicBezTo>
                  <a:cubicBezTo>
                    <a:pt x="8" y="9"/>
                    <a:pt x="14" y="7"/>
                    <a:pt x="14" y="7"/>
                  </a:cubicBezTo>
                  <a:cubicBezTo>
                    <a:pt x="31" y="0"/>
                    <a:pt x="45" y="1"/>
                    <a:pt x="56" y="6"/>
                  </a:cubicBezTo>
                  <a:cubicBezTo>
                    <a:pt x="56" y="7"/>
                    <a:pt x="56" y="7"/>
                    <a:pt x="56" y="7"/>
                  </a:cubicBezTo>
                  <a:cubicBezTo>
                    <a:pt x="52" y="13"/>
                    <a:pt x="45" y="19"/>
                    <a:pt x="38" y="23"/>
                  </a:cubicBezTo>
                  <a:close/>
                </a:path>
              </a:pathLst>
            </a:custGeom>
            <a:solidFill>
              <a:srgbClr val="DDEAF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6" name="Freeform 232"/>
            <p:cNvSpPr/>
            <p:nvPr/>
          </p:nvSpPr>
          <p:spPr bwMode="auto">
            <a:xfrm>
              <a:off x="5188644" y="2356538"/>
              <a:ext cx="355602" cy="400238"/>
            </a:xfrm>
            <a:custGeom>
              <a:gdLst>
                <a:gd fmla="*/ 3 w 121" name="T0"/>
                <a:gd fmla="*/ 48 h 137" name="T1"/>
                <a:gd fmla="*/ 38 w 121" name="T2"/>
                <a:gd fmla="*/ 8 h 137" name="T3"/>
                <a:gd fmla="*/ 76 w 121" name="T4"/>
                <a:gd fmla="*/ 78 h 137" name="T5"/>
                <a:gd fmla="*/ 94 w 121" name="T6"/>
                <a:gd fmla="*/ 0 h 137" name="T7"/>
                <a:gd fmla="*/ 119 w 121" name="T8"/>
                <a:gd fmla="*/ 39 h 137" name="T9"/>
                <a:gd fmla="*/ 120 w 121" name="T10"/>
                <a:gd fmla="*/ 96 h 137" name="T11"/>
                <a:gd fmla="*/ 13 w 121" name="T12"/>
                <a:gd fmla="*/ 137 h 137" name="T13"/>
                <a:gd fmla="*/ 3 w 121" name="T14"/>
                <a:gd fmla="*/ 48 h 13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37" w="120">
                  <a:moveTo>
                    <a:pt x="3" y="48"/>
                  </a:moveTo>
                  <a:cubicBezTo>
                    <a:pt x="5" y="28"/>
                    <a:pt x="24" y="15"/>
                    <a:pt x="38" y="8"/>
                  </a:cubicBezTo>
                  <a:cubicBezTo>
                    <a:pt x="56" y="28"/>
                    <a:pt x="57" y="59"/>
                    <a:pt x="76" y="78"/>
                  </a:cubicBezTo>
                  <a:cubicBezTo>
                    <a:pt x="83" y="52"/>
                    <a:pt x="87" y="26"/>
                    <a:pt x="94" y="0"/>
                  </a:cubicBezTo>
                  <a:cubicBezTo>
                    <a:pt x="110" y="8"/>
                    <a:pt x="118" y="25"/>
                    <a:pt x="119" y="39"/>
                  </a:cubicBezTo>
                  <a:cubicBezTo>
                    <a:pt x="121" y="63"/>
                    <a:pt x="120" y="96"/>
                    <a:pt x="120" y="96"/>
                  </a:cubicBezTo>
                  <a:cubicBezTo>
                    <a:pt x="13" y="137"/>
                    <a:pt x="13" y="137"/>
                    <a:pt x="13" y="137"/>
                  </a:cubicBezTo>
                  <a:cubicBezTo>
                    <a:pt x="13" y="137"/>
                    <a:pt x="0" y="79"/>
                    <a:pt x="3" y="48"/>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 name="Freeform 233"/>
            <p:cNvSpPr/>
            <p:nvPr/>
          </p:nvSpPr>
          <p:spPr bwMode="auto">
            <a:xfrm>
              <a:off x="5390995" y="2417542"/>
              <a:ext cx="38685" cy="166642"/>
            </a:xfrm>
            <a:custGeom>
              <a:gdLst>
                <a:gd fmla="*/ 13 w 13" name="T0"/>
                <a:gd fmla="*/ 35 h 57" name="T1"/>
                <a:gd fmla="*/ 7 w 13" name="T2"/>
                <a:gd fmla="*/ 57 h 57" name="T3"/>
                <a:gd fmla="*/ 0 w 13" name="T4"/>
                <a:gd fmla="*/ 48 h 57" name="T5"/>
                <a:gd fmla="*/ 1 w 13" name="T6"/>
                <a:gd fmla="*/ 1 h 57" name="T7"/>
                <a:gd fmla="*/ 8 w 13" name="T8"/>
                <a:gd fmla="*/ 0 h 57" name="T9"/>
                <a:gd fmla="*/ 13 w 13" name="T10"/>
                <a:gd fmla="*/ 35 h 57" name="T11"/>
              </a:gdLst>
              <a:cxnLst>
                <a:cxn ang="0">
                  <a:pos x="T0" y="T1"/>
                </a:cxn>
                <a:cxn ang="0">
                  <a:pos x="T2" y="T3"/>
                </a:cxn>
                <a:cxn ang="0">
                  <a:pos x="T4" y="T5"/>
                </a:cxn>
                <a:cxn ang="0">
                  <a:pos x="T6" y="T7"/>
                </a:cxn>
                <a:cxn ang="0">
                  <a:pos x="T8" y="T9"/>
                </a:cxn>
                <a:cxn ang="0">
                  <a:pos x="T10" y="T11"/>
                </a:cxn>
              </a:cxnLst>
              <a:rect b="b" l="0" r="r" t="0"/>
              <a:pathLst>
                <a:path h="57" w="13">
                  <a:moveTo>
                    <a:pt x="13" y="35"/>
                  </a:moveTo>
                  <a:cubicBezTo>
                    <a:pt x="7" y="57"/>
                    <a:pt x="7" y="57"/>
                    <a:pt x="7" y="57"/>
                  </a:cubicBezTo>
                  <a:cubicBezTo>
                    <a:pt x="0" y="48"/>
                    <a:pt x="0" y="48"/>
                    <a:pt x="0" y="48"/>
                  </a:cubicBezTo>
                  <a:cubicBezTo>
                    <a:pt x="1" y="1"/>
                    <a:pt x="1" y="1"/>
                    <a:pt x="1" y="1"/>
                  </a:cubicBezTo>
                  <a:cubicBezTo>
                    <a:pt x="4" y="0"/>
                    <a:pt x="6" y="0"/>
                    <a:pt x="8" y="0"/>
                  </a:cubicBezTo>
                  <a:lnTo>
                    <a:pt x="13" y="35"/>
                  </a:lnTo>
                  <a:close/>
                </a:path>
              </a:pathLst>
            </a:custGeom>
            <a:solidFill>
              <a:srgbClr val="E4663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8" name="Freeform 234"/>
            <p:cNvSpPr/>
            <p:nvPr/>
          </p:nvSpPr>
          <p:spPr bwMode="auto">
            <a:xfrm>
              <a:off x="5382068" y="2372905"/>
              <a:ext cx="35709" cy="47612"/>
            </a:xfrm>
            <a:custGeom>
              <a:gdLst>
                <a:gd fmla="*/ 0 w 12" name="T0"/>
                <a:gd fmla="*/ 2 h 16" name="T1"/>
                <a:gd fmla="*/ 12 w 12" name="T2"/>
                <a:gd fmla="*/ 0 h 16" name="T3"/>
                <a:gd fmla="*/ 10 w 12" name="T4"/>
                <a:gd fmla="*/ 11 h 16" name="T5"/>
                <a:gd fmla="*/ 11 w 12" name="T6"/>
                <a:gd fmla="*/ 15 h 16" name="T7"/>
                <a:gd fmla="*/ 4 w 12" name="T8"/>
                <a:gd fmla="*/ 16 h 16" name="T9"/>
                <a:gd fmla="*/ 4 w 12" name="T10"/>
                <a:gd fmla="*/ 14 h 16" name="T11"/>
                <a:gd fmla="*/ 0 w 12" name="T12"/>
                <a:gd fmla="*/ 2 h 16" name="T13"/>
              </a:gdLst>
              <a:cxnLst>
                <a:cxn ang="0">
                  <a:pos x="T0" y="T1"/>
                </a:cxn>
                <a:cxn ang="0">
                  <a:pos x="T2" y="T3"/>
                </a:cxn>
                <a:cxn ang="0">
                  <a:pos x="T4" y="T5"/>
                </a:cxn>
                <a:cxn ang="0">
                  <a:pos x="T6" y="T7"/>
                </a:cxn>
                <a:cxn ang="0">
                  <a:pos x="T8" y="T9"/>
                </a:cxn>
                <a:cxn ang="0">
                  <a:pos x="T10" y="T11"/>
                </a:cxn>
                <a:cxn ang="0">
                  <a:pos x="T12" y="T13"/>
                </a:cxn>
              </a:cxnLst>
              <a:rect b="b" l="0" r="r" t="0"/>
              <a:pathLst>
                <a:path h="16" w="12">
                  <a:moveTo>
                    <a:pt x="0" y="2"/>
                  </a:moveTo>
                  <a:cubicBezTo>
                    <a:pt x="12" y="0"/>
                    <a:pt x="12" y="0"/>
                    <a:pt x="12" y="0"/>
                  </a:cubicBezTo>
                  <a:cubicBezTo>
                    <a:pt x="10" y="11"/>
                    <a:pt x="10" y="11"/>
                    <a:pt x="10" y="11"/>
                  </a:cubicBezTo>
                  <a:cubicBezTo>
                    <a:pt x="11" y="15"/>
                    <a:pt x="11" y="15"/>
                    <a:pt x="11" y="15"/>
                  </a:cubicBezTo>
                  <a:cubicBezTo>
                    <a:pt x="9" y="15"/>
                    <a:pt x="7" y="15"/>
                    <a:pt x="4" y="16"/>
                  </a:cubicBezTo>
                  <a:cubicBezTo>
                    <a:pt x="4" y="14"/>
                    <a:pt x="4" y="14"/>
                    <a:pt x="4" y="14"/>
                  </a:cubicBezTo>
                  <a:lnTo>
                    <a:pt x="0" y="2"/>
                  </a:lnTo>
                  <a:close/>
                </a:path>
              </a:pathLst>
            </a:custGeom>
            <a:solidFill>
              <a:srgbClr val="D9543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9" name="Freeform 235"/>
            <p:cNvSpPr/>
            <p:nvPr/>
          </p:nvSpPr>
          <p:spPr bwMode="auto">
            <a:xfrm>
              <a:off x="5224353" y="2033670"/>
              <a:ext cx="328821" cy="383871"/>
            </a:xfrm>
            <a:custGeom>
              <a:gdLst>
                <a:gd fmla="*/ 19 w 112" name="T0"/>
                <a:gd fmla="*/ 97 h 131" name="T1"/>
                <a:gd fmla="*/ 30 w 112" name="T2"/>
                <a:gd fmla="*/ 26 h 131" name="T3"/>
                <a:gd fmla="*/ 80 w 112" name="T4"/>
                <a:gd fmla="*/ 104 h 131" name="T5"/>
                <a:gd fmla="*/ 19 w 112" name="T6"/>
                <a:gd fmla="*/ 97 h 131" name="T7"/>
              </a:gdLst>
              <a:cxnLst>
                <a:cxn ang="0">
                  <a:pos x="T0" y="T1"/>
                </a:cxn>
                <a:cxn ang="0">
                  <a:pos x="T2" y="T3"/>
                </a:cxn>
                <a:cxn ang="0">
                  <a:pos x="T4" y="T5"/>
                </a:cxn>
                <a:cxn ang="0">
                  <a:pos x="T6" y="T7"/>
                </a:cxn>
              </a:cxnLst>
              <a:rect b="b" l="0" r="r" t="0"/>
              <a:pathLst>
                <a:path h="131" w="112">
                  <a:moveTo>
                    <a:pt x="19" y="97"/>
                  </a:moveTo>
                  <a:cubicBezTo>
                    <a:pt x="19" y="97"/>
                    <a:pt x="0" y="52"/>
                    <a:pt x="30" y="26"/>
                  </a:cubicBezTo>
                  <a:cubicBezTo>
                    <a:pt x="60" y="0"/>
                    <a:pt x="112" y="50"/>
                    <a:pt x="80" y="104"/>
                  </a:cubicBezTo>
                  <a:cubicBezTo>
                    <a:pt x="63" y="131"/>
                    <a:pt x="24" y="116"/>
                    <a:pt x="19" y="97"/>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 name="Freeform 236"/>
            <p:cNvSpPr/>
            <p:nvPr/>
          </p:nvSpPr>
          <p:spPr bwMode="auto">
            <a:xfrm>
              <a:off x="5710887" y="1828344"/>
              <a:ext cx="592174" cy="797500"/>
            </a:xfrm>
            <a:custGeom>
              <a:gdLst>
                <a:gd fmla="*/ 37 w 202" name="T0"/>
                <a:gd fmla="*/ 226 h 272" name="T1"/>
                <a:gd fmla="*/ 6 w 202" name="T2"/>
                <a:gd fmla="*/ 156 h 272" name="T3"/>
                <a:gd fmla="*/ 58 w 202" name="T4"/>
                <a:gd fmla="*/ 6 h 272" name="T5"/>
                <a:gd fmla="*/ 104 w 202" name="T6"/>
                <a:gd fmla="*/ 1 h 272" name="T7"/>
                <a:gd fmla="*/ 132 w 202" name="T8"/>
                <a:gd fmla="*/ 153 h 272" name="T9"/>
                <a:gd fmla="*/ 197 w 202" name="T10"/>
                <a:gd fmla="*/ 205 h 272" name="T11"/>
                <a:gd fmla="*/ 37 w 202" name="T12"/>
                <a:gd fmla="*/ 226 h 272" name="T13"/>
              </a:gdLst>
              <a:cxnLst>
                <a:cxn ang="0">
                  <a:pos x="T0" y="T1"/>
                </a:cxn>
                <a:cxn ang="0">
                  <a:pos x="T2" y="T3"/>
                </a:cxn>
                <a:cxn ang="0">
                  <a:pos x="T4" y="T5"/>
                </a:cxn>
                <a:cxn ang="0">
                  <a:pos x="T6" y="T7"/>
                </a:cxn>
                <a:cxn ang="0">
                  <a:pos x="T8" y="T9"/>
                </a:cxn>
                <a:cxn ang="0">
                  <a:pos x="T10" y="T11"/>
                </a:cxn>
                <a:cxn ang="0">
                  <a:pos x="T12" y="T13"/>
                </a:cxn>
              </a:cxnLst>
              <a:rect b="b" l="0" r="r" t="0"/>
              <a:pathLst>
                <a:path h="272" w="201">
                  <a:moveTo>
                    <a:pt x="37" y="226"/>
                  </a:moveTo>
                  <a:cubicBezTo>
                    <a:pt x="37" y="226"/>
                    <a:pt x="8" y="212"/>
                    <a:pt x="6" y="156"/>
                  </a:cubicBezTo>
                  <a:cubicBezTo>
                    <a:pt x="3" y="87"/>
                    <a:pt x="0" y="25"/>
                    <a:pt x="58" y="6"/>
                  </a:cubicBezTo>
                  <a:cubicBezTo>
                    <a:pt x="68" y="3"/>
                    <a:pt x="88" y="0"/>
                    <a:pt x="104" y="1"/>
                  </a:cubicBezTo>
                  <a:cubicBezTo>
                    <a:pt x="104" y="1"/>
                    <a:pt x="135" y="50"/>
                    <a:pt x="132" y="153"/>
                  </a:cubicBezTo>
                  <a:cubicBezTo>
                    <a:pt x="132" y="153"/>
                    <a:pt x="202" y="174"/>
                    <a:pt x="197" y="205"/>
                  </a:cubicBezTo>
                  <a:cubicBezTo>
                    <a:pt x="192" y="234"/>
                    <a:pt x="107" y="272"/>
                    <a:pt x="37" y="226"/>
                  </a:cubicBezTo>
                  <a:close/>
                </a:path>
              </a:pathLst>
            </a:custGeom>
            <a:solidFill>
              <a:srgbClr val="00384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 name="Freeform 237"/>
            <p:cNvSpPr/>
            <p:nvPr/>
          </p:nvSpPr>
          <p:spPr bwMode="auto">
            <a:xfrm>
              <a:off x="5768915" y="1791147"/>
              <a:ext cx="592174" cy="831722"/>
            </a:xfrm>
            <a:custGeom>
              <a:gdLst>
                <a:gd fmla="*/ 37 w 202" name="T0"/>
                <a:gd fmla="*/ 238 h 284" name="T1"/>
                <a:gd fmla="*/ 6 w 202" name="T2"/>
                <a:gd fmla="*/ 168 h 284" name="T3"/>
                <a:gd fmla="*/ 58 w 202" name="T4"/>
                <a:gd fmla="*/ 19 h 284" name="T5"/>
                <a:gd fmla="*/ 132 w 202" name="T6"/>
                <a:gd fmla="*/ 165 h 284" name="T7"/>
                <a:gd fmla="*/ 197 w 202" name="T8"/>
                <a:gd fmla="*/ 218 h 284" name="T9"/>
                <a:gd fmla="*/ 37 w 202" name="T10"/>
                <a:gd fmla="*/ 238 h 284" name="T11"/>
              </a:gdLst>
              <a:cxnLst>
                <a:cxn ang="0">
                  <a:pos x="T0" y="T1"/>
                </a:cxn>
                <a:cxn ang="0">
                  <a:pos x="T2" y="T3"/>
                </a:cxn>
                <a:cxn ang="0">
                  <a:pos x="T4" y="T5"/>
                </a:cxn>
                <a:cxn ang="0">
                  <a:pos x="T6" y="T7"/>
                </a:cxn>
                <a:cxn ang="0">
                  <a:pos x="T8" y="T9"/>
                </a:cxn>
                <a:cxn ang="0">
                  <a:pos x="T10" y="T11"/>
                </a:cxn>
              </a:cxnLst>
              <a:rect b="b" l="0" r="r" t="0"/>
              <a:pathLst>
                <a:path h="284" w="201">
                  <a:moveTo>
                    <a:pt x="37" y="238"/>
                  </a:moveTo>
                  <a:cubicBezTo>
                    <a:pt x="37" y="238"/>
                    <a:pt x="8" y="225"/>
                    <a:pt x="6" y="168"/>
                  </a:cubicBezTo>
                  <a:cubicBezTo>
                    <a:pt x="3" y="99"/>
                    <a:pt x="0" y="38"/>
                    <a:pt x="58" y="19"/>
                  </a:cubicBezTo>
                  <a:cubicBezTo>
                    <a:pt x="116" y="0"/>
                    <a:pt x="136" y="42"/>
                    <a:pt x="132" y="165"/>
                  </a:cubicBezTo>
                  <a:cubicBezTo>
                    <a:pt x="132" y="165"/>
                    <a:pt x="202" y="186"/>
                    <a:pt x="197" y="218"/>
                  </a:cubicBezTo>
                  <a:cubicBezTo>
                    <a:pt x="192" y="247"/>
                    <a:pt x="107" y="284"/>
                    <a:pt x="37" y="238"/>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 name="Freeform 238"/>
            <p:cNvSpPr/>
            <p:nvPr/>
          </p:nvSpPr>
          <p:spPr bwMode="auto">
            <a:xfrm>
              <a:off x="5965314" y="2060452"/>
              <a:ext cx="163666" cy="224669"/>
            </a:xfrm>
            <a:custGeom>
              <a:gdLst>
                <a:gd fmla="*/ 39 w 56" name="T0"/>
                <a:gd fmla="*/ 16 h 77" name="T1"/>
                <a:gd fmla="*/ 56 w 56" name="T2"/>
                <a:gd fmla="*/ 0 h 77" name="T3"/>
                <a:gd fmla="*/ 39 w 56" name="T4"/>
                <a:gd fmla="*/ 77 h 77" name="T5"/>
                <a:gd fmla="*/ 0 w 56" name="T6"/>
                <a:gd fmla="*/ 7 h 77" name="T7"/>
                <a:gd fmla="*/ 1 w 56" name="T8"/>
                <a:gd fmla="*/ 6 h 77" name="T9"/>
                <a:gd fmla="*/ 39 w 56" name="T10"/>
                <a:gd fmla="*/ 16 h 77" name="T11"/>
              </a:gdLst>
              <a:cxnLst>
                <a:cxn ang="0">
                  <a:pos x="T0" y="T1"/>
                </a:cxn>
                <a:cxn ang="0">
                  <a:pos x="T2" y="T3"/>
                </a:cxn>
                <a:cxn ang="0">
                  <a:pos x="T4" y="T5"/>
                </a:cxn>
                <a:cxn ang="0">
                  <a:pos x="T6" y="T7"/>
                </a:cxn>
                <a:cxn ang="0">
                  <a:pos x="T8" y="T9"/>
                </a:cxn>
                <a:cxn ang="0">
                  <a:pos x="T10" y="T11"/>
                </a:cxn>
              </a:cxnLst>
              <a:rect b="b" l="0" r="r" t="0"/>
              <a:pathLst>
                <a:path h="77" w="56">
                  <a:moveTo>
                    <a:pt x="39" y="16"/>
                  </a:moveTo>
                  <a:cubicBezTo>
                    <a:pt x="45" y="12"/>
                    <a:pt x="52" y="6"/>
                    <a:pt x="56" y="0"/>
                  </a:cubicBezTo>
                  <a:cubicBezTo>
                    <a:pt x="49" y="25"/>
                    <a:pt x="45" y="51"/>
                    <a:pt x="39" y="77"/>
                  </a:cubicBezTo>
                  <a:cubicBezTo>
                    <a:pt x="19" y="58"/>
                    <a:pt x="18" y="27"/>
                    <a:pt x="0" y="7"/>
                  </a:cubicBezTo>
                  <a:cubicBezTo>
                    <a:pt x="1" y="6"/>
                    <a:pt x="1" y="6"/>
                    <a:pt x="1" y="6"/>
                  </a:cubicBezTo>
                  <a:cubicBezTo>
                    <a:pt x="12" y="16"/>
                    <a:pt x="25" y="23"/>
                    <a:pt x="39" y="1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 name="Freeform 239"/>
            <p:cNvSpPr/>
            <p:nvPr/>
          </p:nvSpPr>
          <p:spPr bwMode="auto">
            <a:xfrm>
              <a:off x="5968290" y="2039622"/>
              <a:ext cx="163666" cy="87785"/>
            </a:xfrm>
            <a:custGeom>
              <a:gdLst>
                <a:gd fmla="*/ 38 w 56" name="T0"/>
                <a:gd fmla="*/ 23 h 30" name="T1"/>
                <a:gd fmla="*/ 0 w 56" name="T2"/>
                <a:gd fmla="*/ 13 h 30" name="T3"/>
                <a:gd fmla="*/ 13 w 56" name="T4"/>
                <a:gd fmla="*/ 7 h 30" name="T5"/>
                <a:gd fmla="*/ 56 w 56" name="T6"/>
                <a:gd fmla="*/ 6 h 30" name="T7"/>
                <a:gd fmla="*/ 55 w 56" name="T8"/>
                <a:gd fmla="*/ 7 h 30" name="T9"/>
                <a:gd fmla="*/ 38 w 56" name="T10"/>
                <a:gd fmla="*/ 23 h 30" name="T11"/>
              </a:gdLst>
              <a:cxnLst>
                <a:cxn ang="0">
                  <a:pos x="T0" y="T1"/>
                </a:cxn>
                <a:cxn ang="0">
                  <a:pos x="T2" y="T3"/>
                </a:cxn>
                <a:cxn ang="0">
                  <a:pos x="T4" y="T5"/>
                </a:cxn>
                <a:cxn ang="0">
                  <a:pos x="T6" y="T7"/>
                </a:cxn>
                <a:cxn ang="0">
                  <a:pos x="T8" y="T9"/>
                </a:cxn>
                <a:cxn ang="0">
                  <a:pos x="T10" y="T11"/>
                </a:cxn>
              </a:cxnLst>
              <a:rect b="b" l="0" r="r" t="0"/>
              <a:pathLst>
                <a:path h="30" w="56">
                  <a:moveTo>
                    <a:pt x="38" y="23"/>
                  </a:moveTo>
                  <a:cubicBezTo>
                    <a:pt x="24" y="30"/>
                    <a:pt x="11" y="23"/>
                    <a:pt x="0" y="13"/>
                  </a:cubicBezTo>
                  <a:cubicBezTo>
                    <a:pt x="7" y="9"/>
                    <a:pt x="13" y="7"/>
                    <a:pt x="13" y="7"/>
                  </a:cubicBezTo>
                  <a:cubicBezTo>
                    <a:pt x="30" y="0"/>
                    <a:pt x="45" y="1"/>
                    <a:pt x="56" y="6"/>
                  </a:cubicBezTo>
                  <a:cubicBezTo>
                    <a:pt x="55" y="7"/>
                    <a:pt x="55" y="7"/>
                    <a:pt x="55" y="7"/>
                  </a:cubicBezTo>
                  <a:cubicBezTo>
                    <a:pt x="51" y="13"/>
                    <a:pt x="44" y="19"/>
                    <a:pt x="38" y="23"/>
                  </a:cubicBezTo>
                  <a:close/>
                </a:path>
              </a:pathLst>
            </a:custGeom>
            <a:solidFill>
              <a:srgbClr val="DDEAF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 name="Freeform 240"/>
            <p:cNvSpPr/>
            <p:nvPr/>
          </p:nvSpPr>
          <p:spPr bwMode="auto">
            <a:xfrm>
              <a:off x="5856699" y="2057476"/>
              <a:ext cx="352626" cy="401726"/>
            </a:xfrm>
            <a:custGeom>
              <a:gdLst>
                <a:gd fmla="*/ 3 w 120" name="T0"/>
                <a:gd fmla="*/ 48 h 137" name="T1"/>
                <a:gd fmla="*/ 37 w 120" name="T2"/>
                <a:gd fmla="*/ 8 h 137" name="T3"/>
                <a:gd fmla="*/ 76 w 120" name="T4"/>
                <a:gd fmla="*/ 78 h 137" name="T5"/>
                <a:gd fmla="*/ 94 w 120" name="T6"/>
                <a:gd fmla="*/ 0 h 137" name="T7"/>
                <a:gd fmla="*/ 119 w 120" name="T8"/>
                <a:gd fmla="*/ 39 h 137" name="T9"/>
                <a:gd fmla="*/ 119 w 120" name="T10"/>
                <a:gd fmla="*/ 96 h 137" name="T11"/>
                <a:gd fmla="*/ 12 w 120" name="T12"/>
                <a:gd fmla="*/ 137 h 137" name="T13"/>
                <a:gd fmla="*/ 3 w 120" name="T14"/>
                <a:gd fmla="*/ 48 h 13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37" w="120">
                  <a:moveTo>
                    <a:pt x="3" y="48"/>
                  </a:moveTo>
                  <a:cubicBezTo>
                    <a:pt x="5" y="28"/>
                    <a:pt x="24" y="15"/>
                    <a:pt x="37" y="8"/>
                  </a:cubicBezTo>
                  <a:cubicBezTo>
                    <a:pt x="55" y="28"/>
                    <a:pt x="56" y="59"/>
                    <a:pt x="76" y="78"/>
                  </a:cubicBezTo>
                  <a:cubicBezTo>
                    <a:pt x="82" y="52"/>
                    <a:pt x="86" y="26"/>
                    <a:pt x="94" y="0"/>
                  </a:cubicBezTo>
                  <a:cubicBezTo>
                    <a:pt x="109" y="8"/>
                    <a:pt x="118" y="25"/>
                    <a:pt x="119" y="39"/>
                  </a:cubicBezTo>
                  <a:cubicBezTo>
                    <a:pt x="120" y="63"/>
                    <a:pt x="119" y="96"/>
                    <a:pt x="119" y="96"/>
                  </a:cubicBezTo>
                  <a:cubicBezTo>
                    <a:pt x="12" y="137"/>
                    <a:pt x="12" y="137"/>
                    <a:pt x="12" y="137"/>
                  </a:cubicBezTo>
                  <a:cubicBezTo>
                    <a:pt x="12" y="137"/>
                    <a:pt x="0" y="79"/>
                    <a:pt x="3" y="48"/>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 name="Freeform 241"/>
            <p:cNvSpPr/>
            <p:nvPr/>
          </p:nvSpPr>
          <p:spPr bwMode="auto">
            <a:xfrm>
              <a:off x="6056074" y="2118479"/>
              <a:ext cx="38685" cy="166642"/>
            </a:xfrm>
            <a:custGeom>
              <a:gdLst>
                <a:gd fmla="*/ 13 w 13" name="T0"/>
                <a:gd fmla="*/ 35 h 57" name="T1"/>
                <a:gd fmla="*/ 8 w 13" name="T2"/>
                <a:gd fmla="*/ 57 h 57" name="T3"/>
                <a:gd fmla="*/ 0 w 13" name="T4"/>
                <a:gd fmla="*/ 48 h 57" name="T5"/>
                <a:gd fmla="*/ 1 w 13" name="T6"/>
                <a:gd fmla="*/ 1 h 57" name="T7"/>
                <a:gd fmla="*/ 8 w 13" name="T8"/>
                <a:gd fmla="*/ 0 h 57" name="T9"/>
                <a:gd fmla="*/ 13 w 13" name="T10"/>
                <a:gd fmla="*/ 35 h 57" name="T11"/>
              </a:gdLst>
              <a:cxnLst>
                <a:cxn ang="0">
                  <a:pos x="T0" y="T1"/>
                </a:cxn>
                <a:cxn ang="0">
                  <a:pos x="T2" y="T3"/>
                </a:cxn>
                <a:cxn ang="0">
                  <a:pos x="T4" y="T5"/>
                </a:cxn>
                <a:cxn ang="0">
                  <a:pos x="T6" y="T7"/>
                </a:cxn>
                <a:cxn ang="0">
                  <a:pos x="T8" y="T9"/>
                </a:cxn>
                <a:cxn ang="0">
                  <a:pos x="T10" y="T11"/>
                </a:cxn>
              </a:cxnLst>
              <a:rect b="b" l="0" r="r" t="0"/>
              <a:pathLst>
                <a:path h="57" w="13">
                  <a:moveTo>
                    <a:pt x="13" y="35"/>
                  </a:moveTo>
                  <a:cubicBezTo>
                    <a:pt x="8" y="57"/>
                    <a:pt x="8" y="57"/>
                    <a:pt x="8" y="57"/>
                  </a:cubicBezTo>
                  <a:cubicBezTo>
                    <a:pt x="0" y="48"/>
                    <a:pt x="0" y="48"/>
                    <a:pt x="0" y="48"/>
                  </a:cubicBezTo>
                  <a:cubicBezTo>
                    <a:pt x="1" y="1"/>
                    <a:pt x="1" y="1"/>
                    <a:pt x="1" y="1"/>
                  </a:cubicBezTo>
                  <a:cubicBezTo>
                    <a:pt x="4" y="1"/>
                    <a:pt x="6" y="0"/>
                    <a:pt x="8" y="0"/>
                  </a:cubicBezTo>
                  <a:lnTo>
                    <a:pt x="13" y="35"/>
                  </a:lnTo>
                  <a:close/>
                </a:path>
              </a:pathLst>
            </a:custGeom>
            <a:solidFill>
              <a:srgbClr val="43BA8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 name="Freeform 242"/>
            <p:cNvSpPr/>
            <p:nvPr/>
          </p:nvSpPr>
          <p:spPr bwMode="auto">
            <a:xfrm>
              <a:off x="6050122" y="2075331"/>
              <a:ext cx="32733" cy="46125"/>
            </a:xfrm>
            <a:custGeom>
              <a:gdLst>
                <a:gd fmla="*/ 0 w 11" name="T0"/>
                <a:gd fmla="*/ 2 h 16" name="T1"/>
                <a:gd fmla="*/ 11 w 11" name="T2"/>
                <a:gd fmla="*/ 0 h 16" name="T3"/>
                <a:gd fmla="*/ 10 w 11" name="T4"/>
                <a:gd fmla="*/ 11 h 16" name="T5"/>
                <a:gd fmla="*/ 10 w 11" name="T6"/>
                <a:gd fmla="*/ 15 h 16" name="T7"/>
                <a:gd fmla="*/ 3 w 11" name="T8"/>
                <a:gd fmla="*/ 16 h 16" name="T9"/>
                <a:gd fmla="*/ 3 w 11" name="T10"/>
                <a:gd fmla="*/ 14 h 16" name="T11"/>
                <a:gd fmla="*/ 0 w 11" name="T12"/>
                <a:gd fmla="*/ 2 h 16" name="T13"/>
              </a:gdLst>
              <a:cxnLst>
                <a:cxn ang="0">
                  <a:pos x="T0" y="T1"/>
                </a:cxn>
                <a:cxn ang="0">
                  <a:pos x="T2" y="T3"/>
                </a:cxn>
                <a:cxn ang="0">
                  <a:pos x="T4" y="T5"/>
                </a:cxn>
                <a:cxn ang="0">
                  <a:pos x="T6" y="T7"/>
                </a:cxn>
                <a:cxn ang="0">
                  <a:pos x="T8" y="T9"/>
                </a:cxn>
                <a:cxn ang="0">
                  <a:pos x="T10" y="T11"/>
                </a:cxn>
                <a:cxn ang="0">
                  <a:pos x="T12" y="T13"/>
                </a:cxn>
              </a:cxnLst>
              <a:rect b="b" l="0" r="r" t="0"/>
              <a:pathLst>
                <a:path h="16" w="11">
                  <a:moveTo>
                    <a:pt x="0" y="2"/>
                  </a:moveTo>
                  <a:cubicBezTo>
                    <a:pt x="11" y="0"/>
                    <a:pt x="11" y="0"/>
                    <a:pt x="11" y="0"/>
                  </a:cubicBezTo>
                  <a:cubicBezTo>
                    <a:pt x="10" y="11"/>
                    <a:pt x="10" y="11"/>
                    <a:pt x="10" y="11"/>
                  </a:cubicBezTo>
                  <a:cubicBezTo>
                    <a:pt x="10" y="15"/>
                    <a:pt x="10" y="15"/>
                    <a:pt x="10" y="15"/>
                  </a:cubicBezTo>
                  <a:cubicBezTo>
                    <a:pt x="8" y="15"/>
                    <a:pt x="6" y="16"/>
                    <a:pt x="3" y="16"/>
                  </a:cubicBezTo>
                  <a:cubicBezTo>
                    <a:pt x="3" y="14"/>
                    <a:pt x="3" y="14"/>
                    <a:pt x="3" y="14"/>
                  </a:cubicBezTo>
                  <a:lnTo>
                    <a:pt x="0" y="2"/>
                  </a:lnTo>
                  <a:close/>
                </a:path>
              </a:pathLst>
            </a:custGeom>
            <a:solidFill>
              <a:srgbClr val="00B4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 name="Freeform 243"/>
            <p:cNvSpPr/>
            <p:nvPr/>
          </p:nvSpPr>
          <p:spPr bwMode="auto">
            <a:xfrm>
              <a:off x="5889432" y="1734607"/>
              <a:ext cx="327332" cy="383871"/>
            </a:xfrm>
            <a:custGeom>
              <a:gdLst>
                <a:gd fmla="*/ 19 w 112" name="T0"/>
                <a:gd fmla="*/ 97 h 131" name="T1"/>
                <a:gd fmla="*/ 30 w 112" name="T2"/>
                <a:gd fmla="*/ 26 h 131" name="T3"/>
                <a:gd fmla="*/ 80 w 112" name="T4"/>
                <a:gd fmla="*/ 104 h 131" name="T5"/>
                <a:gd fmla="*/ 19 w 112" name="T6"/>
                <a:gd fmla="*/ 97 h 131" name="T7"/>
              </a:gdLst>
              <a:cxnLst>
                <a:cxn ang="0">
                  <a:pos x="T0" y="T1"/>
                </a:cxn>
                <a:cxn ang="0">
                  <a:pos x="T2" y="T3"/>
                </a:cxn>
                <a:cxn ang="0">
                  <a:pos x="T4" y="T5"/>
                </a:cxn>
                <a:cxn ang="0">
                  <a:pos x="T6" y="T7"/>
                </a:cxn>
              </a:cxnLst>
              <a:rect b="b" l="0" r="r" t="0"/>
              <a:pathLst>
                <a:path h="131" w="112">
                  <a:moveTo>
                    <a:pt x="19" y="97"/>
                  </a:moveTo>
                  <a:cubicBezTo>
                    <a:pt x="19" y="97"/>
                    <a:pt x="0" y="52"/>
                    <a:pt x="30" y="26"/>
                  </a:cubicBezTo>
                  <a:cubicBezTo>
                    <a:pt x="60" y="0"/>
                    <a:pt x="112" y="50"/>
                    <a:pt x="80" y="104"/>
                  </a:cubicBezTo>
                  <a:cubicBezTo>
                    <a:pt x="64" y="131"/>
                    <a:pt x="25" y="116"/>
                    <a:pt x="19" y="97"/>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 name="Freeform 244"/>
            <p:cNvSpPr/>
            <p:nvPr/>
          </p:nvSpPr>
          <p:spPr bwMode="auto">
            <a:xfrm>
              <a:off x="5901335" y="1731632"/>
              <a:ext cx="321381" cy="340723"/>
            </a:xfrm>
            <a:custGeom>
              <a:gdLst>
                <a:gd fmla="*/ 14 w 110" name="T0"/>
                <a:gd fmla="*/ 94 h 116" name="T1"/>
                <a:gd fmla="*/ 6 w 110" name="T2"/>
                <a:gd fmla="*/ 47 h 116" name="T3"/>
                <a:gd fmla="*/ 31 w 110" name="T4"/>
                <a:gd fmla="*/ 20 h 116" name="T5"/>
                <a:gd fmla="*/ 81 w 110" name="T6"/>
                <a:gd fmla="*/ 22 h 116" name="T7"/>
                <a:gd fmla="*/ 90 w 110" name="T8"/>
                <a:gd fmla="*/ 17 h 116" name="T9"/>
                <a:gd fmla="*/ 85 w 110" name="T10"/>
                <a:gd fmla="*/ 64 h 116" name="T11"/>
                <a:gd fmla="*/ 31 w 110" name="T12"/>
                <a:gd fmla="*/ 58 h 116" name="T13"/>
                <a:gd fmla="*/ 29 w 110" name="T14"/>
                <a:gd fmla="*/ 82 h 116" name="T15"/>
                <a:gd fmla="*/ 17 w 110" name="T16"/>
                <a:gd fmla="*/ 75 h 116" name="T17"/>
                <a:gd fmla="*/ 23 w 110" name="T18"/>
                <a:gd fmla="*/ 94 h 116" name="T19"/>
                <a:gd fmla="*/ 14 w 110" name="T20"/>
                <a:gd fmla="*/ 94 h 11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15" w="110">
                  <a:moveTo>
                    <a:pt x="14" y="94"/>
                  </a:moveTo>
                  <a:cubicBezTo>
                    <a:pt x="14" y="94"/>
                    <a:pt x="0" y="78"/>
                    <a:pt x="6" y="47"/>
                  </a:cubicBezTo>
                  <a:cubicBezTo>
                    <a:pt x="13" y="16"/>
                    <a:pt x="31" y="20"/>
                    <a:pt x="31" y="20"/>
                  </a:cubicBezTo>
                  <a:cubicBezTo>
                    <a:pt x="31" y="20"/>
                    <a:pt x="59" y="0"/>
                    <a:pt x="81" y="22"/>
                  </a:cubicBezTo>
                  <a:cubicBezTo>
                    <a:pt x="97" y="37"/>
                    <a:pt x="81" y="22"/>
                    <a:pt x="90" y="17"/>
                  </a:cubicBezTo>
                  <a:cubicBezTo>
                    <a:pt x="100" y="10"/>
                    <a:pt x="110" y="58"/>
                    <a:pt x="85" y="64"/>
                  </a:cubicBezTo>
                  <a:cubicBezTo>
                    <a:pt x="60" y="69"/>
                    <a:pt x="31" y="58"/>
                    <a:pt x="31" y="58"/>
                  </a:cubicBezTo>
                  <a:cubicBezTo>
                    <a:pt x="31" y="58"/>
                    <a:pt x="38" y="69"/>
                    <a:pt x="29" y="82"/>
                  </a:cubicBezTo>
                  <a:cubicBezTo>
                    <a:pt x="29" y="82"/>
                    <a:pt x="25" y="70"/>
                    <a:pt x="17" y="75"/>
                  </a:cubicBezTo>
                  <a:cubicBezTo>
                    <a:pt x="9" y="79"/>
                    <a:pt x="17" y="96"/>
                    <a:pt x="23" y="94"/>
                  </a:cubicBezTo>
                  <a:cubicBezTo>
                    <a:pt x="23" y="94"/>
                    <a:pt x="18" y="116"/>
                    <a:pt x="14" y="94"/>
                  </a:cubicBezTo>
                  <a:close/>
                </a:path>
              </a:pathLst>
            </a:custGeom>
            <a:solidFill>
              <a:srgbClr val="5C3C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 name="Freeform 245"/>
            <p:cNvSpPr/>
            <p:nvPr/>
          </p:nvSpPr>
          <p:spPr bwMode="auto">
            <a:xfrm>
              <a:off x="4960999" y="2581208"/>
              <a:ext cx="2090463" cy="999851"/>
            </a:xfrm>
            <a:custGeom>
              <a:gdLst>
                <a:gd fmla="*/ 965 w 1405" name="T0"/>
                <a:gd fmla="*/ 0 h 672" name="T1"/>
                <a:gd fmla="*/ 1405 w 1405" name="T2"/>
                <a:gd fmla="*/ 213 h 672" name="T3"/>
                <a:gd fmla="*/ 439 w 1405" name="T4"/>
                <a:gd fmla="*/ 672 h 672" name="T5"/>
                <a:gd fmla="*/ 0 w 1405" name="T6"/>
                <a:gd fmla="*/ 459 h 672" name="T7"/>
                <a:gd fmla="*/ 965 w 1405" name="T8"/>
                <a:gd fmla="*/ 0 h 672" name="T9"/>
              </a:gdLst>
              <a:cxnLst>
                <a:cxn ang="0">
                  <a:pos x="T0" y="T1"/>
                </a:cxn>
                <a:cxn ang="0">
                  <a:pos x="T2" y="T3"/>
                </a:cxn>
                <a:cxn ang="0">
                  <a:pos x="T4" y="T5"/>
                </a:cxn>
                <a:cxn ang="0">
                  <a:pos x="T6" y="T7"/>
                </a:cxn>
                <a:cxn ang="0">
                  <a:pos x="T8" y="T9"/>
                </a:cxn>
              </a:cxnLst>
              <a:rect b="b" l="0" r="r" t="0"/>
              <a:pathLst>
                <a:path h="672" w="1405">
                  <a:moveTo>
                    <a:pt x="965" y="0"/>
                  </a:moveTo>
                  <a:lnTo>
                    <a:pt x="1405" y="213"/>
                  </a:lnTo>
                  <a:lnTo>
                    <a:pt x="439" y="672"/>
                  </a:lnTo>
                  <a:lnTo>
                    <a:pt x="0" y="459"/>
                  </a:lnTo>
                  <a:lnTo>
                    <a:pt x="965" y="0"/>
                  </a:lnTo>
                  <a:close/>
                </a:path>
              </a:pathLst>
            </a:custGeom>
            <a:solidFill>
              <a:srgbClr val="B8DFE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 name="Freeform 246"/>
            <p:cNvSpPr/>
            <p:nvPr/>
          </p:nvSpPr>
          <p:spPr bwMode="auto">
            <a:xfrm>
              <a:off x="5578467" y="3158502"/>
              <a:ext cx="72906" cy="156227"/>
            </a:xfrm>
            <a:custGeom>
              <a:gdLst>
                <a:gd fmla="*/ 0 w 25" name="T0"/>
                <a:gd fmla="*/ 51 h 53" name="T1"/>
                <a:gd fmla="*/ 0 w 25" name="T2"/>
                <a:gd fmla="*/ 6 h 53" name="T3"/>
                <a:gd fmla="*/ 12 w 25" name="T4"/>
                <a:gd fmla="*/ 0 h 53" name="T5"/>
                <a:gd fmla="*/ 25 w 25" name="T6"/>
                <a:gd fmla="*/ 6 h 53" name="T7"/>
                <a:gd fmla="*/ 25 w 25" name="T8"/>
                <a:gd fmla="*/ 50 h 53" name="T9"/>
                <a:gd fmla="*/ 0 w 25" name="T10"/>
                <a:gd fmla="*/ 51 h 53" name="T11"/>
              </a:gdLst>
              <a:cxnLst>
                <a:cxn ang="0">
                  <a:pos x="T0" y="T1"/>
                </a:cxn>
                <a:cxn ang="0">
                  <a:pos x="T2" y="T3"/>
                </a:cxn>
                <a:cxn ang="0">
                  <a:pos x="T4" y="T5"/>
                </a:cxn>
                <a:cxn ang="0">
                  <a:pos x="T6" y="T7"/>
                </a:cxn>
                <a:cxn ang="0">
                  <a:pos x="T8" y="T9"/>
                </a:cxn>
                <a:cxn ang="0">
                  <a:pos x="T10" y="T11"/>
                </a:cxn>
              </a:cxnLst>
              <a:rect b="b" l="0" r="r" t="0"/>
              <a:pathLst>
                <a:path h="52" w="25">
                  <a:moveTo>
                    <a:pt x="0" y="51"/>
                  </a:moveTo>
                  <a:cubicBezTo>
                    <a:pt x="0" y="6"/>
                    <a:pt x="0" y="6"/>
                    <a:pt x="0" y="6"/>
                  </a:cubicBezTo>
                  <a:cubicBezTo>
                    <a:pt x="0" y="2"/>
                    <a:pt x="5" y="0"/>
                    <a:pt x="12" y="0"/>
                  </a:cubicBezTo>
                  <a:cubicBezTo>
                    <a:pt x="19" y="0"/>
                    <a:pt x="25" y="2"/>
                    <a:pt x="25" y="6"/>
                  </a:cubicBezTo>
                  <a:cubicBezTo>
                    <a:pt x="25" y="50"/>
                    <a:pt x="25" y="50"/>
                    <a:pt x="25" y="50"/>
                  </a:cubicBezTo>
                  <a:cubicBezTo>
                    <a:pt x="16" y="53"/>
                    <a:pt x="8" y="53"/>
                    <a:pt x="0" y="51"/>
                  </a:cubicBezTo>
                  <a:close/>
                </a:path>
              </a:pathLst>
            </a:custGeom>
            <a:solidFill>
              <a:srgbClr val="A8AA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 name="Freeform 247"/>
            <p:cNvSpPr/>
            <p:nvPr/>
          </p:nvSpPr>
          <p:spPr bwMode="auto">
            <a:xfrm>
              <a:off x="5578467" y="3305801"/>
              <a:ext cx="72906" cy="242524"/>
            </a:xfrm>
            <a:custGeom>
              <a:gdLst>
                <a:gd fmla="*/ 25 w 25" name="T0"/>
                <a:gd fmla="*/ 0 h 83" name="T1"/>
                <a:gd fmla="*/ 25 w 25" name="T2"/>
                <a:gd fmla="*/ 77 h 83" name="T3"/>
                <a:gd fmla="*/ 12 w 25" name="T4"/>
                <a:gd fmla="*/ 83 h 83" name="T5"/>
                <a:gd fmla="*/ 0 w 25" name="T6"/>
                <a:gd fmla="*/ 77 h 83" name="T7"/>
                <a:gd fmla="*/ 0 w 25" name="T8"/>
                <a:gd fmla="*/ 1 h 83" name="T9"/>
                <a:gd fmla="*/ 25 w 25" name="T10"/>
                <a:gd fmla="*/ 0 h 83" name="T11"/>
              </a:gdLst>
              <a:cxnLst>
                <a:cxn ang="0">
                  <a:pos x="T0" y="T1"/>
                </a:cxn>
                <a:cxn ang="0">
                  <a:pos x="T2" y="T3"/>
                </a:cxn>
                <a:cxn ang="0">
                  <a:pos x="T4" y="T5"/>
                </a:cxn>
                <a:cxn ang="0">
                  <a:pos x="T6" y="T7"/>
                </a:cxn>
                <a:cxn ang="0">
                  <a:pos x="T8" y="T9"/>
                </a:cxn>
                <a:cxn ang="0">
                  <a:pos x="T10" y="T11"/>
                </a:cxn>
              </a:cxnLst>
              <a:rect b="b" l="0" r="r" t="0"/>
              <a:pathLst>
                <a:path h="83" w="25">
                  <a:moveTo>
                    <a:pt x="25" y="0"/>
                  </a:moveTo>
                  <a:cubicBezTo>
                    <a:pt x="25" y="77"/>
                    <a:pt x="25" y="77"/>
                    <a:pt x="25" y="77"/>
                  </a:cubicBezTo>
                  <a:cubicBezTo>
                    <a:pt x="25" y="80"/>
                    <a:pt x="19" y="83"/>
                    <a:pt x="12" y="83"/>
                  </a:cubicBezTo>
                  <a:cubicBezTo>
                    <a:pt x="5" y="83"/>
                    <a:pt x="0" y="80"/>
                    <a:pt x="0" y="77"/>
                  </a:cubicBezTo>
                  <a:cubicBezTo>
                    <a:pt x="0" y="1"/>
                    <a:pt x="0" y="1"/>
                    <a:pt x="0" y="1"/>
                  </a:cubicBezTo>
                  <a:cubicBezTo>
                    <a:pt x="8" y="3"/>
                    <a:pt x="16" y="3"/>
                    <a:pt x="25" y="0"/>
                  </a:cubicBez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 name="Freeform 248"/>
            <p:cNvSpPr/>
            <p:nvPr/>
          </p:nvSpPr>
          <p:spPr bwMode="auto">
            <a:xfrm>
              <a:off x="5013075" y="3018642"/>
              <a:ext cx="71418" cy="254427"/>
            </a:xfrm>
            <a:custGeom>
              <a:gdLst>
                <a:gd fmla="*/ 24 w 24" name="T0"/>
                <a:gd fmla="*/ 81 h 87" name="T1"/>
                <a:gd fmla="*/ 12 w 24" name="T2"/>
                <a:gd fmla="*/ 87 h 87" name="T3"/>
                <a:gd fmla="*/ 0 w 24" name="T4"/>
                <a:gd fmla="*/ 81 h 87" name="T5"/>
                <a:gd fmla="*/ 0 w 24" name="T6"/>
                <a:gd fmla="*/ 0 h 87" name="T7"/>
                <a:gd fmla="*/ 24 w 24" name="T8"/>
                <a:gd fmla="*/ 11 h 87" name="T9"/>
                <a:gd fmla="*/ 24 w 24" name="T10"/>
                <a:gd fmla="*/ 81 h 87" name="T11"/>
              </a:gdLst>
              <a:cxnLst>
                <a:cxn ang="0">
                  <a:pos x="T0" y="T1"/>
                </a:cxn>
                <a:cxn ang="0">
                  <a:pos x="T2" y="T3"/>
                </a:cxn>
                <a:cxn ang="0">
                  <a:pos x="T4" y="T5"/>
                </a:cxn>
                <a:cxn ang="0">
                  <a:pos x="T6" y="T7"/>
                </a:cxn>
                <a:cxn ang="0">
                  <a:pos x="T8" y="T9"/>
                </a:cxn>
                <a:cxn ang="0">
                  <a:pos x="T10" y="T11"/>
                </a:cxn>
              </a:cxnLst>
              <a:rect b="b" l="0" r="r" t="0"/>
              <a:pathLst>
                <a:path h="87" w="24">
                  <a:moveTo>
                    <a:pt x="24" y="81"/>
                  </a:moveTo>
                  <a:cubicBezTo>
                    <a:pt x="24" y="85"/>
                    <a:pt x="19" y="87"/>
                    <a:pt x="12" y="87"/>
                  </a:cubicBezTo>
                  <a:cubicBezTo>
                    <a:pt x="5" y="87"/>
                    <a:pt x="0" y="85"/>
                    <a:pt x="0" y="81"/>
                  </a:cubicBezTo>
                  <a:cubicBezTo>
                    <a:pt x="0" y="0"/>
                    <a:pt x="0" y="0"/>
                    <a:pt x="0" y="0"/>
                  </a:cubicBezTo>
                  <a:cubicBezTo>
                    <a:pt x="7" y="5"/>
                    <a:pt x="15" y="9"/>
                    <a:pt x="24" y="11"/>
                  </a:cubicBezTo>
                  <a:lnTo>
                    <a:pt x="24" y="81"/>
                  </a:ln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 name="Freeform 249"/>
            <p:cNvSpPr/>
            <p:nvPr/>
          </p:nvSpPr>
          <p:spPr bwMode="auto">
            <a:xfrm>
              <a:off x="5013075" y="2889197"/>
              <a:ext cx="71418" cy="160690"/>
            </a:xfrm>
            <a:custGeom>
              <a:gdLst>
                <a:gd fmla="*/ 12 w 24" name="T0"/>
                <a:gd fmla="*/ 0 h 55" name="T1"/>
                <a:gd fmla="*/ 24 w 24" name="T2"/>
                <a:gd fmla="*/ 5 h 55" name="T3"/>
                <a:gd fmla="*/ 24 w 24" name="T4"/>
                <a:gd fmla="*/ 55 h 55" name="T5"/>
                <a:gd fmla="*/ 0 w 24" name="T6"/>
                <a:gd fmla="*/ 44 h 55" name="T7"/>
                <a:gd fmla="*/ 0 w 24" name="T8"/>
                <a:gd fmla="*/ 5 h 55" name="T9"/>
                <a:gd fmla="*/ 12 w 24" name="T10"/>
                <a:gd fmla="*/ 0 h 55" name="T11"/>
              </a:gdLst>
              <a:cxnLst>
                <a:cxn ang="0">
                  <a:pos x="T0" y="T1"/>
                </a:cxn>
                <a:cxn ang="0">
                  <a:pos x="T2" y="T3"/>
                </a:cxn>
                <a:cxn ang="0">
                  <a:pos x="T4" y="T5"/>
                </a:cxn>
                <a:cxn ang="0">
                  <a:pos x="T6" y="T7"/>
                </a:cxn>
                <a:cxn ang="0">
                  <a:pos x="T8" y="T9"/>
                </a:cxn>
                <a:cxn ang="0">
                  <a:pos x="T10" y="T11"/>
                </a:cxn>
              </a:cxnLst>
              <a:rect b="b" l="0" r="r" t="0"/>
              <a:pathLst>
                <a:path h="55" w="24">
                  <a:moveTo>
                    <a:pt x="12" y="0"/>
                  </a:moveTo>
                  <a:cubicBezTo>
                    <a:pt x="19" y="0"/>
                    <a:pt x="24" y="2"/>
                    <a:pt x="24" y="5"/>
                  </a:cubicBezTo>
                  <a:cubicBezTo>
                    <a:pt x="24" y="55"/>
                    <a:pt x="24" y="55"/>
                    <a:pt x="24" y="55"/>
                  </a:cubicBezTo>
                  <a:cubicBezTo>
                    <a:pt x="15" y="53"/>
                    <a:pt x="7" y="49"/>
                    <a:pt x="0" y="44"/>
                  </a:cubicBezTo>
                  <a:cubicBezTo>
                    <a:pt x="0" y="5"/>
                    <a:pt x="0" y="5"/>
                    <a:pt x="0" y="5"/>
                  </a:cubicBezTo>
                  <a:cubicBezTo>
                    <a:pt x="0" y="2"/>
                    <a:pt x="5" y="0"/>
                    <a:pt x="12" y="0"/>
                  </a:cubicBezTo>
                  <a:close/>
                </a:path>
              </a:pathLst>
            </a:custGeom>
            <a:solidFill>
              <a:srgbClr val="A8AA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 name="Freeform 250"/>
            <p:cNvSpPr/>
            <p:nvPr/>
          </p:nvSpPr>
          <p:spPr bwMode="auto">
            <a:xfrm>
              <a:off x="6319428" y="2816292"/>
              <a:ext cx="74394" cy="157715"/>
            </a:xfrm>
            <a:custGeom>
              <a:gdLst>
                <a:gd fmla="*/ 0 w 25" name="T0"/>
                <a:gd fmla="*/ 51 h 54" name="T1"/>
                <a:gd fmla="*/ 0 w 25" name="T2"/>
                <a:gd fmla="*/ 6 h 54" name="T3"/>
                <a:gd fmla="*/ 13 w 25" name="T4"/>
                <a:gd fmla="*/ 0 h 54" name="T5"/>
                <a:gd fmla="*/ 25 w 25" name="T6"/>
                <a:gd fmla="*/ 6 h 54" name="T7"/>
                <a:gd fmla="*/ 25 w 25" name="T8"/>
                <a:gd fmla="*/ 51 h 54" name="T9"/>
                <a:gd fmla="*/ 0 w 25" name="T10"/>
                <a:gd fmla="*/ 51 h 54" name="T11"/>
              </a:gdLst>
              <a:cxnLst>
                <a:cxn ang="0">
                  <a:pos x="T0" y="T1"/>
                </a:cxn>
                <a:cxn ang="0">
                  <a:pos x="T2" y="T3"/>
                </a:cxn>
                <a:cxn ang="0">
                  <a:pos x="T4" y="T5"/>
                </a:cxn>
                <a:cxn ang="0">
                  <a:pos x="T6" y="T7"/>
                </a:cxn>
                <a:cxn ang="0">
                  <a:pos x="T8" y="T9"/>
                </a:cxn>
                <a:cxn ang="0">
                  <a:pos x="T10" y="T11"/>
                </a:cxn>
              </a:cxnLst>
              <a:rect b="b" l="0" r="r" t="0"/>
              <a:pathLst>
                <a:path h="54" w="25">
                  <a:moveTo>
                    <a:pt x="0" y="51"/>
                  </a:moveTo>
                  <a:cubicBezTo>
                    <a:pt x="0" y="6"/>
                    <a:pt x="0" y="6"/>
                    <a:pt x="0" y="6"/>
                  </a:cubicBezTo>
                  <a:cubicBezTo>
                    <a:pt x="0" y="3"/>
                    <a:pt x="6" y="0"/>
                    <a:pt x="13" y="0"/>
                  </a:cubicBezTo>
                  <a:cubicBezTo>
                    <a:pt x="20" y="0"/>
                    <a:pt x="25" y="3"/>
                    <a:pt x="25" y="6"/>
                  </a:cubicBezTo>
                  <a:cubicBezTo>
                    <a:pt x="25" y="51"/>
                    <a:pt x="25" y="51"/>
                    <a:pt x="25" y="51"/>
                  </a:cubicBezTo>
                  <a:cubicBezTo>
                    <a:pt x="17" y="53"/>
                    <a:pt x="8" y="54"/>
                    <a:pt x="0" y="51"/>
                  </a:cubicBezTo>
                  <a:close/>
                </a:path>
              </a:pathLst>
            </a:custGeom>
            <a:solidFill>
              <a:srgbClr val="A8AA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 name="Freeform 251"/>
            <p:cNvSpPr/>
            <p:nvPr/>
          </p:nvSpPr>
          <p:spPr bwMode="auto">
            <a:xfrm>
              <a:off x="6319428" y="2965079"/>
              <a:ext cx="74394" cy="241035"/>
            </a:xfrm>
            <a:custGeom>
              <a:gdLst>
                <a:gd fmla="*/ 25 w 25" name="T0"/>
                <a:gd fmla="*/ 0 h 82" name="T1"/>
                <a:gd fmla="*/ 25 w 25" name="T2"/>
                <a:gd fmla="*/ 76 h 82" name="T3"/>
                <a:gd fmla="*/ 13 w 25" name="T4"/>
                <a:gd fmla="*/ 82 h 82" name="T5"/>
                <a:gd fmla="*/ 0 w 25" name="T6"/>
                <a:gd fmla="*/ 76 h 82" name="T7"/>
                <a:gd fmla="*/ 0 w 25" name="T8"/>
                <a:gd fmla="*/ 0 h 82" name="T9"/>
                <a:gd fmla="*/ 25 w 25" name="T10"/>
                <a:gd fmla="*/ 0 h 82" name="T11"/>
              </a:gdLst>
              <a:cxnLst>
                <a:cxn ang="0">
                  <a:pos x="T0" y="T1"/>
                </a:cxn>
                <a:cxn ang="0">
                  <a:pos x="T2" y="T3"/>
                </a:cxn>
                <a:cxn ang="0">
                  <a:pos x="T4" y="T5"/>
                </a:cxn>
                <a:cxn ang="0">
                  <a:pos x="T6" y="T7"/>
                </a:cxn>
                <a:cxn ang="0">
                  <a:pos x="T8" y="T9"/>
                </a:cxn>
                <a:cxn ang="0">
                  <a:pos x="T10" y="T11"/>
                </a:cxn>
              </a:cxnLst>
              <a:rect b="b" l="0" r="r" t="0"/>
              <a:pathLst>
                <a:path h="82" w="25">
                  <a:moveTo>
                    <a:pt x="25" y="0"/>
                  </a:moveTo>
                  <a:cubicBezTo>
                    <a:pt x="25" y="76"/>
                    <a:pt x="25" y="76"/>
                    <a:pt x="25" y="76"/>
                  </a:cubicBezTo>
                  <a:cubicBezTo>
                    <a:pt x="25" y="80"/>
                    <a:pt x="20" y="82"/>
                    <a:pt x="13" y="82"/>
                  </a:cubicBezTo>
                  <a:cubicBezTo>
                    <a:pt x="6" y="82"/>
                    <a:pt x="0" y="80"/>
                    <a:pt x="0" y="76"/>
                  </a:cubicBezTo>
                  <a:cubicBezTo>
                    <a:pt x="0" y="0"/>
                    <a:pt x="0" y="0"/>
                    <a:pt x="0" y="0"/>
                  </a:cubicBezTo>
                  <a:cubicBezTo>
                    <a:pt x="8" y="3"/>
                    <a:pt x="17" y="2"/>
                    <a:pt x="25" y="0"/>
                  </a:cubicBez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 name="Freeform 252"/>
            <p:cNvSpPr/>
            <p:nvPr/>
          </p:nvSpPr>
          <p:spPr bwMode="auto">
            <a:xfrm>
              <a:off x="5754036" y="2674943"/>
              <a:ext cx="74394" cy="258890"/>
            </a:xfrm>
            <a:custGeom>
              <a:gdLst>
                <a:gd fmla="*/ 25 w 25" name="T0"/>
                <a:gd fmla="*/ 82 h 88" name="T1"/>
                <a:gd fmla="*/ 13 w 25" name="T2"/>
                <a:gd fmla="*/ 88 h 88" name="T3"/>
                <a:gd fmla="*/ 0 w 25" name="T4"/>
                <a:gd fmla="*/ 82 h 88" name="T5"/>
                <a:gd fmla="*/ 0 w 25" name="T6"/>
                <a:gd fmla="*/ 0 h 88" name="T7"/>
                <a:gd fmla="*/ 25 w 25" name="T8"/>
                <a:gd fmla="*/ 11 h 88" name="T9"/>
                <a:gd fmla="*/ 25 w 25" name="T10"/>
                <a:gd fmla="*/ 82 h 88" name="T11"/>
              </a:gdLst>
              <a:cxnLst>
                <a:cxn ang="0">
                  <a:pos x="T0" y="T1"/>
                </a:cxn>
                <a:cxn ang="0">
                  <a:pos x="T2" y="T3"/>
                </a:cxn>
                <a:cxn ang="0">
                  <a:pos x="T4" y="T5"/>
                </a:cxn>
                <a:cxn ang="0">
                  <a:pos x="T6" y="T7"/>
                </a:cxn>
                <a:cxn ang="0">
                  <a:pos x="T8" y="T9"/>
                </a:cxn>
                <a:cxn ang="0">
                  <a:pos x="T10" y="T11"/>
                </a:cxn>
              </a:cxnLst>
              <a:rect b="b" l="0" r="r" t="0"/>
              <a:pathLst>
                <a:path h="88" w="25">
                  <a:moveTo>
                    <a:pt x="25" y="82"/>
                  </a:moveTo>
                  <a:cubicBezTo>
                    <a:pt x="25" y="85"/>
                    <a:pt x="19" y="88"/>
                    <a:pt x="13" y="88"/>
                  </a:cubicBezTo>
                  <a:cubicBezTo>
                    <a:pt x="6" y="88"/>
                    <a:pt x="0" y="85"/>
                    <a:pt x="0" y="82"/>
                  </a:cubicBezTo>
                  <a:cubicBezTo>
                    <a:pt x="0" y="0"/>
                    <a:pt x="0" y="0"/>
                    <a:pt x="0" y="0"/>
                  </a:cubicBezTo>
                  <a:cubicBezTo>
                    <a:pt x="7" y="6"/>
                    <a:pt x="16" y="9"/>
                    <a:pt x="25" y="11"/>
                  </a:cubicBezTo>
                  <a:lnTo>
                    <a:pt x="25" y="82"/>
                  </a:ln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 name="Freeform 253"/>
            <p:cNvSpPr/>
            <p:nvPr/>
          </p:nvSpPr>
          <p:spPr bwMode="auto">
            <a:xfrm>
              <a:off x="5754036" y="2546986"/>
              <a:ext cx="74394" cy="160690"/>
            </a:xfrm>
            <a:custGeom>
              <a:gdLst>
                <a:gd fmla="*/ 13 w 25" name="T0"/>
                <a:gd fmla="*/ 0 h 55" name="T1"/>
                <a:gd fmla="*/ 25 w 25" name="T2"/>
                <a:gd fmla="*/ 6 h 55" name="T3"/>
                <a:gd fmla="*/ 25 w 25" name="T4"/>
                <a:gd fmla="*/ 55 h 55" name="T5"/>
                <a:gd fmla="*/ 0 w 25" name="T6"/>
                <a:gd fmla="*/ 44 h 55" name="T7"/>
                <a:gd fmla="*/ 0 w 25" name="T8"/>
                <a:gd fmla="*/ 6 h 55" name="T9"/>
                <a:gd fmla="*/ 13 w 25" name="T10"/>
                <a:gd fmla="*/ 0 h 55" name="T11"/>
              </a:gdLst>
              <a:cxnLst>
                <a:cxn ang="0">
                  <a:pos x="T0" y="T1"/>
                </a:cxn>
                <a:cxn ang="0">
                  <a:pos x="T2" y="T3"/>
                </a:cxn>
                <a:cxn ang="0">
                  <a:pos x="T4" y="T5"/>
                </a:cxn>
                <a:cxn ang="0">
                  <a:pos x="T6" y="T7"/>
                </a:cxn>
                <a:cxn ang="0">
                  <a:pos x="T8" y="T9"/>
                </a:cxn>
                <a:cxn ang="0">
                  <a:pos x="T10" y="T11"/>
                </a:cxn>
              </a:cxnLst>
              <a:rect b="b" l="0" r="r" t="0"/>
              <a:pathLst>
                <a:path h="55" w="25">
                  <a:moveTo>
                    <a:pt x="13" y="0"/>
                  </a:moveTo>
                  <a:cubicBezTo>
                    <a:pt x="19" y="0"/>
                    <a:pt x="25" y="3"/>
                    <a:pt x="25" y="6"/>
                  </a:cubicBezTo>
                  <a:cubicBezTo>
                    <a:pt x="25" y="55"/>
                    <a:pt x="25" y="55"/>
                    <a:pt x="25" y="55"/>
                  </a:cubicBezTo>
                  <a:cubicBezTo>
                    <a:pt x="16" y="53"/>
                    <a:pt x="7" y="50"/>
                    <a:pt x="0" y="44"/>
                  </a:cubicBezTo>
                  <a:cubicBezTo>
                    <a:pt x="0" y="6"/>
                    <a:pt x="0" y="6"/>
                    <a:pt x="0" y="6"/>
                  </a:cubicBezTo>
                  <a:cubicBezTo>
                    <a:pt x="0" y="3"/>
                    <a:pt x="6" y="0"/>
                    <a:pt x="13" y="0"/>
                  </a:cubicBezTo>
                  <a:close/>
                </a:path>
              </a:pathLst>
            </a:custGeom>
            <a:solidFill>
              <a:srgbClr val="A8AA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 name="Freeform 254"/>
            <p:cNvSpPr/>
            <p:nvPr/>
          </p:nvSpPr>
          <p:spPr bwMode="auto">
            <a:xfrm>
              <a:off x="6929456" y="2517229"/>
              <a:ext cx="69931" cy="157715"/>
            </a:xfrm>
            <a:custGeom>
              <a:gdLst>
                <a:gd fmla="*/ 0 w 24" name="T0"/>
                <a:gd fmla="*/ 51 h 54" name="T1"/>
                <a:gd fmla="*/ 0 w 24" name="T2"/>
                <a:gd fmla="*/ 6 h 54" name="T3"/>
                <a:gd fmla="*/ 12 w 24" name="T4"/>
                <a:gd fmla="*/ 0 h 54" name="T5"/>
                <a:gd fmla="*/ 24 w 24" name="T6"/>
                <a:gd fmla="*/ 6 h 54" name="T7"/>
                <a:gd fmla="*/ 24 w 24" name="T8"/>
                <a:gd fmla="*/ 51 h 54" name="T9"/>
                <a:gd fmla="*/ 0 w 24" name="T10"/>
                <a:gd fmla="*/ 51 h 54" name="T11"/>
              </a:gdLst>
              <a:cxnLst>
                <a:cxn ang="0">
                  <a:pos x="T0" y="T1"/>
                </a:cxn>
                <a:cxn ang="0">
                  <a:pos x="T2" y="T3"/>
                </a:cxn>
                <a:cxn ang="0">
                  <a:pos x="T4" y="T5"/>
                </a:cxn>
                <a:cxn ang="0">
                  <a:pos x="T6" y="T7"/>
                </a:cxn>
                <a:cxn ang="0">
                  <a:pos x="T8" y="T9"/>
                </a:cxn>
                <a:cxn ang="0">
                  <a:pos x="T10" y="T11"/>
                </a:cxn>
              </a:cxnLst>
              <a:rect b="b" l="0" r="r" t="0"/>
              <a:pathLst>
                <a:path h="54" w="24">
                  <a:moveTo>
                    <a:pt x="0" y="51"/>
                  </a:moveTo>
                  <a:cubicBezTo>
                    <a:pt x="0" y="6"/>
                    <a:pt x="0" y="6"/>
                    <a:pt x="0" y="6"/>
                  </a:cubicBezTo>
                  <a:cubicBezTo>
                    <a:pt x="0" y="3"/>
                    <a:pt x="5" y="0"/>
                    <a:pt x="12" y="0"/>
                  </a:cubicBezTo>
                  <a:cubicBezTo>
                    <a:pt x="19" y="0"/>
                    <a:pt x="24" y="3"/>
                    <a:pt x="24" y="6"/>
                  </a:cubicBezTo>
                  <a:cubicBezTo>
                    <a:pt x="24" y="51"/>
                    <a:pt x="24" y="51"/>
                    <a:pt x="24" y="51"/>
                  </a:cubicBezTo>
                  <a:cubicBezTo>
                    <a:pt x="16" y="53"/>
                    <a:pt x="8" y="54"/>
                    <a:pt x="0" y="51"/>
                  </a:cubicBezTo>
                  <a:close/>
                </a:path>
              </a:pathLst>
            </a:custGeom>
            <a:solidFill>
              <a:srgbClr val="A8AA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9" name="Freeform 255"/>
            <p:cNvSpPr/>
            <p:nvPr/>
          </p:nvSpPr>
          <p:spPr bwMode="auto">
            <a:xfrm>
              <a:off x="6929456" y="2666016"/>
              <a:ext cx="69931" cy="241035"/>
            </a:xfrm>
            <a:custGeom>
              <a:gdLst>
                <a:gd fmla="*/ 24 w 24" name="T0"/>
                <a:gd fmla="*/ 0 h 82" name="T1"/>
                <a:gd fmla="*/ 24 w 24" name="T2"/>
                <a:gd fmla="*/ 76 h 82" name="T3"/>
                <a:gd fmla="*/ 12 w 24" name="T4"/>
                <a:gd fmla="*/ 82 h 82" name="T5"/>
                <a:gd fmla="*/ 0 w 24" name="T6"/>
                <a:gd fmla="*/ 76 h 82" name="T7"/>
                <a:gd fmla="*/ 0 w 24" name="T8"/>
                <a:gd fmla="*/ 0 h 82" name="T9"/>
                <a:gd fmla="*/ 24 w 24" name="T10"/>
                <a:gd fmla="*/ 0 h 82" name="T11"/>
              </a:gdLst>
              <a:cxnLst>
                <a:cxn ang="0">
                  <a:pos x="T0" y="T1"/>
                </a:cxn>
                <a:cxn ang="0">
                  <a:pos x="T2" y="T3"/>
                </a:cxn>
                <a:cxn ang="0">
                  <a:pos x="T4" y="T5"/>
                </a:cxn>
                <a:cxn ang="0">
                  <a:pos x="T6" y="T7"/>
                </a:cxn>
                <a:cxn ang="0">
                  <a:pos x="T8" y="T9"/>
                </a:cxn>
                <a:cxn ang="0">
                  <a:pos x="T10" y="T11"/>
                </a:cxn>
              </a:cxnLst>
              <a:rect b="b" l="0" r="r" t="0"/>
              <a:pathLst>
                <a:path h="82" w="24">
                  <a:moveTo>
                    <a:pt x="24" y="0"/>
                  </a:moveTo>
                  <a:cubicBezTo>
                    <a:pt x="24" y="76"/>
                    <a:pt x="24" y="76"/>
                    <a:pt x="24" y="76"/>
                  </a:cubicBezTo>
                  <a:cubicBezTo>
                    <a:pt x="24" y="80"/>
                    <a:pt x="19" y="82"/>
                    <a:pt x="12" y="82"/>
                  </a:cubicBezTo>
                  <a:cubicBezTo>
                    <a:pt x="5" y="82"/>
                    <a:pt x="0" y="80"/>
                    <a:pt x="0" y="76"/>
                  </a:cubicBezTo>
                  <a:cubicBezTo>
                    <a:pt x="0" y="0"/>
                    <a:pt x="0" y="0"/>
                    <a:pt x="0" y="0"/>
                  </a:cubicBezTo>
                  <a:cubicBezTo>
                    <a:pt x="8" y="3"/>
                    <a:pt x="16" y="2"/>
                    <a:pt x="24" y="0"/>
                  </a:cubicBez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 name="Freeform 256"/>
            <p:cNvSpPr/>
            <p:nvPr/>
          </p:nvSpPr>
          <p:spPr bwMode="auto">
            <a:xfrm>
              <a:off x="4960999" y="2194361"/>
              <a:ext cx="2090463" cy="999851"/>
            </a:xfrm>
            <a:custGeom>
              <a:gdLst>
                <a:gd fmla="*/ 965 w 1405" name="T0"/>
                <a:gd fmla="*/ 0 h 672" name="T1"/>
                <a:gd fmla="*/ 1405 w 1405" name="T2"/>
                <a:gd fmla="*/ 213 h 672" name="T3"/>
                <a:gd fmla="*/ 439 w 1405" name="T4"/>
                <a:gd fmla="*/ 672 h 672" name="T5"/>
                <a:gd fmla="*/ 0 w 1405" name="T6"/>
                <a:gd fmla="*/ 459 h 672" name="T7"/>
                <a:gd fmla="*/ 965 w 1405" name="T8"/>
                <a:gd fmla="*/ 0 h 672" name="T9"/>
              </a:gdLst>
              <a:cxnLst>
                <a:cxn ang="0">
                  <a:pos x="T0" y="T1"/>
                </a:cxn>
                <a:cxn ang="0">
                  <a:pos x="T2" y="T3"/>
                </a:cxn>
                <a:cxn ang="0">
                  <a:pos x="T4" y="T5"/>
                </a:cxn>
                <a:cxn ang="0">
                  <a:pos x="T6" y="T7"/>
                </a:cxn>
                <a:cxn ang="0">
                  <a:pos x="T8" y="T9"/>
                </a:cxn>
              </a:cxnLst>
              <a:rect b="b" l="0" r="r" t="0"/>
              <a:pathLst>
                <a:path h="672" w="1405">
                  <a:moveTo>
                    <a:pt x="965" y="0"/>
                  </a:moveTo>
                  <a:lnTo>
                    <a:pt x="1405" y="213"/>
                  </a:lnTo>
                  <a:lnTo>
                    <a:pt x="439" y="672"/>
                  </a:lnTo>
                  <a:lnTo>
                    <a:pt x="0" y="459"/>
                  </a:lnTo>
                  <a:lnTo>
                    <a:pt x="965" y="0"/>
                  </a:lnTo>
                  <a:close/>
                </a:path>
              </a:pathLst>
            </a:custGeom>
            <a:solidFill>
              <a:srgbClr val="FFCA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 name="Freeform 257"/>
            <p:cNvSpPr/>
            <p:nvPr/>
          </p:nvSpPr>
          <p:spPr bwMode="auto">
            <a:xfrm>
              <a:off x="5614176" y="2511277"/>
              <a:ext cx="1437286" cy="743937"/>
            </a:xfrm>
            <a:custGeom>
              <a:gdLst>
                <a:gd fmla="*/ 0 w 966" name="T0"/>
                <a:gd fmla="*/ 500 h 500" name="T1"/>
                <a:gd fmla="*/ 966 w 966" name="T2"/>
                <a:gd fmla="*/ 41 h 500" name="T3"/>
                <a:gd fmla="*/ 966 w 966" name="T4"/>
                <a:gd fmla="*/ 0 h 500" name="T5"/>
                <a:gd fmla="*/ 0 w 966" name="T6"/>
                <a:gd fmla="*/ 459 h 500" name="T7"/>
                <a:gd fmla="*/ 0 w 966" name="T8"/>
                <a:gd fmla="*/ 500 h 500" name="T9"/>
              </a:gdLst>
              <a:cxnLst>
                <a:cxn ang="0">
                  <a:pos x="T0" y="T1"/>
                </a:cxn>
                <a:cxn ang="0">
                  <a:pos x="T2" y="T3"/>
                </a:cxn>
                <a:cxn ang="0">
                  <a:pos x="T4" y="T5"/>
                </a:cxn>
                <a:cxn ang="0">
                  <a:pos x="T6" y="T7"/>
                </a:cxn>
                <a:cxn ang="0">
                  <a:pos x="T8" y="T9"/>
                </a:cxn>
              </a:cxnLst>
              <a:rect b="b" l="0" r="r" t="0"/>
              <a:pathLst>
                <a:path h="500" w="964">
                  <a:moveTo>
                    <a:pt x="0" y="500"/>
                  </a:moveTo>
                  <a:lnTo>
                    <a:pt x="966" y="41"/>
                  </a:lnTo>
                  <a:lnTo>
                    <a:pt x="966" y="0"/>
                  </a:lnTo>
                  <a:lnTo>
                    <a:pt x="0" y="459"/>
                  </a:lnTo>
                  <a:lnTo>
                    <a:pt x="0" y="500"/>
                  </a:lnTo>
                  <a:close/>
                </a:path>
              </a:pathLst>
            </a:custGeom>
            <a:solidFill>
              <a:srgbClr val="FCB24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2" name="Freeform 258"/>
            <p:cNvSpPr/>
            <p:nvPr/>
          </p:nvSpPr>
          <p:spPr bwMode="auto">
            <a:xfrm>
              <a:off x="4960999" y="2877294"/>
              <a:ext cx="653177" cy="377920"/>
            </a:xfrm>
            <a:custGeom>
              <a:gdLst>
                <a:gd fmla="*/ 439 w 439" name="T0"/>
                <a:gd fmla="*/ 254 h 254" name="T1"/>
                <a:gd fmla="*/ 0 w 439" name="T2"/>
                <a:gd fmla="*/ 42 h 254" name="T3"/>
                <a:gd fmla="*/ 0 w 439" name="T4"/>
                <a:gd fmla="*/ 0 h 254" name="T5"/>
                <a:gd fmla="*/ 439 w 439" name="T6"/>
                <a:gd fmla="*/ 213 h 254" name="T7"/>
                <a:gd fmla="*/ 439 w 439" name="T8"/>
                <a:gd fmla="*/ 254 h 254" name="T9"/>
              </a:gdLst>
              <a:cxnLst>
                <a:cxn ang="0">
                  <a:pos x="T0" y="T1"/>
                </a:cxn>
                <a:cxn ang="0">
                  <a:pos x="T2" y="T3"/>
                </a:cxn>
                <a:cxn ang="0">
                  <a:pos x="T4" y="T5"/>
                </a:cxn>
                <a:cxn ang="0">
                  <a:pos x="T6" y="T7"/>
                </a:cxn>
                <a:cxn ang="0">
                  <a:pos x="T8" y="T9"/>
                </a:cxn>
              </a:cxnLst>
              <a:rect b="b" l="0" r="r" t="0"/>
              <a:pathLst>
                <a:path h="254" w="439">
                  <a:moveTo>
                    <a:pt x="439" y="254"/>
                  </a:moveTo>
                  <a:lnTo>
                    <a:pt x="0" y="42"/>
                  </a:lnTo>
                  <a:lnTo>
                    <a:pt x="0" y="0"/>
                  </a:lnTo>
                  <a:lnTo>
                    <a:pt x="439" y="213"/>
                  </a:lnTo>
                  <a:lnTo>
                    <a:pt x="439" y="254"/>
                  </a:lnTo>
                  <a:close/>
                </a:path>
              </a:pathLst>
            </a:custGeom>
            <a:solidFill>
              <a:srgbClr val="E79E4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 name="Freeform 259"/>
            <p:cNvSpPr/>
            <p:nvPr/>
          </p:nvSpPr>
          <p:spPr bwMode="auto">
            <a:xfrm>
              <a:off x="5376116" y="2686846"/>
              <a:ext cx="74394" cy="84809"/>
            </a:xfrm>
            <a:custGeom>
              <a:gdLst>
                <a:gd fmla="*/ 22 w 25" name="T0"/>
                <a:gd fmla="*/ 9 h 29" name="T1"/>
                <a:gd fmla="*/ 0 w 25" name="T2"/>
                <a:gd fmla="*/ 29 h 29" name="T3"/>
                <a:gd fmla="*/ 11 w 25" name="T4"/>
                <a:gd fmla="*/ 0 h 29" name="T5"/>
                <a:gd fmla="*/ 22 w 25" name="T6"/>
                <a:gd fmla="*/ 9 h 29" name="T7"/>
              </a:gdLst>
              <a:cxnLst>
                <a:cxn ang="0">
                  <a:pos x="T0" y="T1"/>
                </a:cxn>
                <a:cxn ang="0">
                  <a:pos x="T2" y="T3"/>
                </a:cxn>
                <a:cxn ang="0">
                  <a:pos x="T4" y="T5"/>
                </a:cxn>
                <a:cxn ang="0">
                  <a:pos x="T6" y="T7"/>
                </a:cxn>
              </a:cxnLst>
              <a:rect b="b" l="0" r="r" t="0"/>
              <a:pathLst>
                <a:path h="28" w="25">
                  <a:moveTo>
                    <a:pt x="22" y="9"/>
                  </a:moveTo>
                  <a:cubicBezTo>
                    <a:pt x="25" y="18"/>
                    <a:pt x="18" y="27"/>
                    <a:pt x="0" y="29"/>
                  </a:cubicBezTo>
                  <a:cubicBezTo>
                    <a:pt x="3" y="18"/>
                    <a:pt x="4" y="8"/>
                    <a:pt x="11" y="0"/>
                  </a:cubicBezTo>
                  <a:cubicBezTo>
                    <a:pt x="16" y="3"/>
                    <a:pt x="21" y="6"/>
                    <a:pt x="22" y="9"/>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4" name="Freeform 260"/>
            <p:cNvSpPr/>
            <p:nvPr/>
          </p:nvSpPr>
          <p:spPr bwMode="auto">
            <a:xfrm>
              <a:off x="5181204" y="2420517"/>
              <a:ext cx="191936" cy="351138"/>
            </a:xfrm>
            <a:custGeom>
              <a:gdLst>
                <a:gd fmla="*/ 2 w 66" name="T0"/>
                <a:gd fmla="*/ 28 h 120" name="T1"/>
                <a:gd fmla="*/ 25 w 66" name="T2"/>
                <a:gd fmla="*/ 5 h 120" name="T3"/>
                <a:gd fmla="*/ 38 w 66" name="T4"/>
                <a:gd fmla="*/ 58 h 120" name="T5"/>
                <a:gd fmla="*/ 36 w 66" name="T6"/>
                <a:gd fmla="*/ 83 h 120" name="T7"/>
                <a:gd fmla="*/ 66 w 66" name="T8"/>
                <a:gd fmla="*/ 87 h 120" name="T9"/>
                <a:gd fmla="*/ 54 w 66" name="T10"/>
                <a:gd fmla="*/ 120 h 120" name="T11"/>
                <a:gd fmla="*/ 23 w 66" name="T12"/>
                <a:gd fmla="*/ 114 h 120" name="T13"/>
                <a:gd fmla="*/ 0 w 66" name="T14"/>
                <a:gd fmla="*/ 59 h 120" name="T15"/>
                <a:gd fmla="*/ 2 w 66" name="T16"/>
                <a:gd fmla="*/ 28 h 12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0" w="66">
                  <a:moveTo>
                    <a:pt x="2" y="28"/>
                  </a:moveTo>
                  <a:cubicBezTo>
                    <a:pt x="2" y="28"/>
                    <a:pt x="5" y="0"/>
                    <a:pt x="25" y="5"/>
                  </a:cubicBezTo>
                  <a:cubicBezTo>
                    <a:pt x="37" y="8"/>
                    <a:pt x="39" y="37"/>
                    <a:pt x="38" y="58"/>
                  </a:cubicBezTo>
                  <a:cubicBezTo>
                    <a:pt x="37" y="72"/>
                    <a:pt x="36" y="83"/>
                    <a:pt x="36" y="83"/>
                  </a:cubicBezTo>
                  <a:cubicBezTo>
                    <a:pt x="36" y="83"/>
                    <a:pt x="51" y="84"/>
                    <a:pt x="66" y="87"/>
                  </a:cubicBezTo>
                  <a:cubicBezTo>
                    <a:pt x="57" y="96"/>
                    <a:pt x="54" y="108"/>
                    <a:pt x="54" y="120"/>
                  </a:cubicBezTo>
                  <a:cubicBezTo>
                    <a:pt x="45" y="120"/>
                    <a:pt x="35" y="118"/>
                    <a:pt x="23" y="114"/>
                  </a:cubicBezTo>
                  <a:cubicBezTo>
                    <a:pt x="5" y="108"/>
                    <a:pt x="1" y="82"/>
                    <a:pt x="0" y="59"/>
                  </a:cubicBezTo>
                  <a:cubicBezTo>
                    <a:pt x="0" y="42"/>
                    <a:pt x="2" y="28"/>
                    <a:pt x="2" y="28"/>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 name="Freeform 261"/>
            <p:cNvSpPr/>
            <p:nvPr/>
          </p:nvSpPr>
          <p:spPr bwMode="auto">
            <a:xfrm>
              <a:off x="5338919" y="2674943"/>
              <a:ext cx="55052" cy="96712"/>
            </a:xfrm>
            <a:custGeom>
              <a:gdLst>
                <a:gd fmla="*/ 12 w 19" name="T0"/>
                <a:gd fmla="*/ 0 h 33" name="T1"/>
                <a:gd fmla="*/ 19 w 19" name="T2"/>
                <a:gd fmla="*/ 2 h 33" name="T3"/>
                <a:gd fmla="*/ 5 w 19" name="T4"/>
                <a:gd fmla="*/ 33 h 33" name="T5"/>
                <a:gd fmla="*/ 0 w 19" name="T6"/>
                <a:gd fmla="*/ 33 h 33" name="T7"/>
                <a:gd fmla="*/ 12 w 19" name="T8"/>
                <a:gd fmla="*/ 0 h 33" name="T9"/>
              </a:gdLst>
              <a:cxnLst>
                <a:cxn ang="0">
                  <a:pos x="T0" y="T1"/>
                </a:cxn>
                <a:cxn ang="0">
                  <a:pos x="T2" y="T3"/>
                </a:cxn>
                <a:cxn ang="0">
                  <a:pos x="T4" y="T5"/>
                </a:cxn>
                <a:cxn ang="0">
                  <a:pos x="T6" y="T7"/>
                </a:cxn>
                <a:cxn ang="0">
                  <a:pos x="T8" y="T9"/>
                </a:cxn>
              </a:cxnLst>
              <a:rect b="b" l="0" r="r" t="0"/>
              <a:pathLst>
                <a:path h="33" w="19">
                  <a:moveTo>
                    <a:pt x="12" y="0"/>
                  </a:moveTo>
                  <a:cubicBezTo>
                    <a:pt x="14" y="1"/>
                    <a:pt x="17" y="2"/>
                    <a:pt x="19" y="2"/>
                  </a:cubicBezTo>
                  <a:cubicBezTo>
                    <a:pt x="8" y="10"/>
                    <a:pt x="5" y="22"/>
                    <a:pt x="5" y="33"/>
                  </a:cubicBezTo>
                  <a:cubicBezTo>
                    <a:pt x="3" y="33"/>
                    <a:pt x="2" y="33"/>
                    <a:pt x="0" y="33"/>
                  </a:cubicBezTo>
                  <a:cubicBezTo>
                    <a:pt x="0" y="21"/>
                    <a:pt x="3" y="9"/>
                    <a:pt x="12" y="0"/>
                  </a:cubicBezTo>
                  <a:close/>
                </a:path>
              </a:pathLst>
            </a:custGeom>
            <a:solidFill>
              <a:srgbClr val="DDEAF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 name="Freeform 262"/>
            <p:cNvSpPr/>
            <p:nvPr/>
          </p:nvSpPr>
          <p:spPr bwMode="auto">
            <a:xfrm>
              <a:off x="5353798" y="2680895"/>
              <a:ext cx="55052" cy="90761"/>
            </a:xfrm>
            <a:custGeom>
              <a:gdLst>
                <a:gd fmla="*/ 14 w 19" name="T0"/>
                <a:gd fmla="*/ 0 h 31" name="T1"/>
                <a:gd fmla="*/ 19 w 19" name="T2"/>
                <a:gd fmla="*/ 2 h 31" name="T3"/>
                <a:gd fmla="*/ 8 w 19" name="T4"/>
                <a:gd fmla="*/ 31 h 31" name="T5"/>
                <a:gd fmla="*/ 0 w 19" name="T6"/>
                <a:gd fmla="*/ 31 h 31" name="T7"/>
                <a:gd fmla="*/ 14 w 19" name="T8"/>
                <a:gd fmla="*/ 0 h 31" name="T9"/>
              </a:gdLst>
              <a:cxnLst>
                <a:cxn ang="0">
                  <a:pos x="T0" y="T1"/>
                </a:cxn>
                <a:cxn ang="0">
                  <a:pos x="T2" y="T3"/>
                </a:cxn>
                <a:cxn ang="0">
                  <a:pos x="T4" y="T5"/>
                </a:cxn>
                <a:cxn ang="0">
                  <a:pos x="T6" y="T7"/>
                </a:cxn>
                <a:cxn ang="0">
                  <a:pos x="T8" y="T9"/>
                </a:cxn>
              </a:cxnLst>
              <a:rect b="b" l="0" r="r" t="0"/>
              <a:pathLst>
                <a:path h="31" w="19">
                  <a:moveTo>
                    <a:pt x="14" y="0"/>
                  </a:moveTo>
                  <a:cubicBezTo>
                    <a:pt x="16" y="1"/>
                    <a:pt x="18" y="2"/>
                    <a:pt x="19" y="2"/>
                  </a:cubicBezTo>
                  <a:cubicBezTo>
                    <a:pt x="12" y="10"/>
                    <a:pt x="11" y="20"/>
                    <a:pt x="8" y="31"/>
                  </a:cubicBezTo>
                  <a:cubicBezTo>
                    <a:pt x="6" y="31"/>
                    <a:pt x="3" y="31"/>
                    <a:pt x="0" y="31"/>
                  </a:cubicBezTo>
                  <a:cubicBezTo>
                    <a:pt x="0" y="20"/>
                    <a:pt x="3" y="8"/>
                    <a:pt x="14"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 name="Freeform 263"/>
            <p:cNvSpPr/>
            <p:nvPr/>
          </p:nvSpPr>
          <p:spPr bwMode="auto">
            <a:xfrm>
              <a:off x="5385043" y="2698749"/>
              <a:ext cx="156227" cy="90761"/>
            </a:xfrm>
            <a:custGeom>
              <a:gdLst>
                <a:gd fmla="*/ 2 w 53" name="T0"/>
                <a:gd fmla="*/ 21 h 31" name="T1"/>
                <a:gd fmla="*/ 21 w 53" name="T2"/>
                <a:gd fmla="*/ 1 h 31" name="T3"/>
                <a:gd fmla="*/ 45 w 53" name="T4"/>
                <a:gd fmla="*/ 24 h 31" name="T5"/>
                <a:gd fmla="*/ 2 w 53" name="T6"/>
                <a:gd fmla="*/ 21 h 31" name="T7"/>
              </a:gdLst>
              <a:cxnLst>
                <a:cxn ang="0">
                  <a:pos x="T0" y="T1"/>
                </a:cxn>
                <a:cxn ang="0">
                  <a:pos x="T2" y="T3"/>
                </a:cxn>
                <a:cxn ang="0">
                  <a:pos x="T4" y="T5"/>
                </a:cxn>
                <a:cxn ang="0">
                  <a:pos x="T6" y="T7"/>
                </a:cxn>
              </a:cxnLst>
              <a:rect b="b" l="0" r="r" t="0"/>
              <a:pathLst>
                <a:path h="31" w="52">
                  <a:moveTo>
                    <a:pt x="2" y="21"/>
                  </a:moveTo>
                  <a:cubicBezTo>
                    <a:pt x="2" y="21"/>
                    <a:pt x="0" y="3"/>
                    <a:pt x="21" y="1"/>
                  </a:cubicBezTo>
                  <a:cubicBezTo>
                    <a:pt x="43" y="0"/>
                    <a:pt x="53" y="17"/>
                    <a:pt x="45" y="24"/>
                  </a:cubicBezTo>
                  <a:cubicBezTo>
                    <a:pt x="37" y="31"/>
                    <a:pt x="11" y="31"/>
                    <a:pt x="2" y="21"/>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 name="Freeform 264"/>
            <p:cNvSpPr/>
            <p:nvPr/>
          </p:nvSpPr>
          <p:spPr bwMode="auto">
            <a:xfrm>
              <a:off x="5611200" y="2561865"/>
              <a:ext cx="69931" cy="81833"/>
            </a:xfrm>
            <a:custGeom>
              <a:gdLst>
                <a:gd fmla="*/ 21 w 24" name="T0"/>
                <a:gd fmla="*/ 8 h 28" name="T1"/>
                <a:gd fmla="*/ 0 w 24" name="T2"/>
                <a:gd fmla="*/ 28 h 28" name="T3"/>
                <a:gd fmla="*/ 11 w 24" name="T4"/>
                <a:gd fmla="*/ 0 h 28" name="T5"/>
                <a:gd fmla="*/ 21 w 24" name="T6"/>
                <a:gd fmla="*/ 8 h 28" name="T7"/>
              </a:gdLst>
              <a:cxnLst>
                <a:cxn ang="0">
                  <a:pos x="T0" y="T1"/>
                </a:cxn>
                <a:cxn ang="0">
                  <a:pos x="T2" y="T3"/>
                </a:cxn>
                <a:cxn ang="0">
                  <a:pos x="T4" y="T5"/>
                </a:cxn>
                <a:cxn ang="0">
                  <a:pos x="T6" y="T7"/>
                </a:cxn>
              </a:cxnLst>
              <a:rect b="b" l="0" r="r" t="0"/>
              <a:pathLst>
                <a:path h="28" w="24">
                  <a:moveTo>
                    <a:pt x="21" y="8"/>
                  </a:moveTo>
                  <a:cubicBezTo>
                    <a:pt x="24" y="17"/>
                    <a:pt x="17" y="26"/>
                    <a:pt x="0" y="28"/>
                  </a:cubicBezTo>
                  <a:cubicBezTo>
                    <a:pt x="2" y="17"/>
                    <a:pt x="3" y="7"/>
                    <a:pt x="11" y="0"/>
                  </a:cubicBezTo>
                  <a:cubicBezTo>
                    <a:pt x="16" y="2"/>
                    <a:pt x="20" y="5"/>
                    <a:pt x="21" y="8"/>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 name="Freeform 265"/>
            <p:cNvSpPr/>
            <p:nvPr/>
          </p:nvSpPr>
          <p:spPr bwMode="auto">
            <a:xfrm>
              <a:off x="5466876" y="2535083"/>
              <a:ext cx="138373" cy="111591"/>
            </a:xfrm>
            <a:custGeom>
              <a:gdLst>
                <a:gd fmla="*/ 11 w 47" name="T0"/>
                <a:gd fmla="*/ 8 h 38" name="T1"/>
                <a:gd fmla="*/ 0 w 47" name="T2"/>
                <a:gd fmla="*/ 30 h 38" name="T3"/>
                <a:gd fmla="*/ 4 w 47" name="T4"/>
                <a:gd fmla="*/ 31 h 38" name="T5"/>
                <a:gd fmla="*/ 35 w 47" name="T6"/>
                <a:gd fmla="*/ 38 h 38" name="T7"/>
                <a:gd fmla="*/ 47 w 47" name="T8"/>
                <a:gd fmla="*/ 4 h 38" name="T9"/>
                <a:gd fmla="*/ 22 w 47" name="T10"/>
                <a:gd fmla="*/ 0 h 38" name="T11"/>
                <a:gd fmla="*/ 11 w 47" name="T12"/>
                <a:gd fmla="*/ 8 h 38" name="T13"/>
              </a:gdLst>
              <a:cxnLst>
                <a:cxn ang="0">
                  <a:pos x="T0" y="T1"/>
                </a:cxn>
                <a:cxn ang="0">
                  <a:pos x="T2" y="T3"/>
                </a:cxn>
                <a:cxn ang="0">
                  <a:pos x="T4" y="T5"/>
                </a:cxn>
                <a:cxn ang="0">
                  <a:pos x="T6" y="T7"/>
                </a:cxn>
                <a:cxn ang="0">
                  <a:pos x="T8" y="T9"/>
                </a:cxn>
                <a:cxn ang="0">
                  <a:pos x="T10" y="T11"/>
                </a:cxn>
                <a:cxn ang="0">
                  <a:pos x="T12" y="T13"/>
                </a:cxn>
              </a:cxnLst>
              <a:rect b="b" l="0" r="r" t="0"/>
              <a:pathLst>
                <a:path h="38" w="47">
                  <a:moveTo>
                    <a:pt x="11" y="8"/>
                  </a:moveTo>
                  <a:cubicBezTo>
                    <a:pt x="7" y="16"/>
                    <a:pt x="4" y="23"/>
                    <a:pt x="0" y="30"/>
                  </a:cubicBezTo>
                  <a:cubicBezTo>
                    <a:pt x="2" y="30"/>
                    <a:pt x="3" y="31"/>
                    <a:pt x="4" y="31"/>
                  </a:cubicBezTo>
                  <a:cubicBezTo>
                    <a:pt x="16" y="35"/>
                    <a:pt x="27" y="37"/>
                    <a:pt x="35" y="38"/>
                  </a:cubicBezTo>
                  <a:cubicBezTo>
                    <a:pt x="35" y="26"/>
                    <a:pt x="39" y="13"/>
                    <a:pt x="47" y="4"/>
                  </a:cubicBezTo>
                  <a:cubicBezTo>
                    <a:pt x="38" y="2"/>
                    <a:pt x="28" y="1"/>
                    <a:pt x="22" y="0"/>
                  </a:cubicBezTo>
                  <a:cubicBezTo>
                    <a:pt x="18" y="3"/>
                    <a:pt x="14" y="6"/>
                    <a:pt x="11" y="8"/>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 name="Freeform 266"/>
            <p:cNvSpPr/>
            <p:nvPr/>
          </p:nvSpPr>
          <p:spPr bwMode="auto">
            <a:xfrm>
              <a:off x="5569540" y="2546986"/>
              <a:ext cx="56539" cy="99688"/>
            </a:xfrm>
            <a:custGeom>
              <a:gdLst>
                <a:gd fmla="*/ 12 w 19" name="T0"/>
                <a:gd fmla="*/ 0 h 34" name="T1"/>
                <a:gd fmla="*/ 19 w 19" name="T2"/>
                <a:gd fmla="*/ 3 h 34" name="T3"/>
                <a:gd fmla="*/ 5 w 19" name="T4"/>
                <a:gd fmla="*/ 34 h 34" name="T5"/>
                <a:gd fmla="*/ 0 w 19" name="T6"/>
                <a:gd fmla="*/ 34 h 34" name="T7"/>
                <a:gd fmla="*/ 12 w 19" name="T8"/>
                <a:gd fmla="*/ 0 h 34" name="T9"/>
              </a:gdLst>
              <a:cxnLst>
                <a:cxn ang="0">
                  <a:pos x="T0" y="T1"/>
                </a:cxn>
                <a:cxn ang="0">
                  <a:pos x="T2" y="T3"/>
                </a:cxn>
                <a:cxn ang="0">
                  <a:pos x="T4" y="T5"/>
                </a:cxn>
                <a:cxn ang="0">
                  <a:pos x="T6" y="T7"/>
                </a:cxn>
                <a:cxn ang="0">
                  <a:pos x="T8" y="T9"/>
                </a:cxn>
              </a:cxnLst>
              <a:rect b="b" l="0" r="r" t="0"/>
              <a:pathLst>
                <a:path h="34" w="19">
                  <a:moveTo>
                    <a:pt x="12" y="0"/>
                  </a:moveTo>
                  <a:cubicBezTo>
                    <a:pt x="14" y="1"/>
                    <a:pt x="17" y="2"/>
                    <a:pt x="19" y="3"/>
                  </a:cubicBezTo>
                  <a:cubicBezTo>
                    <a:pt x="8" y="10"/>
                    <a:pt x="5" y="22"/>
                    <a:pt x="5" y="34"/>
                  </a:cubicBezTo>
                  <a:cubicBezTo>
                    <a:pt x="3" y="34"/>
                    <a:pt x="2" y="34"/>
                    <a:pt x="0" y="34"/>
                  </a:cubicBezTo>
                  <a:cubicBezTo>
                    <a:pt x="0" y="22"/>
                    <a:pt x="4" y="9"/>
                    <a:pt x="12" y="0"/>
                  </a:cubicBezTo>
                  <a:close/>
                </a:path>
              </a:pathLst>
            </a:custGeom>
            <a:solidFill>
              <a:srgbClr val="DDEAF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 name="Freeform 267"/>
            <p:cNvSpPr/>
            <p:nvPr/>
          </p:nvSpPr>
          <p:spPr bwMode="auto">
            <a:xfrm>
              <a:off x="5584418" y="2555913"/>
              <a:ext cx="59515" cy="90761"/>
            </a:xfrm>
            <a:custGeom>
              <a:gdLst>
                <a:gd fmla="*/ 14 w 20" name="T0"/>
                <a:gd fmla="*/ 0 h 31" name="T1"/>
                <a:gd fmla="*/ 20 w 20" name="T2"/>
                <a:gd fmla="*/ 2 h 31" name="T3"/>
                <a:gd fmla="*/ 9 w 20" name="T4"/>
                <a:gd fmla="*/ 30 h 31" name="T5"/>
                <a:gd fmla="*/ 0 w 20" name="T6"/>
                <a:gd fmla="*/ 31 h 31" name="T7"/>
                <a:gd fmla="*/ 14 w 20" name="T8"/>
                <a:gd fmla="*/ 0 h 31" name="T9"/>
              </a:gdLst>
              <a:cxnLst>
                <a:cxn ang="0">
                  <a:pos x="T0" y="T1"/>
                </a:cxn>
                <a:cxn ang="0">
                  <a:pos x="T2" y="T3"/>
                </a:cxn>
                <a:cxn ang="0">
                  <a:pos x="T4" y="T5"/>
                </a:cxn>
                <a:cxn ang="0">
                  <a:pos x="T6" y="T7"/>
                </a:cxn>
                <a:cxn ang="0">
                  <a:pos x="T8" y="T9"/>
                </a:cxn>
              </a:cxnLst>
              <a:rect b="b" l="0" r="r" t="0"/>
              <a:pathLst>
                <a:path h="31" w="20">
                  <a:moveTo>
                    <a:pt x="14" y="0"/>
                  </a:moveTo>
                  <a:cubicBezTo>
                    <a:pt x="16" y="0"/>
                    <a:pt x="18" y="1"/>
                    <a:pt x="20" y="2"/>
                  </a:cubicBezTo>
                  <a:cubicBezTo>
                    <a:pt x="12" y="9"/>
                    <a:pt x="11" y="19"/>
                    <a:pt x="9" y="30"/>
                  </a:cubicBezTo>
                  <a:cubicBezTo>
                    <a:pt x="6" y="31"/>
                    <a:pt x="3" y="31"/>
                    <a:pt x="0" y="31"/>
                  </a:cubicBezTo>
                  <a:cubicBezTo>
                    <a:pt x="0" y="19"/>
                    <a:pt x="3" y="7"/>
                    <a:pt x="14"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 name="Freeform 268"/>
            <p:cNvSpPr/>
            <p:nvPr/>
          </p:nvSpPr>
          <p:spPr bwMode="auto">
            <a:xfrm>
              <a:off x="5617152" y="2569305"/>
              <a:ext cx="154739" cy="90761"/>
            </a:xfrm>
            <a:custGeom>
              <a:gdLst>
                <a:gd fmla="*/ 3 w 53" name="T0"/>
                <a:gd fmla="*/ 21 h 31" name="T1"/>
                <a:gd fmla="*/ 22 w 53" name="T2"/>
                <a:gd fmla="*/ 2 h 31" name="T3"/>
                <a:gd fmla="*/ 46 w 53" name="T4"/>
                <a:gd fmla="*/ 24 h 31" name="T5"/>
                <a:gd fmla="*/ 3 w 53" name="T6"/>
                <a:gd fmla="*/ 21 h 31" name="T7"/>
              </a:gdLst>
              <a:cxnLst>
                <a:cxn ang="0">
                  <a:pos x="T0" y="T1"/>
                </a:cxn>
                <a:cxn ang="0">
                  <a:pos x="T2" y="T3"/>
                </a:cxn>
                <a:cxn ang="0">
                  <a:pos x="T4" y="T5"/>
                </a:cxn>
                <a:cxn ang="0">
                  <a:pos x="T6" y="T7"/>
                </a:cxn>
              </a:cxnLst>
              <a:rect b="b" l="0" r="r" t="0"/>
              <a:pathLst>
                <a:path h="31" w="52">
                  <a:moveTo>
                    <a:pt x="3" y="21"/>
                  </a:moveTo>
                  <a:cubicBezTo>
                    <a:pt x="3" y="21"/>
                    <a:pt x="0" y="3"/>
                    <a:pt x="22" y="2"/>
                  </a:cubicBezTo>
                  <a:cubicBezTo>
                    <a:pt x="44" y="0"/>
                    <a:pt x="53" y="17"/>
                    <a:pt x="46" y="24"/>
                  </a:cubicBezTo>
                  <a:cubicBezTo>
                    <a:pt x="38" y="31"/>
                    <a:pt x="11" y="31"/>
                    <a:pt x="3" y="21"/>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 name="Freeform 269"/>
            <p:cNvSpPr/>
            <p:nvPr/>
          </p:nvSpPr>
          <p:spPr bwMode="auto">
            <a:xfrm>
              <a:off x="6041195" y="2387784"/>
              <a:ext cx="74394" cy="84809"/>
            </a:xfrm>
            <a:custGeom>
              <a:gdLst>
                <a:gd fmla="*/ 22 w 25" name="T0"/>
                <a:gd fmla="*/ 9 h 29" name="T1"/>
                <a:gd fmla="*/ 0 w 25" name="T2"/>
                <a:gd fmla="*/ 29 h 29" name="T3"/>
                <a:gd fmla="*/ 11 w 25" name="T4"/>
                <a:gd fmla="*/ 0 h 29" name="T5"/>
                <a:gd fmla="*/ 22 w 25" name="T6"/>
                <a:gd fmla="*/ 9 h 29" name="T7"/>
              </a:gdLst>
              <a:cxnLst>
                <a:cxn ang="0">
                  <a:pos x="T0" y="T1"/>
                </a:cxn>
                <a:cxn ang="0">
                  <a:pos x="T2" y="T3"/>
                </a:cxn>
                <a:cxn ang="0">
                  <a:pos x="T4" y="T5"/>
                </a:cxn>
                <a:cxn ang="0">
                  <a:pos x="T6" y="T7"/>
                </a:cxn>
              </a:cxnLst>
              <a:rect b="b" l="0" r="r" t="0"/>
              <a:pathLst>
                <a:path h="28" w="25">
                  <a:moveTo>
                    <a:pt x="22" y="9"/>
                  </a:moveTo>
                  <a:cubicBezTo>
                    <a:pt x="25" y="18"/>
                    <a:pt x="18" y="27"/>
                    <a:pt x="0" y="29"/>
                  </a:cubicBezTo>
                  <a:cubicBezTo>
                    <a:pt x="3" y="18"/>
                    <a:pt x="4" y="8"/>
                    <a:pt x="11" y="0"/>
                  </a:cubicBezTo>
                  <a:cubicBezTo>
                    <a:pt x="17" y="3"/>
                    <a:pt x="21" y="6"/>
                    <a:pt x="22" y="9"/>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4" name="Freeform 270"/>
            <p:cNvSpPr/>
            <p:nvPr/>
          </p:nvSpPr>
          <p:spPr bwMode="auto">
            <a:xfrm>
              <a:off x="5844796" y="2121454"/>
              <a:ext cx="193424" cy="351138"/>
            </a:xfrm>
            <a:custGeom>
              <a:gdLst>
                <a:gd fmla="*/ 2 w 66" name="T0"/>
                <a:gd fmla="*/ 28 h 120" name="T1"/>
                <a:gd fmla="*/ 25 w 66" name="T2"/>
                <a:gd fmla="*/ 5 h 120" name="T3"/>
                <a:gd fmla="*/ 38 w 66" name="T4"/>
                <a:gd fmla="*/ 58 h 120" name="T5"/>
                <a:gd fmla="*/ 36 w 66" name="T6"/>
                <a:gd fmla="*/ 83 h 120" name="T7"/>
                <a:gd fmla="*/ 66 w 66" name="T8"/>
                <a:gd fmla="*/ 87 h 120" name="T9"/>
                <a:gd fmla="*/ 54 w 66" name="T10"/>
                <a:gd fmla="*/ 120 h 120" name="T11"/>
                <a:gd fmla="*/ 23 w 66" name="T12"/>
                <a:gd fmla="*/ 114 h 120" name="T13"/>
                <a:gd fmla="*/ 1 w 66" name="T14"/>
                <a:gd fmla="*/ 60 h 120" name="T15"/>
                <a:gd fmla="*/ 2 w 66" name="T16"/>
                <a:gd fmla="*/ 28 h 12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0" w="66">
                  <a:moveTo>
                    <a:pt x="2" y="28"/>
                  </a:moveTo>
                  <a:cubicBezTo>
                    <a:pt x="2" y="28"/>
                    <a:pt x="5" y="0"/>
                    <a:pt x="25" y="5"/>
                  </a:cubicBezTo>
                  <a:cubicBezTo>
                    <a:pt x="38" y="8"/>
                    <a:pt x="39" y="37"/>
                    <a:pt x="38" y="58"/>
                  </a:cubicBezTo>
                  <a:cubicBezTo>
                    <a:pt x="38" y="72"/>
                    <a:pt x="36" y="83"/>
                    <a:pt x="36" y="83"/>
                  </a:cubicBezTo>
                  <a:cubicBezTo>
                    <a:pt x="36" y="83"/>
                    <a:pt x="52" y="84"/>
                    <a:pt x="66" y="87"/>
                  </a:cubicBezTo>
                  <a:cubicBezTo>
                    <a:pt x="58" y="96"/>
                    <a:pt x="54" y="108"/>
                    <a:pt x="54" y="120"/>
                  </a:cubicBezTo>
                  <a:cubicBezTo>
                    <a:pt x="46" y="120"/>
                    <a:pt x="35" y="118"/>
                    <a:pt x="23" y="114"/>
                  </a:cubicBezTo>
                  <a:cubicBezTo>
                    <a:pt x="5" y="108"/>
                    <a:pt x="1" y="82"/>
                    <a:pt x="1" y="60"/>
                  </a:cubicBezTo>
                  <a:cubicBezTo>
                    <a:pt x="0" y="42"/>
                    <a:pt x="2" y="28"/>
                    <a:pt x="2" y="28"/>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5" name="Freeform 271"/>
            <p:cNvSpPr/>
            <p:nvPr/>
          </p:nvSpPr>
          <p:spPr bwMode="auto">
            <a:xfrm>
              <a:off x="6003999" y="2375881"/>
              <a:ext cx="55052" cy="96712"/>
            </a:xfrm>
            <a:custGeom>
              <a:gdLst>
                <a:gd fmla="*/ 12 w 19" name="T0"/>
                <a:gd fmla="*/ 0 h 33" name="T1"/>
                <a:gd fmla="*/ 19 w 19" name="T2"/>
                <a:gd fmla="*/ 2 h 33" name="T3"/>
                <a:gd fmla="*/ 5 w 19" name="T4"/>
                <a:gd fmla="*/ 33 h 33" name="T5"/>
                <a:gd fmla="*/ 0 w 19" name="T6"/>
                <a:gd fmla="*/ 33 h 33" name="T7"/>
                <a:gd fmla="*/ 12 w 19" name="T8"/>
                <a:gd fmla="*/ 0 h 33" name="T9"/>
              </a:gdLst>
              <a:cxnLst>
                <a:cxn ang="0">
                  <a:pos x="T0" y="T1"/>
                </a:cxn>
                <a:cxn ang="0">
                  <a:pos x="T2" y="T3"/>
                </a:cxn>
                <a:cxn ang="0">
                  <a:pos x="T4" y="T5"/>
                </a:cxn>
                <a:cxn ang="0">
                  <a:pos x="T6" y="T7"/>
                </a:cxn>
                <a:cxn ang="0">
                  <a:pos x="T8" y="T9"/>
                </a:cxn>
              </a:cxnLst>
              <a:rect b="b" l="0" r="r" t="0"/>
              <a:pathLst>
                <a:path h="33" w="19">
                  <a:moveTo>
                    <a:pt x="12" y="0"/>
                  </a:moveTo>
                  <a:cubicBezTo>
                    <a:pt x="14" y="1"/>
                    <a:pt x="17" y="2"/>
                    <a:pt x="19" y="2"/>
                  </a:cubicBezTo>
                  <a:cubicBezTo>
                    <a:pt x="8" y="10"/>
                    <a:pt x="5" y="22"/>
                    <a:pt x="5" y="33"/>
                  </a:cubicBezTo>
                  <a:cubicBezTo>
                    <a:pt x="3" y="33"/>
                    <a:pt x="2" y="33"/>
                    <a:pt x="0" y="33"/>
                  </a:cubicBezTo>
                  <a:cubicBezTo>
                    <a:pt x="0" y="21"/>
                    <a:pt x="4" y="9"/>
                    <a:pt x="12" y="0"/>
                  </a:cubicBezTo>
                  <a:close/>
                </a:path>
              </a:pathLst>
            </a:custGeom>
            <a:solidFill>
              <a:srgbClr val="DDEAF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6" name="Freeform 272"/>
            <p:cNvSpPr/>
            <p:nvPr/>
          </p:nvSpPr>
          <p:spPr bwMode="auto">
            <a:xfrm>
              <a:off x="6018877" y="2381833"/>
              <a:ext cx="55052" cy="93736"/>
            </a:xfrm>
            <a:custGeom>
              <a:gdLst>
                <a:gd fmla="*/ 14 w 19" name="T0"/>
                <a:gd fmla="*/ 0 h 32" name="T1"/>
                <a:gd fmla="*/ 19 w 19" name="T2"/>
                <a:gd fmla="*/ 2 h 32" name="T3"/>
                <a:gd fmla="*/ 8 w 19" name="T4"/>
                <a:gd fmla="*/ 31 h 32" name="T5"/>
                <a:gd fmla="*/ 0 w 19" name="T6"/>
                <a:gd fmla="*/ 31 h 32" name="T7"/>
                <a:gd fmla="*/ 14 w 19" name="T8"/>
                <a:gd fmla="*/ 0 h 32" name="T9"/>
              </a:gdLst>
              <a:cxnLst>
                <a:cxn ang="0">
                  <a:pos x="T0" y="T1"/>
                </a:cxn>
                <a:cxn ang="0">
                  <a:pos x="T2" y="T3"/>
                </a:cxn>
                <a:cxn ang="0">
                  <a:pos x="T4" y="T5"/>
                </a:cxn>
                <a:cxn ang="0">
                  <a:pos x="T6" y="T7"/>
                </a:cxn>
                <a:cxn ang="0">
                  <a:pos x="T8" y="T9"/>
                </a:cxn>
              </a:cxnLst>
              <a:rect b="b" l="0" r="r" t="0"/>
              <a:pathLst>
                <a:path h="32" w="19">
                  <a:moveTo>
                    <a:pt x="14" y="0"/>
                  </a:moveTo>
                  <a:cubicBezTo>
                    <a:pt x="16" y="1"/>
                    <a:pt x="18" y="2"/>
                    <a:pt x="19" y="2"/>
                  </a:cubicBezTo>
                  <a:cubicBezTo>
                    <a:pt x="12" y="10"/>
                    <a:pt x="11" y="20"/>
                    <a:pt x="8" y="31"/>
                  </a:cubicBezTo>
                  <a:cubicBezTo>
                    <a:pt x="6" y="31"/>
                    <a:pt x="3" y="32"/>
                    <a:pt x="0" y="31"/>
                  </a:cubicBezTo>
                  <a:cubicBezTo>
                    <a:pt x="0" y="20"/>
                    <a:pt x="3" y="8"/>
                    <a:pt x="14"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7" name="Freeform 273"/>
            <p:cNvSpPr/>
            <p:nvPr/>
          </p:nvSpPr>
          <p:spPr bwMode="auto">
            <a:xfrm>
              <a:off x="6050122" y="2399687"/>
              <a:ext cx="156227" cy="90761"/>
            </a:xfrm>
            <a:custGeom>
              <a:gdLst>
                <a:gd fmla="*/ 3 w 53" name="T0"/>
                <a:gd fmla="*/ 21 h 31" name="T1"/>
                <a:gd fmla="*/ 22 w 53" name="T2"/>
                <a:gd fmla="*/ 1 h 31" name="T3"/>
                <a:gd fmla="*/ 45 w 53" name="T4"/>
                <a:gd fmla="*/ 24 h 31" name="T5"/>
                <a:gd fmla="*/ 3 w 53" name="T6"/>
                <a:gd fmla="*/ 21 h 31" name="T7"/>
              </a:gdLst>
              <a:cxnLst>
                <a:cxn ang="0">
                  <a:pos x="T0" y="T1"/>
                </a:cxn>
                <a:cxn ang="0">
                  <a:pos x="T2" y="T3"/>
                </a:cxn>
                <a:cxn ang="0">
                  <a:pos x="T4" y="T5"/>
                </a:cxn>
                <a:cxn ang="0">
                  <a:pos x="T6" y="T7"/>
                </a:cxn>
              </a:cxnLst>
              <a:rect b="b" l="0" r="r" t="0"/>
              <a:pathLst>
                <a:path h="31" w="52">
                  <a:moveTo>
                    <a:pt x="3" y="21"/>
                  </a:moveTo>
                  <a:cubicBezTo>
                    <a:pt x="3" y="21"/>
                    <a:pt x="0" y="3"/>
                    <a:pt x="22" y="1"/>
                  </a:cubicBezTo>
                  <a:cubicBezTo>
                    <a:pt x="43" y="0"/>
                    <a:pt x="53" y="17"/>
                    <a:pt x="45" y="24"/>
                  </a:cubicBezTo>
                  <a:cubicBezTo>
                    <a:pt x="38" y="31"/>
                    <a:pt x="11" y="31"/>
                    <a:pt x="3" y="21"/>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 name="Freeform 274"/>
            <p:cNvSpPr/>
            <p:nvPr/>
          </p:nvSpPr>
          <p:spPr bwMode="auto">
            <a:xfrm>
              <a:off x="6276279" y="2262803"/>
              <a:ext cx="72906" cy="81833"/>
            </a:xfrm>
            <a:custGeom>
              <a:gdLst>
                <a:gd fmla="*/ 22 w 25" name="T0"/>
                <a:gd fmla="*/ 8 h 28" name="T1"/>
                <a:gd fmla="*/ 0 w 25" name="T2"/>
                <a:gd fmla="*/ 28 h 28" name="T3"/>
                <a:gd fmla="*/ 11 w 25" name="T4"/>
                <a:gd fmla="*/ 0 h 28" name="T5"/>
                <a:gd fmla="*/ 22 w 25" name="T6"/>
                <a:gd fmla="*/ 8 h 28" name="T7"/>
              </a:gdLst>
              <a:cxnLst>
                <a:cxn ang="0">
                  <a:pos x="T0" y="T1"/>
                </a:cxn>
                <a:cxn ang="0">
                  <a:pos x="T2" y="T3"/>
                </a:cxn>
                <a:cxn ang="0">
                  <a:pos x="T4" y="T5"/>
                </a:cxn>
                <a:cxn ang="0">
                  <a:pos x="T6" y="T7"/>
                </a:cxn>
              </a:cxnLst>
              <a:rect b="b" l="0" r="r" t="0"/>
              <a:pathLst>
                <a:path h="28" w="25">
                  <a:moveTo>
                    <a:pt x="22" y="8"/>
                  </a:moveTo>
                  <a:cubicBezTo>
                    <a:pt x="25" y="17"/>
                    <a:pt x="17" y="26"/>
                    <a:pt x="0" y="28"/>
                  </a:cubicBezTo>
                  <a:cubicBezTo>
                    <a:pt x="2" y="17"/>
                    <a:pt x="3" y="7"/>
                    <a:pt x="11" y="0"/>
                  </a:cubicBezTo>
                  <a:cubicBezTo>
                    <a:pt x="16" y="2"/>
                    <a:pt x="20" y="5"/>
                    <a:pt x="22" y="8"/>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9" name="Freeform 275"/>
            <p:cNvSpPr/>
            <p:nvPr/>
          </p:nvSpPr>
          <p:spPr bwMode="auto">
            <a:xfrm>
              <a:off x="6134932" y="2236021"/>
              <a:ext cx="135397" cy="111591"/>
            </a:xfrm>
            <a:custGeom>
              <a:gdLst>
                <a:gd fmla="*/ 10 w 46" name="T0"/>
                <a:gd fmla="*/ 8 h 38" name="T1"/>
                <a:gd fmla="*/ 0 w 46" name="T2"/>
                <a:gd fmla="*/ 30 h 38" name="T3"/>
                <a:gd fmla="*/ 4 w 46" name="T4"/>
                <a:gd fmla="*/ 31 h 38" name="T5"/>
                <a:gd fmla="*/ 35 w 46" name="T6"/>
                <a:gd fmla="*/ 38 h 38" name="T7"/>
                <a:gd fmla="*/ 46 w 46" name="T8"/>
                <a:gd fmla="*/ 5 h 38" name="T9"/>
                <a:gd fmla="*/ 21 w 46" name="T10"/>
                <a:gd fmla="*/ 0 h 38" name="T11"/>
                <a:gd fmla="*/ 10 w 46" name="T12"/>
                <a:gd fmla="*/ 8 h 38" name="T13"/>
              </a:gdLst>
              <a:cxnLst>
                <a:cxn ang="0">
                  <a:pos x="T0" y="T1"/>
                </a:cxn>
                <a:cxn ang="0">
                  <a:pos x="T2" y="T3"/>
                </a:cxn>
                <a:cxn ang="0">
                  <a:pos x="T4" y="T5"/>
                </a:cxn>
                <a:cxn ang="0">
                  <a:pos x="T6" y="T7"/>
                </a:cxn>
                <a:cxn ang="0">
                  <a:pos x="T8" y="T9"/>
                </a:cxn>
                <a:cxn ang="0">
                  <a:pos x="T10" y="T11"/>
                </a:cxn>
                <a:cxn ang="0">
                  <a:pos x="T12" y="T13"/>
                </a:cxn>
              </a:cxnLst>
              <a:rect b="b" l="0" r="r" t="0"/>
              <a:pathLst>
                <a:path h="38" w="46">
                  <a:moveTo>
                    <a:pt x="10" y="8"/>
                  </a:moveTo>
                  <a:cubicBezTo>
                    <a:pt x="7" y="16"/>
                    <a:pt x="3" y="23"/>
                    <a:pt x="0" y="30"/>
                  </a:cubicBezTo>
                  <a:cubicBezTo>
                    <a:pt x="1" y="30"/>
                    <a:pt x="2" y="31"/>
                    <a:pt x="4" y="31"/>
                  </a:cubicBezTo>
                  <a:cubicBezTo>
                    <a:pt x="16" y="35"/>
                    <a:pt x="26" y="37"/>
                    <a:pt x="35" y="38"/>
                  </a:cubicBezTo>
                  <a:cubicBezTo>
                    <a:pt x="34" y="26"/>
                    <a:pt x="38" y="13"/>
                    <a:pt x="46" y="5"/>
                  </a:cubicBezTo>
                  <a:cubicBezTo>
                    <a:pt x="37" y="2"/>
                    <a:pt x="27" y="1"/>
                    <a:pt x="21" y="0"/>
                  </a:cubicBezTo>
                  <a:cubicBezTo>
                    <a:pt x="18" y="3"/>
                    <a:pt x="14" y="6"/>
                    <a:pt x="10" y="8"/>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0" name="Freeform 276"/>
            <p:cNvSpPr/>
            <p:nvPr/>
          </p:nvSpPr>
          <p:spPr bwMode="auto">
            <a:xfrm>
              <a:off x="6234619" y="2250900"/>
              <a:ext cx="59515" cy="96712"/>
            </a:xfrm>
            <a:custGeom>
              <a:gdLst>
                <a:gd fmla="*/ 12 w 20" name="T0"/>
                <a:gd fmla="*/ 0 h 33" name="T1"/>
                <a:gd fmla="*/ 20 w 20" name="T2"/>
                <a:gd fmla="*/ 2 h 33" name="T3"/>
                <a:gd fmla="*/ 5 w 20" name="T4"/>
                <a:gd fmla="*/ 33 h 33" name="T5"/>
                <a:gd fmla="*/ 1 w 20" name="T6"/>
                <a:gd fmla="*/ 33 h 33" name="T7"/>
                <a:gd fmla="*/ 12 w 20" name="T8"/>
                <a:gd fmla="*/ 0 h 33" name="T9"/>
              </a:gdLst>
              <a:cxnLst>
                <a:cxn ang="0">
                  <a:pos x="T0" y="T1"/>
                </a:cxn>
                <a:cxn ang="0">
                  <a:pos x="T2" y="T3"/>
                </a:cxn>
                <a:cxn ang="0">
                  <a:pos x="T4" y="T5"/>
                </a:cxn>
                <a:cxn ang="0">
                  <a:pos x="T6" y="T7"/>
                </a:cxn>
                <a:cxn ang="0">
                  <a:pos x="T8" y="T9"/>
                </a:cxn>
              </a:cxnLst>
              <a:rect b="b" l="0" r="r" t="0"/>
              <a:pathLst>
                <a:path h="33" w="20">
                  <a:moveTo>
                    <a:pt x="12" y="0"/>
                  </a:moveTo>
                  <a:cubicBezTo>
                    <a:pt x="15" y="0"/>
                    <a:pt x="17" y="1"/>
                    <a:pt x="20" y="2"/>
                  </a:cubicBezTo>
                  <a:cubicBezTo>
                    <a:pt x="8" y="9"/>
                    <a:pt x="6" y="21"/>
                    <a:pt x="5" y="33"/>
                  </a:cubicBezTo>
                  <a:cubicBezTo>
                    <a:pt x="4" y="33"/>
                    <a:pt x="2" y="33"/>
                    <a:pt x="1" y="33"/>
                  </a:cubicBezTo>
                  <a:cubicBezTo>
                    <a:pt x="0" y="21"/>
                    <a:pt x="4" y="8"/>
                    <a:pt x="12" y="0"/>
                  </a:cubicBezTo>
                  <a:close/>
                </a:path>
              </a:pathLst>
            </a:custGeom>
            <a:solidFill>
              <a:srgbClr val="DDEAF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1" name="Freeform 277"/>
            <p:cNvSpPr/>
            <p:nvPr/>
          </p:nvSpPr>
          <p:spPr bwMode="auto">
            <a:xfrm>
              <a:off x="6249497" y="2256851"/>
              <a:ext cx="58028" cy="90761"/>
            </a:xfrm>
            <a:custGeom>
              <a:gdLst>
                <a:gd fmla="*/ 15 w 20" name="T0"/>
                <a:gd fmla="*/ 0 h 31" name="T1"/>
                <a:gd fmla="*/ 20 w 20" name="T2"/>
                <a:gd fmla="*/ 2 h 31" name="T3"/>
                <a:gd fmla="*/ 9 w 20" name="T4"/>
                <a:gd fmla="*/ 30 h 31" name="T5"/>
                <a:gd fmla="*/ 0 w 20" name="T6"/>
                <a:gd fmla="*/ 31 h 31" name="T7"/>
                <a:gd fmla="*/ 15 w 20" name="T8"/>
                <a:gd fmla="*/ 0 h 31" name="T9"/>
              </a:gdLst>
              <a:cxnLst>
                <a:cxn ang="0">
                  <a:pos x="T0" y="T1"/>
                </a:cxn>
                <a:cxn ang="0">
                  <a:pos x="T2" y="T3"/>
                </a:cxn>
                <a:cxn ang="0">
                  <a:pos x="T4" y="T5"/>
                </a:cxn>
                <a:cxn ang="0">
                  <a:pos x="T6" y="T7"/>
                </a:cxn>
                <a:cxn ang="0">
                  <a:pos x="T8" y="T9"/>
                </a:cxn>
              </a:cxnLst>
              <a:rect b="b" l="0" r="r" t="0"/>
              <a:pathLst>
                <a:path h="31" w="20">
                  <a:moveTo>
                    <a:pt x="15" y="0"/>
                  </a:moveTo>
                  <a:cubicBezTo>
                    <a:pt x="16" y="0"/>
                    <a:pt x="18" y="1"/>
                    <a:pt x="20" y="2"/>
                  </a:cubicBezTo>
                  <a:cubicBezTo>
                    <a:pt x="12" y="9"/>
                    <a:pt x="11" y="19"/>
                    <a:pt x="9" y="30"/>
                  </a:cubicBezTo>
                  <a:cubicBezTo>
                    <a:pt x="6" y="31"/>
                    <a:pt x="3" y="31"/>
                    <a:pt x="0" y="31"/>
                  </a:cubicBezTo>
                  <a:cubicBezTo>
                    <a:pt x="1" y="19"/>
                    <a:pt x="3" y="7"/>
                    <a:pt x="15"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 name="Freeform 278"/>
            <p:cNvSpPr/>
            <p:nvPr/>
          </p:nvSpPr>
          <p:spPr bwMode="auto">
            <a:xfrm>
              <a:off x="6282231" y="2271730"/>
              <a:ext cx="154739" cy="90761"/>
            </a:xfrm>
            <a:custGeom>
              <a:gdLst>
                <a:gd fmla="*/ 3 w 53" name="T0"/>
                <a:gd fmla="*/ 21 h 31" name="T1"/>
                <a:gd fmla="*/ 22 w 53" name="T2"/>
                <a:gd fmla="*/ 2 h 31" name="T3"/>
                <a:gd fmla="*/ 46 w 53" name="T4"/>
                <a:gd fmla="*/ 24 h 31" name="T5"/>
                <a:gd fmla="*/ 3 w 53" name="T6"/>
                <a:gd fmla="*/ 21 h 31" name="T7"/>
              </a:gdLst>
              <a:cxnLst>
                <a:cxn ang="0">
                  <a:pos x="T0" y="T1"/>
                </a:cxn>
                <a:cxn ang="0">
                  <a:pos x="T2" y="T3"/>
                </a:cxn>
                <a:cxn ang="0">
                  <a:pos x="T4" y="T5"/>
                </a:cxn>
                <a:cxn ang="0">
                  <a:pos x="T6" y="T7"/>
                </a:cxn>
              </a:cxnLst>
              <a:rect b="b" l="0" r="r" t="0"/>
              <a:pathLst>
                <a:path h="31" w="52">
                  <a:moveTo>
                    <a:pt x="3" y="21"/>
                  </a:moveTo>
                  <a:cubicBezTo>
                    <a:pt x="3" y="21"/>
                    <a:pt x="0" y="3"/>
                    <a:pt x="22" y="2"/>
                  </a:cubicBezTo>
                  <a:cubicBezTo>
                    <a:pt x="44" y="0"/>
                    <a:pt x="53" y="17"/>
                    <a:pt x="46" y="24"/>
                  </a:cubicBezTo>
                  <a:cubicBezTo>
                    <a:pt x="38" y="31"/>
                    <a:pt x="11" y="31"/>
                    <a:pt x="3" y="21"/>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 name="Freeform 279"/>
            <p:cNvSpPr>
              <a:spLocks noEditPoints="1"/>
            </p:cNvSpPr>
            <p:nvPr/>
          </p:nvSpPr>
          <p:spPr bwMode="auto">
            <a:xfrm>
              <a:off x="5329992" y="2224118"/>
              <a:ext cx="160690" cy="66955"/>
            </a:xfrm>
            <a:custGeom>
              <a:gdLst>
                <a:gd fmla="*/ 52 w 55" name="T0"/>
                <a:gd fmla="*/ 0 h 23" name="T1"/>
                <a:gd fmla="*/ 33 w 55" name="T2"/>
                <a:gd fmla="*/ 3 h 23" name="T3"/>
                <a:gd fmla="*/ 30 w 55" name="T4"/>
                <a:gd fmla="*/ 6 h 23" name="T5"/>
                <a:gd fmla="*/ 25 w 55" name="T6"/>
                <a:gd fmla="*/ 7 h 23" name="T7"/>
                <a:gd fmla="*/ 22 w 55" name="T8"/>
                <a:gd fmla="*/ 5 h 23" name="T9"/>
                <a:gd fmla="*/ 3 w 55" name="T10"/>
                <a:gd fmla="*/ 8 h 23" name="T11"/>
                <a:gd fmla="*/ 0 w 55" name="T12"/>
                <a:gd fmla="*/ 10 h 23" name="T13"/>
                <a:gd fmla="*/ 0 w 55" name="T14"/>
                <a:gd fmla="*/ 11 h 23" name="T15"/>
                <a:gd fmla="*/ 0 w 55" name="T16"/>
                <a:gd fmla="*/ 20 h 23" name="T17"/>
                <a:gd fmla="*/ 3 w 55" name="T18"/>
                <a:gd fmla="*/ 23 h 23" name="T19"/>
                <a:gd fmla="*/ 22 w 55" name="T20"/>
                <a:gd fmla="*/ 20 h 23" name="T21"/>
                <a:gd fmla="*/ 25 w 55" name="T22"/>
                <a:gd fmla="*/ 17 h 23" name="T23"/>
                <a:gd fmla="*/ 25 w 55" name="T24"/>
                <a:gd fmla="*/ 10 h 23" name="T25"/>
                <a:gd fmla="*/ 30 w 55" name="T26"/>
                <a:gd fmla="*/ 10 h 23" name="T27"/>
                <a:gd fmla="*/ 30 w 55" name="T28"/>
                <a:gd fmla="*/ 16 h 23" name="T29"/>
                <a:gd fmla="*/ 33 w 55" name="T30"/>
                <a:gd fmla="*/ 19 h 23" name="T31"/>
                <a:gd fmla="*/ 52 w 55" name="T32"/>
                <a:gd fmla="*/ 16 h 23" name="T33"/>
                <a:gd fmla="*/ 55 w 55" name="T34"/>
                <a:gd fmla="*/ 12 h 23" name="T35"/>
                <a:gd fmla="*/ 55 w 55" name="T36"/>
                <a:gd fmla="*/ 3 h 23" name="T37"/>
                <a:gd fmla="*/ 52 w 55" name="T38"/>
                <a:gd fmla="*/ 0 h 23" name="T39"/>
                <a:gd fmla="*/ 23 w 55" name="T40"/>
                <a:gd fmla="*/ 16 h 23" name="T41"/>
                <a:gd fmla="*/ 21 w 55" name="T42"/>
                <a:gd fmla="*/ 18 h 23" name="T43"/>
                <a:gd fmla="*/ 3 w 55" name="T44"/>
                <a:gd fmla="*/ 21 h 23" name="T45"/>
                <a:gd fmla="*/ 2 w 55" name="T46"/>
                <a:gd fmla="*/ 19 h 23" name="T47"/>
                <a:gd fmla="*/ 2 w 55" name="T48"/>
                <a:gd fmla="*/ 12 h 23" name="T49"/>
                <a:gd fmla="*/ 3 w 55" name="T50"/>
                <a:gd fmla="*/ 10 h 23" name="T51"/>
                <a:gd fmla="*/ 21 w 55" name="T52"/>
                <a:gd fmla="*/ 7 h 23" name="T53"/>
                <a:gd fmla="*/ 23 w 55" name="T54"/>
                <a:gd fmla="*/ 9 h 23" name="T55"/>
                <a:gd fmla="*/ 23 w 55" name="T56"/>
                <a:gd fmla="*/ 16 h 23" name="T57"/>
                <a:gd fmla="*/ 53 w 55" name="T58"/>
                <a:gd fmla="*/ 12 h 23" name="T59"/>
                <a:gd fmla="*/ 51 w 55" name="T60"/>
                <a:gd fmla="*/ 13 h 23" name="T61"/>
                <a:gd fmla="*/ 34 w 55" name="T62"/>
                <a:gd fmla="*/ 16 h 23" name="T63"/>
                <a:gd fmla="*/ 32 w 55" name="T64"/>
                <a:gd fmla="*/ 15 h 23" name="T65"/>
                <a:gd fmla="*/ 32 w 55" name="T66"/>
                <a:gd fmla="*/ 7 h 23" name="T67"/>
                <a:gd fmla="*/ 34 w 55" name="T68"/>
                <a:gd fmla="*/ 5 h 23" name="T69"/>
                <a:gd fmla="*/ 51 w 55" name="T70"/>
                <a:gd fmla="*/ 2 h 23" name="T71"/>
                <a:gd fmla="*/ 53 w 55" name="T72"/>
                <a:gd fmla="*/ 4 h 23" name="T73"/>
                <a:gd fmla="*/ 53 w 55" name="T74"/>
                <a:gd fmla="*/ 12 h 2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23" w="55">
                  <a:moveTo>
                    <a:pt x="52" y="0"/>
                  </a:moveTo>
                  <a:cubicBezTo>
                    <a:pt x="33" y="3"/>
                    <a:pt x="33" y="3"/>
                    <a:pt x="33" y="3"/>
                  </a:cubicBezTo>
                  <a:cubicBezTo>
                    <a:pt x="31" y="3"/>
                    <a:pt x="30" y="5"/>
                    <a:pt x="30" y="6"/>
                  </a:cubicBezTo>
                  <a:cubicBezTo>
                    <a:pt x="25" y="7"/>
                    <a:pt x="25" y="7"/>
                    <a:pt x="25" y="7"/>
                  </a:cubicBezTo>
                  <a:cubicBezTo>
                    <a:pt x="25" y="5"/>
                    <a:pt x="23" y="4"/>
                    <a:pt x="22" y="5"/>
                  </a:cubicBezTo>
                  <a:cubicBezTo>
                    <a:pt x="3" y="8"/>
                    <a:pt x="3" y="8"/>
                    <a:pt x="3" y="8"/>
                  </a:cubicBezTo>
                  <a:cubicBezTo>
                    <a:pt x="1" y="8"/>
                    <a:pt x="0" y="9"/>
                    <a:pt x="0" y="10"/>
                  </a:cubicBezTo>
                  <a:cubicBezTo>
                    <a:pt x="0" y="10"/>
                    <a:pt x="0" y="11"/>
                    <a:pt x="0" y="11"/>
                  </a:cubicBezTo>
                  <a:cubicBezTo>
                    <a:pt x="0" y="20"/>
                    <a:pt x="0" y="20"/>
                    <a:pt x="0" y="20"/>
                  </a:cubicBezTo>
                  <a:cubicBezTo>
                    <a:pt x="0" y="22"/>
                    <a:pt x="1" y="23"/>
                    <a:pt x="3" y="23"/>
                  </a:cubicBezTo>
                  <a:cubicBezTo>
                    <a:pt x="22" y="20"/>
                    <a:pt x="22" y="20"/>
                    <a:pt x="22" y="20"/>
                  </a:cubicBezTo>
                  <a:cubicBezTo>
                    <a:pt x="24" y="20"/>
                    <a:pt x="25" y="18"/>
                    <a:pt x="25" y="17"/>
                  </a:cubicBezTo>
                  <a:cubicBezTo>
                    <a:pt x="25" y="10"/>
                    <a:pt x="25" y="10"/>
                    <a:pt x="25" y="10"/>
                  </a:cubicBezTo>
                  <a:cubicBezTo>
                    <a:pt x="30" y="10"/>
                    <a:pt x="30" y="10"/>
                    <a:pt x="30" y="10"/>
                  </a:cubicBezTo>
                  <a:cubicBezTo>
                    <a:pt x="30" y="16"/>
                    <a:pt x="30" y="16"/>
                    <a:pt x="30" y="16"/>
                  </a:cubicBezTo>
                  <a:cubicBezTo>
                    <a:pt x="30" y="18"/>
                    <a:pt x="31" y="19"/>
                    <a:pt x="33" y="19"/>
                  </a:cubicBezTo>
                  <a:cubicBezTo>
                    <a:pt x="52" y="16"/>
                    <a:pt x="52" y="16"/>
                    <a:pt x="52" y="16"/>
                  </a:cubicBezTo>
                  <a:cubicBezTo>
                    <a:pt x="54" y="15"/>
                    <a:pt x="55" y="14"/>
                    <a:pt x="55" y="12"/>
                  </a:cubicBezTo>
                  <a:cubicBezTo>
                    <a:pt x="55" y="3"/>
                    <a:pt x="55" y="3"/>
                    <a:pt x="55" y="3"/>
                  </a:cubicBezTo>
                  <a:cubicBezTo>
                    <a:pt x="55" y="1"/>
                    <a:pt x="54" y="0"/>
                    <a:pt x="52" y="0"/>
                  </a:cubicBezTo>
                  <a:close/>
                  <a:moveTo>
                    <a:pt x="23" y="16"/>
                  </a:moveTo>
                  <a:cubicBezTo>
                    <a:pt x="23" y="17"/>
                    <a:pt x="22" y="18"/>
                    <a:pt x="21" y="18"/>
                  </a:cubicBezTo>
                  <a:cubicBezTo>
                    <a:pt x="3" y="21"/>
                    <a:pt x="3" y="21"/>
                    <a:pt x="3" y="21"/>
                  </a:cubicBezTo>
                  <a:cubicBezTo>
                    <a:pt x="3" y="21"/>
                    <a:pt x="2" y="20"/>
                    <a:pt x="2" y="19"/>
                  </a:cubicBezTo>
                  <a:cubicBezTo>
                    <a:pt x="2" y="12"/>
                    <a:pt x="2" y="12"/>
                    <a:pt x="2" y="12"/>
                  </a:cubicBezTo>
                  <a:cubicBezTo>
                    <a:pt x="2" y="11"/>
                    <a:pt x="3" y="10"/>
                    <a:pt x="3" y="10"/>
                  </a:cubicBezTo>
                  <a:cubicBezTo>
                    <a:pt x="21" y="7"/>
                    <a:pt x="21" y="7"/>
                    <a:pt x="21" y="7"/>
                  </a:cubicBezTo>
                  <a:cubicBezTo>
                    <a:pt x="22" y="7"/>
                    <a:pt x="23" y="8"/>
                    <a:pt x="23" y="9"/>
                  </a:cubicBezTo>
                  <a:lnTo>
                    <a:pt x="23" y="16"/>
                  </a:lnTo>
                  <a:close/>
                  <a:moveTo>
                    <a:pt x="53" y="12"/>
                  </a:moveTo>
                  <a:cubicBezTo>
                    <a:pt x="53" y="12"/>
                    <a:pt x="52" y="13"/>
                    <a:pt x="51" y="13"/>
                  </a:cubicBezTo>
                  <a:cubicBezTo>
                    <a:pt x="34" y="16"/>
                    <a:pt x="34" y="16"/>
                    <a:pt x="34" y="16"/>
                  </a:cubicBezTo>
                  <a:cubicBezTo>
                    <a:pt x="33" y="16"/>
                    <a:pt x="32" y="16"/>
                    <a:pt x="32" y="15"/>
                  </a:cubicBezTo>
                  <a:cubicBezTo>
                    <a:pt x="32" y="7"/>
                    <a:pt x="32" y="7"/>
                    <a:pt x="32" y="7"/>
                  </a:cubicBezTo>
                  <a:cubicBezTo>
                    <a:pt x="32" y="6"/>
                    <a:pt x="33" y="5"/>
                    <a:pt x="34" y="5"/>
                  </a:cubicBezTo>
                  <a:cubicBezTo>
                    <a:pt x="51" y="2"/>
                    <a:pt x="51" y="2"/>
                    <a:pt x="51" y="2"/>
                  </a:cubicBezTo>
                  <a:cubicBezTo>
                    <a:pt x="52" y="2"/>
                    <a:pt x="53" y="3"/>
                    <a:pt x="53" y="4"/>
                  </a:cubicBezTo>
                  <a:lnTo>
                    <a:pt x="53" y="12"/>
                  </a:lnTo>
                  <a:close/>
                </a:path>
              </a:pathLst>
            </a:custGeom>
            <a:solidFill>
              <a:srgbClr val="D9543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4" name="Freeform 280"/>
            <p:cNvSpPr/>
            <p:nvPr/>
          </p:nvSpPr>
          <p:spPr bwMode="auto">
            <a:xfrm>
              <a:off x="5260062" y="2236021"/>
              <a:ext cx="72906" cy="23806"/>
            </a:xfrm>
            <a:custGeom>
              <a:gdLst>
                <a:gd fmla="*/ 0 w 49" name="T0"/>
                <a:gd fmla="*/ 0 h 16" name="T1"/>
                <a:gd fmla="*/ 49 w 49" name="T2"/>
                <a:gd fmla="*/ 8 h 16" name="T3"/>
                <a:gd fmla="*/ 49 w 49" name="T4"/>
                <a:gd fmla="*/ 16 h 16" name="T5"/>
                <a:gd fmla="*/ 12 w 49" name="T6"/>
                <a:gd fmla="*/ 8 h 16" name="T7"/>
                <a:gd fmla="*/ 0 w 49" name="T8"/>
                <a:gd fmla="*/ 8 h 16" name="T9"/>
                <a:gd fmla="*/ 0 w 49" name="T10"/>
                <a:gd fmla="*/ 0 h 16" name="T11"/>
              </a:gdLst>
              <a:cxnLst>
                <a:cxn ang="0">
                  <a:pos x="T0" y="T1"/>
                </a:cxn>
                <a:cxn ang="0">
                  <a:pos x="T2" y="T3"/>
                </a:cxn>
                <a:cxn ang="0">
                  <a:pos x="T4" y="T5"/>
                </a:cxn>
                <a:cxn ang="0">
                  <a:pos x="T6" y="T7"/>
                </a:cxn>
                <a:cxn ang="0">
                  <a:pos x="T8" y="T9"/>
                </a:cxn>
                <a:cxn ang="0">
                  <a:pos x="T10" y="T11"/>
                </a:cxn>
              </a:cxnLst>
              <a:rect b="b" l="0" r="r" t="0"/>
              <a:pathLst>
                <a:path h="16" w="49">
                  <a:moveTo>
                    <a:pt x="0" y="0"/>
                  </a:moveTo>
                  <a:lnTo>
                    <a:pt x="49" y="8"/>
                  </a:lnTo>
                  <a:lnTo>
                    <a:pt x="49" y="16"/>
                  </a:lnTo>
                  <a:lnTo>
                    <a:pt x="12" y="8"/>
                  </a:lnTo>
                  <a:lnTo>
                    <a:pt x="0" y="8"/>
                  </a:lnTo>
                  <a:lnTo>
                    <a:pt x="0" y="0"/>
                  </a:lnTo>
                  <a:close/>
                </a:path>
              </a:pathLst>
            </a:custGeom>
            <a:solidFill>
              <a:srgbClr val="D9543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 name="Rectangle 281"/>
            <p:cNvSpPr>
              <a:spLocks noChangeArrowheads="1"/>
            </p:cNvSpPr>
            <p:nvPr/>
          </p:nvSpPr>
          <p:spPr bwMode="auto">
            <a:xfrm>
              <a:off x="6642296" y="3055839"/>
              <a:ext cx="465705" cy="258890"/>
            </a:xfrm>
            <a:prstGeom prst="rect">
              <a:avLst/>
            </a:prstGeom>
            <a:solidFill>
              <a:srgbClr val="A7D4E9"/>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 name="Freeform 282"/>
            <p:cNvSpPr/>
            <p:nvPr/>
          </p:nvSpPr>
          <p:spPr bwMode="auto">
            <a:xfrm>
              <a:off x="6721154" y="3088572"/>
              <a:ext cx="302039" cy="190448"/>
            </a:xfrm>
            <a:custGeom>
              <a:gdLst>
                <a:gd fmla="*/ 94 w 103" name="T0"/>
                <a:gd fmla="*/ 24 h 65" name="T1"/>
                <a:gd fmla="*/ 100 w 103" name="T2"/>
                <a:gd fmla="*/ 8 h 65" name="T3"/>
                <a:gd fmla="*/ 84 w 103" name="T4"/>
                <a:gd fmla="*/ 3 h 65" name="T5"/>
                <a:gd fmla="*/ 8 w 103" name="T6"/>
                <a:gd fmla="*/ 41 h 65" name="T7"/>
                <a:gd fmla="*/ 3 w 103" name="T8"/>
                <a:gd fmla="*/ 57 h 65" name="T9"/>
                <a:gd fmla="*/ 18 w 103" name="T10"/>
                <a:gd fmla="*/ 62 h 65" name="T11"/>
                <a:gd fmla="*/ 94 w 103" name="T12"/>
                <a:gd fmla="*/ 24 h 65" name="T13"/>
              </a:gdLst>
              <a:cxnLst>
                <a:cxn ang="0">
                  <a:pos x="T0" y="T1"/>
                </a:cxn>
                <a:cxn ang="0">
                  <a:pos x="T2" y="T3"/>
                </a:cxn>
                <a:cxn ang="0">
                  <a:pos x="T4" y="T5"/>
                </a:cxn>
                <a:cxn ang="0">
                  <a:pos x="T6" y="T7"/>
                </a:cxn>
                <a:cxn ang="0">
                  <a:pos x="T8" y="T9"/>
                </a:cxn>
                <a:cxn ang="0">
                  <a:pos x="T10" y="T11"/>
                </a:cxn>
                <a:cxn ang="0">
                  <a:pos x="T12" y="T13"/>
                </a:cxn>
              </a:cxnLst>
              <a:rect b="b" l="0" r="r" t="0"/>
              <a:pathLst>
                <a:path h="65" w="103">
                  <a:moveTo>
                    <a:pt x="94" y="24"/>
                  </a:moveTo>
                  <a:cubicBezTo>
                    <a:pt x="100" y="21"/>
                    <a:pt x="103" y="14"/>
                    <a:pt x="100" y="8"/>
                  </a:cubicBezTo>
                  <a:cubicBezTo>
                    <a:pt x="97" y="2"/>
                    <a:pt x="90" y="0"/>
                    <a:pt x="84" y="3"/>
                  </a:cubicBezTo>
                  <a:cubicBezTo>
                    <a:pt x="8" y="41"/>
                    <a:pt x="8" y="41"/>
                    <a:pt x="8" y="41"/>
                  </a:cubicBezTo>
                  <a:cubicBezTo>
                    <a:pt x="2" y="44"/>
                    <a:pt x="0" y="51"/>
                    <a:pt x="3" y="57"/>
                  </a:cubicBezTo>
                  <a:cubicBezTo>
                    <a:pt x="6" y="62"/>
                    <a:pt x="13" y="65"/>
                    <a:pt x="18" y="62"/>
                  </a:cubicBezTo>
                  <a:lnTo>
                    <a:pt x="94" y="24"/>
                  </a:ln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 name="Freeform 283"/>
            <p:cNvSpPr/>
            <p:nvPr/>
          </p:nvSpPr>
          <p:spPr bwMode="auto">
            <a:xfrm>
              <a:off x="6727105" y="3085596"/>
              <a:ext cx="299063" cy="193424"/>
            </a:xfrm>
            <a:custGeom>
              <a:gdLst>
                <a:gd fmla="*/ 18 w 102" name="T0"/>
                <a:gd fmla="*/ 3 h 66" name="T1"/>
                <a:gd fmla="*/ 3 w 102" name="T2"/>
                <a:gd fmla="*/ 8 h 66" name="T3"/>
                <a:gd fmla="*/ 8 w 102" name="T4"/>
                <a:gd fmla="*/ 24 h 66" name="T5"/>
                <a:gd fmla="*/ 83 w 102" name="T6"/>
                <a:gd fmla="*/ 63 h 66" name="T7"/>
                <a:gd fmla="*/ 99 w 102" name="T8"/>
                <a:gd fmla="*/ 58 h 66" name="T9"/>
                <a:gd fmla="*/ 94 w 102" name="T10"/>
                <a:gd fmla="*/ 43 h 66" name="T11"/>
                <a:gd fmla="*/ 18 w 102" name="T12"/>
                <a:gd fmla="*/ 3 h 66" name="T13"/>
              </a:gdLst>
              <a:cxnLst>
                <a:cxn ang="0">
                  <a:pos x="T0" y="T1"/>
                </a:cxn>
                <a:cxn ang="0">
                  <a:pos x="T2" y="T3"/>
                </a:cxn>
                <a:cxn ang="0">
                  <a:pos x="T4" y="T5"/>
                </a:cxn>
                <a:cxn ang="0">
                  <a:pos x="T6" y="T7"/>
                </a:cxn>
                <a:cxn ang="0">
                  <a:pos x="T8" y="T9"/>
                </a:cxn>
                <a:cxn ang="0">
                  <a:pos x="T10" y="T11"/>
                </a:cxn>
                <a:cxn ang="0">
                  <a:pos x="T12" y="T13"/>
                </a:cxn>
              </a:cxnLst>
              <a:rect b="b" l="0" r="r" t="0"/>
              <a:pathLst>
                <a:path h="66" w="102">
                  <a:moveTo>
                    <a:pt x="18" y="3"/>
                  </a:moveTo>
                  <a:cubicBezTo>
                    <a:pt x="13" y="0"/>
                    <a:pt x="6" y="3"/>
                    <a:pt x="3" y="8"/>
                  </a:cubicBezTo>
                  <a:cubicBezTo>
                    <a:pt x="0" y="14"/>
                    <a:pt x="2" y="21"/>
                    <a:pt x="8" y="24"/>
                  </a:cubicBezTo>
                  <a:cubicBezTo>
                    <a:pt x="83" y="63"/>
                    <a:pt x="83" y="63"/>
                    <a:pt x="83" y="63"/>
                  </a:cubicBezTo>
                  <a:cubicBezTo>
                    <a:pt x="89" y="66"/>
                    <a:pt x="96" y="64"/>
                    <a:pt x="99" y="58"/>
                  </a:cubicBezTo>
                  <a:cubicBezTo>
                    <a:pt x="102" y="53"/>
                    <a:pt x="99" y="46"/>
                    <a:pt x="94" y="43"/>
                  </a:cubicBezTo>
                  <a:lnTo>
                    <a:pt x="18" y="3"/>
                  </a:ln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 name="Freeform 284"/>
            <p:cNvSpPr/>
            <p:nvPr/>
          </p:nvSpPr>
          <p:spPr bwMode="auto">
            <a:xfrm>
              <a:off x="6838695" y="2886221"/>
              <a:ext cx="69931" cy="319893"/>
            </a:xfrm>
            <a:custGeom>
              <a:gdLst>
                <a:gd fmla="*/ 0 w 24" name="T0"/>
                <a:gd fmla="*/ 97 h 109" name="T1"/>
                <a:gd fmla="*/ 11 w 24" name="T2"/>
                <a:gd fmla="*/ 109 h 109" name="T3"/>
                <a:gd fmla="*/ 23 w 24" name="T4"/>
                <a:gd fmla="*/ 97 h 109" name="T5"/>
                <a:gd fmla="*/ 24 w 24" name="T6"/>
                <a:gd fmla="*/ 12 h 109" name="T7"/>
                <a:gd fmla="*/ 12 w 24" name="T8"/>
                <a:gd fmla="*/ 0 h 109" name="T9"/>
                <a:gd fmla="*/ 0 w 24" name="T10"/>
                <a:gd fmla="*/ 12 h 109" name="T11"/>
                <a:gd fmla="*/ 0 w 24" name="T12"/>
                <a:gd fmla="*/ 97 h 109" name="T13"/>
              </a:gdLst>
              <a:cxnLst>
                <a:cxn ang="0">
                  <a:pos x="T0" y="T1"/>
                </a:cxn>
                <a:cxn ang="0">
                  <a:pos x="T2" y="T3"/>
                </a:cxn>
                <a:cxn ang="0">
                  <a:pos x="T4" y="T5"/>
                </a:cxn>
                <a:cxn ang="0">
                  <a:pos x="T6" y="T7"/>
                </a:cxn>
                <a:cxn ang="0">
                  <a:pos x="T8" y="T9"/>
                </a:cxn>
                <a:cxn ang="0">
                  <a:pos x="T10" y="T11"/>
                </a:cxn>
                <a:cxn ang="0">
                  <a:pos x="T12" y="T13"/>
                </a:cxn>
              </a:cxnLst>
              <a:rect b="b" l="0" r="r" t="0"/>
              <a:pathLst>
                <a:path h="109" w="24">
                  <a:moveTo>
                    <a:pt x="0" y="97"/>
                  </a:moveTo>
                  <a:cubicBezTo>
                    <a:pt x="0" y="104"/>
                    <a:pt x="5" y="109"/>
                    <a:pt x="11" y="109"/>
                  </a:cubicBezTo>
                  <a:cubicBezTo>
                    <a:pt x="18" y="109"/>
                    <a:pt x="23" y="104"/>
                    <a:pt x="23" y="97"/>
                  </a:cubicBezTo>
                  <a:cubicBezTo>
                    <a:pt x="24" y="12"/>
                    <a:pt x="24" y="12"/>
                    <a:pt x="24" y="12"/>
                  </a:cubicBezTo>
                  <a:cubicBezTo>
                    <a:pt x="24" y="6"/>
                    <a:pt x="18" y="1"/>
                    <a:pt x="12" y="0"/>
                  </a:cubicBezTo>
                  <a:cubicBezTo>
                    <a:pt x="6" y="0"/>
                    <a:pt x="0" y="6"/>
                    <a:pt x="0" y="12"/>
                  </a:cubicBezTo>
                  <a:lnTo>
                    <a:pt x="0" y="97"/>
                  </a:ln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 name="Freeform 285"/>
            <p:cNvSpPr/>
            <p:nvPr/>
          </p:nvSpPr>
          <p:spPr bwMode="auto">
            <a:xfrm>
              <a:off x="6648247" y="2677919"/>
              <a:ext cx="205327" cy="349651"/>
            </a:xfrm>
            <a:custGeom>
              <a:gdLst>
                <a:gd fmla="*/ 21 w 70" name="T0"/>
                <a:gd fmla="*/ 110 h 119" name="T1"/>
                <a:gd fmla="*/ 21 w 70" name="T2"/>
                <a:gd fmla="*/ 110 h 119" name="T3"/>
                <a:gd fmla="*/ 25 w 70" name="T4"/>
                <a:gd fmla="*/ 14 h 119" name="T5"/>
                <a:gd fmla="*/ 56 w 70" name="T6"/>
                <a:gd fmla="*/ 117 h 119" name="T7"/>
                <a:gd fmla="*/ 21 w 70" name="T8"/>
                <a:gd fmla="*/ 110 h 119" name="T9"/>
              </a:gdLst>
              <a:cxnLst>
                <a:cxn ang="0">
                  <a:pos x="T0" y="T1"/>
                </a:cxn>
                <a:cxn ang="0">
                  <a:pos x="T2" y="T3"/>
                </a:cxn>
                <a:cxn ang="0">
                  <a:pos x="T4" y="T5"/>
                </a:cxn>
                <a:cxn ang="0">
                  <a:pos x="T6" y="T7"/>
                </a:cxn>
                <a:cxn ang="0">
                  <a:pos x="T8" y="T9"/>
                </a:cxn>
              </a:cxnLst>
              <a:rect b="b" l="0" r="r" t="0"/>
              <a:pathLst>
                <a:path h="119" w="70">
                  <a:moveTo>
                    <a:pt x="21" y="110"/>
                  </a:moveTo>
                  <a:cubicBezTo>
                    <a:pt x="21" y="110"/>
                    <a:pt x="21" y="110"/>
                    <a:pt x="21" y="110"/>
                  </a:cubicBezTo>
                  <a:cubicBezTo>
                    <a:pt x="0" y="51"/>
                    <a:pt x="25" y="14"/>
                    <a:pt x="25" y="14"/>
                  </a:cubicBezTo>
                  <a:cubicBezTo>
                    <a:pt x="56" y="0"/>
                    <a:pt x="70" y="81"/>
                    <a:pt x="56" y="117"/>
                  </a:cubicBezTo>
                  <a:cubicBezTo>
                    <a:pt x="44" y="119"/>
                    <a:pt x="31" y="117"/>
                    <a:pt x="21" y="110"/>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0" name="Freeform 286"/>
            <p:cNvSpPr/>
            <p:nvPr/>
          </p:nvSpPr>
          <p:spPr bwMode="auto">
            <a:xfrm>
              <a:off x="6651223" y="3000788"/>
              <a:ext cx="160690" cy="81833"/>
            </a:xfrm>
            <a:custGeom>
              <a:gdLst>
                <a:gd fmla="*/ 20 w 55" name="T0"/>
                <a:gd fmla="*/ 0 h 28" name="T1"/>
                <a:gd fmla="*/ 55 w 55" name="T2"/>
                <a:gd fmla="*/ 7 h 28" name="T3"/>
                <a:gd fmla="*/ 48 w 55" name="T4"/>
                <a:gd fmla="*/ 18 h 28" name="T5"/>
                <a:gd fmla="*/ 2 w 55" name="T6"/>
                <a:gd fmla="*/ 9 h 28" name="T7"/>
                <a:gd fmla="*/ 20 w 55" name="T8"/>
                <a:gd fmla="*/ 0 h 28" name="T9"/>
              </a:gdLst>
              <a:cxnLst>
                <a:cxn ang="0">
                  <a:pos x="T0" y="T1"/>
                </a:cxn>
                <a:cxn ang="0">
                  <a:pos x="T2" y="T3"/>
                </a:cxn>
                <a:cxn ang="0">
                  <a:pos x="T4" y="T5"/>
                </a:cxn>
                <a:cxn ang="0">
                  <a:pos x="T6" y="T7"/>
                </a:cxn>
                <a:cxn ang="0">
                  <a:pos x="T8" y="T9"/>
                </a:cxn>
              </a:cxnLst>
              <a:rect b="b" l="0" r="r" t="0"/>
              <a:pathLst>
                <a:path h="28" w="55">
                  <a:moveTo>
                    <a:pt x="20" y="0"/>
                  </a:moveTo>
                  <a:cubicBezTo>
                    <a:pt x="30" y="7"/>
                    <a:pt x="43" y="9"/>
                    <a:pt x="55" y="7"/>
                  </a:cubicBezTo>
                  <a:cubicBezTo>
                    <a:pt x="53" y="12"/>
                    <a:pt x="50" y="16"/>
                    <a:pt x="48" y="18"/>
                  </a:cubicBezTo>
                  <a:cubicBezTo>
                    <a:pt x="38" y="28"/>
                    <a:pt x="7" y="23"/>
                    <a:pt x="2" y="9"/>
                  </a:cubicBezTo>
                  <a:cubicBezTo>
                    <a:pt x="0" y="5"/>
                    <a:pt x="16" y="1"/>
                    <a:pt x="20" y="0"/>
                  </a:cubicBezTo>
                  <a:close/>
                </a:path>
              </a:pathLst>
            </a:custGeom>
            <a:solidFill>
              <a:srgbClr val="9956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1" name="Freeform 287"/>
            <p:cNvSpPr/>
            <p:nvPr/>
          </p:nvSpPr>
          <p:spPr bwMode="auto">
            <a:xfrm>
              <a:off x="6515827" y="2737434"/>
              <a:ext cx="205327" cy="348162"/>
            </a:xfrm>
            <a:custGeom>
              <a:gdLst>
                <a:gd fmla="*/ 20 w 70" name="T0"/>
                <a:gd fmla="*/ 110 h 119" name="T1"/>
                <a:gd fmla="*/ 21 w 70" name="T2"/>
                <a:gd fmla="*/ 109 h 119" name="T3"/>
                <a:gd fmla="*/ 24 w 70" name="T4"/>
                <a:gd fmla="*/ 14 h 119" name="T5"/>
                <a:gd fmla="*/ 55 w 70" name="T6"/>
                <a:gd fmla="*/ 117 h 119" name="T7"/>
                <a:gd fmla="*/ 20 w 70" name="T8"/>
                <a:gd fmla="*/ 110 h 119" name="T9"/>
              </a:gdLst>
              <a:cxnLst>
                <a:cxn ang="0">
                  <a:pos x="T0" y="T1"/>
                </a:cxn>
                <a:cxn ang="0">
                  <a:pos x="T2" y="T3"/>
                </a:cxn>
                <a:cxn ang="0">
                  <a:pos x="T4" y="T5"/>
                </a:cxn>
                <a:cxn ang="0">
                  <a:pos x="T6" y="T7"/>
                </a:cxn>
                <a:cxn ang="0">
                  <a:pos x="T8" y="T9"/>
                </a:cxn>
              </a:cxnLst>
              <a:rect b="b" l="0" r="r" t="0"/>
              <a:pathLst>
                <a:path h="119" w="70">
                  <a:moveTo>
                    <a:pt x="20" y="110"/>
                  </a:moveTo>
                  <a:cubicBezTo>
                    <a:pt x="20" y="109"/>
                    <a:pt x="21" y="109"/>
                    <a:pt x="21" y="109"/>
                  </a:cubicBezTo>
                  <a:cubicBezTo>
                    <a:pt x="0" y="50"/>
                    <a:pt x="24" y="14"/>
                    <a:pt x="24" y="14"/>
                  </a:cubicBezTo>
                  <a:cubicBezTo>
                    <a:pt x="55" y="0"/>
                    <a:pt x="70" y="81"/>
                    <a:pt x="55" y="117"/>
                  </a:cubicBezTo>
                  <a:cubicBezTo>
                    <a:pt x="43" y="119"/>
                    <a:pt x="31" y="117"/>
                    <a:pt x="20" y="110"/>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2" name="Freeform 288"/>
            <p:cNvSpPr/>
            <p:nvPr/>
          </p:nvSpPr>
          <p:spPr bwMode="auto">
            <a:xfrm>
              <a:off x="6515827" y="3058814"/>
              <a:ext cx="160690" cy="81833"/>
            </a:xfrm>
            <a:custGeom>
              <a:gdLst>
                <a:gd fmla="*/ 20 w 55" name="T0"/>
                <a:gd fmla="*/ 0 h 28" name="T1"/>
                <a:gd fmla="*/ 55 w 55" name="T2"/>
                <a:gd fmla="*/ 7 h 28" name="T3"/>
                <a:gd fmla="*/ 48 w 55" name="T4"/>
                <a:gd fmla="*/ 18 h 28" name="T5"/>
                <a:gd fmla="*/ 2 w 55" name="T6"/>
                <a:gd fmla="*/ 9 h 28" name="T7"/>
                <a:gd fmla="*/ 20 w 55" name="T8"/>
                <a:gd fmla="*/ 0 h 28" name="T9"/>
              </a:gdLst>
              <a:cxnLst>
                <a:cxn ang="0">
                  <a:pos x="T0" y="T1"/>
                </a:cxn>
                <a:cxn ang="0">
                  <a:pos x="T2" y="T3"/>
                </a:cxn>
                <a:cxn ang="0">
                  <a:pos x="T4" y="T5"/>
                </a:cxn>
                <a:cxn ang="0">
                  <a:pos x="T6" y="T7"/>
                </a:cxn>
                <a:cxn ang="0">
                  <a:pos x="T8" y="T9"/>
                </a:cxn>
              </a:cxnLst>
              <a:rect b="b" l="0" r="r" t="0"/>
              <a:pathLst>
                <a:path h="28" w="55">
                  <a:moveTo>
                    <a:pt x="20" y="0"/>
                  </a:moveTo>
                  <a:cubicBezTo>
                    <a:pt x="31" y="7"/>
                    <a:pt x="43" y="9"/>
                    <a:pt x="55" y="7"/>
                  </a:cubicBezTo>
                  <a:cubicBezTo>
                    <a:pt x="53" y="11"/>
                    <a:pt x="51" y="15"/>
                    <a:pt x="48" y="18"/>
                  </a:cubicBezTo>
                  <a:cubicBezTo>
                    <a:pt x="38" y="28"/>
                    <a:pt x="7" y="22"/>
                    <a:pt x="2" y="9"/>
                  </a:cubicBezTo>
                  <a:cubicBezTo>
                    <a:pt x="0" y="4"/>
                    <a:pt x="16" y="0"/>
                    <a:pt x="20" y="0"/>
                  </a:cubicBezTo>
                  <a:close/>
                </a:path>
              </a:pathLst>
            </a:custGeom>
            <a:solidFill>
              <a:srgbClr val="9956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3" name="Freeform 289"/>
            <p:cNvSpPr/>
            <p:nvPr/>
          </p:nvSpPr>
          <p:spPr bwMode="auto">
            <a:xfrm>
              <a:off x="6594684" y="2825219"/>
              <a:ext cx="553489" cy="239548"/>
            </a:xfrm>
            <a:custGeom>
              <a:gdLst>
                <a:gd fmla="*/ 79 w 189" name="T0"/>
                <a:gd fmla="*/ 79 h 82" name="T1"/>
                <a:gd fmla="*/ 5 w 189" name="T2"/>
                <a:gd fmla="*/ 36 h 82" name="T3"/>
                <a:gd fmla="*/ 11 w 189" name="T4"/>
                <a:gd fmla="*/ 8 h 82" name="T5"/>
                <a:gd fmla="*/ 176 w 189" name="T6"/>
                <a:gd fmla="*/ 3 h 82" name="T7"/>
                <a:gd fmla="*/ 179 w 189" name="T8"/>
                <a:gd fmla="*/ 34 h 82" name="T9"/>
                <a:gd fmla="*/ 79 w 189" name="T10"/>
                <a:gd fmla="*/ 79 h 82" name="T11"/>
              </a:gdLst>
              <a:cxnLst>
                <a:cxn ang="0">
                  <a:pos x="T0" y="T1"/>
                </a:cxn>
                <a:cxn ang="0">
                  <a:pos x="T2" y="T3"/>
                </a:cxn>
                <a:cxn ang="0">
                  <a:pos x="T4" y="T5"/>
                </a:cxn>
                <a:cxn ang="0">
                  <a:pos x="T6" y="T7"/>
                </a:cxn>
                <a:cxn ang="0">
                  <a:pos x="T8" y="T9"/>
                </a:cxn>
                <a:cxn ang="0">
                  <a:pos x="T10" y="T11"/>
                </a:cxn>
              </a:cxnLst>
              <a:rect b="b" l="0" r="r" t="0"/>
              <a:pathLst>
                <a:path h="82" w="189">
                  <a:moveTo>
                    <a:pt x="79" y="79"/>
                  </a:moveTo>
                  <a:cubicBezTo>
                    <a:pt x="55" y="76"/>
                    <a:pt x="8" y="53"/>
                    <a:pt x="5" y="36"/>
                  </a:cubicBezTo>
                  <a:cubicBezTo>
                    <a:pt x="2" y="20"/>
                    <a:pt x="0" y="20"/>
                    <a:pt x="11" y="8"/>
                  </a:cubicBezTo>
                  <a:cubicBezTo>
                    <a:pt x="16" y="2"/>
                    <a:pt x="174" y="0"/>
                    <a:pt x="176" y="3"/>
                  </a:cubicBezTo>
                  <a:cubicBezTo>
                    <a:pt x="179" y="9"/>
                    <a:pt x="189" y="15"/>
                    <a:pt x="179" y="34"/>
                  </a:cubicBezTo>
                  <a:cubicBezTo>
                    <a:pt x="163" y="63"/>
                    <a:pt x="103" y="82"/>
                    <a:pt x="79" y="79"/>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4" name="Freeform 290"/>
            <p:cNvSpPr/>
            <p:nvPr/>
          </p:nvSpPr>
          <p:spPr bwMode="auto">
            <a:xfrm>
              <a:off x="6609563" y="2716604"/>
              <a:ext cx="538610" cy="313942"/>
            </a:xfrm>
            <a:custGeom>
              <a:gdLst>
                <a:gd fmla="*/ 74 w 184" name="T0"/>
                <a:gd fmla="*/ 102 h 107" name="T1"/>
                <a:gd fmla="*/ 0 w 184" name="T2"/>
                <a:gd fmla="*/ 56 h 107" name="T3"/>
                <a:gd fmla="*/ 105 w 184" name="T4"/>
                <a:gd fmla="*/ 2 h 107" name="T5"/>
                <a:gd fmla="*/ 174 w 184" name="T6"/>
                <a:gd fmla="*/ 54 h 107" name="T7"/>
                <a:gd fmla="*/ 74 w 184" name="T8"/>
                <a:gd fmla="*/ 102 h 107" name="T9"/>
              </a:gdLst>
              <a:cxnLst>
                <a:cxn ang="0">
                  <a:pos x="T0" y="T1"/>
                </a:cxn>
                <a:cxn ang="0">
                  <a:pos x="T2" y="T3"/>
                </a:cxn>
                <a:cxn ang="0">
                  <a:pos x="T4" y="T5"/>
                </a:cxn>
                <a:cxn ang="0">
                  <a:pos x="T6" y="T7"/>
                </a:cxn>
                <a:cxn ang="0">
                  <a:pos x="T8" y="T9"/>
                </a:cxn>
              </a:cxnLst>
              <a:rect b="b" l="0" r="r" t="0"/>
              <a:pathLst>
                <a:path h="107" w="184">
                  <a:moveTo>
                    <a:pt x="74" y="102"/>
                  </a:moveTo>
                  <a:cubicBezTo>
                    <a:pt x="74" y="102"/>
                    <a:pt x="0" y="75"/>
                    <a:pt x="0" y="56"/>
                  </a:cubicBezTo>
                  <a:cubicBezTo>
                    <a:pt x="0" y="36"/>
                    <a:pt x="88" y="0"/>
                    <a:pt x="105" y="2"/>
                  </a:cubicBezTo>
                  <a:cubicBezTo>
                    <a:pt x="122" y="5"/>
                    <a:pt x="184" y="35"/>
                    <a:pt x="174" y="54"/>
                  </a:cubicBezTo>
                  <a:cubicBezTo>
                    <a:pt x="158" y="82"/>
                    <a:pt x="103" y="107"/>
                    <a:pt x="74" y="102"/>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5" name="Freeform 291"/>
            <p:cNvSpPr/>
            <p:nvPr/>
          </p:nvSpPr>
          <p:spPr bwMode="auto">
            <a:xfrm>
              <a:off x="6847623" y="2438372"/>
              <a:ext cx="166642" cy="75882"/>
            </a:xfrm>
            <a:custGeom>
              <a:gdLst>
                <a:gd fmla="*/ 0 w 57" name="T0"/>
                <a:gd fmla="*/ 14 h 26" name="T1"/>
                <a:gd fmla="*/ 57 w 57" name="T2"/>
                <a:gd fmla="*/ 7 h 26" name="T3"/>
                <a:gd fmla="*/ 0 w 57" name="T4"/>
                <a:gd fmla="*/ 14 h 26" name="T5"/>
              </a:gdLst>
              <a:cxnLst>
                <a:cxn ang="0">
                  <a:pos x="T0" y="T1"/>
                </a:cxn>
                <a:cxn ang="0">
                  <a:pos x="T2" y="T3"/>
                </a:cxn>
                <a:cxn ang="0">
                  <a:pos x="T4" y="T5"/>
                </a:cxn>
              </a:cxnLst>
              <a:rect b="b" l="0" r="r" t="0"/>
              <a:pathLst>
                <a:path h="26" w="57">
                  <a:moveTo>
                    <a:pt x="0" y="14"/>
                  </a:moveTo>
                  <a:cubicBezTo>
                    <a:pt x="14" y="6"/>
                    <a:pt x="38" y="0"/>
                    <a:pt x="57" y="7"/>
                  </a:cubicBezTo>
                  <a:cubicBezTo>
                    <a:pt x="43" y="23"/>
                    <a:pt x="19" y="26"/>
                    <a:pt x="0" y="14"/>
                  </a:cubicBezTo>
                  <a:close/>
                </a:path>
              </a:pathLst>
            </a:custGeom>
            <a:solidFill>
              <a:srgbClr val="FBBF9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6" name="Freeform 292"/>
            <p:cNvSpPr/>
            <p:nvPr/>
          </p:nvSpPr>
          <p:spPr bwMode="auto">
            <a:xfrm>
              <a:off x="6753887" y="2459202"/>
              <a:ext cx="345187" cy="444875"/>
            </a:xfrm>
            <a:custGeom>
              <a:gdLst>
                <a:gd fmla="*/ 3 w 118" name="T0"/>
                <a:gd fmla="*/ 108 h 152" name="T1"/>
                <a:gd fmla="*/ 26 w 118" name="T2"/>
                <a:gd fmla="*/ 11 h 152" name="T3"/>
                <a:gd fmla="*/ 32 w 118" name="T4"/>
                <a:gd fmla="*/ 7 h 152" name="T5"/>
                <a:gd fmla="*/ 89 w 118" name="T6"/>
                <a:gd fmla="*/ 0 h 152" name="T7"/>
                <a:gd fmla="*/ 117 w 118" name="T8"/>
                <a:gd fmla="*/ 44 h 152" name="T9"/>
                <a:gd fmla="*/ 104 w 118" name="T10"/>
                <a:gd fmla="*/ 138 h 152" name="T11"/>
                <a:gd fmla="*/ 1 w 118" name="T12"/>
                <a:gd fmla="*/ 106 h 152" name="T13"/>
                <a:gd fmla="*/ 3 w 118" name="T14"/>
                <a:gd fmla="*/ 108 h 15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2" w="118">
                  <a:moveTo>
                    <a:pt x="3" y="108"/>
                  </a:moveTo>
                  <a:cubicBezTo>
                    <a:pt x="3" y="108"/>
                    <a:pt x="0" y="33"/>
                    <a:pt x="26" y="11"/>
                  </a:cubicBezTo>
                  <a:cubicBezTo>
                    <a:pt x="28" y="9"/>
                    <a:pt x="30" y="8"/>
                    <a:pt x="32" y="7"/>
                  </a:cubicBezTo>
                  <a:cubicBezTo>
                    <a:pt x="51" y="19"/>
                    <a:pt x="75" y="16"/>
                    <a:pt x="89" y="0"/>
                  </a:cubicBezTo>
                  <a:cubicBezTo>
                    <a:pt x="104" y="5"/>
                    <a:pt x="115" y="18"/>
                    <a:pt x="117" y="44"/>
                  </a:cubicBezTo>
                  <a:cubicBezTo>
                    <a:pt x="118" y="84"/>
                    <a:pt x="118" y="116"/>
                    <a:pt x="104" y="138"/>
                  </a:cubicBezTo>
                  <a:cubicBezTo>
                    <a:pt x="62" y="152"/>
                    <a:pt x="16" y="152"/>
                    <a:pt x="1" y="106"/>
                  </a:cubicBezTo>
                  <a:cubicBezTo>
                    <a:pt x="2" y="107"/>
                    <a:pt x="3" y="108"/>
                    <a:pt x="3" y="108"/>
                  </a:cubicBezTo>
                  <a:close/>
                </a:path>
              </a:pathLst>
            </a:custGeom>
            <a:solidFill>
              <a:srgbClr val="9AAF8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7" name="Freeform 293"/>
            <p:cNvSpPr/>
            <p:nvPr/>
          </p:nvSpPr>
          <p:spPr bwMode="auto">
            <a:xfrm>
              <a:off x="6539633" y="2698749"/>
              <a:ext cx="517780" cy="272281"/>
            </a:xfrm>
            <a:custGeom>
              <a:gdLst>
                <a:gd fmla="*/ 16 w 177" name="T0"/>
                <a:gd fmla="*/ 27 h 93" name="T1"/>
                <a:gd fmla="*/ 74 w 177" name="T2"/>
                <a:gd fmla="*/ 24 h 93" name="T3"/>
                <a:gd fmla="*/ 177 w 177" name="T4"/>
                <a:gd fmla="*/ 56 h 93" name="T5"/>
                <a:gd fmla="*/ 117 w 177" name="T6"/>
                <a:gd fmla="*/ 89 h 93" name="T7"/>
                <a:gd fmla="*/ 16 w 177" name="T8"/>
                <a:gd fmla="*/ 27 h 93" name="T9"/>
              </a:gdLst>
              <a:cxnLst>
                <a:cxn ang="0">
                  <a:pos x="T0" y="T1"/>
                </a:cxn>
                <a:cxn ang="0">
                  <a:pos x="T2" y="T3"/>
                </a:cxn>
                <a:cxn ang="0">
                  <a:pos x="T4" y="T5"/>
                </a:cxn>
                <a:cxn ang="0">
                  <a:pos x="T6" y="T7"/>
                </a:cxn>
                <a:cxn ang="0">
                  <a:pos x="T8" y="T9"/>
                </a:cxn>
              </a:cxnLst>
              <a:rect b="b" l="0" r="r" t="0"/>
              <a:pathLst>
                <a:path h="93" w="177">
                  <a:moveTo>
                    <a:pt x="16" y="27"/>
                  </a:moveTo>
                  <a:cubicBezTo>
                    <a:pt x="38" y="0"/>
                    <a:pt x="66" y="18"/>
                    <a:pt x="74" y="24"/>
                  </a:cubicBezTo>
                  <a:cubicBezTo>
                    <a:pt x="89" y="70"/>
                    <a:pt x="135" y="70"/>
                    <a:pt x="177" y="56"/>
                  </a:cubicBezTo>
                  <a:cubicBezTo>
                    <a:pt x="167" y="74"/>
                    <a:pt x="148" y="85"/>
                    <a:pt x="117" y="89"/>
                  </a:cubicBezTo>
                  <a:cubicBezTo>
                    <a:pt x="77" y="93"/>
                    <a:pt x="0" y="47"/>
                    <a:pt x="16" y="27"/>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8" name="Freeform 294"/>
            <p:cNvSpPr/>
            <p:nvPr/>
          </p:nvSpPr>
          <p:spPr bwMode="auto">
            <a:xfrm>
              <a:off x="6841671" y="2593111"/>
              <a:ext cx="342211" cy="331796"/>
            </a:xfrm>
            <a:custGeom>
              <a:gdLst>
                <a:gd fmla="*/ 14 w 117" name="T0"/>
                <a:gd fmla="*/ 47 h 113" name="T1"/>
                <a:gd fmla="*/ 96 w 117" name="T2"/>
                <a:gd fmla="*/ 1 h 113" name="T3"/>
                <a:gd fmla="*/ 113 w 117" name="T4"/>
                <a:gd fmla="*/ 11 h 113" name="T5"/>
                <a:gd fmla="*/ 105 w 117" name="T6"/>
                <a:gd fmla="*/ 66 h 113" name="T7"/>
                <a:gd fmla="*/ 26 w 117" name="T8"/>
                <a:gd fmla="*/ 109 h 113" name="T9"/>
                <a:gd fmla="*/ 7 w 117" name="T10"/>
                <a:gd fmla="*/ 97 h 113" name="T11"/>
                <a:gd fmla="*/ 14 w 117" name="T12"/>
                <a:gd fmla="*/ 47 h 113" name="T13"/>
              </a:gdLst>
              <a:cxnLst>
                <a:cxn ang="0">
                  <a:pos x="T0" y="T1"/>
                </a:cxn>
                <a:cxn ang="0">
                  <a:pos x="T2" y="T3"/>
                </a:cxn>
                <a:cxn ang="0">
                  <a:pos x="T4" y="T5"/>
                </a:cxn>
                <a:cxn ang="0">
                  <a:pos x="T6" y="T7"/>
                </a:cxn>
                <a:cxn ang="0">
                  <a:pos x="T8" y="T9"/>
                </a:cxn>
                <a:cxn ang="0">
                  <a:pos x="T10" y="T11"/>
                </a:cxn>
                <a:cxn ang="0">
                  <a:pos x="T12" y="T13"/>
                </a:cxn>
              </a:cxnLst>
              <a:rect b="b" l="0" r="r" t="0"/>
              <a:pathLst>
                <a:path h="113" w="117">
                  <a:moveTo>
                    <a:pt x="14" y="47"/>
                  </a:moveTo>
                  <a:cubicBezTo>
                    <a:pt x="20" y="35"/>
                    <a:pt x="76" y="0"/>
                    <a:pt x="96" y="1"/>
                  </a:cubicBezTo>
                  <a:cubicBezTo>
                    <a:pt x="104" y="0"/>
                    <a:pt x="108" y="1"/>
                    <a:pt x="113" y="11"/>
                  </a:cubicBezTo>
                  <a:cubicBezTo>
                    <a:pt x="117" y="20"/>
                    <a:pt x="115" y="49"/>
                    <a:pt x="105" y="66"/>
                  </a:cubicBezTo>
                  <a:cubicBezTo>
                    <a:pt x="95" y="84"/>
                    <a:pt x="53" y="113"/>
                    <a:pt x="26" y="109"/>
                  </a:cubicBezTo>
                  <a:cubicBezTo>
                    <a:pt x="11" y="107"/>
                    <a:pt x="9" y="103"/>
                    <a:pt x="7" y="97"/>
                  </a:cubicBezTo>
                  <a:cubicBezTo>
                    <a:pt x="0" y="82"/>
                    <a:pt x="8" y="58"/>
                    <a:pt x="14" y="47"/>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9" name="Freeform 295"/>
            <p:cNvSpPr/>
            <p:nvPr/>
          </p:nvSpPr>
          <p:spPr bwMode="auto">
            <a:xfrm>
              <a:off x="6975580" y="2740410"/>
              <a:ext cx="105639" cy="290136"/>
            </a:xfrm>
            <a:custGeom>
              <a:gdLst>
                <a:gd fmla="*/ 0 w 36" name="T0"/>
                <a:gd fmla="*/ 98 h 99" name="T1"/>
                <a:gd fmla="*/ 13 w 36" name="T2"/>
                <a:gd fmla="*/ 66 h 99" name="T3"/>
                <a:gd fmla="*/ 13 w 36" name="T4"/>
                <a:gd fmla="*/ 18 h 99" name="T5"/>
                <a:gd fmla="*/ 23 w 36" name="T6"/>
                <a:gd fmla="*/ 1 h 99" name="T7"/>
                <a:gd fmla="*/ 34 w 36" name="T8"/>
                <a:gd fmla="*/ 18 h 99" name="T9"/>
                <a:gd fmla="*/ 29 w 36" name="T10"/>
                <a:gd fmla="*/ 83 h 99" name="T11"/>
                <a:gd fmla="*/ 0 w 36" name="T12"/>
                <a:gd fmla="*/ 98 h 99" name="T13"/>
              </a:gdLst>
              <a:cxnLst>
                <a:cxn ang="0">
                  <a:pos x="T0" y="T1"/>
                </a:cxn>
                <a:cxn ang="0">
                  <a:pos x="T2" y="T3"/>
                </a:cxn>
                <a:cxn ang="0">
                  <a:pos x="T4" y="T5"/>
                </a:cxn>
                <a:cxn ang="0">
                  <a:pos x="T6" y="T7"/>
                </a:cxn>
                <a:cxn ang="0">
                  <a:pos x="T8" y="T9"/>
                </a:cxn>
                <a:cxn ang="0">
                  <a:pos x="T10" y="T11"/>
                </a:cxn>
                <a:cxn ang="0">
                  <a:pos x="T12" y="T13"/>
                </a:cxn>
              </a:cxnLst>
              <a:rect b="b" l="0" r="r" t="0"/>
              <a:pathLst>
                <a:path h="99" w="36">
                  <a:moveTo>
                    <a:pt x="0" y="98"/>
                  </a:moveTo>
                  <a:cubicBezTo>
                    <a:pt x="0" y="98"/>
                    <a:pt x="14" y="91"/>
                    <a:pt x="13" y="66"/>
                  </a:cubicBezTo>
                  <a:cubicBezTo>
                    <a:pt x="13" y="41"/>
                    <a:pt x="13" y="18"/>
                    <a:pt x="13" y="18"/>
                  </a:cubicBezTo>
                  <a:cubicBezTo>
                    <a:pt x="13" y="18"/>
                    <a:pt x="13" y="3"/>
                    <a:pt x="23" y="1"/>
                  </a:cubicBezTo>
                  <a:cubicBezTo>
                    <a:pt x="34" y="0"/>
                    <a:pt x="33" y="7"/>
                    <a:pt x="34" y="18"/>
                  </a:cubicBezTo>
                  <a:cubicBezTo>
                    <a:pt x="34" y="29"/>
                    <a:pt x="36" y="62"/>
                    <a:pt x="29" y="83"/>
                  </a:cubicBezTo>
                  <a:cubicBezTo>
                    <a:pt x="25" y="97"/>
                    <a:pt x="8" y="99"/>
                    <a:pt x="0" y="98"/>
                  </a:cubicBez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0" name="Freeform 296"/>
            <p:cNvSpPr/>
            <p:nvPr/>
          </p:nvSpPr>
          <p:spPr bwMode="auto">
            <a:xfrm>
              <a:off x="6685445" y="2487471"/>
              <a:ext cx="226157" cy="337748"/>
            </a:xfrm>
            <a:custGeom>
              <a:gdLst>
                <a:gd fmla="*/ 14 w 77" name="T0"/>
                <a:gd fmla="*/ 51 h 115" name="T1"/>
                <a:gd fmla="*/ 54 w 77" name="T2"/>
                <a:gd fmla="*/ 3 h 115" name="T3"/>
                <a:gd fmla="*/ 66 w 77" name="T4"/>
                <a:gd fmla="*/ 38 h 115" name="T5"/>
                <a:gd fmla="*/ 52 w 77" name="T6"/>
                <a:gd fmla="*/ 71 h 115" name="T7"/>
                <a:gd fmla="*/ 12 w 77" name="T8"/>
                <a:gd fmla="*/ 115 h 115" name="T9"/>
                <a:gd fmla="*/ 0 w 77" name="T10"/>
                <a:gd fmla="*/ 84 h 115" name="T11"/>
                <a:gd fmla="*/ 14 w 77" name="T12"/>
                <a:gd fmla="*/ 51 h 115" name="T13"/>
              </a:gdLst>
              <a:cxnLst>
                <a:cxn ang="0">
                  <a:pos x="T0" y="T1"/>
                </a:cxn>
                <a:cxn ang="0">
                  <a:pos x="T2" y="T3"/>
                </a:cxn>
                <a:cxn ang="0">
                  <a:pos x="T4" y="T5"/>
                </a:cxn>
                <a:cxn ang="0">
                  <a:pos x="T6" y="T7"/>
                </a:cxn>
                <a:cxn ang="0">
                  <a:pos x="T8" y="T9"/>
                </a:cxn>
                <a:cxn ang="0">
                  <a:pos x="T10" y="T11"/>
                </a:cxn>
                <a:cxn ang="0">
                  <a:pos x="T12" y="T13"/>
                </a:cxn>
              </a:cxnLst>
              <a:rect b="b" l="0" r="r" t="0"/>
              <a:pathLst>
                <a:path h="115" w="77">
                  <a:moveTo>
                    <a:pt x="14" y="51"/>
                  </a:moveTo>
                  <a:cubicBezTo>
                    <a:pt x="24" y="29"/>
                    <a:pt x="39" y="0"/>
                    <a:pt x="54" y="3"/>
                  </a:cubicBezTo>
                  <a:cubicBezTo>
                    <a:pt x="77" y="8"/>
                    <a:pt x="66" y="38"/>
                    <a:pt x="66" y="38"/>
                  </a:cubicBezTo>
                  <a:cubicBezTo>
                    <a:pt x="66" y="38"/>
                    <a:pt x="61" y="54"/>
                    <a:pt x="52" y="71"/>
                  </a:cubicBezTo>
                  <a:cubicBezTo>
                    <a:pt x="43" y="90"/>
                    <a:pt x="29" y="110"/>
                    <a:pt x="12" y="115"/>
                  </a:cubicBezTo>
                  <a:cubicBezTo>
                    <a:pt x="6" y="107"/>
                    <a:pt x="1" y="96"/>
                    <a:pt x="0" y="84"/>
                  </a:cubicBezTo>
                  <a:cubicBezTo>
                    <a:pt x="1" y="82"/>
                    <a:pt x="8" y="64"/>
                    <a:pt x="14" y="51"/>
                  </a:cubicBezTo>
                  <a:close/>
                </a:path>
              </a:pathLst>
            </a:custGeom>
            <a:solidFill>
              <a:srgbClr val="C1DBA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1" name="Freeform 297"/>
            <p:cNvSpPr/>
            <p:nvPr/>
          </p:nvSpPr>
          <p:spPr bwMode="auto">
            <a:xfrm>
              <a:off x="6494997" y="2677919"/>
              <a:ext cx="177057" cy="141348"/>
            </a:xfrm>
            <a:custGeom>
              <a:gdLst>
                <a:gd fmla="*/ 4 w 60" name="T0"/>
                <a:gd fmla="*/ 8 h 48" name="T1"/>
                <a:gd fmla="*/ 60 w 60" name="T2"/>
                <a:gd fmla="*/ 17 h 48" name="T3"/>
                <a:gd fmla="*/ 55 w 60" name="T4"/>
                <a:gd fmla="*/ 48 h 48" name="T5"/>
                <a:gd fmla="*/ 4 w 60" name="T6"/>
                <a:gd fmla="*/ 8 h 48" name="T7"/>
              </a:gdLst>
              <a:cxnLst>
                <a:cxn ang="0">
                  <a:pos x="T0" y="T1"/>
                </a:cxn>
                <a:cxn ang="0">
                  <a:pos x="T2" y="T3"/>
                </a:cxn>
                <a:cxn ang="0">
                  <a:pos x="T4" y="T5"/>
                </a:cxn>
                <a:cxn ang="0">
                  <a:pos x="T6" y="T7"/>
                </a:cxn>
              </a:cxnLst>
              <a:rect b="b" l="0" r="r" t="0"/>
              <a:pathLst>
                <a:path h="48" w="60">
                  <a:moveTo>
                    <a:pt x="4" y="8"/>
                  </a:moveTo>
                  <a:cubicBezTo>
                    <a:pt x="13" y="0"/>
                    <a:pt x="47" y="12"/>
                    <a:pt x="60" y="17"/>
                  </a:cubicBezTo>
                  <a:cubicBezTo>
                    <a:pt x="56" y="28"/>
                    <a:pt x="54" y="38"/>
                    <a:pt x="55" y="48"/>
                  </a:cubicBezTo>
                  <a:cubicBezTo>
                    <a:pt x="7" y="38"/>
                    <a:pt x="0" y="13"/>
                    <a:pt x="4" y="8"/>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2" name="Freeform 298"/>
            <p:cNvSpPr/>
            <p:nvPr/>
          </p:nvSpPr>
          <p:spPr bwMode="auto">
            <a:xfrm>
              <a:off x="6654199" y="2728507"/>
              <a:ext cx="66955" cy="99688"/>
            </a:xfrm>
            <a:custGeom>
              <a:gdLst>
                <a:gd fmla="*/ 6 w 23" name="T0"/>
                <a:gd fmla="*/ 0 h 34" name="T1"/>
                <a:gd fmla="*/ 11 w 23" name="T2"/>
                <a:gd fmla="*/ 2 h 34" name="T3"/>
                <a:gd fmla="*/ 11 w 23" name="T4"/>
                <a:gd fmla="*/ 2 h 34" name="T5"/>
                <a:gd fmla="*/ 23 w 23" name="T6"/>
                <a:gd fmla="*/ 33 h 34" name="T7"/>
                <a:gd fmla="*/ 13 w 23" name="T8"/>
                <a:gd fmla="*/ 33 h 34" name="T9"/>
                <a:gd fmla="*/ 1 w 23" name="T10"/>
                <a:gd fmla="*/ 31 h 34" name="T11"/>
                <a:gd fmla="*/ 6 w 23" name="T12"/>
                <a:gd fmla="*/ 0 h 34" name="T13"/>
              </a:gdLst>
              <a:cxnLst>
                <a:cxn ang="0">
                  <a:pos x="T0" y="T1"/>
                </a:cxn>
                <a:cxn ang="0">
                  <a:pos x="T2" y="T3"/>
                </a:cxn>
                <a:cxn ang="0">
                  <a:pos x="T4" y="T5"/>
                </a:cxn>
                <a:cxn ang="0">
                  <a:pos x="T6" y="T7"/>
                </a:cxn>
                <a:cxn ang="0">
                  <a:pos x="T8" y="T9"/>
                </a:cxn>
                <a:cxn ang="0">
                  <a:pos x="T10" y="T11"/>
                </a:cxn>
                <a:cxn ang="0">
                  <a:pos x="T12" y="T13"/>
                </a:cxn>
              </a:cxnLst>
              <a:rect b="b" l="0" r="r" t="0"/>
              <a:pathLst>
                <a:path h="34" w="23">
                  <a:moveTo>
                    <a:pt x="6" y="0"/>
                  </a:moveTo>
                  <a:cubicBezTo>
                    <a:pt x="9" y="1"/>
                    <a:pt x="11" y="2"/>
                    <a:pt x="11" y="2"/>
                  </a:cubicBezTo>
                  <a:cubicBezTo>
                    <a:pt x="11" y="2"/>
                    <a:pt x="11" y="2"/>
                    <a:pt x="11" y="2"/>
                  </a:cubicBezTo>
                  <a:cubicBezTo>
                    <a:pt x="12" y="14"/>
                    <a:pt x="17" y="25"/>
                    <a:pt x="23" y="33"/>
                  </a:cubicBezTo>
                  <a:cubicBezTo>
                    <a:pt x="20" y="34"/>
                    <a:pt x="16" y="34"/>
                    <a:pt x="13" y="33"/>
                  </a:cubicBezTo>
                  <a:cubicBezTo>
                    <a:pt x="9" y="33"/>
                    <a:pt x="5" y="32"/>
                    <a:pt x="1" y="31"/>
                  </a:cubicBezTo>
                  <a:cubicBezTo>
                    <a:pt x="0" y="21"/>
                    <a:pt x="2" y="11"/>
                    <a:pt x="6"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3" name="Freeform 299"/>
            <p:cNvSpPr/>
            <p:nvPr/>
          </p:nvSpPr>
          <p:spPr bwMode="auto">
            <a:xfrm>
              <a:off x="6364064" y="2634771"/>
              <a:ext cx="224669" cy="105639"/>
            </a:xfrm>
            <a:custGeom>
              <a:gdLst>
                <a:gd fmla="*/ 58 w 77" name="T0"/>
                <a:gd fmla="*/ 19 h 36" name="T1"/>
                <a:gd fmla="*/ 17 w 77" name="T2"/>
                <a:gd fmla="*/ 8 h 36" name="T3"/>
                <a:gd fmla="*/ 54 w 77" name="T4"/>
                <a:gd fmla="*/ 35 h 36" name="T5"/>
                <a:gd fmla="*/ 58 w 77" name="T6"/>
                <a:gd fmla="*/ 19 h 36" name="T7"/>
              </a:gdLst>
              <a:cxnLst>
                <a:cxn ang="0">
                  <a:pos x="T0" y="T1"/>
                </a:cxn>
                <a:cxn ang="0">
                  <a:pos x="T2" y="T3"/>
                </a:cxn>
                <a:cxn ang="0">
                  <a:pos x="T4" y="T5"/>
                </a:cxn>
                <a:cxn ang="0">
                  <a:pos x="T6" y="T7"/>
                </a:cxn>
              </a:cxnLst>
              <a:rect b="b" l="0" r="r" t="0"/>
              <a:pathLst>
                <a:path h="36" w="77">
                  <a:moveTo>
                    <a:pt x="58" y="19"/>
                  </a:moveTo>
                  <a:cubicBezTo>
                    <a:pt x="58" y="19"/>
                    <a:pt x="33" y="0"/>
                    <a:pt x="17" y="8"/>
                  </a:cubicBezTo>
                  <a:cubicBezTo>
                    <a:pt x="0" y="17"/>
                    <a:pt x="21" y="32"/>
                    <a:pt x="54" y="35"/>
                  </a:cubicBezTo>
                  <a:cubicBezTo>
                    <a:pt x="77" y="36"/>
                    <a:pt x="58" y="19"/>
                    <a:pt x="58" y="19"/>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4" name="Freeform 300"/>
            <p:cNvSpPr/>
            <p:nvPr/>
          </p:nvSpPr>
          <p:spPr bwMode="auto">
            <a:xfrm>
              <a:off x="6747935" y="2142285"/>
              <a:ext cx="330308" cy="383871"/>
            </a:xfrm>
            <a:custGeom>
              <a:gdLst>
                <a:gd fmla="*/ 93 w 113" name="T0"/>
                <a:gd fmla="*/ 97 h 131" name="T1"/>
                <a:gd fmla="*/ 83 w 113" name="T2"/>
                <a:gd fmla="*/ 26 h 131" name="T3"/>
                <a:gd fmla="*/ 33 w 113" name="T4"/>
                <a:gd fmla="*/ 104 h 131" name="T5"/>
                <a:gd fmla="*/ 93 w 113" name="T6"/>
                <a:gd fmla="*/ 97 h 131" name="T7"/>
              </a:gdLst>
              <a:cxnLst>
                <a:cxn ang="0">
                  <a:pos x="T0" y="T1"/>
                </a:cxn>
                <a:cxn ang="0">
                  <a:pos x="T2" y="T3"/>
                </a:cxn>
                <a:cxn ang="0">
                  <a:pos x="T4" y="T5"/>
                </a:cxn>
                <a:cxn ang="0">
                  <a:pos x="T6" y="T7"/>
                </a:cxn>
              </a:cxnLst>
              <a:rect b="b" l="0" r="r" t="0"/>
              <a:pathLst>
                <a:path h="131" w="113">
                  <a:moveTo>
                    <a:pt x="93" y="97"/>
                  </a:moveTo>
                  <a:cubicBezTo>
                    <a:pt x="93" y="97"/>
                    <a:pt x="113" y="52"/>
                    <a:pt x="83" y="26"/>
                  </a:cubicBezTo>
                  <a:cubicBezTo>
                    <a:pt x="53" y="0"/>
                    <a:pt x="0" y="50"/>
                    <a:pt x="33" y="104"/>
                  </a:cubicBezTo>
                  <a:cubicBezTo>
                    <a:pt x="49" y="131"/>
                    <a:pt x="88" y="116"/>
                    <a:pt x="93" y="97"/>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5" name="Freeform 301"/>
            <p:cNvSpPr/>
            <p:nvPr/>
          </p:nvSpPr>
          <p:spPr bwMode="auto">
            <a:xfrm>
              <a:off x="6832744" y="2447299"/>
              <a:ext cx="187472" cy="78858"/>
            </a:xfrm>
            <a:custGeom>
              <a:gdLst>
                <a:gd fmla="*/ 61 w 64" name="T0"/>
                <a:gd fmla="*/ 0 h 27" name="T1"/>
                <a:gd fmla="*/ 7 w 64" name="T2"/>
                <a:gd fmla="*/ 4 h 27" name="T3"/>
                <a:gd fmla="*/ 0 w 64" name="T4"/>
                <a:gd fmla="*/ 10 h 27" name="T5"/>
                <a:gd fmla="*/ 47 w 64" name="T6"/>
                <a:gd fmla="*/ 17 h 27" name="T7"/>
                <a:gd fmla="*/ 64 w 64" name="T8"/>
                <a:gd fmla="*/ 5 h 27" name="T9"/>
                <a:gd fmla="*/ 61 w 64" name="T10"/>
                <a:gd fmla="*/ 0 h 27" name="T11"/>
              </a:gdLst>
              <a:cxnLst>
                <a:cxn ang="0">
                  <a:pos x="T0" y="T1"/>
                </a:cxn>
                <a:cxn ang="0">
                  <a:pos x="T2" y="T3"/>
                </a:cxn>
                <a:cxn ang="0">
                  <a:pos x="T4" y="T5"/>
                </a:cxn>
                <a:cxn ang="0">
                  <a:pos x="T6" y="T7"/>
                </a:cxn>
                <a:cxn ang="0">
                  <a:pos x="T8" y="T9"/>
                </a:cxn>
                <a:cxn ang="0">
                  <a:pos x="T10" y="T11"/>
                </a:cxn>
              </a:cxnLst>
              <a:rect b="b" l="0" r="r" t="0"/>
              <a:pathLst>
                <a:path h="27" w="64">
                  <a:moveTo>
                    <a:pt x="61" y="0"/>
                  </a:moveTo>
                  <a:cubicBezTo>
                    <a:pt x="61" y="0"/>
                    <a:pt x="30" y="21"/>
                    <a:pt x="7" y="4"/>
                  </a:cubicBezTo>
                  <a:cubicBezTo>
                    <a:pt x="0" y="10"/>
                    <a:pt x="0" y="10"/>
                    <a:pt x="0" y="10"/>
                  </a:cubicBezTo>
                  <a:cubicBezTo>
                    <a:pt x="0" y="10"/>
                    <a:pt x="22" y="27"/>
                    <a:pt x="47" y="17"/>
                  </a:cubicBezTo>
                  <a:cubicBezTo>
                    <a:pt x="63" y="10"/>
                    <a:pt x="64" y="5"/>
                    <a:pt x="64" y="5"/>
                  </a:cubicBezTo>
                  <a:lnTo>
                    <a:pt x="61" y="0"/>
                  </a:lnTo>
                  <a:close/>
                </a:path>
              </a:pathLst>
            </a:custGeom>
            <a:solidFill>
              <a:srgbClr val="C1DBA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6" name="Freeform 302"/>
            <p:cNvSpPr/>
            <p:nvPr/>
          </p:nvSpPr>
          <p:spPr bwMode="auto">
            <a:xfrm>
              <a:off x="6756863" y="2166091"/>
              <a:ext cx="306502" cy="309478"/>
            </a:xfrm>
            <a:custGeom>
              <a:gdLst>
                <a:gd fmla="*/ 41 w 105" name="T0"/>
                <a:gd fmla="*/ 72 h 106" name="T1"/>
                <a:gd fmla="*/ 50 w 105" name="T2"/>
                <a:gd fmla="*/ 64 h 106" name="T3"/>
                <a:gd fmla="*/ 54 w 105" name="T4"/>
                <a:gd fmla="*/ 86 h 106" name="T5"/>
                <a:gd fmla="*/ 63 w 105" name="T6"/>
                <a:gd fmla="*/ 106 h 106" name="T7"/>
                <a:gd fmla="*/ 91 w 105" name="T8"/>
                <a:gd fmla="*/ 91 h 106" name="T9"/>
                <a:gd fmla="*/ 89 w 105" name="T10"/>
                <a:gd fmla="*/ 24 h 106" name="T11"/>
                <a:gd fmla="*/ 73 w 105" name="T12"/>
                <a:gd fmla="*/ 7 h 106" name="T13"/>
                <a:gd fmla="*/ 24 w 105" name="T14"/>
                <a:gd fmla="*/ 13 h 106" name="T15"/>
                <a:gd fmla="*/ 40 w 105" name="T16"/>
                <a:gd fmla="*/ 48 h 106" name="T17"/>
                <a:gd fmla="*/ 33 w 105" name="T18"/>
                <a:gd fmla="*/ 61 h 106" name="T19"/>
                <a:gd fmla="*/ 37 w 105" name="T20"/>
                <a:gd fmla="*/ 76 h 106" name="T21"/>
                <a:gd fmla="*/ 41 w 105" name="T22"/>
                <a:gd fmla="*/ 72 h 10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05" w="105">
                  <a:moveTo>
                    <a:pt x="41" y="72"/>
                  </a:moveTo>
                  <a:cubicBezTo>
                    <a:pt x="41" y="72"/>
                    <a:pt x="41" y="63"/>
                    <a:pt x="50" y="64"/>
                  </a:cubicBezTo>
                  <a:cubicBezTo>
                    <a:pt x="59" y="65"/>
                    <a:pt x="62" y="81"/>
                    <a:pt x="54" y="86"/>
                  </a:cubicBezTo>
                  <a:cubicBezTo>
                    <a:pt x="46" y="91"/>
                    <a:pt x="52" y="106"/>
                    <a:pt x="63" y="106"/>
                  </a:cubicBezTo>
                  <a:cubicBezTo>
                    <a:pt x="73" y="105"/>
                    <a:pt x="84" y="105"/>
                    <a:pt x="91" y="91"/>
                  </a:cubicBezTo>
                  <a:cubicBezTo>
                    <a:pt x="99" y="77"/>
                    <a:pt x="105" y="42"/>
                    <a:pt x="89" y="24"/>
                  </a:cubicBezTo>
                  <a:cubicBezTo>
                    <a:pt x="89" y="24"/>
                    <a:pt x="92" y="14"/>
                    <a:pt x="73" y="7"/>
                  </a:cubicBezTo>
                  <a:cubicBezTo>
                    <a:pt x="54" y="0"/>
                    <a:pt x="30" y="21"/>
                    <a:pt x="24" y="13"/>
                  </a:cubicBezTo>
                  <a:cubicBezTo>
                    <a:pt x="21" y="7"/>
                    <a:pt x="0" y="43"/>
                    <a:pt x="40" y="48"/>
                  </a:cubicBezTo>
                  <a:cubicBezTo>
                    <a:pt x="40" y="48"/>
                    <a:pt x="32" y="55"/>
                    <a:pt x="33" y="61"/>
                  </a:cubicBezTo>
                  <a:cubicBezTo>
                    <a:pt x="35" y="67"/>
                    <a:pt x="39" y="70"/>
                    <a:pt x="37" y="76"/>
                  </a:cubicBezTo>
                  <a:cubicBezTo>
                    <a:pt x="37" y="76"/>
                    <a:pt x="40" y="81"/>
                    <a:pt x="41" y="72"/>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7" name="Oval 303"/>
            <p:cNvSpPr>
              <a:spLocks noChangeArrowheads="1"/>
            </p:cNvSpPr>
            <p:nvPr/>
          </p:nvSpPr>
          <p:spPr bwMode="auto">
            <a:xfrm>
              <a:off x="5992096" y="3366805"/>
              <a:ext cx="468681" cy="254427"/>
            </a:xfrm>
            <a:prstGeom prst="ellipse">
              <a:avLst/>
            </a:prstGeom>
            <a:solidFill>
              <a:srgbClr val="A7D4E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8" name="Freeform 304"/>
            <p:cNvSpPr/>
            <p:nvPr/>
          </p:nvSpPr>
          <p:spPr bwMode="auto">
            <a:xfrm>
              <a:off x="6070953" y="3396562"/>
              <a:ext cx="302039" cy="190448"/>
            </a:xfrm>
            <a:custGeom>
              <a:gdLst>
                <a:gd fmla="*/ 95 w 103" name="T0"/>
                <a:gd fmla="*/ 24 h 65" name="T1"/>
                <a:gd fmla="*/ 100 w 103" name="T2"/>
                <a:gd fmla="*/ 8 h 65" name="T3"/>
                <a:gd fmla="*/ 84 w 103" name="T4"/>
                <a:gd fmla="*/ 3 h 65" name="T5"/>
                <a:gd fmla="*/ 8 w 103" name="T6"/>
                <a:gd fmla="*/ 41 h 65" name="T7"/>
                <a:gd fmla="*/ 3 w 103" name="T8"/>
                <a:gd fmla="*/ 57 h 65" name="T9"/>
                <a:gd fmla="*/ 18 w 103" name="T10"/>
                <a:gd fmla="*/ 62 h 65" name="T11"/>
                <a:gd fmla="*/ 95 w 103" name="T12"/>
                <a:gd fmla="*/ 24 h 65" name="T13"/>
              </a:gdLst>
              <a:cxnLst>
                <a:cxn ang="0">
                  <a:pos x="T0" y="T1"/>
                </a:cxn>
                <a:cxn ang="0">
                  <a:pos x="T2" y="T3"/>
                </a:cxn>
                <a:cxn ang="0">
                  <a:pos x="T4" y="T5"/>
                </a:cxn>
                <a:cxn ang="0">
                  <a:pos x="T6" y="T7"/>
                </a:cxn>
                <a:cxn ang="0">
                  <a:pos x="T8" y="T9"/>
                </a:cxn>
                <a:cxn ang="0">
                  <a:pos x="T10" y="T11"/>
                </a:cxn>
                <a:cxn ang="0">
                  <a:pos x="T12" y="T13"/>
                </a:cxn>
              </a:cxnLst>
              <a:rect b="b" l="0" r="r" t="0"/>
              <a:pathLst>
                <a:path h="65" w="103">
                  <a:moveTo>
                    <a:pt x="95" y="24"/>
                  </a:moveTo>
                  <a:cubicBezTo>
                    <a:pt x="100" y="21"/>
                    <a:pt x="103" y="14"/>
                    <a:pt x="100" y="8"/>
                  </a:cubicBezTo>
                  <a:cubicBezTo>
                    <a:pt x="97" y="3"/>
                    <a:pt x="90" y="0"/>
                    <a:pt x="84" y="3"/>
                  </a:cubicBezTo>
                  <a:cubicBezTo>
                    <a:pt x="8" y="41"/>
                    <a:pt x="8" y="41"/>
                    <a:pt x="8" y="41"/>
                  </a:cubicBezTo>
                  <a:cubicBezTo>
                    <a:pt x="2" y="44"/>
                    <a:pt x="0" y="51"/>
                    <a:pt x="3" y="57"/>
                  </a:cubicBezTo>
                  <a:cubicBezTo>
                    <a:pt x="6" y="62"/>
                    <a:pt x="13" y="65"/>
                    <a:pt x="18" y="62"/>
                  </a:cubicBezTo>
                  <a:lnTo>
                    <a:pt x="95" y="24"/>
                  </a:ln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9" name="Freeform 305"/>
            <p:cNvSpPr/>
            <p:nvPr/>
          </p:nvSpPr>
          <p:spPr bwMode="auto">
            <a:xfrm>
              <a:off x="6076904" y="3396562"/>
              <a:ext cx="299063" cy="193424"/>
            </a:xfrm>
            <a:custGeom>
              <a:gdLst>
                <a:gd fmla="*/ 18 w 102" name="T0"/>
                <a:gd fmla="*/ 3 h 66" name="T1"/>
                <a:gd fmla="*/ 3 w 102" name="T2"/>
                <a:gd fmla="*/ 7 h 66" name="T3"/>
                <a:gd fmla="*/ 8 w 102" name="T4"/>
                <a:gd fmla="*/ 23 h 66" name="T5"/>
                <a:gd fmla="*/ 83 w 102" name="T6"/>
                <a:gd fmla="*/ 63 h 66" name="T7"/>
                <a:gd fmla="*/ 99 w 102" name="T8"/>
                <a:gd fmla="*/ 58 h 66" name="T9"/>
                <a:gd fmla="*/ 94 w 102" name="T10"/>
                <a:gd fmla="*/ 42 h 66" name="T11"/>
                <a:gd fmla="*/ 18 w 102" name="T12"/>
                <a:gd fmla="*/ 3 h 66" name="T13"/>
              </a:gdLst>
              <a:cxnLst>
                <a:cxn ang="0">
                  <a:pos x="T0" y="T1"/>
                </a:cxn>
                <a:cxn ang="0">
                  <a:pos x="T2" y="T3"/>
                </a:cxn>
                <a:cxn ang="0">
                  <a:pos x="T4" y="T5"/>
                </a:cxn>
                <a:cxn ang="0">
                  <a:pos x="T6" y="T7"/>
                </a:cxn>
                <a:cxn ang="0">
                  <a:pos x="T8" y="T9"/>
                </a:cxn>
                <a:cxn ang="0">
                  <a:pos x="T10" y="T11"/>
                </a:cxn>
                <a:cxn ang="0">
                  <a:pos x="T12" y="T13"/>
                </a:cxn>
              </a:cxnLst>
              <a:rect b="b" l="0" r="r" t="0"/>
              <a:pathLst>
                <a:path h="66" w="102">
                  <a:moveTo>
                    <a:pt x="18" y="3"/>
                  </a:moveTo>
                  <a:cubicBezTo>
                    <a:pt x="13" y="0"/>
                    <a:pt x="6" y="2"/>
                    <a:pt x="3" y="7"/>
                  </a:cubicBezTo>
                  <a:cubicBezTo>
                    <a:pt x="0" y="13"/>
                    <a:pt x="2" y="20"/>
                    <a:pt x="8" y="23"/>
                  </a:cubicBezTo>
                  <a:cubicBezTo>
                    <a:pt x="83" y="63"/>
                    <a:pt x="83" y="63"/>
                    <a:pt x="83" y="63"/>
                  </a:cubicBezTo>
                  <a:cubicBezTo>
                    <a:pt x="89" y="66"/>
                    <a:pt x="96" y="63"/>
                    <a:pt x="99" y="58"/>
                  </a:cubicBezTo>
                  <a:cubicBezTo>
                    <a:pt x="102" y="52"/>
                    <a:pt x="100" y="45"/>
                    <a:pt x="94" y="42"/>
                  </a:cubicBezTo>
                  <a:lnTo>
                    <a:pt x="18" y="3"/>
                  </a:ln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0" name="Freeform 306"/>
            <p:cNvSpPr/>
            <p:nvPr/>
          </p:nvSpPr>
          <p:spPr bwMode="auto">
            <a:xfrm>
              <a:off x="6188495" y="3197187"/>
              <a:ext cx="69931" cy="316917"/>
            </a:xfrm>
            <a:custGeom>
              <a:gdLst>
                <a:gd fmla="*/ 0 w 24" name="T0"/>
                <a:gd fmla="*/ 96 h 108" name="T1"/>
                <a:gd fmla="*/ 12 w 24" name="T2"/>
                <a:gd fmla="*/ 108 h 108" name="T3"/>
                <a:gd fmla="*/ 23 w 24" name="T4"/>
                <a:gd fmla="*/ 96 h 108" name="T5"/>
                <a:gd fmla="*/ 24 w 24" name="T6"/>
                <a:gd fmla="*/ 11 h 108" name="T7"/>
                <a:gd fmla="*/ 12 w 24" name="T8"/>
                <a:gd fmla="*/ 0 h 108" name="T9"/>
                <a:gd fmla="*/ 0 w 24" name="T10"/>
                <a:gd fmla="*/ 11 h 108" name="T11"/>
                <a:gd fmla="*/ 0 w 24" name="T12"/>
                <a:gd fmla="*/ 96 h 108" name="T13"/>
              </a:gdLst>
              <a:cxnLst>
                <a:cxn ang="0">
                  <a:pos x="T0" y="T1"/>
                </a:cxn>
                <a:cxn ang="0">
                  <a:pos x="T2" y="T3"/>
                </a:cxn>
                <a:cxn ang="0">
                  <a:pos x="T4" y="T5"/>
                </a:cxn>
                <a:cxn ang="0">
                  <a:pos x="T6" y="T7"/>
                </a:cxn>
                <a:cxn ang="0">
                  <a:pos x="T8" y="T9"/>
                </a:cxn>
                <a:cxn ang="0">
                  <a:pos x="T10" y="T11"/>
                </a:cxn>
                <a:cxn ang="0">
                  <a:pos x="T12" y="T13"/>
                </a:cxn>
              </a:cxnLst>
              <a:rect b="b" l="0" r="r" t="0"/>
              <a:pathLst>
                <a:path h="108" w="24">
                  <a:moveTo>
                    <a:pt x="0" y="96"/>
                  </a:moveTo>
                  <a:cubicBezTo>
                    <a:pt x="0" y="103"/>
                    <a:pt x="5" y="108"/>
                    <a:pt x="12" y="108"/>
                  </a:cubicBezTo>
                  <a:cubicBezTo>
                    <a:pt x="18" y="108"/>
                    <a:pt x="23" y="103"/>
                    <a:pt x="23" y="96"/>
                  </a:cubicBezTo>
                  <a:cubicBezTo>
                    <a:pt x="24" y="11"/>
                    <a:pt x="24" y="11"/>
                    <a:pt x="24" y="11"/>
                  </a:cubicBezTo>
                  <a:cubicBezTo>
                    <a:pt x="24" y="5"/>
                    <a:pt x="19" y="0"/>
                    <a:pt x="12" y="0"/>
                  </a:cubicBezTo>
                  <a:cubicBezTo>
                    <a:pt x="6" y="0"/>
                    <a:pt x="0" y="5"/>
                    <a:pt x="0" y="11"/>
                  </a:cubicBezTo>
                  <a:lnTo>
                    <a:pt x="0" y="96"/>
                  </a:ln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1" name="Freeform 307"/>
            <p:cNvSpPr/>
            <p:nvPr/>
          </p:nvSpPr>
          <p:spPr bwMode="auto">
            <a:xfrm>
              <a:off x="5998047" y="2985909"/>
              <a:ext cx="208302" cy="351138"/>
            </a:xfrm>
            <a:custGeom>
              <a:gdLst>
                <a:gd fmla="*/ 21 w 71" name="T0"/>
                <a:gd fmla="*/ 110 h 120" name="T1"/>
                <a:gd fmla="*/ 22 w 71" name="T2"/>
                <a:gd fmla="*/ 110 h 120" name="T3"/>
                <a:gd fmla="*/ 25 w 71" name="T4"/>
                <a:gd fmla="*/ 15 h 120" name="T5"/>
                <a:gd fmla="*/ 56 w 71" name="T6"/>
                <a:gd fmla="*/ 117 h 120" name="T7"/>
                <a:gd fmla="*/ 21 w 71" name="T8"/>
                <a:gd fmla="*/ 110 h 120" name="T9"/>
              </a:gdLst>
              <a:cxnLst>
                <a:cxn ang="0">
                  <a:pos x="T0" y="T1"/>
                </a:cxn>
                <a:cxn ang="0">
                  <a:pos x="T2" y="T3"/>
                </a:cxn>
                <a:cxn ang="0">
                  <a:pos x="T4" y="T5"/>
                </a:cxn>
                <a:cxn ang="0">
                  <a:pos x="T6" y="T7"/>
                </a:cxn>
                <a:cxn ang="0">
                  <a:pos x="T8" y="T9"/>
                </a:cxn>
              </a:cxnLst>
              <a:rect b="b" l="0" r="r" t="0"/>
              <a:pathLst>
                <a:path h="120" w="71">
                  <a:moveTo>
                    <a:pt x="21" y="110"/>
                  </a:moveTo>
                  <a:cubicBezTo>
                    <a:pt x="21" y="110"/>
                    <a:pt x="22" y="110"/>
                    <a:pt x="22" y="110"/>
                  </a:cubicBezTo>
                  <a:cubicBezTo>
                    <a:pt x="0" y="51"/>
                    <a:pt x="25" y="15"/>
                    <a:pt x="25" y="15"/>
                  </a:cubicBezTo>
                  <a:cubicBezTo>
                    <a:pt x="56" y="0"/>
                    <a:pt x="71" y="81"/>
                    <a:pt x="56" y="117"/>
                  </a:cubicBezTo>
                  <a:cubicBezTo>
                    <a:pt x="44" y="120"/>
                    <a:pt x="31" y="117"/>
                    <a:pt x="21" y="110"/>
                  </a:cubicBezTo>
                  <a:close/>
                </a:path>
              </a:pathLst>
            </a:custGeom>
            <a:solidFill>
              <a:srgbClr val="00122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2" name="Freeform 308"/>
            <p:cNvSpPr/>
            <p:nvPr/>
          </p:nvSpPr>
          <p:spPr bwMode="auto">
            <a:xfrm>
              <a:off x="6001023" y="3308777"/>
              <a:ext cx="160690" cy="81833"/>
            </a:xfrm>
            <a:custGeom>
              <a:gdLst>
                <a:gd fmla="*/ 20 w 55" name="T0"/>
                <a:gd fmla="*/ 0 h 28" name="T1"/>
                <a:gd fmla="*/ 55 w 55" name="T2"/>
                <a:gd fmla="*/ 7 h 28" name="T3"/>
                <a:gd fmla="*/ 48 w 55" name="T4"/>
                <a:gd fmla="*/ 19 h 28" name="T5"/>
                <a:gd fmla="*/ 2 w 55" name="T6"/>
                <a:gd fmla="*/ 9 h 28" name="T7"/>
                <a:gd fmla="*/ 20 w 55" name="T8"/>
                <a:gd fmla="*/ 0 h 28" name="T9"/>
              </a:gdLst>
              <a:cxnLst>
                <a:cxn ang="0">
                  <a:pos x="T0" y="T1"/>
                </a:cxn>
                <a:cxn ang="0">
                  <a:pos x="T2" y="T3"/>
                </a:cxn>
                <a:cxn ang="0">
                  <a:pos x="T4" y="T5"/>
                </a:cxn>
                <a:cxn ang="0">
                  <a:pos x="T6" y="T7"/>
                </a:cxn>
                <a:cxn ang="0">
                  <a:pos x="T8" y="T9"/>
                </a:cxn>
              </a:cxnLst>
              <a:rect b="b" l="0" r="r" t="0"/>
              <a:pathLst>
                <a:path h="28" w="55">
                  <a:moveTo>
                    <a:pt x="20" y="0"/>
                  </a:moveTo>
                  <a:cubicBezTo>
                    <a:pt x="30" y="7"/>
                    <a:pt x="43" y="10"/>
                    <a:pt x="55" y="7"/>
                  </a:cubicBezTo>
                  <a:cubicBezTo>
                    <a:pt x="53" y="12"/>
                    <a:pt x="51" y="16"/>
                    <a:pt x="48" y="19"/>
                  </a:cubicBezTo>
                  <a:cubicBezTo>
                    <a:pt x="38" y="28"/>
                    <a:pt x="7" y="23"/>
                    <a:pt x="2" y="9"/>
                  </a:cubicBezTo>
                  <a:cubicBezTo>
                    <a:pt x="0" y="5"/>
                    <a:pt x="16" y="1"/>
                    <a:pt x="20" y="0"/>
                  </a:cubicBez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3" name="Freeform 309"/>
            <p:cNvSpPr/>
            <p:nvPr/>
          </p:nvSpPr>
          <p:spPr bwMode="auto">
            <a:xfrm>
              <a:off x="5907286" y="3043936"/>
              <a:ext cx="163666" cy="364529"/>
            </a:xfrm>
            <a:custGeom>
              <a:gdLst>
                <a:gd fmla="*/ 22 w 56" name="T0"/>
                <a:gd fmla="*/ 116 h 124" name="T1"/>
                <a:gd fmla="*/ 22 w 56" name="T2"/>
                <a:gd fmla="*/ 116 h 124" name="T3"/>
                <a:gd fmla="*/ 10 w 56" name="T4"/>
                <a:gd fmla="*/ 14 h 124" name="T5"/>
                <a:gd fmla="*/ 41 w 56" name="T6"/>
                <a:gd fmla="*/ 117 h 124" name="T7"/>
                <a:gd fmla="*/ 22 w 56" name="T8"/>
                <a:gd fmla="*/ 116 h 124" name="T9"/>
              </a:gdLst>
              <a:cxnLst>
                <a:cxn ang="0">
                  <a:pos x="T0" y="T1"/>
                </a:cxn>
                <a:cxn ang="0">
                  <a:pos x="T2" y="T3"/>
                </a:cxn>
                <a:cxn ang="0">
                  <a:pos x="T4" y="T5"/>
                </a:cxn>
                <a:cxn ang="0">
                  <a:pos x="T6" y="T7"/>
                </a:cxn>
                <a:cxn ang="0">
                  <a:pos x="T8" y="T9"/>
                </a:cxn>
              </a:cxnLst>
              <a:rect b="b" l="0" r="r" t="0"/>
              <a:pathLst>
                <a:path h="124" w="56">
                  <a:moveTo>
                    <a:pt x="22" y="116"/>
                  </a:moveTo>
                  <a:cubicBezTo>
                    <a:pt x="22" y="116"/>
                    <a:pt x="22" y="116"/>
                    <a:pt x="22" y="116"/>
                  </a:cubicBezTo>
                  <a:cubicBezTo>
                    <a:pt x="0" y="57"/>
                    <a:pt x="10" y="14"/>
                    <a:pt x="10" y="14"/>
                  </a:cubicBezTo>
                  <a:cubicBezTo>
                    <a:pt x="41" y="0"/>
                    <a:pt x="56" y="81"/>
                    <a:pt x="41" y="117"/>
                  </a:cubicBezTo>
                  <a:cubicBezTo>
                    <a:pt x="29" y="119"/>
                    <a:pt x="32" y="124"/>
                    <a:pt x="22" y="116"/>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4" name="Freeform 310"/>
            <p:cNvSpPr/>
            <p:nvPr/>
          </p:nvSpPr>
          <p:spPr bwMode="auto">
            <a:xfrm>
              <a:off x="5874553" y="3384659"/>
              <a:ext cx="151763" cy="87785"/>
            </a:xfrm>
            <a:custGeom>
              <a:gdLst>
                <a:gd fmla="*/ 33 w 52" name="T0"/>
                <a:gd fmla="*/ 0 h 30" name="T1"/>
                <a:gd fmla="*/ 52 w 52" name="T2"/>
                <a:gd fmla="*/ 1 h 30" name="T3"/>
                <a:gd fmla="*/ 45 w 52" name="T4"/>
                <a:gd fmla="*/ 12 h 30" name="T5"/>
                <a:gd fmla="*/ 2 w 52" name="T6"/>
                <a:gd fmla="*/ 16 h 30" name="T7"/>
                <a:gd fmla="*/ 33 w 52" name="T8"/>
                <a:gd fmla="*/ 0 h 30" name="T9"/>
              </a:gdLst>
              <a:cxnLst>
                <a:cxn ang="0">
                  <a:pos x="T0" y="T1"/>
                </a:cxn>
                <a:cxn ang="0">
                  <a:pos x="T2" y="T3"/>
                </a:cxn>
                <a:cxn ang="0">
                  <a:pos x="T4" y="T5"/>
                </a:cxn>
                <a:cxn ang="0">
                  <a:pos x="T6" y="T7"/>
                </a:cxn>
                <a:cxn ang="0">
                  <a:pos x="T8" y="T9"/>
                </a:cxn>
              </a:cxnLst>
              <a:rect b="b" l="0" r="r" t="0"/>
              <a:pathLst>
                <a:path h="30" w="52">
                  <a:moveTo>
                    <a:pt x="33" y="0"/>
                  </a:moveTo>
                  <a:cubicBezTo>
                    <a:pt x="43" y="8"/>
                    <a:pt x="40" y="3"/>
                    <a:pt x="52" y="1"/>
                  </a:cubicBezTo>
                  <a:cubicBezTo>
                    <a:pt x="50" y="5"/>
                    <a:pt x="48" y="9"/>
                    <a:pt x="45" y="12"/>
                  </a:cubicBezTo>
                  <a:cubicBezTo>
                    <a:pt x="36" y="22"/>
                    <a:pt x="7" y="30"/>
                    <a:pt x="2" y="16"/>
                  </a:cubicBezTo>
                  <a:cubicBezTo>
                    <a:pt x="0" y="12"/>
                    <a:pt x="29" y="1"/>
                    <a:pt x="33" y="0"/>
                  </a:cubicBez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5" name="Freeform 311"/>
            <p:cNvSpPr/>
            <p:nvPr/>
          </p:nvSpPr>
          <p:spPr bwMode="auto">
            <a:xfrm>
              <a:off x="5947460" y="3133208"/>
              <a:ext cx="550513" cy="239548"/>
            </a:xfrm>
            <a:custGeom>
              <a:gdLst>
                <a:gd fmla="*/ 78 w 188" name="T0"/>
                <a:gd fmla="*/ 79 h 82" name="T1"/>
                <a:gd fmla="*/ 4 w 188" name="T2"/>
                <a:gd fmla="*/ 36 h 82" name="T3"/>
                <a:gd fmla="*/ 10 w 188" name="T4"/>
                <a:gd fmla="*/ 8 h 82" name="T5"/>
                <a:gd fmla="*/ 175 w 188" name="T6"/>
                <a:gd fmla="*/ 3 h 82" name="T7"/>
                <a:gd fmla="*/ 178 w 188" name="T8"/>
                <a:gd fmla="*/ 34 h 82" name="T9"/>
                <a:gd fmla="*/ 78 w 188" name="T10"/>
                <a:gd fmla="*/ 79 h 82" name="T11"/>
              </a:gdLst>
              <a:cxnLst>
                <a:cxn ang="0">
                  <a:pos x="T0" y="T1"/>
                </a:cxn>
                <a:cxn ang="0">
                  <a:pos x="T2" y="T3"/>
                </a:cxn>
                <a:cxn ang="0">
                  <a:pos x="T4" y="T5"/>
                </a:cxn>
                <a:cxn ang="0">
                  <a:pos x="T6" y="T7"/>
                </a:cxn>
                <a:cxn ang="0">
                  <a:pos x="T8" y="T9"/>
                </a:cxn>
                <a:cxn ang="0">
                  <a:pos x="T10" y="T11"/>
                </a:cxn>
              </a:cxnLst>
              <a:rect b="b" l="0" r="r" t="0"/>
              <a:pathLst>
                <a:path h="82" w="188">
                  <a:moveTo>
                    <a:pt x="78" y="79"/>
                  </a:moveTo>
                  <a:cubicBezTo>
                    <a:pt x="54" y="76"/>
                    <a:pt x="7" y="53"/>
                    <a:pt x="4" y="36"/>
                  </a:cubicBezTo>
                  <a:cubicBezTo>
                    <a:pt x="1" y="21"/>
                    <a:pt x="0" y="20"/>
                    <a:pt x="10" y="8"/>
                  </a:cubicBezTo>
                  <a:cubicBezTo>
                    <a:pt x="15" y="2"/>
                    <a:pt x="173" y="0"/>
                    <a:pt x="175" y="3"/>
                  </a:cubicBezTo>
                  <a:cubicBezTo>
                    <a:pt x="178" y="9"/>
                    <a:pt x="188" y="16"/>
                    <a:pt x="178" y="34"/>
                  </a:cubicBezTo>
                  <a:cubicBezTo>
                    <a:pt x="163" y="63"/>
                    <a:pt x="102" y="82"/>
                    <a:pt x="78" y="79"/>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6" name="Freeform 312"/>
            <p:cNvSpPr/>
            <p:nvPr/>
          </p:nvSpPr>
          <p:spPr bwMode="auto">
            <a:xfrm>
              <a:off x="5959363" y="3024594"/>
              <a:ext cx="538610" cy="312453"/>
            </a:xfrm>
            <a:custGeom>
              <a:gdLst>
                <a:gd fmla="*/ 74 w 184" name="T0"/>
                <a:gd fmla="*/ 102 h 107" name="T1"/>
                <a:gd fmla="*/ 0 w 184" name="T2"/>
                <a:gd fmla="*/ 56 h 107" name="T3"/>
                <a:gd fmla="*/ 105 w 184" name="T4"/>
                <a:gd fmla="*/ 2 h 107" name="T5"/>
                <a:gd fmla="*/ 174 w 184" name="T6"/>
                <a:gd fmla="*/ 54 h 107" name="T7"/>
                <a:gd fmla="*/ 74 w 184" name="T8"/>
                <a:gd fmla="*/ 102 h 107" name="T9"/>
              </a:gdLst>
              <a:cxnLst>
                <a:cxn ang="0">
                  <a:pos x="T0" y="T1"/>
                </a:cxn>
                <a:cxn ang="0">
                  <a:pos x="T2" y="T3"/>
                </a:cxn>
                <a:cxn ang="0">
                  <a:pos x="T4" y="T5"/>
                </a:cxn>
                <a:cxn ang="0">
                  <a:pos x="T6" y="T7"/>
                </a:cxn>
                <a:cxn ang="0">
                  <a:pos x="T8" y="T9"/>
                </a:cxn>
              </a:cxnLst>
              <a:rect b="b" l="0" r="r" t="0"/>
              <a:pathLst>
                <a:path h="107" w="184">
                  <a:moveTo>
                    <a:pt x="74" y="102"/>
                  </a:moveTo>
                  <a:cubicBezTo>
                    <a:pt x="74" y="102"/>
                    <a:pt x="0" y="76"/>
                    <a:pt x="0" y="56"/>
                  </a:cubicBezTo>
                  <a:cubicBezTo>
                    <a:pt x="0" y="36"/>
                    <a:pt x="88" y="0"/>
                    <a:pt x="105" y="2"/>
                  </a:cubicBezTo>
                  <a:cubicBezTo>
                    <a:pt x="122" y="5"/>
                    <a:pt x="184" y="35"/>
                    <a:pt x="174" y="54"/>
                  </a:cubicBezTo>
                  <a:cubicBezTo>
                    <a:pt x="159" y="82"/>
                    <a:pt x="103" y="107"/>
                    <a:pt x="74" y="102"/>
                  </a:cubicBezTo>
                  <a:close/>
                </a:path>
              </a:pathLst>
            </a:custGeom>
            <a:solidFill>
              <a:srgbClr val="06445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7" name="Freeform 313"/>
            <p:cNvSpPr/>
            <p:nvPr/>
          </p:nvSpPr>
          <p:spPr bwMode="auto">
            <a:xfrm>
              <a:off x="6200398" y="2749337"/>
              <a:ext cx="163666" cy="72906"/>
            </a:xfrm>
            <a:custGeom>
              <a:gdLst>
                <a:gd fmla="*/ 0 w 56" name="T0"/>
                <a:gd fmla="*/ 13 h 25" name="T1"/>
                <a:gd fmla="*/ 56 w 56" name="T2"/>
                <a:gd fmla="*/ 6 h 25" name="T3"/>
                <a:gd fmla="*/ 0 w 56" name="T4"/>
                <a:gd fmla="*/ 13 h 25" name="T5"/>
              </a:gdLst>
              <a:cxnLst>
                <a:cxn ang="0">
                  <a:pos x="T0" y="T1"/>
                </a:cxn>
                <a:cxn ang="0">
                  <a:pos x="T2" y="T3"/>
                </a:cxn>
                <a:cxn ang="0">
                  <a:pos x="T4" y="T5"/>
                </a:cxn>
              </a:cxnLst>
              <a:rect b="b" l="0" r="r" t="0"/>
              <a:pathLst>
                <a:path h="25" w="56">
                  <a:moveTo>
                    <a:pt x="0" y="13"/>
                  </a:moveTo>
                  <a:cubicBezTo>
                    <a:pt x="14" y="5"/>
                    <a:pt x="37" y="0"/>
                    <a:pt x="56" y="6"/>
                  </a:cubicBezTo>
                  <a:cubicBezTo>
                    <a:pt x="42" y="22"/>
                    <a:pt x="18" y="25"/>
                    <a:pt x="0" y="13"/>
                  </a:cubicBezTo>
                  <a:close/>
                </a:path>
              </a:pathLst>
            </a:custGeom>
            <a:solidFill>
              <a:srgbClr val="FBBF9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8" name="Freeform 314"/>
            <p:cNvSpPr/>
            <p:nvPr/>
          </p:nvSpPr>
          <p:spPr bwMode="auto">
            <a:xfrm>
              <a:off x="6103686" y="2765704"/>
              <a:ext cx="345187" cy="449338"/>
            </a:xfrm>
            <a:custGeom>
              <a:gdLst>
                <a:gd fmla="*/ 3 w 118" name="T0"/>
                <a:gd fmla="*/ 108 h 153" name="T1"/>
                <a:gd fmla="*/ 26 w 118" name="T2"/>
                <a:gd fmla="*/ 11 h 153" name="T3"/>
                <a:gd fmla="*/ 33 w 118" name="T4"/>
                <a:gd fmla="*/ 7 h 153" name="T5"/>
                <a:gd fmla="*/ 89 w 118" name="T6"/>
                <a:gd fmla="*/ 0 h 153" name="T7"/>
                <a:gd fmla="*/ 114 w 118" name="T8"/>
                <a:gd fmla="*/ 60 h 153" name="T9"/>
                <a:gd fmla="*/ 104 w 118" name="T10"/>
                <a:gd fmla="*/ 139 h 153" name="T11"/>
                <a:gd fmla="*/ 1 w 118" name="T12"/>
                <a:gd fmla="*/ 106 h 153" name="T13"/>
                <a:gd fmla="*/ 3 w 118" name="T14"/>
                <a:gd fmla="*/ 108 h 15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3" w="118">
                  <a:moveTo>
                    <a:pt x="3" y="108"/>
                  </a:moveTo>
                  <a:cubicBezTo>
                    <a:pt x="3" y="108"/>
                    <a:pt x="0" y="33"/>
                    <a:pt x="26" y="11"/>
                  </a:cubicBezTo>
                  <a:cubicBezTo>
                    <a:pt x="28" y="10"/>
                    <a:pt x="30" y="8"/>
                    <a:pt x="33" y="7"/>
                  </a:cubicBezTo>
                  <a:cubicBezTo>
                    <a:pt x="51" y="19"/>
                    <a:pt x="75" y="16"/>
                    <a:pt x="89" y="0"/>
                  </a:cubicBezTo>
                  <a:cubicBezTo>
                    <a:pt x="116" y="19"/>
                    <a:pt x="115" y="67"/>
                    <a:pt x="114" y="60"/>
                  </a:cubicBezTo>
                  <a:cubicBezTo>
                    <a:pt x="113" y="20"/>
                    <a:pt x="118" y="116"/>
                    <a:pt x="104" y="139"/>
                  </a:cubicBezTo>
                  <a:cubicBezTo>
                    <a:pt x="62" y="153"/>
                    <a:pt x="16" y="152"/>
                    <a:pt x="1" y="106"/>
                  </a:cubicBezTo>
                  <a:cubicBezTo>
                    <a:pt x="2" y="107"/>
                    <a:pt x="3" y="108"/>
                    <a:pt x="3" y="108"/>
                  </a:cubicBezTo>
                  <a:close/>
                </a:path>
              </a:pathLst>
            </a:custGeom>
            <a:solidFill>
              <a:srgbClr val="E4667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9" name="Freeform 315"/>
            <p:cNvSpPr/>
            <p:nvPr/>
          </p:nvSpPr>
          <p:spPr bwMode="auto">
            <a:xfrm>
              <a:off x="5889432" y="3024594"/>
              <a:ext cx="480584" cy="254427"/>
            </a:xfrm>
            <a:custGeom>
              <a:gdLst>
                <a:gd fmla="*/ 85 w 164" name="T0"/>
                <a:gd fmla="*/ 55 h 87" name="T1"/>
                <a:gd fmla="*/ 66 w 164" name="T2"/>
                <a:gd fmla="*/ 14 h 87" name="T3"/>
                <a:gd fmla="*/ 16 w 164" name="T4"/>
                <a:gd fmla="*/ 21 h 87" name="T5"/>
                <a:gd fmla="*/ 117 w 164" name="T6"/>
                <a:gd fmla="*/ 83 h 87" name="T7"/>
                <a:gd fmla="*/ 164 w 164" name="T8"/>
                <a:gd fmla="*/ 66 h 87" name="T9"/>
                <a:gd fmla="*/ 85 w 164" name="T10"/>
                <a:gd fmla="*/ 55 h 87" name="T11"/>
              </a:gdLst>
              <a:cxnLst>
                <a:cxn ang="0">
                  <a:pos x="T0" y="T1"/>
                </a:cxn>
                <a:cxn ang="0">
                  <a:pos x="T2" y="T3"/>
                </a:cxn>
                <a:cxn ang="0">
                  <a:pos x="T4" y="T5"/>
                </a:cxn>
                <a:cxn ang="0">
                  <a:pos x="T6" y="T7"/>
                </a:cxn>
                <a:cxn ang="0">
                  <a:pos x="T8" y="T9"/>
                </a:cxn>
                <a:cxn ang="0">
                  <a:pos x="T10" y="T11"/>
                </a:cxn>
              </a:cxnLst>
              <a:rect b="b" l="0" r="r" t="0"/>
              <a:pathLst>
                <a:path h="87" w="164">
                  <a:moveTo>
                    <a:pt x="85" y="55"/>
                  </a:moveTo>
                  <a:cubicBezTo>
                    <a:pt x="75" y="48"/>
                    <a:pt x="58" y="31"/>
                    <a:pt x="66" y="14"/>
                  </a:cubicBezTo>
                  <a:cubicBezTo>
                    <a:pt x="55" y="7"/>
                    <a:pt x="33" y="0"/>
                    <a:pt x="16" y="21"/>
                  </a:cubicBezTo>
                  <a:cubicBezTo>
                    <a:pt x="0" y="41"/>
                    <a:pt x="77" y="87"/>
                    <a:pt x="117" y="83"/>
                  </a:cubicBezTo>
                  <a:cubicBezTo>
                    <a:pt x="138" y="80"/>
                    <a:pt x="153" y="75"/>
                    <a:pt x="164" y="66"/>
                  </a:cubicBezTo>
                  <a:cubicBezTo>
                    <a:pt x="138" y="74"/>
                    <a:pt x="108" y="70"/>
                    <a:pt x="85" y="55"/>
                  </a:cubicBezTo>
                  <a:close/>
                </a:path>
              </a:pathLst>
            </a:custGeom>
            <a:solidFill>
              <a:srgbClr val="E4667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0" name="Freeform 316"/>
            <p:cNvSpPr/>
            <p:nvPr/>
          </p:nvSpPr>
          <p:spPr bwMode="auto">
            <a:xfrm>
              <a:off x="6059050" y="3064766"/>
              <a:ext cx="348162" cy="175569"/>
            </a:xfrm>
            <a:custGeom>
              <a:gdLst>
                <a:gd fmla="*/ 27 w 119" name="T0"/>
                <a:gd fmla="*/ 41 h 60" name="T1"/>
                <a:gd fmla="*/ 106 w 119" name="T2"/>
                <a:gd fmla="*/ 52 h 60" name="T3"/>
                <a:gd fmla="*/ 119 w 119" name="T4"/>
                <a:gd fmla="*/ 37 h 60" name="T5"/>
                <a:gd fmla="*/ 16 w 119" name="T6"/>
                <a:gd fmla="*/ 4 h 60" name="T7"/>
                <a:gd fmla="*/ 8 w 119" name="T8"/>
                <a:gd fmla="*/ 0 h 60" name="T9"/>
                <a:gd fmla="*/ 27 w 119" name="T10"/>
                <a:gd fmla="*/ 41 h 60" name="T11"/>
              </a:gdLst>
              <a:cxnLst>
                <a:cxn ang="0">
                  <a:pos x="T0" y="T1"/>
                </a:cxn>
                <a:cxn ang="0">
                  <a:pos x="T2" y="T3"/>
                </a:cxn>
                <a:cxn ang="0">
                  <a:pos x="T4" y="T5"/>
                </a:cxn>
                <a:cxn ang="0">
                  <a:pos x="T6" y="T7"/>
                </a:cxn>
                <a:cxn ang="0">
                  <a:pos x="T8" y="T9"/>
                </a:cxn>
                <a:cxn ang="0">
                  <a:pos x="T10" y="T11"/>
                </a:cxn>
              </a:cxnLst>
              <a:rect b="b" l="0" r="r" t="0"/>
              <a:pathLst>
                <a:path h="60" w="119">
                  <a:moveTo>
                    <a:pt x="27" y="41"/>
                  </a:moveTo>
                  <a:cubicBezTo>
                    <a:pt x="50" y="56"/>
                    <a:pt x="80" y="60"/>
                    <a:pt x="106" y="52"/>
                  </a:cubicBezTo>
                  <a:cubicBezTo>
                    <a:pt x="111" y="48"/>
                    <a:pt x="116" y="42"/>
                    <a:pt x="119" y="37"/>
                  </a:cubicBezTo>
                  <a:cubicBezTo>
                    <a:pt x="77" y="51"/>
                    <a:pt x="31" y="50"/>
                    <a:pt x="16" y="4"/>
                  </a:cubicBezTo>
                  <a:cubicBezTo>
                    <a:pt x="14" y="3"/>
                    <a:pt x="12" y="1"/>
                    <a:pt x="8" y="0"/>
                  </a:cubicBezTo>
                  <a:cubicBezTo>
                    <a:pt x="0" y="17"/>
                    <a:pt x="17" y="34"/>
                    <a:pt x="27" y="41"/>
                  </a:cubicBezTo>
                  <a:close/>
                </a:path>
              </a:pathLst>
            </a:custGeom>
            <a:solidFill>
              <a:srgbClr val="43BA8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1" name="Freeform 317"/>
            <p:cNvSpPr/>
            <p:nvPr/>
          </p:nvSpPr>
          <p:spPr bwMode="auto">
            <a:xfrm>
              <a:off x="6191471" y="2901100"/>
              <a:ext cx="345187" cy="330308"/>
            </a:xfrm>
            <a:custGeom>
              <a:gdLst>
                <a:gd fmla="*/ 14 w 118" name="T0"/>
                <a:gd fmla="*/ 47 h 113" name="T1"/>
                <a:gd fmla="*/ 96 w 118" name="T2"/>
                <a:gd fmla="*/ 1 h 113" name="T3"/>
                <a:gd fmla="*/ 113 w 118" name="T4"/>
                <a:gd fmla="*/ 11 h 113" name="T5"/>
                <a:gd fmla="*/ 105 w 118" name="T6"/>
                <a:gd fmla="*/ 67 h 113" name="T7"/>
                <a:gd fmla="*/ 26 w 118" name="T8"/>
                <a:gd fmla="*/ 109 h 113" name="T9"/>
                <a:gd fmla="*/ 7 w 118" name="T10"/>
                <a:gd fmla="*/ 98 h 113" name="T11"/>
                <a:gd fmla="*/ 14 w 118" name="T12"/>
                <a:gd fmla="*/ 47 h 113" name="T13"/>
              </a:gdLst>
              <a:cxnLst>
                <a:cxn ang="0">
                  <a:pos x="T0" y="T1"/>
                </a:cxn>
                <a:cxn ang="0">
                  <a:pos x="T2" y="T3"/>
                </a:cxn>
                <a:cxn ang="0">
                  <a:pos x="T4" y="T5"/>
                </a:cxn>
                <a:cxn ang="0">
                  <a:pos x="T6" y="T7"/>
                </a:cxn>
                <a:cxn ang="0">
                  <a:pos x="T8" y="T9"/>
                </a:cxn>
                <a:cxn ang="0">
                  <a:pos x="T10" y="T11"/>
                </a:cxn>
                <a:cxn ang="0">
                  <a:pos x="T12" y="T13"/>
                </a:cxn>
              </a:cxnLst>
              <a:rect b="b" l="0" r="r" t="0"/>
              <a:pathLst>
                <a:path h="113" w="118">
                  <a:moveTo>
                    <a:pt x="14" y="47"/>
                  </a:moveTo>
                  <a:cubicBezTo>
                    <a:pt x="20" y="36"/>
                    <a:pt x="76" y="0"/>
                    <a:pt x="96" y="1"/>
                  </a:cubicBezTo>
                  <a:cubicBezTo>
                    <a:pt x="104" y="1"/>
                    <a:pt x="108" y="1"/>
                    <a:pt x="113" y="11"/>
                  </a:cubicBezTo>
                  <a:cubicBezTo>
                    <a:pt x="118" y="20"/>
                    <a:pt x="115" y="49"/>
                    <a:pt x="105" y="67"/>
                  </a:cubicBezTo>
                  <a:cubicBezTo>
                    <a:pt x="95" y="84"/>
                    <a:pt x="53" y="113"/>
                    <a:pt x="26" y="109"/>
                  </a:cubicBezTo>
                  <a:cubicBezTo>
                    <a:pt x="11" y="107"/>
                    <a:pt x="9" y="103"/>
                    <a:pt x="7" y="98"/>
                  </a:cubicBezTo>
                  <a:cubicBezTo>
                    <a:pt x="0" y="82"/>
                    <a:pt x="8" y="58"/>
                    <a:pt x="14" y="47"/>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2" name="Freeform 318"/>
            <p:cNvSpPr/>
            <p:nvPr/>
          </p:nvSpPr>
          <p:spPr bwMode="auto">
            <a:xfrm>
              <a:off x="6325379" y="3046912"/>
              <a:ext cx="105639" cy="290136"/>
            </a:xfrm>
            <a:custGeom>
              <a:gdLst>
                <a:gd fmla="*/ 0 w 36" name="T0"/>
                <a:gd fmla="*/ 98 h 99" name="T1"/>
                <a:gd fmla="*/ 14 w 36" name="T2"/>
                <a:gd fmla="*/ 66 h 99" name="T3"/>
                <a:gd fmla="*/ 14 w 36" name="T4"/>
                <a:gd fmla="*/ 18 h 99" name="T5"/>
                <a:gd fmla="*/ 24 w 36" name="T6"/>
                <a:gd fmla="*/ 1 h 99" name="T7"/>
                <a:gd fmla="*/ 34 w 36" name="T8"/>
                <a:gd fmla="*/ 18 h 99" name="T9"/>
                <a:gd fmla="*/ 29 w 36" name="T10"/>
                <a:gd fmla="*/ 83 h 99" name="T11"/>
                <a:gd fmla="*/ 0 w 36" name="T12"/>
                <a:gd fmla="*/ 98 h 99" name="T13"/>
              </a:gdLst>
              <a:cxnLst>
                <a:cxn ang="0">
                  <a:pos x="T0" y="T1"/>
                </a:cxn>
                <a:cxn ang="0">
                  <a:pos x="T2" y="T3"/>
                </a:cxn>
                <a:cxn ang="0">
                  <a:pos x="T4" y="T5"/>
                </a:cxn>
                <a:cxn ang="0">
                  <a:pos x="T6" y="T7"/>
                </a:cxn>
                <a:cxn ang="0">
                  <a:pos x="T8" y="T9"/>
                </a:cxn>
                <a:cxn ang="0">
                  <a:pos x="T10" y="T11"/>
                </a:cxn>
                <a:cxn ang="0">
                  <a:pos x="T12" y="T13"/>
                </a:cxn>
              </a:cxnLst>
              <a:rect b="b" l="0" r="r" t="0"/>
              <a:pathLst>
                <a:path h="99" w="36">
                  <a:moveTo>
                    <a:pt x="0" y="98"/>
                  </a:moveTo>
                  <a:cubicBezTo>
                    <a:pt x="0" y="98"/>
                    <a:pt x="14" y="91"/>
                    <a:pt x="14" y="66"/>
                  </a:cubicBezTo>
                  <a:cubicBezTo>
                    <a:pt x="13" y="41"/>
                    <a:pt x="14" y="18"/>
                    <a:pt x="14" y="18"/>
                  </a:cubicBezTo>
                  <a:cubicBezTo>
                    <a:pt x="14" y="18"/>
                    <a:pt x="13" y="3"/>
                    <a:pt x="24" y="1"/>
                  </a:cubicBezTo>
                  <a:cubicBezTo>
                    <a:pt x="34" y="0"/>
                    <a:pt x="33" y="7"/>
                    <a:pt x="34" y="18"/>
                  </a:cubicBezTo>
                  <a:cubicBezTo>
                    <a:pt x="35" y="29"/>
                    <a:pt x="36" y="62"/>
                    <a:pt x="29" y="83"/>
                  </a:cubicBezTo>
                  <a:cubicBezTo>
                    <a:pt x="25" y="97"/>
                    <a:pt x="8" y="99"/>
                    <a:pt x="0" y="98"/>
                  </a:cubicBez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3" name="Freeform 319"/>
            <p:cNvSpPr/>
            <p:nvPr/>
          </p:nvSpPr>
          <p:spPr bwMode="auto">
            <a:xfrm>
              <a:off x="5844796" y="2795461"/>
              <a:ext cx="416605" cy="337748"/>
            </a:xfrm>
            <a:custGeom>
              <a:gdLst>
                <a:gd fmla="*/ 119 w 142" name="T0"/>
                <a:gd fmla="*/ 3 h 115" name="T1"/>
                <a:gd fmla="*/ 91 w 142" name="T2"/>
                <a:gd fmla="*/ 51 h 115" name="T3"/>
                <a:gd fmla="*/ 65 w 142" name="T4"/>
                <a:gd fmla="*/ 84 h 115" name="T5"/>
                <a:gd fmla="*/ 5 w 142" name="T6"/>
                <a:gd fmla="*/ 74 h 115" name="T7"/>
                <a:gd fmla="*/ 67 w 142" name="T8"/>
                <a:gd fmla="*/ 112 h 115" name="T9"/>
                <a:gd fmla="*/ 117 w 142" name="T10"/>
                <a:gd fmla="*/ 71 h 115" name="T11"/>
                <a:gd fmla="*/ 131 w 142" name="T12"/>
                <a:gd fmla="*/ 38 h 115" name="T13"/>
                <a:gd fmla="*/ 119 w 142" name="T14"/>
                <a:gd fmla="*/ 3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142">
                  <a:moveTo>
                    <a:pt x="119" y="3"/>
                  </a:moveTo>
                  <a:cubicBezTo>
                    <a:pt x="103" y="0"/>
                    <a:pt x="91" y="50"/>
                    <a:pt x="91" y="51"/>
                  </a:cubicBezTo>
                  <a:cubicBezTo>
                    <a:pt x="85" y="65"/>
                    <a:pt x="65" y="84"/>
                    <a:pt x="65" y="84"/>
                  </a:cubicBezTo>
                  <a:cubicBezTo>
                    <a:pt x="65" y="84"/>
                    <a:pt x="15" y="63"/>
                    <a:pt x="5" y="74"/>
                  </a:cubicBezTo>
                  <a:cubicBezTo>
                    <a:pt x="0" y="78"/>
                    <a:pt x="8" y="103"/>
                    <a:pt x="67" y="112"/>
                  </a:cubicBezTo>
                  <a:cubicBezTo>
                    <a:pt x="89" y="115"/>
                    <a:pt x="106" y="94"/>
                    <a:pt x="117" y="71"/>
                  </a:cubicBezTo>
                  <a:cubicBezTo>
                    <a:pt x="126" y="54"/>
                    <a:pt x="131" y="38"/>
                    <a:pt x="131" y="38"/>
                  </a:cubicBezTo>
                  <a:cubicBezTo>
                    <a:pt x="131" y="38"/>
                    <a:pt x="142" y="8"/>
                    <a:pt x="119" y="3"/>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4" name="Freeform 320"/>
            <p:cNvSpPr/>
            <p:nvPr/>
          </p:nvSpPr>
          <p:spPr bwMode="auto">
            <a:xfrm>
              <a:off x="5713863" y="2942760"/>
              <a:ext cx="224669" cy="107127"/>
            </a:xfrm>
            <a:custGeom>
              <a:gdLst>
                <a:gd fmla="*/ 58 w 77" name="T0"/>
                <a:gd fmla="*/ 19 h 37" name="T1"/>
                <a:gd fmla="*/ 17 w 77" name="T2"/>
                <a:gd fmla="*/ 9 h 37" name="T3"/>
                <a:gd fmla="*/ 54 w 77" name="T4"/>
                <a:gd fmla="*/ 35 h 37" name="T5"/>
                <a:gd fmla="*/ 58 w 77" name="T6"/>
                <a:gd fmla="*/ 19 h 37" name="T7"/>
              </a:gdLst>
              <a:cxnLst>
                <a:cxn ang="0">
                  <a:pos x="T0" y="T1"/>
                </a:cxn>
                <a:cxn ang="0">
                  <a:pos x="T2" y="T3"/>
                </a:cxn>
                <a:cxn ang="0">
                  <a:pos x="T4" y="T5"/>
                </a:cxn>
                <a:cxn ang="0">
                  <a:pos x="T6" y="T7"/>
                </a:cxn>
              </a:cxnLst>
              <a:rect b="b" l="0" r="r" t="0"/>
              <a:pathLst>
                <a:path h="37" w="77">
                  <a:moveTo>
                    <a:pt x="58" y="19"/>
                  </a:moveTo>
                  <a:cubicBezTo>
                    <a:pt x="58" y="19"/>
                    <a:pt x="33" y="0"/>
                    <a:pt x="17" y="9"/>
                  </a:cubicBezTo>
                  <a:cubicBezTo>
                    <a:pt x="0" y="17"/>
                    <a:pt x="21" y="33"/>
                    <a:pt x="54" y="35"/>
                  </a:cubicBezTo>
                  <a:cubicBezTo>
                    <a:pt x="77" y="37"/>
                    <a:pt x="58" y="19"/>
                    <a:pt x="58" y="19"/>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5" name="Freeform 321"/>
            <p:cNvSpPr/>
            <p:nvPr/>
          </p:nvSpPr>
          <p:spPr bwMode="auto">
            <a:xfrm>
              <a:off x="6097734" y="2450275"/>
              <a:ext cx="330308" cy="383871"/>
            </a:xfrm>
            <a:custGeom>
              <a:gdLst>
                <a:gd fmla="*/ 93 w 113" name="T0"/>
                <a:gd fmla="*/ 97 h 131" name="T1"/>
                <a:gd fmla="*/ 83 w 113" name="T2"/>
                <a:gd fmla="*/ 26 h 131" name="T3"/>
                <a:gd fmla="*/ 33 w 113" name="T4"/>
                <a:gd fmla="*/ 104 h 131" name="T5"/>
                <a:gd fmla="*/ 93 w 113" name="T6"/>
                <a:gd fmla="*/ 97 h 131" name="T7"/>
              </a:gdLst>
              <a:cxnLst>
                <a:cxn ang="0">
                  <a:pos x="T0" y="T1"/>
                </a:cxn>
                <a:cxn ang="0">
                  <a:pos x="T2" y="T3"/>
                </a:cxn>
                <a:cxn ang="0">
                  <a:pos x="T4" y="T5"/>
                </a:cxn>
                <a:cxn ang="0">
                  <a:pos x="T6" y="T7"/>
                </a:cxn>
              </a:cxnLst>
              <a:rect b="b" l="0" r="r" t="0"/>
              <a:pathLst>
                <a:path h="131" w="113">
                  <a:moveTo>
                    <a:pt x="93" y="97"/>
                  </a:moveTo>
                  <a:cubicBezTo>
                    <a:pt x="93" y="97"/>
                    <a:pt x="113" y="52"/>
                    <a:pt x="83" y="26"/>
                  </a:cubicBezTo>
                  <a:cubicBezTo>
                    <a:pt x="53" y="0"/>
                    <a:pt x="0" y="51"/>
                    <a:pt x="33" y="104"/>
                  </a:cubicBezTo>
                  <a:cubicBezTo>
                    <a:pt x="49" y="131"/>
                    <a:pt x="88" y="116"/>
                    <a:pt x="93" y="97"/>
                  </a:cubicBez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6" name="Freeform 322"/>
            <p:cNvSpPr/>
            <p:nvPr/>
          </p:nvSpPr>
          <p:spPr bwMode="auto">
            <a:xfrm>
              <a:off x="6117077" y="2466641"/>
              <a:ext cx="319893" cy="383871"/>
            </a:xfrm>
            <a:custGeom>
              <a:gdLst>
                <a:gd fmla="*/ 38 w 109" name="T0"/>
                <a:gd fmla="*/ 63 h 131" name="T1"/>
                <a:gd fmla="*/ 24 w 109" name="T2"/>
                <a:gd fmla="*/ 109 h 131" name="T3"/>
                <a:gd fmla="*/ 64 w 109" name="T4"/>
                <a:gd fmla="*/ 127 h 131" name="T5"/>
                <a:gd fmla="*/ 109 w 109" name="T6"/>
                <a:gd fmla="*/ 104 h 131" name="T7"/>
                <a:gd fmla="*/ 99 w 109" name="T8"/>
                <a:gd fmla="*/ 79 h 131" name="T9"/>
                <a:gd fmla="*/ 68 w 109" name="T10"/>
                <a:gd fmla="*/ 12 h 131" name="T11"/>
                <a:gd fmla="*/ 16 w 109" name="T12"/>
                <a:gd fmla="*/ 26 h 131" name="T13"/>
                <a:gd fmla="*/ 7 w 109" name="T14"/>
                <a:gd fmla="*/ 64 h 131" name="T15"/>
                <a:gd fmla="*/ 38 w 109" name="T16"/>
                <a:gd fmla="*/ 63 h 13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1" w="109">
                  <a:moveTo>
                    <a:pt x="38" y="63"/>
                  </a:moveTo>
                  <a:cubicBezTo>
                    <a:pt x="38" y="63"/>
                    <a:pt x="44" y="106"/>
                    <a:pt x="24" y="109"/>
                  </a:cubicBezTo>
                  <a:cubicBezTo>
                    <a:pt x="24" y="109"/>
                    <a:pt x="41" y="124"/>
                    <a:pt x="64" y="127"/>
                  </a:cubicBezTo>
                  <a:cubicBezTo>
                    <a:pt x="97" y="131"/>
                    <a:pt x="109" y="104"/>
                    <a:pt x="109" y="104"/>
                  </a:cubicBezTo>
                  <a:cubicBezTo>
                    <a:pt x="109" y="104"/>
                    <a:pt x="96" y="97"/>
                    <a:pt x="99" y="79"/>
                  </a:cubicBezTo>
                  <a:cubicBezTo>
                    <a:pt x="102" y="62"/>
                    <a:pt x="105" y="17"/>
                    <a:pt x="68" y="12"/>
                  </a:cubicBezTo>
                  <a:cubicBezTo>
                    <a:pt x="68" y="12"/>
                    <a:pt x="35" y="0"/>
                    <a:pt x="16" y="26"/>
                  </a:cubicBezTo>
                  <a:cubicBezTo>
                    <a:pt x="0" y="47"/>
                    <a:pt x="7" y="64"/>
                    <a:pt x="7" y="64"/>
                  </a:cubicBezTo>
                  <a:cubicBezTo>
                    <a:pt x="7" y="64"/>
                    <a:pt x="21" y="73"/>
                    <a:pt x="38" y="63"/>
                  </a:cubicBez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7" name="Freeform 323"/>
            <p:cNvSpPr/>
            <p:nvPr/>
          </p:nvSpPr>
          <p:spPr bwMode="auto">
            <a:xfrm>
              <a:off x="6216764" y="2668992"/>
              <a:ext cx="47612" cy="71418"/>
            </a:xfrm>
            <a:custGeom>
              <a:gdLst>
                <a:gd fmla="*/ 2 w 16" name="T0"/>
                <a:gd fmla="*/ 7 h 24" name="T1"/>
                <a:gd fmla="*/ 11 w 16" name="T2"/>
                <a:gd fmla="*/ 4 h 24" name="T3"/>
                <a:gd fmla="*/ 0 w 16" name="T4"/>
                <a:gd fmla="*/ 21 h 24" name="T5"/>
                <a:gd fmla="*/ 2 w 16" name="T6"/>
                <a:gd fmla="*/ 7 h 24" name="T7"/>
              </a:gdLst>
              <a:cxnLst>
                <a:cxn ang="0">
                  <a:pos x="T0" y="T1"/>
                </a:cxn>
                <a:cxn ang="0">
                  <a:pos x="T2" y="T3"/>
                </a:cxn>
                <a:cxn ang="0">
                  <a:pos x="T4" y="T5"/>
                </a:cxn>
                <a:cxn ang="0">
                  <a:pos x="T6" y="T7"/>
                </a:cxn>
              </a:cxnLst>
              <a:rect b="b" l="0" r="r" t="0"/>
              <a:pathLst>
                <a:path h="24" w="16">
                  <a:moveTo>
                    <a:pt x="2" y="7"/>
                  </a:moveTo>
                  <a:cubicBezTo>
                    <a:pt x="2" y="7"/>
                    <a:pt x="5" y="0"/>
                    <a:pt x="11" y="4"/>
                  </a:cubicBezTo>
                  <a:cubicBezTo>
                    <a:pt x="16" y="8"/>
                    <a:pt x="15" y="24"/>
                    <a:pt x="0" y="21"/>
                  </a:cubicBezTo>
                  <a:lnTo>
                    <a:pt x="2" y="7"/>
                  </a:lnTo>
                  <a:close/>
                </a:path>
              </a:pathLst>
            </a:custGeom>
            <a:solidFill>
              <a:srgbClr val="FED9B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8" name="Freeform 324"/>
            <p:cNvSpPr/>
            <p:nvPr/>
          </p:nvSpPr>
          <p:spPr bwMode="auto">
            <a:xfrm>
              <a:off x="6197422" y="2649650"/>
              <a:ext cx="49100" cy="78858"/>
            </a:xfrm>
            <a:custGeom>
              <a:gdLst>
                <a:gd fmla="*/ 11 w 17" name="T0"/>
                <a:gd fmla="*/ 11 h 27" name="T1"/>
                <a:gd fmla="*/ 3 w 17" name="T2"/>
                <a:gd fmla="*/ 27 h 27" name="T3"/>
                <a:gd fmla="*/ 5 w 17" name="T4"/>
                <a:gd fmla="*/ 13 h 27" name="T5"/>
                <a:gd fmla="*/ 9 w 17" name="T6"/>
                <a:gd fmla="*/ 0 h 27" name="T7"/>
                <a:gd fmla="*/ 11 w 17" name="T8"/>
                <a:gd fmla="*/ 11 h 27" name="T9"/>
              </a:gdLst>
              <a:cxnLst>
                <a:cxn ang="0">
                  <a:pos x="T0" y="T1"/>
                </a:cxn>
                <a:cxn ang="0">
                  <a:pos x="T2" y="T3"/>
                </a:cxn>
                <a:cxn ang="0">
                  <a:pos x="T4" y="T5"/>
                </a:cxn>
                <a:cxn ang="0">
                  <a:pos x="T6" y="T7"/>
                </a:cxn>
                <a:cxn ang="0">
                  <a:pos x="T8" y="T9"/>
                </a:cxn>
              </a:cxnLst>
              <a:rect b="b" l="0" r="r" t="0"/>
              <a:pathLst>
                <a:path h="27" w="17">
                  <a:moveTo>
                    <a:pt x="11" y="11"/>
                  </a:moveTo>
                  <a:cubicBezTo>
                    <a:pt x="11" y="11"/>
                    <a:pt x="10" y="25"/>
                    <a:pt x="3" y="27"/>
                  </a:cubicBezTo>
                  <a:cubicBezTo>
                    <a:pt x="3" y="27"/>
                    <a:pt x="8" y="20"/>
                    <a:pt x="5" y="13"/>
                  </a:cubicBezTo>
                  <a:cubicBezTo>
                    <a:pt x="0" y="3"/>
                    <a:pt x="9" y="0"/>
                    <a:pt x="9" y="0"/>
                  </a:cubicBezTo>
                  <a:cubicBezTo>
                    <a:pt x="9" y="0"/>
                    <a:pt x="17" y="2"/>
                    <a:pt x="11" y="11"/>
                  </a:cubicBez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9" name="Freeform 325"/>
            <p:cNvSpPr/>
            <p:nvPr/>
          </p:nvSpPr>
          <p:spPr bwMode="auto">
            <a:xfrm>
              <a:off x="6203374" y="2619892"/>
              <a:ext cx="75882" cy="49100"/>
            </a:xfrm>
            <a:custGeom>
              <a:gdLst>
                <a:gd fmla="*/ 14 w 26" name="T0"/>
                <a:gd fmla="*/ 15 h 17" name="T1"/>
                <a:gd fmla="*/ 1 w 26" name="T2"/>
                <a:gd fmla="*/ 5 h 17" name="T3"/>
                <a:gd fmla="*/ 14 w 26" name="T4"/>
                <a:gd fmla="*/ 15 h 17" name="T5"/>
              </a:gdLst>
              <a:cxnLst>
                <a:cxn ang="0">
                  <a:pos x="T0" y="T1"/>
                </a:cxn>
                <a:cxn ang="0">
                  <a:pos x="T2" y="T3"/>
                </a:cxn>
                <a:cxn ang="0">
                  <a:pos x="T4" y="T5"/>
                </a:cxn>
              </a:cxnLst>
              <a:rect b="b" l="0" r="r" t="0"/>
              <a:pathLst>
                <a:path h="17" w="26">
                  <a:moveTo>
                    <a:pt x="14" y="15"/>
                  </a:moveTo>
                  <a:cubicBezTo>
                    <a:pt x="14" y="15"/>
                    <a:pt x="1" y="10"/>
                    <a:pt x="1" y="5"/>
                  </a:cubicBezTo>
                  <a:cubicBezTo>
                    <a:pt x="0" y="0"/>
                    <a:pt x="26" y="17"/>
                    <a:pt x="14" y="15"/>
                  </a:cubicBezTo>
                  <a:close/>
                </a:path>
              </a:pathLst>
            </a:custGeom>
            <a:solidFill>
              <a:srgbClr val="43BA8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0" name="Freeform 326"/>
            <p:cNvSpPr/>
            <p:nvPr/>
          </p:nvSpPr>
          <p:spPr bwMode="auto">
            <a:xfrm>
              <a:off x="5297258" y="2892173"/>
              <a:ext cx="290136" cy="138373"/>
            </a:xfrm>
            <a:custGeom>
              <a:gdLst>
                <a:gd fmla="*/ 85 w 195" name="T0"/>
                <a:gd fmla="*/ 0 h 93" name="T1"/>
                <a:gd fmla="*/ 195 w 195" name="T2"/>
                <a:gd fmla="*/ 51 h 93" name="T3"/>
                <a:gd fmla="*/ 107 w 195" name="T4"/>
                <a:gd fmla="*/ 93 h 93" name="T5"/>
                <a:gd fmla="*/ 0 w 195" name="T6"/>
                <a:gd fmla="*/ 41 h 93" name="T7"/>
                <a:gd fmla="*/ 85 w 195" name="T8"/>
                <a:gd fmla="*/ 0 h 93" name="T9"/>
              </a:gdLst>
              <a:cxnLst>
                <a:cxn ang="0">
                  <a:pos x="T0" y="T1"/>
                </a:cxn>
                <a:cxn ang="0">
                  <a:pos x="T2" y="T3"/>
                </a:cxn>
                <a:cxn ang="0">
                  <a:pos x="T4" y="T5"/>
                </a:cxn>
                <a:cxn ang="0">
                  <a:pos x="T6" y="T7"/>
                </a:cxn>
                <a:cxn ang="0">
                  <a:pos x="T8" y="T9"/>
                </a:cxn>
              </a:cxnLst>
              <a:rect b="b" l="0" r="r" t="0"/>
              <a:pathLst>
                <a:path h="93" w="195">
                  <a:moveTo>
                    <a:pt x="85" y="0"/>
                  </a:moveTo>
                  <a:lnTo>
                    <a:pt x="195" y="51"/>
                  </a:lnTo>
                  <a:lnTo>
                    <a:pt x="107" y="93"/>
                  </a:lnTo>
                  <a:lnTo>
                    <a:pt x="0" y="41"/>
                  </a:lnTo>
                  <a:lnTo>
                    <a:pt x="85" y="0"/>
                  </a:lnTo>
                  <a:close/>
                </a:path>
              </a:pathLst>
            </a:custGeom>
            <a:solidFill>
              <a:srgbClr val="FCB24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1" name="Freeform 327"/>
            <p:cNvSpPr/>
            <p:nvPr/>
          </p:nvSpPr>
          <p:spPr bwMode="auto">
            <a:xfrm>
              <a:off x="5297258" y="2886221"/>
              <a:ext cx="261866" cy="123494"/>
            </a:xfrm>
            <a:custGeom>
              <a:gdLst>
                <a:gd fmla="*/ 75 w 176" name="T0"/>
                <a:gd fmla="*/ 0 h 83" name="T1"/>
                <a:gd fmla="*/ 0 w 176" name="T2"/>
                <a:gd fmla="*/ 36 h 83" name="T3"/>
                <a:gd fmla="*/ 101 w 176" name="T4"/>
                <a:gd fmla="*/ 83 h 83" name="T5"/>
                <a:gd fmla="*/ 176 w 176" name="T6"/>
                <a:gd fmla="*/ 45 h 83" name="T7"/>
                <a:gd fmla="*/ 75 w 176" name="T8"/>
                <a:gd fmla="*/ 0 h 83" name="T9"/>
              </a:gdLst>
              <a:cxnLst>
                <a:cxn ang="0">
                  <a:pos x="T0" y="T1"/>
                </a:cxn>
                <a:cxn ang="0">
                  <a:pos x="T2" y="T3"/>
                </a:cxn>
                <a:cxn ang="0">
                  <a:pos x="T4" y="T5"/>
                </a:cxn>
                <a:cxn ang="0">
                  <a:pos x="T6" y="T7"/>
                </a:cxn>
                <a:cxn ang="0">
                  <a:pos x="T8" y="T9"/>
                </a:cxn>
              </a:cxnLst>
              <a:rect b="b" l="0" r="r" t="0"/>
              <a:pathLst>
                <a:path h="83" w="176">
                  <a:moveTo>
                    <a:pt x="75" y="0"/>
                  </a:moveTo>
                  <a:lnTo>
                    <a:pt x="0" y="36"/>
                  </a:lnTo>
                  <a:lnTo>
                    <a:pt x="101" y="83"/>
                  </a:lnTo>
                  <a:lnTo>
                    <a:pt x="176" y="45"/>
                  </a:lnTo>
                  <a:lnTo>
                    <a:pt x="75" y="0"/>
                  </a:lnTo>
                  <a:close/>
                </a:path>
              </a:pathLst>
            </a:custGeom>
            <a:solidFill>
              <a:srgbClr val="F3724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2" name="Freeform 328"/>
            <p:cNvSpPr/>
            <p:nvPr/>
          </p:nvSpPr>
          <p:spPr bwMode="auto">
            <a:xfrm>
              <a:off x="5297258" y="2939785"/>
              <a:ext cx="150276" cy="84809"/>
            </a:xfrm>
            <a:custGeom>
              <a:gdLst>
                <a:gd fmla="*/ 101 w 101" name="T0"/>
                <a:gd fmla="*/ 57 h 57" name="T1"/>
                <a:gd fmla="*/ 0 w 101" name="T2"/>
                <a:gd fmla="*/ 9 h 57" name="T3"/>
                <a:gd fmla="*/ 0 w 101" name="T4"/>
                <a:gd fmla="*/ 0 h 57" name="T5"/>
                <a:gd fmla="*/ 101 w 101" name="T6"/>
                <a:gd fmla="*/ 47 h 57" name="T7"/>
                <a:gd fmla="*/ 101 w 101" name="T8"/>
                <a:gd fmla="*/ 57 h 57" name="T9"/>
              </a:gdLst>
              <a:cxnLst>
                <a:cxn ang="0">
                  <a:pos x="T0" y="T1"/>
                </a:cxn>
                <a:cxn ang="0">
                  <a:pos x="T2" y="T3"/>
                </a:cxn>
                <a:cxn ang="0">
                  <a:pos x="T4" y="T5"/>
                </a:cxn>
                <a:cxn ang="0">
                  <a:pos x="T6" y="T7"/>
                </a:cxn>
                <a:cxn ang="0">
                  <a:pos x="T8" y="T9"/>
                </a:cxn>
              </a:cxnLst>
              <a:rect b="b" l="0" r="r" t="0"/>
              <a:pathLst>
                <a:path h="57" w="100">
                  <a:moveTo>
                    <a:pt x="101" y="57"/>
                  </a:moveTo>
                  <a:lnTo>
                    <a:pt x="0" y="9"/>
                  </a:lnTo>
                  <a:lnTo>
                    <a:pt x="0" y="0"/>
                  </a:lnTo>
                  <a:lnTo>
                    <a:pt x="101" y="47"/>
                  </a:lnTo>
                  <a:lnTo>
                    <a:pt x="101" y="57"/>
                  </a:lnTo>
                  <a:close/>
                </a:path>
              </a:pathLst>
            </a:custGeom>
            <a:solidFill>
              <a:srgbClr val="F15D3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3" name="Freeform 329"/>
            <p:cNvSpPr/>
            <p:nvPr/>
          </p:nvSpPr>
          <p:spPr bwMode="auto">
            <a:xfrm>
              <a:off x="5447534" y="2953176"/>
              <a:ext cx="111591" cy="71418"/>
            </a:xfrm>
            <a:custGeom>
              <a:gdLst>
                <a:gd fmla="*/ 0 w 75" name="T0"/>
                <a:gd fmla="*/ 48 h 48" name="T1"/>
                <a:gd fmla="*/ 75 w 75" name="T2"/>
                <a:gd fmla="*/ 12 h 48" name="T3"/>
                <a:gd fmla="*/ 75 w 75" name="T4"/>
                <a:gd fmla="*/ 0 h 48" name="T5"/>
                <a:gd fmla="*/ 0 w 75" name="T6"/>
                <a:gd fmla="*/ 38 h 48" name="T7"/>
                <a:gd fmla="*/ 0 w 75" name="T8"/>
                <a:gd fmla="*/ 48 h 48" name="T9"/>
              </a:gdLst>
              <a:cxnLst>
                <a:cxn ang="0">
                  <a:pos x="T0" y="T1"/>
                </a:cxn>
                <a:cxn ang="0">
                  <a:pos x="T2" y="T3"/>
                </a:cxn>
                <a:cxn ang="0">
                  <a:pos x="T4" y="T5"/>
                </a:cxn>
                <a:cxn ang="0">
                  <a:pos x="T6" y="T7"/>
                </a:cxn>
                <a:cxn ang="0">
                  <a:pos x="T8" y="T9"/>
                </a:cxn>
              </a:cxnLst>
              <a:rect b="b" l="0" r="r" t="0"/>
              <a:pathLst>
                <a:path h="48" w="75">
                  <a:moveTo>
                    <a:pt x="0" y="48"/>
                  </a:moveTo>
                  <a:lnTo>
                    <a:pt x="75" y="12"/>
                  </a:lnTo>
                  <a:lnTo>
                    <a:pt x="75" y="0"/>
                  </a:lnTo>
                  <a:lnTo>
                    <a:pt x="0" y="38"/>
                  </a:lnTo>
                  <a:lnTo>
                    <a:pt x="0" y="48"/>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4" name="Oval 330"/>
            <p:cNvSpPr>
              <a:spLocks noChangeArrowheads="1"/>
            </p:cNvSpPr>
            <p:nvPr/>
          </p:nvSpPr>
          <p:spPr bwMode="auto">
            <a:xfrm>
              <a:off x="5376116" y="2807364"/>
              <a:ext cx="111591" cy="49100"/>
            </a:xfrm>
            <a:prstGeom prst="ellipse">
              <a:avLst/>
            </a:prstGeom>
            <a:solidFill>
              <a:srgbClr val="FCB24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5" name="Freeform 331"/>
            <p:cNvSpPr/>
            <p:nvPr/>
          </p:nvSpPr>
          <p:spPr bwMode="auto">
            <a:xfrm>
              <a:off x="5453486" y="2752313"/>
              <a:ext cx="43149" cy="72906"/>
            </a:xfrm>
            <a:custGeom>
              <a:gdLst>
                <a:gd fmla="*/ 1 w 15" name="T0"/>
                <a:gd fmla="*/ 4 h 25" name="T1"/>
                <a:gd fmla="*/ 11 w 15" name="T2"/>
                <a:gd fmla="*/ 5 h 25" name="T3"/>
                <a:gd fmla="*/ 0 w 15" name="T4"/>
                <a:gd fmla="*/ 24 h 25" name="T5"/>
                <a:gd fmla="*/ 2 w 15" name="T6"/>
                <a:gd fmla="*/ 19 h 25" name="T7"/>
                <a:gd fmla="*/ 9 w 15" name="T8"/>
                <a:gd fmla="*/ 15 h 25" name="T9"/>
                <a:gd fmla="*/ 0 w 15" name="T10"/>
                <a:gd fmla="*/ 8 h 25" name="T11"/>
                <a:gd fmla="*/ 1 w 15" name="T12"/>
                <a:gd fmla="*/ 4 h 25" name="T13"/>
              </a:gdLst>
              <a:cxnLst>
                <a:cxn ang="0">
                  <a:pos x="T0" y="T1"/>
                </a:cxn>
                <a:cxn ang="0">
                  <a:pos x="T2" y="T3"/>
                </a:cxn>
                <a:cxn ang="0">
                  <a:pos x="T4" y="T5"/>
                </a:cxn>
                <a:cxn ang="0">
                  <a:pos x="T6" y="T7"/>
                </a:cxn>
                <a:cxn ang="0">
                  <a:pos x="T8" y="T9"/>
                </a:cxn>
                <a:cxn ang="0">
                  <a:pos x="T10" y="T11"/>
                </a:cxn>
                <a:cxn ang="0">
                  <a:pos x="T12" y="T13"/>
                </a:cxn>
              </a:cxnLst>
              <a:rect b="b" l="0" r="r" t="0"/>
              <a:pathLst>
                <a:path h="25" w="15">
                  <a:moveTo>
                    <a:pt x="1" y="4"/>
                  </a:moveTo>
                  <a:cubicBezTo>
                    <a:pt x="1" y="4"/>
                    <a:pt x="7" y="0"/>
                    <a:pt x="11" y="5"/>
                  </a:cubicBezTo>
                  <a:cubicBezTo>
                    <a:pt x="15" y="10"/>
                    <a:pt x="14" y="25"/>
                    <a:pt x="0" y="24"/>
                  </a:cubicBezTo>
                  <a:cubicBezTo>
                    <a:pt x="2" y="19"/>
                    <a:pt x="2" y="19"/>
                    <a:pt x="2" y="19"/>
                  </a:cubicBezTo>
                  <a:cubicBezTo>
                    <a:pt x="2" y="19"/>
                    <a:pt x="7" y="21"/>
                    <a:pt x="9" y="15"/>
                  </a:cubicBezTo>
                  <a:cubicBezTo>
                    <a:pt x="11" y="8"/>
                    <a:pt x="6" y="4"/>
                    <a:pt x="0" y="8"/>
                  </a:cubicBezTo>
                  <a:lnTo>
                    <a:pt x="1" y="4"/>
                  </a:lnTo>
                  <a:close/>
                </a:path>
              </a:pathLst>
            </a:custGeom>
            <a:solidFill>
              <a:srgbClr val="E8F2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6" name="Freeform 332"/>
            <p:cNvSpPr/>
            <p:nvPr/>
          </p:nvSpPr>
          <p:spPr bwMode="auto">
            <a:xfrm>
              <a:off x="5376116" y="2731482"/>
              <a:ext cx="90761" cy="119030"/>
            </a:xfrm>
            <a:custGeom>
              <a:gdLst>
                <a:gd fmla="*/ 16 w 31" name="T0"/>
                <a:gd fmla="*/ 0 h 41" name="T1"/>
                <a:gd fmla="*/ 0 w 31" name="T2"/>
                <a:gd fmla="*/ 7 h 41" name="T3"/>
                <a:gd fmla="*/ 0 w 31" name="T4"/>
                <a:gd fmla="*/ 24 h 41" name="T5"/>
                <a:gd fmla="*/ 0 w 31" name="T6"/>
                <a:gd fmla="*/ 34 h 41" name="T7"/>
                <a:gd fmla="*/ 16 w 31" name="T8"/>
                <a:gd fmla="*/ 41 h 41" name="T9"/>
                <a:gd fmla="*/ 31 w 31" name="T10"/>
                <a:gd fmla="*/ 34 h 41" name="T11"/>
                <a:gd fmla="*/ 31 w 31" name="T12"/>
                <a:gd fmla="*/ 24 h 41" name="T13"/>
                <a:gd fmla="*/ 31 w 31" name="T14"/>
                <a:gd fmla="*/ 7 h 41" name="T15"/>
                <a:gd fmla="*/ 16 w 31" name="T16"/>
                <a:gd fmla="*/ 0 h 4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1" w="31">
                  <a:moveTo>
                    <a:pt x="16" y="0"/>
                  </a:moveTo>
                  <a:cubicBezTo>
                    <a:pt x="7" y="0"/>
                    <a:pt x="0" y="3"/>
                    <a:pt x="0" y="7"/>
                  </a:cubicBezTo>
                  <a:cubicBezTo>
                    <a:pt x="0" y="24"/>
                    <a:pt x="0" y="24"/>
                    <a:pt x="0" y="24"/>
                  </a:cubicBezTo>
                  <a:cubicBezTo>
                    <a:pt x="0" y="34"/>
                    <a:pt x="0" y="34"/>
                    <a:pt x="0" y="34"/>
                  </a:cubicBezTo>
                  <a:cubicBezTo>
                    <a:pt x="0" y="38"/>
                    <a:pt x="7" y="41"/>
                    <a:pt x="16" y="41"/>
                  </a:cubicBezTo>
                  <a:cubicBezTo>
                    <a:pt x="24" y="41"/>
                    <a:pt x="31" y="38"/>
                    <a:pt x="31" y="34"/>
                  </a:cubicBezTo>
                  <a:cubicBezTo>
                    <a:pt x="31" y="24"/>
                    <a:pt x="31" y="24"/>
                    <a:pt x="31" y="24"/>
                  </a:cubicBezTo>
                  <a:cubicBezTo>
                    <a:pt x="31" y="7"/>
                    <a:pt x="31" y="7"/>
                    <a:pt x="31" y="7"/>
                  </a:cubicBezTo>
                  <a:cubicBezTo>
                    <a:pt x="31" y="3"/>
                    <a:pt x="24" y="0"/>
                    <a:pt x="16"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7" name="Freeform 333"/>
            <p:cNvSpPr/>
            <p:nvPr/>
          </p:nvSpPr>
          <p:spPr bwMode="auto">
            <a:xfrm>
              <a:off x="5385043" y="2737434"/>
              <a:ext cx="74394" cy="25294"/>
            </a:xfrm>
            <a:custGeom>
              <a:gdLst>
                <a:gd fmla="*/ 13 w 25" name="T0"/>
                <a:gd fmla="*/ 0 h 9" name="T1"/>
                <a:gd fmla="*/ 0 w 25" name="T2"/>
                <a:gd fmla="*/ 4 h 9" name="T3"/>
                <a:gd fmla="*/ 0 w 25" name="T4"/>
                <a:gd fmla="*/ 5 h 9" name="T5"/>
                <a:gd fmla="*/ 13 w 25" name="T6"/>
                <a:gd fmla="*/ 9 h 9" name="T7"/>
                <a:gd fmla="*/ 25 w 25" name="T8"/>
                <a:gd fmla="*/ 5 h 9" name="T9"/>
                <a:gd fmla="*/ 25 w 25" name="T10"/>
                <a:gd fmla="*/ 4 h 9" name="T11"/>
                <a:gd fmla="*/ 13 w 25" name="T12"/>
                <a:gd fmla="*/ 0 h 9" name="T13"/>
              </a:gdLst>
              <a:cxnLst>
                <a:cxn ang="0">
                  <a:pos x="T0" y="T1"/>
                </a:cxn>
                <a:cxn ang="0">
                  <a:pos x="T2" y="T3"/>
                </a:cxn>
                <a:cxn ang="0">
                  <a:pos x="T4" y="T5"/>
                </a:cxn>
                <a:cxn ang="0">
                  <a:pos x="T6" y="T7"/>
                </a:cxn>
                <a:cxn ang="0">
                  <a:pos x="T8" y="T9"/>
                </a:cxn>
                <a:cxn ang="0">
                  <a:pos x="T10" y="T11"/>
                </a:cxn>
                <a:cxn ang="0">
                  <a:pos x="T12" y="T13"/>
                </a:cxn>
              </a:cxnLst>
              <a:rect b="b" l="0" r="r" t="0"/>
              <a:pathLst>
                <a:path h="9" w="25">
                  <a:moveTo>
                    <a:pt x="13" y="0"/>
                  </a:moveTo>
                  <a:cubicBezTo>
                    <a:pt x="6" y="0"/>
                    <a:pt x="0" y="2"/>
                    <a:pt x="0" y="4"/>
                  </a:cubicBezTo>
                  <a:cubicBezTo>
                    <a:pt x="0" y="5"/>
                    <a:pt x="0" y="5"/>
                    <a:pt x="0" y="5"/>
                  </a:cubicBezTo>
                  <a:cubicBezTo>
                    <a:pt x="0" y="7"/>
                    <a:pt x="6" y="9"/>
                    <a:pt x="13" y="9"/>
                  </a:cubicBezTo>
                  <a:cubicBezTo>
                    <a:pt x="20" y="9"/>
                    <a:pt x="25" y="7"/>
                    <a:pt x="25" y="5"/>
                  </a:cubicBezTo>
                  <a:cubicBezTo>
                    <a:pt x="25" y="4"/>
                    <a:pt x="25" y="4"/>
                    <a:pt x="25" y="4"/>
                  </a:cubicBezTo>
                  <a:cubicBezTo>
                    <a:pt x="25" y="2"/>
                    <a:pt x="20" y="0"/>
                    <a:pt x="13" y="0"/>
                  </a:cubicBez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8" name="Freeform 334"/>
            <p:cNvSpPr/>
            <p:nvPr/>
          </p:nvSpPr>
          <p:spPr bwMode="auto">
            <a:xfrm>
              <a:off x="6349185" y="2429445"/>
              <a:ext cx="257403" cy="120518"/>
            </a:xfrm>
            <a:custGeom>
              <a:gdLst>
                <a:gd fmla="*/ 75 w 173" name="T0"/>
                <a:gd fmla="*/ 0 h 81" name="T1"/>
                <a:gd fmla="*/ 0 w 173" name="T2"/>
                <a:gd fmla="*/ 35 h 81" name="T3"/>
                <a:gd fmla="*/ 98 w 173" name="T4"/>
                <a:gd fmla="*/ 81 h 81" name="T5"/>
                <a:gd fmla="*/ 173 w 173" name="T6"/>
                <a:gd fmla="*/ 45 h 81" name="T7"/>
                <a:gd fmla="*/ 75 w 173" name="T8"/>
                <a:gd fmla="*/ 0 h 81" name="T9"/>
              </a:gdLst>
              <a:cxnLst>
                <a:cxn ang="0">
                  <a:pos x="T0" y="T1"/>
                </a:cxn>
                <a:cxn ang="0">
                  <a:pos x="T2" y="T3"/>
                </a:cxn>
                <a:cxn ang="0">
                  <a:pos x="T4" y="T5"/>
                </a:cxn>
                <a:cxn ang="0">
                  <a:pos x="T6" y="T7"/>
                </a:cxn>
                <a:cxn ang="0">
                  <a:pos x="T8" y="T9"/>
                </a:cxn>
              </a:cxnLst>
              <a:rect b="b" l="0" r="r" t="0"/>
              <a:pathLst>
                <a:path h="81" w="173">
                  <a:moveTo>
                    <a:pt x="75" y="0"/>
                  </a:moveTo>
                  <a:lnTo>
                    <a:pt x="0" y="35"/>
                  </a:lnTo>
                  <a:lnTo>
                    <a:pt x="98" y="81"/>
                  </a:lnTo>
                  <a:lnTo>
                    <a:pt x="173" y="45"/>
                  </a:lnTo>
                  <a:lnTo>
                    <a:pt x="75" y="0"/>
                  </a:lnTo>
                  <a:close/>
                </a:path>
              </a:pathLst>
            </a:custGeom>
            <a:solidFill>
              <a:srgbClr val="B8DFE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9" name="Freeform 335"/>
            <p:cNvSpPr/>
            <p:nvPr/>
          </p:nvSpPr>
          <p:spPr bwMode="auto">
            <a:xfrm>
              <a:off x="6367040" y="2429445"/>
              <a:ext cx="257403" cy="120518"/>
            </a:xfrm>
            <a:custGeom>
              <a:gdLst>
                <a:gd fmla="*/ 75 w 173" name="T0"/>
                <a:gd fmla="*/ 0 h 81" name="T1"/>
                <a:gd fmla="*/ 0 w 173" name="T2"/>
                <a:gd fmla="*/ 35 h 81" name="T3"/>
                <a:gd fmla="*/ 98 w 173" name="T4"/>
                <a:gd fmla="*/ 81 h 81" name="T5"/>
                <a:gd fmla="*/ 173 w 173" name="T6"/>
                <a:gd fmla="*/ 45 h 81" name="T7"/>
                <a:gd fmla="*/ 75 w 173" name="T8"/>
                <a:gd fmla="*/ 0 h 81" name="T9"/>
              </a:gdLst>
              <a:cxnLst>
                <a:cxn ang="0">
                  <a:pos x="T0" y="T1"/>
                </a:cxn>
                <a:cxn ang="0">
                  <a:pos x="T2" y="T3"/>
                </a:cxn>
                <a:cxn ang="0">
                  <a:pos x="T4" y="T5"/>
                </a:cxn>
                <a:cxn ang="0">
                  <a:pos x="T6" y="T7"/>
                </a:cxn>
                <a:cxn ang="0">
                  <a:pos x="T8" y="T9"/>
                </a:cxn>
              </a:cxnLst>
              <a:rect b="b" l="0" r="r" t="0"/>
              <a:pathLst>
                <a:path h="81" w="173">
                  <a:moveTo>
                    <a:pt x="75" y="0"/>
                  </a:moveTo>
                  <a:lnTo>
                    <a:pt x="0" y="35"/>
                  </a:lnTo>
                  <a:lnTo>
                    <a:pt x="98" y="81"/>
                  </a:lnTo>
                  <a:lnTo>
                    <a:pt x="173" y="45"/>
                  </a:lnTo>
                  <a:lnTo>
                    <a:pt x="75"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0" name="Freeform 336"/>
            <p:cNvSpPr/>
            <p:nvPr/>
          </p:nvSpPr>
          <p:spPr bwMode="auto">
            <a:xfrm>
              <a:off x="3452295" y="2282145"/>
              <a:ext cx="1157566" cy="552001"/>
            </a:xfrm>
            <a:custGeom>
              <a:gdLst>
                <a:gd fmla="*/ 534 w 778" name="T0"/>
                <a:gd fmla="*/ 0 h 371" name="T1"/>
                <a:gd fmla="*/ 778 w 778" name="T2"/>
                <a:gd fmla="*/ 117 h 371" name="T3"/>
                <a:gd fmla="*/ 244 w 778" name="T4"/>
                <a:gd fmla="*/ 371 h 371" name="T5"/>
                <a:gd fmla="*/ 0 w 778" name="T6"/>
                <a:gd fmla="*/ 254 h 371" name="T7"/>
                <a:gd fmla="*/ 534 w 778" name="T8"/>
                <a:gd fmla="*/ 0 h 371" name="T9"/>
              </a:gdLst>
              <a:cxnLst>
                <a:cxn ang="0">
                  <a:pos x="T0" y="T1"/>
                </a:cxn>
                <a:cxn ang="0">
                  <a:pos x="T2" y="T3"/>
                </a:cxn>
                <a:cxn ang="0">
                  <a:pos x="T4" y="T5"/>
                </a:cxn>
                <a:cxn ang="0">
                  <a:pos x="T6" y="T7"/>
                </a:cxn>
                <a:cxn ang="0">
                  <a:pos x="T8" y="T9"/>
                </a:cxn>
              </a:cxnLst>
              <a:rect b="b" l="0" r="r" t="0"/>
              <a:pathLst>
                <a:path h="371" w="778">
                  <a:moveTo>
                    <a:pt x="534" y="0"/>
                  </a:moveTo>
                  <a:lnTo>
                    <a:pt x="778" y="117"/>
                  </a:lnTo>
                  <a:lnTo>
                    <a:pt x="244" y="371"/>
                  </a:lnTo>
                  <a:lnTo>
                    <a:pt x="0" y="254"/>
                  </a:lnTo>
                  <a:lnTo>
                    <a:pt x="534" y="0"/>
                  </a:lnTo>
                  <a:close/>
                </a:path>
              </a:pathLst>
            </a:custGeom>
            <a:solidFill>
              <a:srgbClr val="888B8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1" name="Freeform 337"/>
            <p:cNvSpPr/>
            <p:nvPr/>
          </p:nvSpPr>
          <p:spPr bwMode="auto">
            <a:xfrm>
              <a:off x="4068275" y="2350587"/>
              <a:ext cx="400238" cy="199375"/>
            </a:xfrm>
            <a:custGeom>
              <a:gdLst>
                <a:gd fmla="*/ 29 w 137" name="T0"/>
                <a:gd fmla="*/ 0 h 68" name="T1"/>
                <a:gd fmla="*/ 137 w 137" name="T2"/>
                <a:gd fmla="*/ 52 h 68" name="T3"/>
                <a:gd fmla="*/ 104 w 137" name="T4"/>
                <a:gd fmla="*/ 68 h 68" name="T5"/>
                <a:gd fmla="*/ 0 w 137" name="T6"/>
                <a:gd fmla="*/ 13 h 68" name="T7"/>
                <a:gd fmla="*/ 29 w 137" name="T8"/>
                <a:gd fmla="*/ 0 h 68" name="T9"/>
              </a:gdLst>
              <a:cxnLst>
                <a:cxn ang="0">
                  <a:pos x="T0" y="T1"/>
                </a:cxn>
                <a:cxn ang="0">
                  <a:pos x="T2" y="T3"/>
                </a:cxn>
                <a:cxn ang="0">
                  <a:pos x="T4" y="T5"/>
                </a:cxn>
                <a:cxn ang="0">
                  <a:pos x="T6" y="T7"/>
                </a:cxn>
                <a:cxn ang="0">
                  <a:pos x="T8" y="T9"/>
                </a:cxn>
              </a:cxnLst>
              <a:rect b="b" l="0" r="r" t="0"/>
              <a:pathLst>
                <a:path h="68" w="137">
                  <a:moveTo>
                    <a:pt x="29" y="0"/>
                  </a:moveTo>
                  <a:cubicBezTo>
                    <a:pt x="62" y="20"/>
                    <a:pt x="102" y="29"/>
                    <a:pt x="137" y="52"/>
                  </a:cubicBezTo>
                  <a:cubicBezTo>
                    <a:pt x="104" y="68"/>
                    <a:pt x="104" y="68"/>
                    <a:pt x="104" y="68"/>
                  </a:cubicBezTo>
                  <a:cubicBezTo>
                    <a:pt x="69" y="50"/>
                    <a:pt x="37" y="24"/>
                    <a:pt x="0" y="13"/>
                  </a:cubicBezTo>
                  <a:lnTo>
                    <a:pt x="29" y="0"/>
                  </a:lnTo>
                  <a:close/>
                </a:path>
              </a:pathLst>
            </a:custGeom>
            <a:solidFill>
              <a:srgbClr val="A8AA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2" name="Freeform 338"/>
            <p:cNvSpPr/>
            <p:nvPr/>
          </p:nvSpPr>
          <p:spPr bwMode="auto">
            <a:xfrm>
              <a:off x="4193256" y="2317854"/>
              <a:ext cx="345187" cy="166642"/>
            </a:xfrm>
            <a:custGeom>
              <a:gdLst>
                <a:gd fmla="*/ 9 w 118" name="T0"/>
                <a:gd fmla="*/ 0 h 57" name="T1"/>
                <a:gd fmla="*/ 118 w 118" name="T2"/>
                <a:gd fmla="*/ 51 h 57" name="T3"/>
                <a:gd fmla="*/ 106 w 118" name="T4"/>
                <a:gd fmla="*/ 57 h 57" name="T5"/>
                <a:gd fmla="*/ 0 w 118" name="T6"/>
                <a:gd fmla="*/ 4 h 57" name="T7"/>
                <a:gd fmla="*/ 9 w 118" name="T8"/>
                <a:gd fmla="*/ 0 h 57" name="T9"/>
              </a:gdLst>
              <a:cxnLst>
                <a:cxn ang="0">
                  <a:pos x="T0" y="T1"/>
                </a:cxn>
                <a:cxn ang="0">
                  <a:pos x="T2" y="T3"/>
                </a:cxn>
                <a:cxn ang="0">
                  <a:pos x="T4" y="T5"/>
                </a:cxn>
                <a:cxn ang="0">
                  <a:pos x="T6" y="T7"/>
                </a:cxn>
                <a:cxn ang="0">
                  <a:pos x="T8" y="T9"/>
                </a:cxn>
              </a:cxnLst>
              <a:rect b="b" l="0" r="r" t="0"/>
              <a:pathLst>
                <a:path h="57" w="118">
                  <a:moveTo>
                    <a:pt x="9" y="0"/>
                  </a:moveTo>
                  <a:cubicBezTo>
                    <a:pt x="118" y="51"/>
                    <a:pt x="118" y="51"/>
                    <a:pt x="118" y="51"/>
                  </a:cubicBezTo>
                  <a:cubicBezTo>
                    <a:pt x="106" y="57"/>
                    <a:pt x="106" y="57"/>
                    <a:pt x="106" y="57"/>
                  </a:cubicBezTo>
                  <a:cubicBezTo>
                    <a:pt x="72" y="36"/>
                    <a:pt x="37" y="17"/>
                    <a:pt x="0" y="4"/>
                  </a:cubicBezTo>
                  <a:lnTo>
                    <a:pt x="9" y="0"/>
                  </a:lnTo>
                  <a:close/>
                </a:path>
              </a:pathLst>
            </a:custGeom>
            <a:solidFill>
              <a:srgbClr val="A8AA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3" name="Freeform 339"/>
            <p:cNvSpPr/>
            <p:nvPr/>
          </p:nvSpPr>
          <p:spPr bwMode="auto">
            <a:xfrm>
              <a:off x="3624889" y="2555913"/>
              <a:ext cx="316918" cy="209791"/>
            </a:xfrm>
            <a:custGeom>
              <a:gdLst>
                <a:gd fmla="*/ 32 w 108" name="T0"/>
                <a:gd fmla="*/ 0 h 72" name="T1"/>
                <a:gd fmla="*/ 108 w 108" name="T2"/>
                <a:gd fmla="*/ 68 h 72" name="T3"/>
                <a:gd fmla="*/ 99 w 108" name="T4"/>
                <a:gd fmla="*/ 72 h 72" name="T5"/>
                <a:gd fmla="*/ 0 w 108" name="T6"/>
                <a:gd fmla="*/ 15 h 72" name="T7"/>
                <a:gd fmla="*/ 32 w 108" name="T8"/>
                <a:gd fmla="*/ 0 h 72" name="T9"/>
              </a:gdLst>
              <a:cxnLst>
                <a:cxn ang="0">
                  <a:pos x="T0" y="T1"/>
                </a:cxn>
                <a:cxn ang="0">
                  <a:pos x="T2" y="T3"/>
                </a:cxn>
                <a:cxn ang="0">
                  <a:pos x="T4" y="T5"/>
                </a:cxn>
                <a:cxn ang="0">
                  <a:pos x="T6" y="T7"/>
                </a:cxn>
                <a:cxn ang="0">
                  <a:pos x="T8" y="T9"/>
                </a:cxn>
              </a:cxnLst>
              <a:rect b="b" l="0" r="r" t="0"/>
              <a:pathLst>
                <a:path h="72" w="108">
                  <a:moveTo>
                    <a:pt x="32" y="0"/>
                  </a:moveTo>
                  <a:cubicBezTo>
                    <a:pt x="57" y="23"/>
                    <a:pt x="88" y="39"/>
                    <a:pt x="108" y="68"/>
                  </a:cubicBezTo>
                  <a:cubicBezTo>
                    <a:pt x="99" y="72"/>
                    <a:pt x="99" y="72"/>
                    <a:pt x="99" y="72"/>
                  </a:cubicBezTo>
                  <a:cubicBezTo>
                    <a:pt x="66" y="56"/>
                    <a:pt x="35" y="25"/>
                    <a:pt x="0" y="15"/>
                  </a:cubicBezTo>
                  <a:lnTo>
                    <a:pt x="32" y="0"/>
                  </a:lnTo>
                  <a:close/>
                </a:path>
              </a:pathLst>
            </a:custGeom>
            <a:solidFill>
              <a:srgbClr val="A8AA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4" name="Freeform 340"/>
            <p:cNvSpPr/>
            <p:nvPr/>
          </p:nvSpPr>
          <p:spPr bwMode="auto">
            <a:xfrm>
              <a:off x="3519250" y="2622868"/>
              <a:ext cx="337748" cy="178545"/>
            </a:xfrm>
            <a:custGeom>
              <a:gdLst>
                <a:gd fmla="*/ 0 w 115" name="T0"/>
                <a:gd fmla="*/ 9 h 61" name="T1"/>
                <a:gd fmla="*/ 21 w 115" name="T2"/>
                <a:gd fmla="*/ 0 h 61" name="T3"/>
                <a:gd fmla="*/ 115 w 115" name="T4"/>
                <a:gd fmla="*/ 59 h 61" name="T5"/>
                <a:gd fmla="*/ 110 w 115" name="T6"/>
                <a:gd fmla="*/ 61 h 61" name="T7"/>
                <a:gd fmla="*/ 0 w 115" name="T8"/>
                <a:gd fmla="*/ 9 h 61" name="T9"/>
              </a:gdLst>
              <a:cxnLst>
                <a:cxn ang="0">
                  <a:pos x="T0" y="T1"/>
                </a:cxn>
                <a:cxn ang="0">
                  <a:pos x="T2" y="T3"/>
                </a:cxn>
                <a:cxn ang="0">
                  <a:pos x="T4" y="T5"/>
                </a:cxn>
                <a:cxn ang="0">
                  <a:pos x="T6" y="T7"/>
                </a:cxn>
                <a:cxn ang="0">
                  <a:pos x="T8" y="T9"/>
                </a:cxn>
              </a:cxnLst>
              <a:rect b="b" l="0" r="r" t="0"/>
              <a:pathLst>
                <a:path h="61" w="115">
                  <a:moveTo>
                    <a:pt x="0" y="9"/>
                  </a:moveTo>
                  <a:cubicBezTo>
                    <a:pt x="21" y="0"/>
                    <a:pt x="21" y="0"/>
                    <a:pt x="21" y="0"/>
                  </a:cubicBezTo>
                  <a:cubicBezTo>
                    <a:pt x="53" y="19"/>
                    <a:pt x="88" y="32"/>
                    <a:pt x="115" y="59"/>
                  </a:cubicBezTo>
                  <a:cubicBezTo>
                    <a:pt x="110" y="61"/>
                    <a:pt x="110" y="61"/>
                    <a:pt x="110" y="61"/>
                  </a:cubicBezTo>
                  <a:lnTo>
                    <a:pt x="0" y="9"/>
                  </a:lnTo>
                  <a:close/>
                </a:path>
              </a:pathLst>
            </a:custGeom>
            <a:solidFill>
              <a:srgbClr val="A8AA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5" name="Freeform 341"/>
            <p:cNvSpPr/>
            <p:nvPr/>
          </p:nvSpPr>
          <p:spPr bwMode="auto">
            <a:xfrm>
              <a:off x="3760286" y="2490447"/>
              <a:ext cx="310966" cy="217229"/>
            </a:xfrm>
            <a:custGeom>
              <a:gdLst>
                <a:gd fmla="*/ 0 w 106" name="T0"/>
                <a:gd fmla="*/ 15 h 74" name="T1"/>
                <a:gd fmla="*/ 33 w 106" name="T2"/>
                <a:gd fmla="*/ 0 h 74" name="T3"/>
                <a:gd fmla="*/ 106 w 106" name="T4"/>
                <a:gd fmla="*/ 69 h 74" name="T5"/>
                <a:gd fmla="*/ 95 w 106" name="T6"/>
                <a:gd fmla="*/ 74 h 74" name="T7"/>
                <a:gd fmla="*/ 87 w 106" name="T8"/>
                <a:gd fmla="*/ 72 h 74" name="T9"/>
                <a:gd fmla="*/ 0 w 106" name="T10"/>
                <a:gd fmla="*/ 15 h 74" name="T11"/>
              </a:gdLst>
              <a:cxnLst>
                <a:cxn ang="0">
                  <a:pos x="T0" y="T1"/>
                </a:cxn>
                <a:cxn ang="0">
                  <a:pos x="T2" y="T3"/>
                </a:cxn>
                <a:cxn ang="0">
                  <a:pos x="T4" y="T5"/>
                </a:cxn>
                <a:cxn ang="0">
                  <a:pos x="T6" y="T7"/>
                </a:cxn>
                <a:cxn ang="0">
                  <a:pos x="T8" y="T9"/>
                </a:cxn>
                <a:cxn ang="0">
                  <a:pos x="T10" y="T11"/>
                </a:cxn>
              </a:cxnLst>
              <a:rect b="b" l="0" r="r" t="0"/>
              <a:pathLst>
                <a:path h="74" w="105">
                  <a:moveTo>
                    <a:pt x="0" y="15"/>
                  </a:moveTo>
                  <a:cubicBezTo>
                    <a:pt x="33" y="0"/>
                    <a:pt x="33" y="0"/>
                    <a:pt x="33" y="0"/>
                  </a:cubicBezTo>
                  <a:cubicBezTo>
                    <a:pt x="52" y="28"/>
                    <a:pt x="90" y="37"/>
                    <a:pt x="106" y="69"/>
                  </a:cubicBezTo>
                  <a:cubicBezTo>
                    <a:pt x="95" y="74"/>
                    <a:pt x="95" y="74"/>
                    <a:pt x="95" y="74"/>
                  </a:cubicBezTo>
                  <a:cubicBezTo>
                    <a:pt x="92" y="74"/>
                    <a:pt x="89" y="73"/>
                    <a:pt x="87" y="72"/>
                  </a:cubicBezTo>
                  <a:cubicBezTo>
                    <a:pt x="60" y="50"/>
                    <a:pt x="32" y="25"/>
                    <a:pt x="0" y="15"/>
                  </a:cubicBezTo>
                  <a:close/>
                </a:path>
              </a:pathLst>
            </a:custGeom>
            <a:solidFill>
              <a:srgbClr val="A8AA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6" name="Freeform 342"/>
            <p:cNvSpPr/>
            <p:nvPr/>
          </p:nvSpPr>
          <p:spPr bwMode="auto">
            <a:xfrm>
              <a:off x="3868900" y="2462178"/>
              <a:ext cx="309478" cy="206815"/>
            </a:xfrm>
            <a:custGeom>
              <a:gdLst>
                <a:gd fmla="*/ 17 w 106" name="T0"/>
                <a:gd fmla="*/ 0 h 71" name="T1"/>
                <a:gd fmla="*/ 102 w 106" name="T2"/>
                <a:gd fmla="*/ 54 h 71" name="T3"/>
                <a:gd fmla="*/ 106 w 106" name="T4"/>
                <a:gd fmla="*/ 61 h 71" name="T5"/>
                <a:gd fmla="*/ 86 w 106" name="T6"/>
                <a:gd fmla="*/ 71 h 71" name="T7"/>
                <a:gd fmla="*/ 0 w 106" name="T8"/>
                <a:gd fmla="*/ 8 h 71" name="T9"/>
                <a:gd fmla="*/ 17 w 106" name="T10"/>
                <a:gd fmla="*/ 0 h 71" name="T11"/>
              </a:gdLst>
              <a:cxnLst>
                <a:cxn ang="0">
                  <a:pos x="T0" y="T1"/>
                </a:cxn>
                <a:cxn ang="0">
                  <a:pos x="T2" y="T3"/>
                </a:cxn>
                <a:cxn ang="0">
                  <a:pos x="T4" y="T5"/>
                </a:cxn>
                <a:cxn ang="0">
                  <a:pos x="T6" y="T7"/>
                </a:cxn>
                <a:cxn ang="0">
                  <a:pos x="T8" y="T9"/>
                </a:cxn>
                <a:cxn ang="0">
                  <a:pos x="T10" y="T11"/>
                </a:cxn>
              </a:cxnLst>
              <a:rect b="b" l="0" r="r" t="0"/>
              <a:pathLst>
                <a:path h="71" w="105">
                  <a:moveTo>
                    <a:pt x="17" y="0"/>
                  </a:moveTo>
                  <a:cubicBezTo>
                    <a:pt x="42" y="21"/>
                    <a:pt x="80" y="27"/>
                    <a:pt x="102" y="54"/>
                  </a:cubicBezTo>
                  <a:cubicBezTo>
                    <a:pt x="104" y="55"/>
                    <a:pt x="105" y="58"/>
                    <a:pt x="106" y="61"/>
                  </a:cubicBezTo>
                  <a:cubicBezTo>
                    <a:pt x="86" y="71"/>
                    <a:pt x="86" y="71"/>
                    <a:pt x="86" y="71"/>
                  </a:cubicBezTo>
                  <a:cubicBezTo>
                    <a:pt x="55" y="52"/>
                    <a:pt x="29" y="28"/>
                    <a:pt x="0" y="8"/>
                  </a:cubicBezTo>
                  <a:lnTo>
                    <a:pt x="17" y="0"/>
                  </a:lnTo>
                  <a:close/>
                </a:path>
              </a:pathLst>
            </a:custGeom>
            <a:solidFill>
              <a:srgbClr val="A8AA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7" name="Freeform 343"/>
            <p:cNvSpPr/>
            <p:nvPr/>
          </p:nvSpPr>
          <p:spPr bwMode="auto">
            <a:xfrm>
              <a:off x="3959661" y="2405639"/>
              <a:ext cx="363041" cy="208302"/>
            </a:xfrm>
            <a:custGeom>
              <a:gdLst>
                <a:gd fmla="*/ 25 w 124" name="T0"/>
                <a:gd fmla="*/ 0 h 71" name="T1"/>
                <a:gd fmla="*/ 124 w 124" name="T2"/>
                <a:gd fmla="*/ 57 h 71" name="T3"/>
                <a:gd fmla="*/ 95 w 124" name="T4"/>
                <a:gd fmla="*/ 71 h 71" name="T5"/>
                <a:gd fmla="*/ 0 w 124" name="T6"/>
                <a:gd fmla="*/ 12 h 71" name="T7"/>
                <a:gd fmla="*/ 25 w 124" name="T8"/>
                <a:gd fmla="*/ 0 h 71" name="T9"/>
              </a:gdLst>
              <a:cxnLst>
                <a:cxn ang="0">
                  <a:pos x="T0" y="T1"/>
                </a:cxn>
                <a:cxn ang="0">
                  <a:pos x="T2" y="T3"/>
                </a:cxn>
                <a:cxn ang="0">
                  <a:pos x="T4" y="T5"/>
                </a:cxn>
                <a:cxn ang="0">
                  <a:pos x="T6" y="T7"/>
                </a:cxn>
                <a:cxn ang="0">
                  <a:pos x="T8" y="T9"/>
                </a:cxn>
              </a:cxnLst>
              <a:rect b="b" l="0" r="r" t="0"/>
              <a:pathLst>
                <a:path h="71" w="124">
                  <a:moveTo>
                    <a:pt x="25" y="0"/>
                  </a:moveTo>
                  <a:cubicBezTo>
                    <a:pt x="57" y="20"/>
                    <a:pt x="108" y="29"/>
                    <a:pt x="124" y="57"/>
                  </a:cubicBezTo>
                  <a:cubicBezTo>
                    <a:pt x="95" y="71"/>
                    <a:pt x="95" y="71"/>
                    <a:pt x="95" y="71"/>
                  </a:cubicBezTo>
                  <a:cubicBezTo>
                    <a:pt x="65" y="49"/>
                    <a:pt x="34" y="28"/>
                    <a:pt x="0" y="12"/>
                  </a:cubicBezTo>
                  <a:lnTo>
                    <a:pt x="25" y="0"/>
                  </a:lnTo>
                  <a:close/>
                </a:path>
              </a:pathLst>
            </a:custGeom>
            <a:solidFill>
              <a:srgbClr val="A8AA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8" name="Freeform 344"/>
            <p:cNvSpPr/>
            <p:nvPr/>
          </p:nvSpPr>
          <p:spPr bwMode="auto">
            <a:xfrm>
              <a:off x="4153084" y="2329757"/>
              <a:ext cx="351138" cy="172593"/>
            </a:xfrm>
            <a:custGeom>
              <a:gdLst>
                <a:gd fmla="*/ 14 w 120" name="T0"/>
                <a:gd fmla="*/ 0 h 59" name="T1"/>
                <a:gd fmla="*/ 120 w 120" name="T2"/>
                <a:gd fmla="*/ 53 h 59" name="T3"/>
                <a:gd fmla="*/ 108 w 120" name="T4"/>
                <a:gd fmla="*/ 59 h 59" name="T5"/>
                <a:gd fmla="*/ 0 w 120" name="T6"/>
                <a:gd fmla="*/ 7 h 59" name="T7"/>
                <a:gd fmla="*/ 14 w 120" name="T8"/>
                <a:gd fmla="*/ 0 h 59" name="T9"/>
              </a:gdLst>
              <a:cxnLst>
                <a:cxn ang="0">
                  <a:pos x="T0" y="T1"/>
                </a:cxn>
                <a:cxn ang="0">
                  <a:pos x="T2" y="T3"/>
                </a:cxn>
                <a:cxn ang="0">
                  <a:pos x="T4" y="T5"/>
                </a:cxn>
                <a:cxn ang="0">
                  <a:pos x="T6" y="T7"/>
                </a:cxn>
                <a:cxn ang="0">
                  <a:pos x="T8" y="T9"/>
                </a:cxn>
              </a:cxnLst>
              <a:rect b="b" l="0" r="r" t="0"/>
              <a:pathLst>
                <a:path h="59" w="120">
                  <a:moveTo>
                    <a:pt x="14" y="0"/>
                  </a:moveTo>
                  <a:cubicBezTo>
                    <a:pt x="51" y="13"/>
                    <a:pt x="86" y="32"/>
                    <a:pt x="120" y="53"/>
                  </a:cubicBezTo>
                  <a:cubicBezTo>
                    <a:pt x="108" y="59"/>
                    <a:pt x="108" y="59"/>
                    <a:pt x="108" y="59"/>
                  </a:cubicBezTo>
                  <a:cubicBezTo>
                    <a:pt x="73" y="36"/>
                    <a:pt x="33" y="27"/>
                    <a:pt x="0" y="7"/>
                  </a:cubicBezTo>
                  <a:lnTo>
                    <a:pt x="14" y="0"/>
                  </a:ln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9" name="Freeform 345"/>
            <p:cNvSpPr/>
            <p:nvPr/>
          </p:nvSpPr>
          <p:spPr bwMode="auto">
            <a:xfrm>
              <a:off x="3718625" y="2535083"/>
              <a:ext cx="319893" cy="218718"/>
            </a:xfrm>
            <a:custGeom>
              <a:gdLst>
                <a:gd fmla="*/ 0 w 109" name="T0"/>
                <a:gd fmla="*/ 7 h 75" name="T1"/>
                <a:gd fmla="*/ 14 w 109" name="T2"/>
                <a:gd fmla="*/ 0 h 75" name="T3"/>
                <a:gd fmla="*/ 101 w 109" name="T4"/>
                <a:gd fmla="*/ 57 h 75" name="T5"/>
                <a:gd fmla="*/ 109 w 109" name="T6"/>
                <a:gd fmla="*/ 59 h 75" name="T7"/>
                <a:gd fmla="*/ 76 w 109" name="T8"/>
                <a:gd fmla="*/ 75 h 75" name="T9"/>
                <a:gd fmla="*/ 0 w 109" name="T10"/>
                <a:gd fmla="*/ 7 h 75" name="T11"/>
              </a:gdLst>
              <a:cxnLst>
                <a:cxn ang="0">
                  <a:pos x="T0" y="T1"/>
                </a:cxn>
                <a:cxn ang="0">
                  <a:pos x="T2" y="T3"/>
                </a:cxn>
                <a:cxn ang="0">
                  <a:pos x="T4" y="T5"/>
                </a:cxn>
                <a:cxn ang="0">
                  <a:pos x="T6" y="T7"/>
                </a:cxn>
                <a:cxn ang="0">
                  <a:pos x="T8" y="T9"/>
                </a:cxn>
                <a:cxn ang="0">
                  <a:pos x="T10" y="T11"/>
                </a:cxn>
              </a:cxnLst>
              <a:rect b="b" l="0" r="r" t="0"/>
              <a:pathLst>
                <a:path h="75" w="109">
                  <a:moveTo>
                    <a:pt x="0" y="7"/>
                  </a:moveTo>
                  <a:cubicBezTo>
                    <a:pt x="14" y="0"/>
                    <a:pt x="14" y="0"/>
                    <a:pt x="14" y="0"/>
                  </a:cubicBezTo>
                  <a:cubicBezTo>
                    <a:pt x="46" y="10"/>
                    <a:pt x="74" y="35"/>
                    <a:pt x="101" y="57"/>
                  </a:cubicBezTo>
                  <a:cubicBezTo>
                    <a:pt x="103" y="58"/>
                    <a:pt x="106" y="59"/>
                    <a:pt x="109" y="59"/>
                  </a:cubicBezTo>
                  <a:cubicBezTo>
                    <a:pt x="76" y="75"/>
                    <a:pt x="76" y="75"/>
                    <a:pt x="76" y="75"/>
                  </a:cubicBezTo>
                  <a:cubicBezTo>
                    <a:pt x="56" y="46"/>
                    <a:pt x="25" y="30"/>
                    <a:pt x="0" y="7"/>
                  </a:cubicBez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0" name="Freeform 346"/>
            <p:cNvSpPr/>
            <p:nvPr/>
          </p:nvSpPr>
          <p:spPr bwMode="auto">
            <a:xfrm>
              <a:off x="3581741" y="2599062"/>
              <a:ext cx="333284" cy="196399"/>
            </a:xfrm>
            <a:custGeom>
              <a:gdLst>
                <a:gd fmla="*/ 15 w 114" name="T0"/>
                <a:gd fmla="*/ 0 h 67" name="T1"/>
                <a:gd fmla="*/ 114 w 114" name="T2"/>
                <a:gd fmla="*/ 57 h 67" name="T3"/>
                <a:gd fmla="*/ 94 w 114" name="T4"/>
                <a:gd fmla="*/ 67 h 67" name="T5"/>
                <a:gd fmla="*/ 0 w 114" name="T6"/>
                <a:gd fmla="*/ 8 h 67" name="T7"/>
                <a:gd fmla="*/ 15 w 114" name="T8"/>
                <a:gd fmla="*/ 0 h 67" name="T9"/>
              </a:gdLst>
              <a:cxnLst>
                <a:cxn ang="0">
                  <a:pos x="T0" y="T1"/>
                </a:cxn>
                <a:cxn ang="0">
                  <a:pos x="T2" y="T3"/>
                </a:cxn>
                <a:cxn ang="0">
                  <a:pos x="T4" y="T5"/>
                </a:cxn>
                <a:cxn ang="0">
                  <a:pos x="T6" y="T7"/>
                </a:cxn>
                <a:cxn ang="0">
                  <a:pos x="T8" y="T9"/>
                </a:cxn>
              </a:cxnLst>
              <a:rect b="b" l="0" r="r" t="0"/>
              <a:pathLst>
                <a:path h="67" w="114">
                  <a:moveTo>
                    <a:pt x="15" y="0"/>
                  </a:moveTo>
                  <a:cubicBezTo>
                    <a:pt x="50" y="10"/>
                    <a:pt x="81" y="41"/>
                    <a:pt x="114" y="57"/>
                  </a:cubicBezTo>
                  <a:cubicBezTo>
                    <a:pt x="94" y="67"/>
                    <a:pt x="94" y="67"/>
                    <a:pt x="94" y="67"/>
                  </a:cubicBezTo>
                  <a:cubicBezTo>
                    <a:pt x="67" y="40"/>
                    <a:pt x="32" y="27"/>
                    <a:pt x="0" y="8"/>
                  </a:cubicBezTo>
                  <a:lnTo>
                    <a:pt x="15" y="0"/>
                  </a:ln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1" name="Freeform 347"/>
            <p:cNvSpPr/>
            <p:nvPr/>
          </p:nvSpPr>
          <p:spPr bwMode="auto">
            <a:xfrm>
              <a:off x="3856997" y="2484495"/>
              <a:ext cx="263354" cy="208302"/>
            </a:xfrm>
            <a:custGeom>
              <a:gdLst>
                <a:gd fmla="*/ 0 w 90" name="T0"/>
                <a:gd fmla="*/ 2 h 71" name="T1"/>
                <a:gd fmla="*/ 4 w 90" name="T2"/>
                <a:gd fmla="*/ 0 h 71" name="T3"/>
                <a:gd fmla="*/ 90 w 90" name="T4"/>
                <a:gd fmla="*/ 63 h 71" name="T5"/>
                <a:gd fmla="*/ 73 w 90" name="T6"/>
                <a:gd fmla="*/ 71 h 71" name="T7"/>
                <a:gd fmla="*/ 0 w 90" name="T8"/>
                <a:gd fmla="*/ 2 h 71" name="T9"/>
              </a:gdLst>
              <a:cxnLst>
                <a:cxn ang="0">
                  <a:pos x="T0" y="T1"/>
                </a:cxn>
                <a:cxn ang="0">
                  <a:pos x="T2" y="T3"/>
                </a:cxn>
                <a:cxn ang="0">
                  <a:pos x="T4" y="T5"/>
                </a:cxn>
                <a:cxn ang="0">
                  <a:pos x="T6" y="T7"/>
                </a:cxn>
                <a:cxn ang="0">
                  <a:pos x="T8" y="T9"/>
                </a:cxn>
              </a:cxnLst>
              <a:rect b="b" l="0" r="r" t="0"/>
              <a:pathLst>
                <a:path h="71" w="90">
                  <a:moveTo>
                    <a:pt x="0" y="2"/>
                  </a:moveTo>
                  <a:cubicBezTo>
                    <a:pt x="4" y="0"/>
                    <a:pt x="4" y="0"/>
                    <a:pt x="4" y="0"/>
                  </a:cubicBezTo>
                  <a:cubicBezTo>
                    <a:pt x="33" y="20"/>
                    <a:pt x="59" y="44"/>
                    <a:pt x="90" y="63"/>
                  </a:cubicBezTo>
                  <a:cubicBezTo>
                    <a:pt x="73" y="71"/>
                    <a:pt x="73" y="71"/>
                    <a:pt x="73" y="71"/>
                  </a:cubicBezTo>
                  <a:cubicBezTo>
                    <a:pt x="57" y="39"/>
                    <a:pt x="19" y="30"/>
                    <a:pt x="0" y="2"/>
                  </a:cubicBez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2" name="Freeform 348"/>
            <p:cNvSpPr/>
            <p:nvPr/>
          </p:nvSpPr>
          <p:spPr bwMode="auto">
            <a:xfrm>
              <a:off x="3918000" y="2441348"/>
              <a:ext cx="319893" cy="199375"/>
            </a:xfrm>
            <a:custGeom>
              <a:gdLst>
                <a:gd fmla="*/ 85 w 109" name="T0"/>
                <a:gd fmla="*/ 61 h 68" name="T1"/>
                <a:gd fmla="*/ 0 w 109" name="T2"/>
                <a:gd fmla="*/ 7 h 68" name="T3"/>
                <a:gd fmla="*/ 14 w 109" name="T4"/>
                <a:gd fmla="*/ 0 h 68" name="T5"/>
                <a:gd fmla="*/ 109 w 109" name="T6"/>
                <a:gd fmla="*/ 59 h 68" name="T7"/>
                <a:gd fmla="*/ 89 w 109" name="T8"/>
                <a:gd fmla="*/ 68 h 68" name="T9"/>
                <a:gd fmla="*/ 85 w 109" name="T10"/>
                <a:gd fmla="*/ 61 h 68" name="T11"/>
              </a:gdLst>
              <a:cxnLst>
                <a:cxn ang="0">
                  <a:pos x="T0" y="T1"/>
                </a:cxn>
                <a:cxn ang="0">
                  <a:pos x="T2" y="T3"/>
                </a:cxn>
                <a:cxn ang="0">
                  <a:pos x="T4" y="T5"/>
                </a:cxn>
                <a:cxn ang="0">
                  <a:pos x="T6" y="T7"/>
                </a:cxn>
                <a:cxn ang="0">
                  <a:pos x="T8" y="T9"/>
                </a:cxn>
                <a:cxn ang="0">
                  <a:pos x="T10" y="T11"/>
                </a:cxn>
              </a:cxnLst>
              <a:rect b="b" l="0" r="r" t="0"/>
              <a:pathLst>
                <a:path h="68" w="109">
                  <a:moveTo>
                    <a:pt x="85" y="61"/>
                  </a:moveTo>
                  <a:cubicBezTo>
                    <a:pt x="63" y="34"/>
                    <a:pt x="25" y="28"/>
                    <a:pt x="0" y="7"/>
                  </a:cubicBezTo>
                  <a:cubicBezTo>
                    <a:pt x="14" y="0"/>
                    <a:pt x="14" y="0"/>
                    <a:pt x="14" y="0"/>
                  </a:cubicBezTo>
                  <a:cubicBezTo>
                    <a:pt x="48" y="16"/>
                    <a:pt x="79" y="37"/>
                    <a:pt x="109" y="59"/>
                  </a:cubicBezTo>
                  <a:cubicBezTo>
                    <a:pt x="89" y="68"/>
                    <a:pt x="89" y="68"/>
                    <a:pt x="89" y="68"/>
                  </a:cubicBezTo>
                  <a:cubicBezTo>
                    <a:pt x="88" y="65"/>
                    <a:pt x="87" y="62"/>
                    <a:pt x="85" y="61"/>
                  </a:cubicBez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3" name="Freeform 349"/>
            <p:cNvSpPr/>
            <p:nvPr/>
          </p:nvSpPr>
          <p:spPr bwMode="auto">
            <a:xfrm>
              <a:off x="4032566" y="2387784"/>
              <a:ext cx="339235" cy="184496"/>
            </a:xfrm>
            <a:custGeom>
              <a:gdLst>
                <a:gd fmla="*/ 0 w 116" name="T0"/>
                <a:gd fmla="*/ 6 h 63" name="T1"/>
                <a:gd fmla="*/ 12 w 116" name="T2"/>
                <a:gd fmla="*/ 0 h 63" name="T3"/>
                <a:gd fmla="*/ 116 w 116" name="T4"/>
                <a:gd fmla="*/ 55 h 63" name="T5"/>
                <a:gd fmla="*/ 99 w 116" name="T6"/>
                <a:gd fmla="*/ 63 h 63" name="T7"/>
                <a:gd fmla="*/ 0 w 116" name="T8"/>
                <a:gd fmla="*/ 6 h 63" name="T9"/>
              </a:gdLst>
              <a:cxnLst>
                <a:cxn ang="0">
                  <a:pos x="T0" y="T1"/>
                </a:cxn>
                <a:cxn ang="0">
                  <a:pos x="T2" y="T3"/>
                </a:cxn>
                <a:cxn ang="0">
                  <a:pos x="T4" y="T5"/>
                </a:cxn>
                <a:cxn ang="0">
                  <a:pos x="T6" y="T7"/>
                </a:cxn>
                <a:cxn ang="0">
                  <a:pos x="T8" y="T9"/>
                </a:cxn>
              </a:cxnLst>
              <a:rect b="b" l="0" r="r" t="0"/>
              <a:pathLst>
                <a:path h="62" w="115">
                  <a:moveTo>
                    <a:pt x="0" y="6"/>
                  </a:moveTo>
                  <a:cubicBezTo>
                    <a:pt x="12" y="0"/>
                    <a:pt x="12" y="0"/>
                    <a:pt x="12" y="0"/>
                  </a:cubicBezTo>
                  <a:cubicBezTo>
                    <a:pt x="49" y="11"/>
                    <a:pt x="81" y="37"/>
                    <a:pt x="116" y="55"/>
                  </a:cubicBezTo>
                  <a:cubicBezTo>
                    <a:pt x="99" y="63"/>
                    <a:pt x="99" y="63"/>
                    <a:pt x="99" y="63"/>
                  </a:cubicBezTo>
                  <a:cubicBezTo>
                    <a:pt x="83" y="35"/>
                    <a:pt x="32" y="26"/>
                    <a:pt x="0" y="6"/>
                  </a:cubicBezTo>
                  <a:close/>
                </a:path>
              </a:pathLst>
            </a:custGeom>
            <a:solidFill>
              <a:srgbClr val="BDBF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4" name="Oval 350"/>
            <p:cNvSpPr>
              <a:spLocks noChangeArrowheads="1"/>
            </p:cNvSpPr>
            <p:nvPr/>
          </p:nvSpPr>
          <p:spPr bwMode="auto">
            <a:xfrm>
              <a:off x="5350822" y="3889048"/>
              <a:ext cx="278233" cy="110103"/>
            </a:xfrm>
            <a:prstGeom prst="ellipse">
              <a:avLst/>
            </a:prstGeom>
            <a:solidFill>
              <a:srgbClr val="A7D4E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5" name="Oval 351"/>
            <p:cNvSpPr>
              <a:spLocks noChangeArrowheads="1"/>
            </p:cNvSpPr>
            <p:nvPr/>
          </p:nvSpPr>
          <p:spPr bwMode="auto">
            <a:xfrm>
              <a:off x="5324040" y="3615279"/>
              <a:ext cx="281209" cy="135397"/>
            </a:xfrm>
            <a:prstGeom prst="ellipse">
              <a:avLst/>
            </a:prstGeom>
            <a:solidFill>
              <a:srgbClr val="F3724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6" name="Freeform 352"/>
            <p:cNvSpPr/>
            <p:nvPr/>
          </p:nvSpPr>
          <p:spPr bwMode="auto">
            <a:xfrm>
              <a:off x="5324040" y="3683721"/>
              <a:ext cx="281209" cy="299063"/>
            </a:xfrm>
            <a:custGeom>
              <a:gdLst>
                <a:gd fmla="*/ 38 w 96" name="T0"/>
                <a:gd fmla="*/ 0 h 102" name="T1"/>
                <a:gd fmla="*/ 0 w 96" name="T2"/>
                <a:gd fmla="*/ 0 h 102" name="T3"/>
                <a:gd fmla="*/ 9 w 96" name="T4"/>
                <a:gd fmla="*/ 84 h 102" name="T5"/>
                <a:gd fmla="*/ 48 w 96" name="T6"/>
                <a:gd fmla="*/ 102 h 102" name="T7"/>
                <a:gd fmla="*/ 86 w 96" name="T8"/>
                <a:gd fmla="*/ 84 h 102" name="T9"/>
                <a:gd fmla="*/ 96 w 96" name="T10"/>
                <a:gd fmla="*/ 0 h 102" name="T11"/>
                <a:gd fmla="*/ 38 w 96" name="T12"/>
                <a:gd fmla="*/ 0 h 102" name="T13"/>
              </a:gdLst>
              <a:cxnLst>
                <a:cxn ang="0">
                  <a:pos x="T0" y="T1"/>
                </a:cxn>
                <a:cxn ang="0">
                  <a:pos x="T2" y="T3"/>
                </a:cxn>
                <a:cxn ang="0">
                  <a:pos x="T4" y="T5"/>
                </a:cxn>
                <a:cxn ang="0">
                  <a:pos x="T6" y="T7"/>
                </a:cxn>
                <a:cxn ang="0">
                  <a:pos x="T8" y="T9"/>
                </a:cxn>
                <a:cxn ang="0">
                  <a:pos x="T10" y="T11"/>
                </a:cxn>
                <a:cxn ang="0">
                  <a:pos x="T12" y="T13"/>
                </a:cxn>
              </a:cxnLst>
              <a:rect b="b" l="0" r="r" t="0"/>
              <a:pathLst>
                <a:path h="102" w="96">
                  <a:moveTo>
                    <a:pt x="38" y="0"/>
                  </a:moveTo>
                  <a:cubicBezTo>
                    <a:pt x="0" y="0"/>
                    <a:pt x="0" y="0"/>
                    <a:pt x="0" y="0"/>
                  </a:cubicBezTo>
                  <a:cubicBezTo>
                    <a:pt x="9" y="84"/>
                    <a:pt x="9" y="84"/>
                    <a:pt x="9" y="84"/>
                  </a:cubicBezTo>
                  <a:cubicBezTo>
                    <a:pt x="9" y="94"/>
                    <a:pt x="26" y="102"/>
                    <a:pt x="48" y="102"/>
                  </a:cubicBezTo>
                  <a:cubicBezTo>
                    <a:pt x="69" y="102"/>
                    <a:pt x="86" y="94"/>
                    <a:pt x="86" y="84"/>
                  </a:cubicBezTo>
                  <a:cubicBezTo>
                    <a:pt x="96" y="0"/>
                    <a:pt x="96" y="0"/>
                    <a:pt x="96" y="0"/>
                  </a:cubicBezTo>
                  <a:lnTo>
                    <a:pt x="38" y="0"/>
                  </a:lnTo>
                  <a:close/>
                </a:path>
              </a:pathLst>
            </a:custGeom>
            <a:solidFill>
              <a:srgbClr val="F3724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7" name="Freeform 353"/>
            <p:cNvSpPr/>
            <p:nvPr/>
          </p:nvSpPr>
          <p:spPr bwMode="auto">
            <a:xfrm>
              <a:off x="5341895" y="3624206"/>
              <a:ext cx="242524" cy="84809"/>
            </a:xfrm>
            <a:custGeom>
              <a:gdLst>
                <a:gd fmla="*/ 79 w 83" name="T0"/>
                <a:gd fmla="*/ 28 h 29" name="T1"/>
                <a:gd fmla="*/ 83 w 83" name="T2"/>
                <a:gd fmla="*/ 20 h 29" name="T3"/>
                <a:gd fmla="*/ 42 w 83" name="T4"/>
                <a:gd fmla="*/ 0 h 29" name="T5"/>
                <a:gd fmla="*/ 0 w 83" name="T6"/>
                <a:gd fmla="*/ 20 h 29" name="T7"/>
                <a:gd fmla="*/ 5 w 83" name="T8"/>
                <a:gd fmla="*/ 29 h 29" name="T9"/>
                <a:gd fmla="*/ 79 w 83" name="T10"/>
                <a:gd fmla="*/ 28 h 29" name="T11"/>
              </a:gdLst>
              <a:cxnLst>
                <a:cxn ang="0">
                  <a:pos x="T0" y="T1"/>
                </a:cxn>
                <a:cxn ang="0">
                  <a:pos x="T2" y="T3"/>
                </a:cxn>
                <a:cxn ang="0">
                  <a:pos x="T4" y="T5"/>
                </a:cxn>
                <a:cxn ang="0">
                  <a:pos x="T6" y="T7"/>
                </a:cxn>
                <a:cxn ang="0">
                  <a:pos x="T8" y="T9"/>
                </a:cxn>
                <a:cxn ang="0">
                  <a:pos x="T10" y="T11"/>
                </a:cxn>
              </a:cxnLst>
              <a:rect b="b" l="0" r="r" t="0"/>
              <a:pathLst>
                <a:path h="28" w="83">
                  <a:moveTo>
                    <a:pt x="79" y="28"/>
                  </a:moveTo>
                  <a:cubicBezTo>
                    <a:pt x="82" y="25"/>
                    <a:pt x="83" y="23"/>
                    <a:pt x="83" y="20"/>
                  </a:cubicBezTo>
                  <a:cubicBezTo>
                    <a:pt x="83" y="9"/>
                    <a:pt x="64" y="0"/>
                    <a:pt x="42" y="0"/>
                  </a:cubicBezTo>
                  <a:cubicBezTo>
                    <a:pt x="19" y="0"/>
                    <a:pt x="0" y="9"/>
                    <a:pt x="0" y="20"/>
                  </a:cubicBezTo>
                  <a:cubicBezTo>
                    <a:pt x="0" y="23"/>
                    <a:pt x="2" y="26"/>
                    <a:pt x="5" y="29"/>
                  </a:cubicBezTo>
                  <a:cubicBezTo>
                    <a:pt x="25" y="13"/>
                    <a:pt x="55" y="14"/>
                    <a:pt x="79" y="28"/>
                  </a:cubicBezTo>
                  <a:close/>
                </a:path>
              </a:pathLst>
            </a:custGeom>
            <a:solidFill>
              <a:srgbClr val="D9543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8" name="Freeform 354"/>
            <p:cNvSpPr/>
            <p:nvPr/>
          </p:nvSpPr>
          <p:spPr bwMode="auto">
            <a:xfrm>
              <a:off x="5356773" y="3662891"/>
              <a:ext cx="215742" cy="78858"/>
            </a:xfrm>
            <a:custGeom>
              <a:gdLst>
                <a:gd fmla="*/ 74 w 74" name="T0"/>
                <a:gd fmla="*/ 15 h 27" name="T1"/>
                <a:gd fmla="*/ 0 w 74" name="T2"/>
                <a:gd fmla="*/ 16 h 27" name="T3"/>
                <a:gd fmla="*/ 37 w 74" name="T4"/>
                <a:gd fmla="*/ 27 h 27" name="T5"/>
                <a:gd fmla="*/ 74 w 74" name="T6"/>
                <a:gd fmla="*/ 15 h 27" name="T7"/>
              </a:gdLst>
              <a:cxnLst>
                <a:cxn ang="0">
                  <a:pos x="T0" y="T1"/>
                </a:cxn>
                <a:cxn ang="0">
                  <a:pos x="T2" y="T3"/>
                </a:cxn>
                <a:cxn ang="0">
                  <a:pos x="T4" y="T5"/>
                </a:cxn>
                <a:cxn ang="0">
                  <a:pos x="T6" y="T7"/>
                </a:cxn>
              </a:cxnLst>
              <a:rect b="b" l="0" r="r" t="0"/>
              <a:pathLst>
                <a:path h="27" w="74">
                  <a:moveTo>
                    <a:pt x="74" y="15"/>
                  </a:moveTo>
                  <a:cubicBezTo>
                    <a:pt x="50" y="1"/>
                    <a:pt x="20" y="0"/>
                    <a:pt x="0" y="16"/>
                  </a:cubicBezTo>
                  <a:cubicBezTo>
                    <a:pt x="7" y="22"/>
                    <a:pt x="20" y="27"/>
                    <a:pt x="37" y="27"/>
                  </a:cubicBezTo>
                  <a:cubicBezTo>
                    <a:pt x="54" y="27"/>
                    <a:pt x="68" y="22"/>
                    <a:pt x="74" y="15"/>
                  </a:cubicBezTo>
                  <a:close/>
                </a:path>
              </a:pathLst>
            </a:custGeom>
            <a:solidFill>
              <a:srgbClr val="863F2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9" name="Freeform 355"/>
            <p:cNvSpPr/>
            <p:nvPr/>
          </p:nvSpPr>
          <p:spPr bwMode="auto">
            <a:xfrm>
              <a:off x="5130617" y="3164454"/>
              <a:ext cx="629371" cy="577295"/>
            </a:xfrm>
            <a:custGeom>
              <a:gdLst>
                <a:gd fmla="*/ 45 w 215" name="T0"/>
                <a:gd fmla="*/ 161 h 197" name="T1"/>
                <a:gd fmla="*/ 73 w 215" name="T2"/>
                <a:gd fmla="*/ 154 h 197" name="T3"/>
                <a:gd fmla="*/ 104 w 215" name="T4"/>
                <a:gd fmla="*/ 170 h 197" name="T5"/>
                <a:gd fmla="*/ 108 w 215" name="T6"/>
                <a:gd fmla="*/ 186 h 197" name="T7"/>
                <a:gd fmla="*/ 109 w 215" name="T8"/>
                <a:gd fmla="*/ 197 h 197" name="T9"/>
                <a:gd fmla="*/ 114 w 215" name="T10"/>
                <a:gd fmla="*/ 197 h 197" name="T11"/>
                <a:gd fmla="*/ 120 w 215" name="T12"/>
                <a:gd fmla="*/ 196 h 197" name="T13"/>
                <a:gd fmla="*/ 126 w 215" name="T14"/>
                <a:gd fmla="*/ 147 h 197" name="T15"/>
                <a:gd fmla="*/ 145 w 215" name="T16"/>
                <a:gd fmla="*/ 128 h 197" name="T17"/>
                <a:gd fmla="*/ 157 w 215" name="T18"/>
                <a:gd fmla="*/ 126 h 197" name="T19"/>
                <a:gd fmla="*/ 184 w 215" name="T20"/>
                <a:gd fmla="*/ 117 h 197" name="T21"/>
                <a:gd fmla="*/ 196 w 215" name="T22"/>
                <a:gd fmla="*/ 106 h 197" name="T23"/>
                <a:gd fmla="*/ 211 w 215" name="T24"/>
                <a:gd fmla="*/ 96 h 197" name="T25"/>
                <a:gd fmla="*/ 215 w 215" name="T26"/>
                <a:gd fmla="*/ 95 h 197" name="T27"/>
                <a:gd fmla="*/ 215 w 215" name="T28"/>
                <a:gd fmla="*/ 94 h 197" name="T29"/>
                <a:gd fmla="*/ 205 w 215" name="T30"/>
                <a:gd fmla="*/ 89 h 197" name="T31"/>
                <a:gd fmla="*/ 165 w 215" name="T32"/>
                <a:gd fmla="*/ 88 h 197" name="T33"/>
                <a:gd fmla="*/ 125 w 215" name="T34"/>
                <a:gd fmla="*/ 124 h 197" name="T35"/>
                <a:gd fmla="*/ 118 w 215" name="T36"/>
                <a:gd fmla="*/ 154 h 197" name="T37"/>
                <a:gd fmla="*/ 118 w 215" name="T38"/>
                <a:gd fmla="*/ 152 h 197" name="T39"/>
                <a:gd fmla="*/ 118 w 215" name="T40"/>
                <a:gd fmla="*/ 108 h 197" name="T41"/>
                <a:gd fmla="*/ 120 w 215" name="T42"/>
                <a:gd fmla="*/ 74 h 197" name="T43"/>
                <a:gd fmla="*/ 123 w 215" name="T44"/>
                <a:gd fmla="*/ 36 h 197" name="T45"/>
                <a:gd fmla="*/ 115 w 215" name="T46"/>
                <a:gd fmla="*/ 2 h 197" name="T47"/>
                <a:gd fmla="*/ 114 w 215" name="T48"/>
                <a:gd fmla="*/ 0 h 197" name="T49"/>
                <a:gd fmla="*/ 112 w 215" name="T50"/>
                <a:gd fmla="*/ 3 h 197" name="T51"/>
                <a:gd fmla="*/ 105 w 215" name="T52"/>
                <a:gd fmla="*/ 38 h 197" name="T53"/>
                <a:gd fmla="*/ 109 w 215" name="T54"/>
                <a:gd fmla="*/ 72 h 197" name="T55"/>
                <a:gd fmla="*/ 111 w 215" name="T56"/>
                <a:gd fmla="*/ 85 h 197" name="T57"/>
                <a:gd fmla="*/ 112 w 215" name="T58"/>
                <a:gd fmla="*/ 120 h 197" name="T59"/>
                <a:gd fmla="*/ 112 w 215" name="T60"/>
                <a:gd fmla="*/ 122 h 197" name="T61"/>
                <a:gd fmla="*/ 111 w 215" name="T62"/>
                <a:gd fmla="*/ 123 h 197" name="T63"/>
                <a:gd fmla="*/ 88 w 215" name="T64"/>
                <a:gd fmla="*/ 79 h 197" name="T65"/>
                <a:gd fmla="*/ 70 w 215" name="T66"/>
                <a:gd fmla="*/ 50 h 197" name="T67"/>
                <a:gd fmla="*/ 69 w 215" name="T68"/>
                <a:gd fmla="*/ 44 h 197" name="T69"/>
                <a:gd fmla="*/ 68 w 215" name="T70"/>
                <a:gd fmla="*/ 46 h 197" name="T71"/>
                <a:gd fmla="*/ 64 w 215" name="T72"/>
                <a:gd fmla="*/ 74 h 197" name="T73"/>
                <a:gd fmla="*/ 72 w 215" name="T74"/>
                <a:gd fmla="*/ 96 h 197" name="T75"/>
                <a:gd fmla="*/ 93 w 215" name="T76"/>
                <a:gd fmla="*/ 115 h 197" name="T77"/>
                <a:gd fmla="*/ 106 w 215" name="T78"/>
                <a:gd fmla="*/ 132 h 197" name="T79"/>
                <a:gd fmla="*/ 111 w 215" name="T80"/>
                <a:gd fmla="*/ 167 h 197" name="T81"/>
                <a:gd fmla="*/ 108 w 215" name="T82"/>
                <a:gd fmla="*/ 161 h 197" name="T83"/>
                <a:gd fmla="*/ 89 w 215" name="T84"/>
                <a:gd fmla="*/ 137 h 197" name="T85"/>
                <a:gd fmla="*/ 49 w 215" name="T86"/>
                <a:gd fmla="*/ 126 h 197" name="T87"/>
                <a:gd fmla="*/ 4 w 215" name="T88"/>
                <a:gd fmla="*/ 143 h 197" name="T89"/>
                <a:gd fmla="*/ 0 w 215" name="T90"/>
                <a:gd fmla="*/ 146 h 197" name="T91"/>
                <a:gd fmla="*/ 0 w 215" name="T92"/>
                <a:gd fmla="*/ 146 h 197" name="T93"/>
                <a:gd fmla="*/ 45 w 215" name="T94"/>
                <a:gd fmla="*/ 161 h 197"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97" w="215">
                  <a:moveTo>
                    <a:pt x="45" y="161"/>
                  </a:moveTo>
                  <a:cubicBezTo>
                    <a:pt x="54" y="159"/>
                    <a:pt x="64" y="156"/>
                    <a:pt x="73" y="154"/>
                  </a:cubicBezTo>
                  <a:cubicBezTo>
                    <a:pt x="88" y="150"/>
                    <a:pt x="99" y="156"/>
                    <a:pt x="104" y="170"/>
                  </a:cubicBezTo>
                  <a:cubicBezTo>
                    <a:pt x="106" y="175"/>
                    <a:pt x="107" y="181"/>
                    <a:pt x="108" y="186"/>
                  </a:cubicBezTo>
                  <a:cubicBezTo>
                    <a:pt x="108" y="190"/>
                    <a:pt x="108" y="193"/>
                    <a:pt x="109" y="197"/>
                  </a:cubicBezTo>
                  <a:cubicBezTo>
                    <a:pt x="109" y="197"/>
                    <a:pt x="112" y="197"/>
                    <a:pt x="114" y="197"/>
                  </a:cubicBezTo>
                  <a:cubicBezTo>
                    <a:pt x="116" y="197"/>
                    <a:pt x="120" y="196"/>
                    <a:pt x="120" y="196"/>
                  </a:cubicBezTo>
                  <a:cubicBezTo>
                    <a:pt x="120" y="180"/>
                    <a:pt x="121" y="163"/>
                    <a:pt x="126" y="147"/>
                  </a:cubicBezTo>
                  <a:cubicBezTo>
                    <a:pt x="129" y="137"/>
                    <a:pt x="135" y="130"/>
                    <a:pt x="145" y="128"/>
                  </a:cubicBezTo>
                  <a:cubicBezTo>
                    <a:pt x="149" y="127"/>
                    <a:pt x="153" y="126"/>
                    <a:pt x="157" y="126"/>
                  </a:cubicBezTo>
                  <a:cubicBezTo>
                    <a:pt x="167" y="125"/>
                    <a:pt x="176" y="123"/>
                    <a:pt x="184" y="117"/>
                  </a:cubicBezTo>
                  <a:cubicBezTo>
                    <a:pt x="188" y="113"/>
                    <a:pt x="192" y="109"/>
                    <a:pt x="196" y="106"/>
                  </a:cubicBezTo>
                  <a:cubicBezTo>
                    <a:pt x="201" y="103"/>
                    <a:pt x="206" y="99"/>
                    <a:pt x="211" y="96"/>
                  </a:cubicBezTo>
                  <a:cubicBezTo>
                    <a:pt x="212" y="95"/>
                    <a:pt x="214" y="95"/>
                    <a:pt x="215" y="95"/>
                  </a:cubicBezTo>
                  <a:cubicBezTo>
                    <a:pt x="215" y="94"/>
                    <a:pt x="215" y="94"/>
                    <a:pt x="215" y="94"/>
                  </a:cubicBezTo>
                  <a:cubicBezTo>
                    <a:pt x="212" y="92"/>
                    <a:pt x="209" y="90"/>
                    <a:pt x="205" y="89"/>
                  </a:cubicBezTo>
                  <a:cubicBezTo>
                    <a:pt x="192" y="85"/>
                    <a:pt x="178" y="85"/>
                    <a:pt x="165" y="88"/>
                  </a:cubicBezTo>
                  <a:cubicBezTo>
                    <a:pt x="145" y="92"/>
                    <a:pt x="130" y="102"/>
                    <a:pt x="125" y="124"/>
                  </a:cubicBezTo>
                  <a:cubicBezTo>
                    <a:pt x="123" y="134"/>
                    <a:pt x="121" y="144"/>
                    <a:pt x="118" y="154"/>
                  </a:cubicBezTo>
                  <a:cubicBezTo>
                    <a:pt x="118" y="153"/>
                    <a:pt x="118" y="152"/>
                    <a:pt x="118" y="152"/>
                  </a:cubicBezTo>
                  <a:cubicBezTo>
                    <a:pt x="118" y="137"/>
                    <a:pt x="118" y="123"/>
                    <a:pt x="118" y="108"/>
                  </a:cubicBezTo>
                  <a:cubicBezTo>
                    <a:pt x="118" y="97"/>
                    <a:pt x="118" y="85"/>
                    <a:pt x="120" y="74"/>
                  </a:cubicBezTo>
                  <a:cubicBezTo>
                    <a:pt x="121" y="61"/>
                    <a:pt x="123" y="49"/>
                    <a:pt x="123" y="36"/>
                  </a:cubicBezTo>
                  <a:cubicBezTo>
                    <a:pt x="122" y="25"/>
                    <a:pt x="120" y="13"/>
                    <a:pt x="115" y="2"/>
                  </a:cubicBezTo>
                  <a:cubicBezTo>
                    <a:pt x="115" y="2"/>
                    <a:pt x="114" y="1"/>
                    <a:pt x="114" y="0"/>
                  </a:cubicBezTo>
                  <a:cubicBezTo>
                    <a:pt x="113" y="1"/>
                    <a:pt x="112" y="2"/>
                    <a:pt x="112" y="3"/>
                  </a:cubicBezTo>
                  <a:cubicBezTo>
                    <a:pt x="108" y="14"/>
                    <a:pt x="106" y="26"/>
                    <a:pt x="105" y="38"/>
                  </a:cubicBezTo>
                  <a:cubicBezTo>
                    <a:pt x="105" y="49"/>
                    <a:pt x="106" y="61"/>
                    <a:pt x="109" y="72"/>
                  </a:cubicBezTo>
                  <a:cubicBezTo>
                    <a:pt x="110" y="76"/>
                    <a:pt x="111" y="81"/>
                    <a:pt x="111" y="85"/>
                  </a:cubicBezTo>
                  <a:cubicBezTo>
                    <a:pt x="111" y="97"/>
                    <a:pt x="111" y="109"/>
                    <a:pt x="112" y="120"/>
                  </a:cubicBezTo>
                  <a:cubicBezTo>
                    <a:pt x="112" y="121"/>
                    <a:pt x="112" y="121"/>
                    <a:pt x="112" y="122"/>
                  </a:cubicBezTo>
                  <a:cubicBezTo>
                    <a:pt x="112" y="122"/>
                    <a:pt x="111" y="123"/>
                    <a:pt x="111" y="123"/>
                  </a:cubicBezTo>
                  <a:cubicBezTo>
                    <a:pt x="109" y="105"/>
                    <a:pt x="101" y="91"/>
                    <a:pt x="88" y="79"/>
                  </a:cubicBezTo>
                  <a:cubicBezTo>
                    <a:pt x="79" y="71"/>
                    <a:pt x="73" y="61"/>
                    <a:pt x="70" y="50"/>
                  </a:cubicBezTo>
                  <a:cubicBezTo>
                    <a:pt x="70" y="48"/>
                    <a:pt x="69" y="46"/>
                    <a:pt x="69" y="44"/>
                  </a:cubicBezTo>
                  <a:cubicBezTo>
                    <a:pt x="68" y="45"/>
                    <a:pt x="68" y="45"/>
                    <a:pt x="68" y="46"/>
                  </a:cubicBezTo>
                  <a:cubicBezTo>
                    <a:pt x="64" y="55"/>
                    <a:pt x="64" y="64"/>
                    <a:pt x="64" y="74"/>
                  </a:cubicBezTo>
                  <a:cubicBezTo>
                    <a:pt x="65" y="82"/>
                    <a:pt x="67" y="89"/>
                    <a:pt x="72" y="96"/>
                  </a:cubicBezTo>
                  <a:cubicBezTo>
                    <a:pt x="78" y="103"/>
                    <a:pt x="85" y="110"/>
                    <a:pt x="93" y="115"/>
                  </a:cubicBezTo>
                  <a:cubicBezTo>
                    <a:pt x="100" y="119"/>
                    <a:pt x="104" y="125"/>
                    <a:pt x="106" y="132"/>
                  </a:cubicBezTo>
                  <a:cubicBezTo>
                    <a:pt x="110" y="144"/>
                    <a:pt x="111" y="155"/>
                    <a:pt x="111" y="167"/>
                  </a:cubicBezTo>
                  <a:cubicBezTo>
                    <a:pt x="110" y="165"/>
                    <a:pt x="109" y="163"/>
                    <a:pt x="108" y="161"/>
                  </a:cubicBezTo>
                  <a:cubicBezTo>
                    <a:pt x="104" y="151"/>
                    <a:pt x="98" y="143"/>
                    <a:pt x="89" y="137"/>
                  </a:cubicBezTo>
                  <a:cubicBezTo>
                    <a:pt x="76" y="130"/>
                    <a:pt x="63" y="126"/>
                    <a:pt x="49" y="126"/>
                  </a:cubicBezTo>
                  <a:cubicBezTo>
                    <a:pt x="32" y="126"/>
                    <a:pt x="16" y="131"/>
                    <a:pt x="4" y="143"/>
                  </a:cubicBezTo>
                  <a:cubicBezTo>
                    <a:pt x="2" y="144"/>
                    <a:pt x="1" y="145"/>
                    <a:pt x="0" y="146"/>
                  </a:cubicBezTo>
                  <a:cubicBezTo>
                    <a:pt x="0" y="146"/>
                    <a:pt x="0" y="146"/>
                    <a:pt x="0" y="146"/>
                  </a:cubicBezTo>
                  <a:cubicBezTo>
                    <a:pt x="13" y="159"/>
                    <a:pt x="28" y="164"/>
                    <a:pt x="45" y="161"/>
                  </a:cubicBezTo>
                  <a:close/>
                </a:path>
              </a:pathLst>
            </a:custGeom>
            <a:solidFill>
              <a:srgbClr val="43BA8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0" name="Oval 356"/>
            <p:cNvSpPr>
              <a:spLocks noChangeArrowheads="1"/>
            </p:cNvSpPr>
            <p:nvPr/>
          </p:nvSpPr>
          <p:spPr bwMode="auto">
            <a:xfrm>
              <a:off x="3136866" y="2753801"/>
              <a:ext cx="357090" cy="132421"/>
            </a:xfrm>
            <a:prstGeom prst="ellipse">
              <a:avLst/>
            </a:pr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1" name="Freeform 357"/>
            <p:cNvSpPr/>
            <p:nvPr/>
          </p:nvSpPr>
          <p:spPr bwMode="auto">
            <a:xfrm>
              <a:off x="3303508" y="1582844"/>
              <a:ext cx="25294" cy="1236423"/>
            </a:xfrm>
            <a:custGeom>
              <a:gdLst>
                <a:gd fmla="*/ 9 w 9" name="T0"/>
                <a:gd fmla="*/ 418 h 422" name="T1"/>
                <a:gd fmla="*/ 5 w 9" name="T2"/>
                <a:gd fmla="*/ 422 h 422" name="T3"/>
                <a:gd fmla="*/ 0 w 9" name="T4"/>
                <a:gd fmla="*/ 418 h 422" name="T5"/>
                <a:gd fmla="*/ 0 w 9" name="T6"/>
                <a:gd fmla="*/ 4 h 422" name="T7"/>
                <a:gd fmla="*/ 5 w 9" name="T8"/>
                <a:gd fmla="*/ 0 h 422" name="T9"/>
                <a:gd fmla="*/ 9 w 9" name="T10"/>
                <a:gd fmla="*/ 4 h 422" name="T11"/>
                <a:gd fmla="*/ 9 w 9" name="T12"/>
                <a:gd fmla="*/ 418 h 422" name="T13"/>
              </a:gdLst>
              <a:cxnLst>
                <a:cxn ang="0">
                  <a:pos x="T0" y="T1"/>
                </a:cxn>
                <a:cxn ang="0">
                  <a:pos x="T2" y="T3"/>
                </a:cxn>
                <a:cxn ang="0">
                  <a:pos x="T4" y="T5"/>
                </a:cxn>
                <a:cxn ang="0">
                  <a:pos x="T6" y="T7"/>
                </a:cxn>
                <a:cxn ang="0">
                  <a:pos x="T8" y="T9"/>
                </a:cxn>
                <a:cxn ang="0">
                  <a:pos x="T10" y="T11"/>
                </a:cxn>
                <a:cxn ang="0">
                  <a:pos x="T12" y="T13"/>
                </a:cxn>
              </a:cxnLst>
              <a:rect b="b" l="0" r="r" t="0"/>
              <a:pathLst>
                <a:path h="422" w="9">
                  <a:moveTo>
                    <a:pt x="9" y="418"/>
                  </a:moveTo>
                  <a:cubicBezTo>
                    <a:pt x="9" y="420"/>
                    <a:pt x="7" y="422"/>
                    <a:pt x="5" y="422"/>
                  </a:cubicBezTo>
                  <a:cubicBezTo>
                    <a:pt x="2" y="422"/>
                    <a:pt x="0" y="420"/>
                    <a:pt x="0" y="418"/>
                  </a:cubicBezTo>
                  <a:cubicBezTo>
                    <a:pt x="0" y="4"/>
                    <a:pt x="0" y="4"/>
                    <a:pt x="0" y="4"/>
                  </a:cubicBezTo>
                  <a:cubicBezTo>
                    <a:pt x="0" y="2"/>
                    <a:pt x="2" y="0"/>
                    <a:pt x="5" y="0"/>
                  </a:cubicBezTo>
                  <a:cubicBezTo>
                    <a:pt x="7" y="0"/>
                    <a:pt x="9" y="2"/>
                    <a:pt x="9" y="4"/>
                  </a:cubicBezTo>
                  <a:lnTo>
                    <a:pt x="9" y="418"/>
                  </a:lnTo>
                  <a:close/>
                </a:path>
              </a:pathLst>
            </a:custGeom>
            <a:solidFill>
              <a:srgbClr val="00263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2" name="Freeform 358"/>
            <p:cNvSpPr/>
            <p:nvPr/>
          </p:nvSpPr>
          <p:spPr bwMode="auto">
            <a:xfrm>
              <a:off x="3177039" y="1511426"/>
              <a:ext cx="281209" cy="370481"/>
            </a:xfrm>
            <a:custGeom>
              <a:gdLst>
                <a:gd fmla="*/ 96 w 96" name="T0"/>
                <a:gd fmla="*/ 100 h 126" name="T1"/>
                <a:gd fmla="*/ 86 w 96" name="T2"/>
                <a:gd fmla="*/ 19 h 126" name="T3"/>
                <a:gd fmla="*/ 48 w 96" name="T4"/>
                <a:gd fmla="*/ 0 h 126" name="T5"/>
                <a:gd fmla="*/ 9 w 96" name="T6"/>
                <a:gd fmla="*/ 19 h 126" name="T7"/>
                <a:gd fmla="*/ 0 w 96" name="T8"/>
                <a:gd fmla="*/ 100 h 126" name="T9"/>
                <a:gd fmla="*/ 0 w 96" name="T10"/>
                <a:gd fmla="*/ 103 h 126" name="T11"/>
                <a:gd fmla="*/ 48 w 96" name="T12"/>
                <a:gd fmla="*/ 126 h 126" name="T13"/>
                <a:gd fmla="*/ 96 w 96" name="T14"/>
                <a:gd fmla="*/ 103 h 126" name="T15"/>
                <a:gd fmla="*/ 96 w 96" name="T16"/>
                <a:gd fmla="*/ 100 h 12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5" w="96">
                  <a:moveTo>
                    <a:pt x="96" y="100"/>
                  </a:moveTo>
                  <a:cubicBezTo>
                    <a:pt x="86" y="19"/>
                    <a:pt x="86" y="19"/>
                    <a:pt x="86" y="19"/>
                  </a:cubicBezTo>
                  <a:cubicBezTo>
                    <a:pt x="86" y="9"/>
                    <a:pt x="69" y="0"/>
                    <a:pt x="48" y="0"/>
                  </a:cubicBezTo>
                  <a:cubicBezTo>
                    <a:pt x="27" y="0"/>
                    <a:pt x="9" y="9"/>
                    <a:pt x="9" y="19"/>
                  </a:cubicBezTo>
                  <a:cubicBezTo>
                    <a:pt x="0" y="100"/>
                    <a:pt x="0" y="100"/>
                    <a:pt x="0" y="100"/>
                  </a:cubicBezTo>
                  <a:cubicBezTo>
                    <a:pt x="0" y="101"/>
                    <a:pt x="0" y="102"/>
                    <a:pt x="0" y="103"/>
                  </a:cubicBezTo>
                  <a:cubicBezTo>
                    <a:pt x="0" y="116"/>
                    <a:pt x="21" y="126"/>
                    <a:pt x="48" y="126"/>
                  </a:cubicBezTo>
                  <a:cubicBezTo>
                    <a:pt x="74" y="126"/>
                    <a:pt x="96" y="116"/>
                    <a:pt x="96" y="103"/>
                  </a:cubicBezTo>
                  <a:cubicBezTo>
                    <a:pt x="96" y="102"/>
                    <a:pt x="96" y="101"/>
                    <a:pt x="96" y="100"/>
                  </a:cubicBezTo>
                  <a:close/>
                </a:path>
              </a:pathLst>
            </a:custGeom>
            <a:solidFill>
              <a:srgbClr val="F3724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3" name="Freeform 359"/>
            <p:cNvSpPr/>
            <p:nvPr/>
          </p:nvSpPr>
          <p:spPr bwMode="auto">
            <a:xfrm>
              <a:off x="3218700" y="1523329"/>
              <a:ext cx="199375" cy="93736"/>
            </a:xfrm>
            <a:custGeom>
              <a:gdLst>
                <a:gd fmla="*/ 68 w 68" name="T0"/>
                <a:gd fmla="*/ 16 h 32" name="T1"/>
                <a:gd fmla="*/ 64 w 68" name="T2"/>
                <a:gd fmla="*/ 9 h 32" name="T3"/>
                <a:gd fmla="*/ 34 w 68" name="T4"/>
                <a:gd fmla="*/ 0 h 32" name="T5"/>
                <a:gd fmla="*/ 2 w 68" name="T6"/>
                <a:gd fmla="*/ 10 h 32" name="T7"/>
                <a:gd fmla="*/ 0 w 68" name="T8"/>
                <a:gd fmla="*/ 16 h 32" name="T9"/>
                <a:gd fmla="*/ 22 w 68" name="T10"/>
                <a:gd fmla="*/ 32 h 32" name="T11"/>
                <a:gd fmla="*/ 22 w 68" name="T12"/>
                <a:gd fmla="*/ 29 h 32" name="T13"/>
                <a:gd fmla="*/ 34 w 68" name="T14"/>
                <a:gd fmla="*/ 16 h 32" name="T15"/>
                <a:gd fmla="*/ 46 w 68" name="T16"/>
                <a:gd fmla="*/ 29 h 32" name="T17"/>
                <a:gd fmla="*/ 45 w 68" name="T18"/>
                <a:gd fmla="*/ 32 h 32" name="T19"/>
                <a:gd fmla="*/ 68 w 68" name="T20"/>
                <a:gd fmla="*/ 16 h 3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2" w="68">
                  <a:moveTo>
                    <a:pt x="68" y="16"/>
                  </a:moveTo>
                  <a:cubicBezTo>
                    <a:pt x="68" y="14"/>
                    <a:pt x="67" y="11"/>
                    <a:pt x="64" y="9"/>
                  </a:cubicBezTo>
                  <a:cubicBezTo>
                    <a:pt x="59" y="4"/>
                    <a:pt x="47" y="0"/>
                    <a:pt x="34" y="0"/>
                  </a:cubicBezTo>
                  <a:cubicBezTo>
                    <a:pt x="20" y="0"/>
                    <a:pt x="8" y="4"/>
                    <a:pt x="2" y="10"/>
                  </a:cubicBezTo>
                  <a:cubicBezTo>
                    <a:pt x="1" y="12"/>
                    <a:pt x="0" y="14"/>
                    <a:pt x="0" y="16"/>
                  </a:cubicBezTo>
                  <a:cubicBezTo>
                    <a:pt x="0" y="23"/>
                    <a:pt x="9" y="29"/>
                    <a:pt x="22" y="32"/>
                  </a:cubicBezTo>
                  <a:cubicBezTo>
                    <a:pt x="22" y="31"/>
                    <a:pt x="22" y="30"/>
                    <a:pt x="22" y="29"/>
                  </a:cubicBezTo>
                  <a:cubicBezTo>
                    <a:pt x="22" y="22"/>
                    <a:pt x="27" y="16"/>
                    <a:pt x="34" y="16"/>
                  </a:cubicBezTo>
                  <a:cubicBezTo>
                    <a:pt x="40" y="16"/>
                    <a:pt x="46" y="22"/>
                    <a:pt x="46" y="29"/>
                  </a:cubicBezTo>
                  <a:cubicBezTo>
                    <a:pt x="46" y="30"/>
                    <a:pt x="46" y="31"/>
                    <a:pt x="45" y="32"/>
                  </a:cubicBezTo>
                  <a:cubicBezTo>
                    <a:pt x="59" y="29"/>
                    <a:pt x="68" y="23"/>
                    <a:pt x="68" y="16"/>
                  </a:cubicBezTo>
                  <a:close/>
                </a:path>
              </a:pathLst>
            </a:custGeom>
            <a:solidFill>
              <a:srgbClr val="0039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4" name="Freeform 360"/>
            <p:cNvSpPr/>
            <p:nvPr/>
          </p:nvSpPr>
          <p:spPr bwMode="auto">
            <a:xfrm>
              <a:off x="3282678" y="1570941"/>
              <a:ext cx="69931" cy="49100"/>
            </a:xfrm>
            <a:custGeom>
              <a:gdLst>
                <a:gd fmla="*/ 12 w 24" name="T0"/>
                <a:gd fmla="*/ 0 h 17" name="T1"/>
                <a:gd fmla="*/ 0 w 24" name="T2"/>
                <a:gd fmla="*/ 13 h 17" name="T3"/>
                <a:gd fmla="*/ 0 w 24" name="T4"/>
                <a:gd fmla="*/ 16 h 17" name="T5"/>
                <a:gd fmla="*/ 12 w 24" name="T6"/>
                <a:gd fmla="*/ 17 h 17" name="T7"/>
                <a:gd fmla="*/ 23 w 24" name="T8"/>
                <a:gd fmla="*/ 16 h 17" name="T9"/>
                <a:gd fmla="*/ 24 w 24" name="T10"/>
                <a:gd fmla="*/ 13 h 17" name="T11"/>
                <a:gd fmla="*/ 12 w 24" name="T12"/>
                <a:gd fmla="*/ 0 h 17" name="T13"/>
              </a:gdLst>
              <a:cxnLst>
                <a:cxn ang="0">
                  <a:pos x="T0" y="T1"/>
                </a:cxn>
                <a:cxn ang="0">
                  <a:pos x="T2" y="T3"/>
                </a:cxn>
                <a:cxn ang="0">
                  <a:pos x="T4" y="T5"/>
                </a:cxn>
                <a:cxn ang="0">
                  <a:pos x="T6" y="T7"/>
                </a:cxn>
                <a:cxn ang="0">
                  <a:pos x="T8" y="T9"/>
                </a:cxn>
                <a:cxn ang="0">
                  <a:pos x="T10" y="T11"/>
                </a:cxn>
                <a:cxn ang="0">
                  <a:pos x="T12" y="T13"/>
                </a:cxn>
              </a:cxnLst>
              <a:rect b="b" l="0" r="r" t="0"/>
              <a:pathLst>
                <a:path h="17" w="24">
                  <a:moveTo>
                    <a:pt x="12" y="0"/>
                  </a:moveTo>
                  <a:cubicBezTo>
                    <a:pt x="5" y="0"/>
                    <a:pt x="0" y="6"/>
                    <a:pt x="0" y="13"/>
                  </a:cubicBezTo>
                  <a:cubicBezTo>
                    <a:pt x="0" y="14"/>
                    <a:pt x="0" y="15"/>
                    <a:pt x="0" y="16"/>
                  </a:cubicBezTo>
                  <a:cubicBezTo>
                    <a:pt x="4" y="16"/>
                    <a:pt x="8" y="17"/>
                    <a:pt x="12" y="17"/>
                  </a:cubicBezTo>
                  <a:cubicBezTo>
                    <a:pt x="16" y="17"/>
                    <a:pt x="20" y="16"/>
                    <a:pt x="23" y="16"/>
                  </a:cubicBezTo>
                  <a:cubicBezTo>
                    <a:pt x="24" y="15"/>
                    <a:pt x="24" y="14"/>
                    <a:pt x="24" y="13"/>
                  </a:cubicBezTo>
                  <a:cubicBezTo>
                    <a:pt x="24" y="6"/>
                    <a:pt x="18" y="0"/>
                    <a:pt x="12" y="0"/>
                  </a:cubicBezTo>
                  <a:close/>
                </a:path>
              </a:pathLst>
            </a:custGeom>
            <a:solidFill>
              <a:srgbClr val="FFCA4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456" name="组合 455"/>
          <p:cNvGrpSpPr/>
          <p:nvPr/>
        </p:nvGrpSpPr>
        <p:grpSpPr>
          <a:xfrm>
            <a:off x="8641998" y="3662397"/>
            <a:ext cx="1197758" cy="2304489"/>
            <a:chOff x="8641998" y="3662397"/>
            <a:chExt cx="1197758" cy="2304489"/>
          </a:xfrm>
        </p:grpSpPr>
        <p:sp>
          <p:nvSpPr>
            <p:cNvPr id="7" name="矩形 6"/>
            <p:cNvSpPr/>
            <p:nvPr/>
          </p:nvSpPr>
          <p:spPr>
            <a:xfrm>
              <a:off x="8650043" y="5320555"/>
              <a:ext cx="1189712" cy="640080"/>
            </a:xfrm>
            <a:prstGeom prst="rect">
              <a:avLst/>
            </a:prstGeom>
          </p:spPr>
          <p:txBody>
            <a:bodyPr wrap="square">
              <a:spAutoFit/>
            </a:bodyPr>
            <a:lstStyle/>
            <a:p>
              <a:r>
                <a:rPr altLang="en-US" lang="zh-CN" smtClean="0">
                  <a:solidFill>
                    <a:schemeClr val="tx2"/>
                  </a:solidFill>
                </a:rPr>
                <a:t>因为上司奇葩跳槽</a:t>
              </a:r>
            </a:p>
          </p:txBody>
        </p:sp>
        <p:grpSp>
          <p:nvGrpSpPr>
            <p:cNvPr descr="RwYAAB+LCAAAAAAABADVlFFPwjAQx79L1bdJtgkY9zY0GB4UE4g+GB7qerDi2pGtMxiy7267tWOwgfBiYvay/XvX+/3vLtugS/G9AuShCcOJeKB4kWA2EsCQhUYEeTyLIgsNKCeULx6TOFulyHvfVGn1kzcqwlccZaByORUUR+Wn14g3YU+UU5YxHWZ3bCnhdU1y7FKkhERQDxtxAclXVcFRWvE+EYksMIwThoUsuLHzK6SPkOf2O3aukgms5UUWmpZYhkfjqQa0+lQHyqZPllkqGHCxTXrBsnUgqVr8NvO20RWOu9+P67uWjri3duFB3zwJ8Qqe5VWKV3dASWhWmduBlXXly47t3DrIO4X1mQ5VRt1b2ziO0hclt/CaoA171gJeLeJ9HMXJ74towhrn4/mcBjANgYGJmVIufE4kMzFbOEjoIhQc0lQL448lBKKW5t2oqCwN5Z0Xw2G32+v2fWTs2XnbNpqCp27jXvwpYypS6nOSflMQfhDINmvy0lChN3wa/AOTHODgs1Cc2igN5s4sS/HICv61uZ7hdX415/5fc+f9QY6Zm8nnB3By5LlHBgAA" id="439" name="73eaabe1-0a62-4aba-9375-e8d5313f3d5e">
              <a:extLst>
                <a:ext uri="{FF2B5EF4-FFF2-40B4-BE49-F238E27FC236}">
                  <a16:creationId xmlns:a16="http://schemas.microsoft.com/office/drawing/2014/main" xmlns:lc="http://schemas.openxmlformats.org/drawingml/2006/lockedCanvas" id="{A61A80F9-9F46-424A-BFC3-3D07CE32F676}"/>
                </a:ext>
              </a:extLst>
            </p:cNvPr>
            <p:cNvGrpSpPr>
              <a:grpSpLocks noChangeAspect="1"/>
            </p:cNvGrpSpPr>
            <p:nvPr/>
          </p:nvGrpSpPr>
          <p:grpSpPr>
            <a:xfrm>
              <a:off x="8641998" y="3662397"/>
              <a:ext cx="1138830" cy="1607701"/>
              <a:chOff x="5115913" y="3376804"/>
              <a:chExt cx="2092541" cy="2954067"/>
            </a:xfrm>
          </p:grpSpPr>
          <p:sp>
            <p:nvSpPr>
              <p:cNvPr id="440" name="BackShape1">
                <a:extLst>
                  <a:ext uri="{FF2B5EF4-FFF2-40B4-BE49-F238E27FC236}">
                    <a16:creationId xmlns:a16="http://schemas.microsoft.com/office/drawing/2014/main" xmlns:lc="http://schemas.openxmlformats.org/drawingml/2006/lockedCanvas" id="{56E6032F-2D90-4C0F-A281-697C295298D4}"/>
                  </a:ext>
                </a:extLst>
              </p:cNvPr>
              <p:cNvSpPr/>
              <p:nvPr/>
            </p:nvSpPr>
            <p:spPr bwMode="auto">
              <a:xfrm>
                <a:off x="5115913" y="3376804"/>
                <a:ext cx="2092541" cy="1925528"/>
              </a:xfrm>
              <a:custGeom>
                <a:gdLst>
                  <a:gd fmla="*/ 142875 w 338138" name="connsiteX0"/>
                  <a:gd fmla="*/ 263525 h 311150" name="connsiteY0"/>
                  <a:gd fmla="*/ 142875 w 338138" name="connsiteX1"/>
                  <a:gd fmla="*/ 288925 h 311150" name="connsiteY1"/>
                  <a:gd fmla="*/ 195263 w 338138" name="connsiteX2"/>
                  <a:gd fmla="*/ 288925 h 311150" name="connsiteY2"/>
                  <a:gd fmla="*/ 195263 w 338138" name="connsiteX3"/>
                  <a:gd fmla="*/ 263525 h 311150" name="connsiteY3"/>
                  <a:gd fmla="*/ 26180 w 338138" name="connsiteX4"/>
                  <a:gd fmla="*/ 20637 h 311150" name="connsiteY4"/>
                  <a:gd fmla="*/ 22225 w 338138" name="connsiteX5"/>
                  <a:gd fmla="*/ 24578 h 311150" name="connsiteY5"/>
                  <a:gd fmla="*/ 22225 w 338138" name="connsiteX6"/>
                  <a:gd fmla="*/ 236046 h 311150" name="connsiteY6"/>
                  <a:gd fmla="*/ 26180 w 338138" name="connsiteX7"/>
                  <a:gd fmla="*/ 241300 h 311150" name="connsiteY7"/>
                  <a:gd fmla="*/ 313546 w 338138" name="connsiteX8"/>
                  <a:gd fmla="*/ 241300 h 311150" name="connsiteY8"/>
                  <a:gd fmla="*/ 317500 w 338138" name="connsiteX9"/>
                  <a:gd fmla="*/ 236046 h 311150" name="connsiteY9"/>
                  <a:gd fmla="*/ 317500 w 338138" name="connsiteX10"/>
                  <a:gd fmla="*/ 24578 h 311150" name="connsiteY10"/>
                  <a:gd fmla="*/ 313546 w 338138" name="connsiteX11"/>
                  <a:gd fmla="*/ 20637 h 311150" name="connsiteY11"/>
                  <a:gd fmla="*/ 26180 w 338138" name="connsiteX12"/>
                  <a:gd fmla="*/ 20637 h 311150" name="connsiteY12"/>
                  <a:gd fmla="*/ 25096 w 338138" name="connsiteX13"/>
                  <a:gd fmla="*/ 0 h 311150" name="connsiteY13"/>
                  <a:gd fmla="*/ 313042 w 338138" name="connsiteX14"/>
                  <a:gd fmla="*/ 0 h 311150" name="connsiteY14"/>
                  <a:gd fmla="*/ 338138 w 338138" name="connsiteX15"/>
                  <a:gd fmla="*/ 25050 h 311150" name="connsiteY15"/>
                  <a:gd fmla="*/ 338138 w 338138" name="connsiteX16"/>
                  <a:gd fmla="*/ 237318 h 311150" name="connsiteY16"/>
                  <a:gd fmla="*/ 313042 w 338138" name="connsiteX17"/>
                  <a:gd fmla="*/ 263687 h 311150" name="connsiteY17"/>
                  <a:gd fmla="*/ 216620 w 338138" name="connsiteX18"/>
                  <a:gd fmla="*/ 263687 h 311150" name="connsiteY18"/>
                  <a:gd fmla="*/ 216620 w 338138" name="connsiteX19"/>
                  <a:gd fmla="*/ 290055 h 311150" name="connsiteY19"/>
                  <a:gd fmla="*/ 235112 w 338138" name="connsiteX20"/>
                  <a:gd fmla="*/ 290055 h 311150" name="connsiteY20"/>
                  <a:gd fmla="*/ 245679 w 338138" name="connsiteX21"/>
                  <a:gd fmla="*/ 300603 h 311150" name="connsiteY21"/>
                  <a:gd fmla="*/ 235112 w 338138" name="connsiteX22"/>
                  <a:gd fmla="*/ 311150 h 311150" name="connsiteY22"/>
                  <a:gd fmla="*/ 103027 w 338138" name="connsiteX23"/>
                  <a:gd fmla="*/ 311150 h 311150" name="connsiteY23"/>
                  <a:gd fmla="*/ 92460 w 338138" name="connsiteX24"/>
                  <a:gd fmla="*/ 300603 h 311150" name="connsiteY24"/>
                  <a:gd fmla="*/ 103027 w 338138" name="connsiteX25"/>
                  <a:gd fmla="*/ 290055 h 311150" name="connsiteY25"/>
                  <a:gd fmla="*/ 121519 w 338138" name="connsiteX26"/>
                  <a:gd fmla="*/ 290055 h 311150" name="connsiteY26"/>
                  <a:gd fmla="*/ 121519 w 338138" name="connsiteX27"/>
                  <a:gd fmla="*/ 263687 h 311150" name="connsiteY27"/>
                  <a:gd fmla="*/ 25096 w 338138" name="connsiteX28"/>
                  <a:gd fmla="*/ 263687 h 311150" name="connsiteY28"/>
                  <a:gd fmla="*/ 0 w 338138" name="connsiteX29"/>
                  <a:gd fmla="*/ 237318 h 311150" name="connsiteY29"/>
                  <a:gd fmla="*/ 0 w 338138" name="connsiteX30"/>
                  <a:gd fmla="*/ 25050 h 311150" name="connsiteY30"/>
                  <a:gd fmla="*/ 25096 w 338138" name="connsiteX31"/>
                  <a:gd fmla="*/ 0 h 311150" name="connsiteY3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b="b" l="l" r="r" t="t"/>
                <a:pathLst>
                  <a:path h="311150" w="338138">
                    <a:moveTo>
                      <a:pt x="142875" y="263525"/>
                    </a:moveTo>
                    <a:lnTo>
                      <a:pt x="142875" y="288925"/>
                    </a:lnTo>
                    <a:lnTo>
                      <a:pt x="195263" y="288925"/>
                    </a:lnTo>
                    <a:lnTo>
                      <a:pt x="195263" y="263525"/>
                    </a:lnTo>
                    <a:close/>
                    <a:moveTo>
                      <a:pt x="26180" y="20637"/>
                    </a:moveTo>
                    <a:cubicBezTo>
                      <a:pt x="24862" y="20637"/>
                      <a:pt x="22225" y="23264"/>
                      <a:pt x="22225" y="24578"/>
                    </a:cubicBezTo>
                    <a:cubicBezTo>
                      <a:pt x="22225" y="24578"/>
                      <a:pt x="22225" y="24578"/>
                      <a:pt x="22225" y="236046"/>
                    </a:cubicBezTo>
                    <a:cubicBezTo>
                      <a:pt x="22225" y="238673"/>
                      <a:pt x="24862" y="241300"/>
                      <a:pt x="26180" y="241300"/>
                    </a:cubicBezTo>
                    <a:cubicBezTo>
                      <a:pt x="26180" y="241300"/>
                      <a:pt x="26180" y="241300"/>
                      <a:pt x="313546" y="241300"/>
                    </a:cubicBezTo>
                    <a:cubicBezTo>
                      <a:pt x="314864" y="241300"/>
                      <a:pt x="317500" y="238673"/>
                      <a:pt x="317500" y="236046"/>
                    </a:cubicBezTo>
                    <a:lnTo>
                      <a:pt x="317500" y="24578"/>
                    </a:lnTo>
                    <a:cubicBezTo>
                      <a:pt x="317500" y="23264"/>
                      <a:pt x="314864" y="20637"/>
                      <a:pt x="313546" y="20637"/>
                    </a:cubicBezTo>
                    <a:cubicBezTo>
                      <a:pt x="313546" y="20637"/>
                      <a:pt x="313546" y="20637"/>
                      <a:pt x="26180" y="20637"/>
                    </a:cubicBezTo>
                    <a:close/>
                    <a:moveTo>
                      <a:pt x="25096" y="0"/>
                    </a:moveTo>
                    <a:cubicBezTo>
                      <a:pt x="25096" y="0"/>
                      <a:pt x="25096" y="0"/>
                      <a:pt x="313042" y="0"/>
                    </a:cubicBezTo>
                    <a:cubicBezTo>
                      <a:pt x="326251" y="0"/>
                      <a:pt x="338138" y="11866"/>
                      <a:pt x="338138" y="25050"/>
                    </a:cubicBezTo>
                    <a:cubicBezTo>
                      <a:pt x="338138" y="25050"/>
                      <a:pt x="338138" y="25050"/>
                      <a:pt x="338138" y="237318"/>
                    </a:cubicBezTo>
                    <a:cubicBezTo>
                      <a:pt x="338138" y="251821"/>
                      <a:pt x="326251" y="263687"/>
                      <a:pt x="313042" y="263687"/>
                    </a:cubicBezTo>
                    <a:cubicBezTo>
                      <a:pt x="313042" y="263687"/>
                      <a:pt x="313042" y="263687"/>
                      <a:pt x="216620" y="263687"/>
                    </a:cubicBezTo>
                    <a:cubicBezTo>
                      <a:pt x="216620" y="263687"/>
                      <a:pt x="216620" y="263687"/>
                      <a:pt x="216620" y="290055"/>
                    </a:cubicBezTo>
                    <a:cubicBezTo>
                      <a:pt x="216620" y="290055"/>
                      <a:pt x="216620" y="290055"/>
                      <a:pt x="235112" y="290055"/>
                    </a:cubicBezTo>
                    <a:cubicBezTo>
                      <a:pt x="240395" y="290055"/>
                      <a:pt x="245679" y="294011"/>
                      <a:pt x="245679" y="300603"/>
                    </a:cubicBezTo>
                    <a:cubicBezTo>
                      <a:pt x="245679" y="305877"/>
                      <a:pt x="240395" y="311150"/>
                      <a:pt x="235112" y="311150"/>
                    </a:cubicBezTo>
                    <a:cubicBezTo>
                      <a:pt x="235112" y="311150"/>
                      <a:pt x="235112" y="311150"/>
                      <a:pt x="103027" y="311150"/>
                    </a:cubicBezTo>
                    <a:cubicBezTo>
                      <a:pt x="97743" y="311150"/>
                      <a:pt x="92460" y="305877"/>
                      <a:pt x="92460" y="300603"/>
                    </a:cubicBezTo>
                    <a:cubicBezTo>
                      <a:pt x="92460" y="294011"/>
                      <a:pt x="97743" y="290055"/>
                      <a:pt x="103027" y="290055"/>
                    </a:cubicBezTo>
                    <a:cubicBezTo>
                      <a:pt x="103027" y="290055"/>
                      <a:pt x="103027" y="290055"/>
                      <a:pt x="121519" y="290055"/>
                    </a:cubicBezTo>
                    <a:cubicBezTo>
                      <a:pt x="121519" y="290055"/>
                      <a:pt x="121519" y="290055"/>
                      <a:pt x="121519" y="263687"/>
                    </a:cubicBezTo>
                    <a:cubicBezTo>
                      <a:pt x="121519" y="263687"/>
                      <a:pt x="121519" y="263687"/>
                      <a:pt x="25096" y="263687"/>
                    </a:cubicBezTo>
                    <a:cubicBezTo>
                      <a:pt x="11887" y="263687"/>
                      <a:pt x="0" y="251821"/>
                      <a:pt x="0" y="237318"/>
                    </a:cubicBezTo>
                    <a:cubicBezTo>
                      <a:pt x="0" y="237318"/>
                      <a:pt x="0" y="237318"/>
                      <a:pt x="0" y="25050"/>
                    </a:cubicBezTo>
                    <a:cubicBezTo>
                      <a:pt x="0" y="11866"/>
                      <a:pt x="11887" y="0"/>
                      <a:pt x="25096" y="0"/>
                    </a:cubicBezTo>
                    <a:close/>
                  </a:path>
                </a:pathLst>
              </a:custGeom>
              <a:solidFill>
                <a:schemeClr val="dk2">
                  <a:lumMod val="100000"/>
                </a:schemeClr>
              </a:solidFill>
              <a:ln>
                <a:noFill/>
              </a:ln>
            </p:spPr>
            <p:txBody>
              <a:bodyPr anchor="ctr"/>
              <a:lstStyle/>
              <a:p>
                <a:pPr algn="ctr"/>
                <a:endParaRPr/>
              </a:p>
            </p:txBody>
          </p:sp>
          <p:sp>
            <p:nvSpPr>
              <p:cNvPr id="441" name="BackShape2"/>
              <p:cNvSpPr/>
              <p:nvPr/>
            </p:nvSpPr>
            <p:spPr>
              <a:xfrm>
                <a:off x="5597966" y="3625228"/>
                <a:ext cx="1128436" cy="1128436"/>
              </a:xfrm>
              <a:prstGeom prst="ellipse">
                <a:avLst/>
              </a:prstGeom>
              <a:noFill/>
              <a:ln cmpd="thinThick" w="114300">
                <a:solidFill>
                  <a:schemeClr val="dk2">
                    <a:lumMod val="50000"/>
                    <a:lumOff val="50000"/>
                    <a:alpha val="31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442" name="ValueShape"/>
              <p:cNvSpPr/>
              <p:nvPr/>
            </p:nvSpPr>
            <p:spPr>
              <a:xfrm>
                <a:off x="5680191" y="3707453"/>
                <a:ext cx="963986" cy="963987"/>
              </a:xfrm>
              <a:prstGeom prst="pie">
                <a:avLst>
                  <a:gd fmla="val 16200000" name="adj1"/>
                  <a:gd fmla="val 216000" name="adj2"/>
                </a:avLst>
              </a:prstGeom>
              <a:solidFill>
                <a:schemeClr val="dk2">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cxnSp>
            <p:nvCxnSpPr>
              <p:cNvPr id="444" name="LineShape"/>
              <p:cNvCxnSpPr/>
              <p:nvPr/>
            </p:nvCxnSpPr>
            <p:spPr>
              <a:xfrm flipH="1">
                <a:off x="5309429" y="6330871"/>
                <a:ext cx="1750011" cy="0"/>
              </a:xfrm>
              <a:prstGeom prst="straightConnector1">
                <a:avLst/>
              </a:prstGeom>
              <a:noFill/>
              <a:ln cap="flat" cmpd="sng" w="12700">
                <a:solidFill>
                  <a:srgbClr val="D8D8D8"/>
                </a:solidFill>
                <a:prstDash val="solid"/>
                <a:miter/>
                <a:headEnd len="med" type="none" w="med"/>
                <a:tailEnd len="med" type="none" w="med"/>
              </a:ln>
            </p:spPr>
          </p:cxnSp>
          <p:cxnSp>
            <p:nvCxnSpPr>
              <p:cNvPr id="445" name="LineShape"/>
              <p:cNvCxnSpPr/>
              <p:nvPr/>
            </p:nvCxnSpPr>
            <p:spPr>
              <a:xfrm flipH="1">
                <a:off x="5309429" y="5500315"/>
                <a:ext cx="1750011" cy="0"/>
              </a:xfrm>
              <a:prstGeom prst="straightConnector1">
                <a:avLst/>
              </a:prstGeom>
              <a:noFill/>
              <a:ln cap="flat" cmpd="sng" w="12700">
                <a:solidFill>
                  <a:srgbClr val="D8D8D8"/>
                </a:solidFill>
                <a:prstDash val="solid"/>
                <a:miter/>
                <a:headEnd len="med" type="none" w="med"/>
                <a:tailEnd len="med" type="none" w="med"/>
              </a:ln>
            </p:spPr>
          </p:cxnSp>
          <p:sp>
            <p:nvSpPr>
              <p:cNvPr id="446" name="ValueText"/>
              <p:cNvSpPr txBox="1"/>
              <p:nvPr/>
            </p:nvSpPr>
            <p:spPr>
              <a:xfrm>
                <a:off x="5754342" y="5593024"/>
                <a:ext cx="860184" cy="645138"/>
              </a:xfrm>
              <a:prstGeom prst="rect">
                <a:avLst/>
              </a:prstGeom>
              <a:noFill/>
            </p:spPr>
            <p:txBody>
              <a:bodyPr bIns="0" lIns="0" rIns="0" tIns="0" wrap="none">
                <a:prstTxWarp prst="textPlain">
                  <a:avLst/>
                </a:prstTxWarp>
                <a:normAutofit/>
              </a:bodyPr>
              <a:lstStyle/>
              <a:p>
                <a:r>
                  <a:rPr lang="en-US" smtClean="0">
                    <a:solidFill>
                      <a:schemeClr val="tx2"/>
                    </a:solidFill>
                    <a:latin charset="0" panose="020b0806030902050204" pitchFamily="34" typeface="Impact"/>
                  </a:rPr>
                  <a:t>26%</a:t>
                </a:r>
              </a:p>
            </p:txBody>
          </p:sp>
        </p:grpSp>
      </p:grpSp>
      <p:grpSp>
        <p:nvGrpSpPr>
          <p:cNvPr id="455" name="组合 454"/>
          <p:cNvGrpSpPr/>
          <p:nvPr/>
        </p:nvGrpSpPr>
        <p:grpSpPr>
          <a:xfrm>
            <a:off x="9998991" y="3662397"/>
            <a:ext cx="1227170" cy="2304489"/>
            <a:chOff x="9962439" y="3662397"/>
            <a:chExt cx="1227170" cy="2304489"/>
          </a:xfrm>
        </p:grpSpPr>
        <p:grpSp>
          <p:nvGrpSpPr>
            <p:cNvPr descr="RwYAAB+LCAAAAAAABADVlE1Pg0AQhv/Lqjc0QGJUbmBT04PWpEQPpocVpmUruzTLYmoa/ru7sEtpoV8XE8MFZt/Zed6ZCWt0KX6WgDw0oZiLAcFzjulIAEUWGsXIY0WaWiggLCZs/sSzYpkj72PdpLVP3olI3nBagMplRBCc1p9eR29kz4QRWlAts29sGcKrVsix6yCJ4xTashETwL+bCo6KVe8TwWWBYcYpFrLg2i6vkD5Cnit1pUqOYSUvslBYYxkejaca0OtTHSibfrwockGBiU3SK5atA0nV47ebt1E3OO5uP64fejri3tmVB33zJMFLeJFXKV7dARVC08bcFqysK1+2bJfWXt4QVmc6VBltb33jOEhfldzAa4I+7GkPeLOIj1ma8eOLaGSd8/FsRiIIE6BgNCFhwmexZI7NFgaczBPBIM91YPy5gEi00rwHpSryRN55MRwGA99275GxZ5d922gKnrqNO/pTxlSltOck/eYg/CiSbdbktaEq3vFp8PdMMsDRVxVxWqM0mFuzrIMHVvCvzd0aXueoOff/mjvvD3LI3FQ+v8dk785HBgAA" id="447" name="73eaabe1-0a62-4aba-9375-e8d5313f3d5e">
              <a:extLst>
                <a:ext uri="{FF2B5EF4-FFF2-40B4-BE49-F238E27FC236}">
                  <a16:creationId xmlns:a16="http://schemas.microsoft.com/office/drawing/2014/main" xmlns:lc="http://schemas.openxmlformats.org/drawingml/2006/lockedCanvas" id="{A61A80F9-9F46-424A-BFC3-3D07CE32F676}"/>
                </a:ext>
              </a:extLst>
            </p:cNvPr>
            <p:cNvGrpSpPr>
              <a:grpSpLocks noChangeAspect="1"/>
            </p:cNvGrpSpPr>
            <p:nvPr/>
          </p:nvGrpSpPr>
          <p:grpSpPr>
            <a:xfrm>
              <a:off x="9962439" y="3662397"/>
              <a:ext cx="1138830" cy="1607701"/>
              <a:chOff x="5115913" y="3376804"/>
              <a:chExt cx="2092541" cy="2954067"/>
            </a:xfrm>
          </p:grpSpPr>
          <p:sp>
            <p:nvSpPr>
              <p:cNvPr id="448" name="BackShape1">
                <a:extLst>
                  <a:ext uri="{FF2B5EF4-FFF2-40B4-BE49-F238E27FC236}">
                    <a16:creationId xmlns:a16="http://schemas.microsoft.com/office/drawing/2014/main" xmlns:lc="http://schemas.openxmlformats.org/drawingml/2006/lockedCanvas" id="{56E6032F-2D90-4C0F-A281-697C295298D4}"/>
                  </a:ext>
                </a:extLst>
              </p:cNvPr>
              <p:cNvSpPr/>
              <p:nvPr/>
            </p:nvSpPr>
            <p:spPr bwMode="auto">
              <a:xfrm>
                <a:off x="5115913" y="3376804"/>
                <a:ext cx="2092541" cy="1925528"/>
              </a:xfrm>
              <a:custGeom>
                <a:gdLst>
                  <a:gd fmla="*/ 142875 w 338138" name="connsiteX0"/>
                  <a:gd fmla="*/ 263525 h 311150" name="connsiteY0"/>
                  <a:gd fmla="*/ 142875 w 338138" name="connsiteX1"/>
                  <a:gd fmla="*/ 288925 h 311150" name="connsiteY1"/>
                  <a:gd fmla="*/ 195263 w 338138" name="connsiteX2"/>
                  <a:gd fmla="*/ 288925 h 311150" name="connsiteY2"/>
                  <a:gd fmla="*/ 195263 w 338138" name="connsiteX3"/>
                  <a:gd fmla="*/ 263525 h 311150" name="connsiteY3"/>
                  <a:gd fmla="*/ 26180 w 338138" name="connsiteX4"/>
                  <a:gd fmla="*/ 20637 h 311150" name="connsiteY4"/>
                  <a:gd fmla="*/ 22225 w 338138" name="connsiteX5"/>
                  <a:gd fmla="*/ 24578 h 311150" name="connsiteY5"/>
                  <a:gd fmla="*/ 22225 w 338138" name="connsiteX6"/>
                  <a:gd fmla="*/ 236046 h 311150" name="connsiteY6"/>
                  <a:gd fmla="*/ 26180 w 338138" name="connsiteX7"/>
                  <a:gd fmla="*/ 241300 h 311150" name="connsiteY7"/>
                  <a:gd fmla="*/ 313546 w 338138" name="connsiteX8"/>
                  <a:gd fmla="*/ 241300 h 311150" name="connsiteY8"/>
                  <a:gd fmla="*/ 317500 w 338138" name="connsiteX9"/>
                  <a:gd fmla="*/ 236046 h 311150" name="connsiteY9"/>
                  <a:gd fmla="*/ 317500 w 338138" name="connsiteX10"/>
                  <a:gd fmla="*/ 24578 h 311150" name="connsiteY10"/>
                  <a:gd fmla="*/ 313546 w 338138" name="connsiteX11"/>
                  <a:gd fmla="*/ 20637 h 311150" name="connsiteY11"/>
                  <a:gd fmla="*/ 26180 w 338138" name="connsiteX12"/>
                  <a:gd fmla="*/ 20637 h 311150" name="connsiteY12"/>
                  <a:gd fmla="*/ 25096 w 338138" name="connsiteX13"/>
                  <a:gd fmla="*/ 0 h 311150" name="connsiteY13"/>
                  <a:gd fmla="*/ 313042 w 338138" name="connsiteX14"/>
                  <a:gd fmla="*/ 0 h 311150" name="connsiteY14"/>
                  <a:gd fmla="*/ 338138 w 338138" name="connsiteX15"/>
                  <a:gd fmla="*/ 25050 h 311150" name="connsiteY15"/>
                  <a:gd fmla="*/ 338138 w 338138" name="connsiteX16"/>
                  <a:gd fmla="*/ 237318 h 311150" name="connsiteY16"/>
                  <a:gd fmla="*/ 313042 w 338138" name="connsiteX17"/>
                  <a:gd fmla="*/ 263687 h 311150" name="connsiteY17"/>
                  <a:gd fmla="*/ 216620 w 338138" name="connsiteX18"/>
                  <a:gd fmla="*/ 263687 h 311150" name="connsiteY18"/>
                  <a:gd fmla="*/ 216620 w 338138" name="connsiteX19"/>
                  <a:gd fmla="*/ 290055 h 311150" name="connsiteY19"/>
                  <a:gd fmla="*/ 235112 w 338138" name="connsiteX20"/>
                  <a:gd fmla="*/ 290055 h 311150" name="connsiteY20"/>
                  <a:gd fmla="*/ 245679 w 338138" name="connsiteX21"/>
                  <a:gd fmla="*/ 300603 h 311150" name="connsiteY21"/>
                  <a:gd fmla="*/ 235112 w 338138" name="connsiteX22"/>
                  <a:gd fmla="*/ 311150 h 311150" name="connsiteY22"/>
                  <a:gd fmla="*/ 103027 w 338138" name="connsiteX23"/>
                  <a:gd fmla="*/ 311150 h 311150" name="connsiteY23"/>
                  <a:gd fmla="*/ 92460 w 338138" name="connsiteX24"/>
                  <a:gd fmla="*/ 300603 h 311150" name="connsiteY24"/>
                  <a:gd fmla="*/ 103027 w 338138" name="connsiteX25"/>
                  <a:gd fmla="*/ 290055 h 311150" name="connsiteY25"/>
                  <a:gd fmla="*/ 121519 w 338138" name="connsiteX26"/>
                  <a:gd fmla="*/ 290055 h 311150" name="connsiteY26"/>
                  <a:gd fmla="*/ 121519 w 338138" name="connsiteX27"/>
                  <a:gd fmla="*/ 263687 h 311150" name="connsiteY27"/>
                  <a:gd fmla="*/ 25096 w 338138" name="connsiteX28"/>
                  <a:gd fmla="*/ 263687 h 311150" name="connsiteY28"/>
                  <a:gd fmla="*/ 0 w 338138" name="connsiteX29"/>
                  <a:gd fmla="*/ 237318 h 311150" name="connsiteY29"/>
                  <a:gd fmla="*/ 0 w 338138" name="connsiteX30"/>
                  <a:gd fmla="*/ 25050 h 311150" name="connsiteY30"/>
                  <a:gd fmla="*/ 25096 w 338138" name="connsiteX31"/>
                  <a:gd fmla="*/ 0 h 311150" name="connsiteY3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b="b" l="l" r="r" t="t"/>
                <a:pathLst>
                  <a:path h="311150" w="338138">
                    <a:moveTo>
                      <a:pt x="142875" y="263525"/>
                    </a:moveTo>
                    <a:lnTo>
                      <a:pt x="142875" y="288925"/>
                    </a:lnTo>
                    <a:lnTo>
                      <a:pt x="195263" y="288925"/>
                    </a:lnTo>
                    <a:lnTo>
                      <a:pt x="195263" y="263525"/>
                    </a:lnTo>
                    <a:close/>
                    <a:moveTo>
                      <a:pt x="26180" y="20637"/>
                    </a:moveTo>
                    <a:cubicBezTo>
                      <a:pt x="24862" y="20637"/>
                      <a:pt x="22225" y="23264"/>
                      <a:pt x="22225" y="24578"/>
                    </a:cubicBezTo>
                    <a:cubicBezTo>
                      <a:pt x="22225" y="24578"/>
                      <a:pt x="22225" y="24578"/>
                      <a:pt x="22225" y="236046"/>
                    </a:cubicBezTo>
                    <a:cubicBezTo>
                      <a:pt x="22225" y="238673"/>
                      <a:pt x="24862" y="241300"/>
                      <a:pt x="26180" y="241300"/>
                    </a:cubicBezTo>
                    <a:cubicBezTo>
                      <a:pt x="26180" y="241300"/>
                      <a:pt x="26180" y="241300"/>
                      <a:pt x="313546" y="241300"/>
                    </a:cubicBezTo>
                    <a:cubicBezTo>
                      <a:pt x="314864" y="241300"/>
                      <a:pt x="317500" y="238673"/>
                      <a:pt x="317500" y="236046"/>
                    </a:cubicBezTo>
                    <a:lnTo>
                      <a:pt x="317500" y="24578"/>
                    </a:lnTo>
                    <a:cubicBezTo>
                      <a:pt x="317500" y="23264"/>
                      <a:pt x="314864" y="20637"/>
                      <a:pt x="313546" y="20637"/>
                    </a:cubicBezTo>
                    <a:cubicBezTo>
                      <a:pt x="313546" y="20637"/>
                      <a:pt x="313546" y="20637"/>
                      <a:pt x="26180" y="20637"/>
                    </a:cubicBezTo>
                    <a:close/>
                    <a:moveTo>
                      <a:pt x="25096" y="0"/>
                    </a:moveTo>
                    <a:cubicBezTo>
                      <a:pt x="25096" y="0"/>
                      <a:pt x="25096" y="0"/>
                      <a:pt x="313042" y="0"/>
                    </a:cubicBezTo>
                    <a:cubicBezTo>
                      <a:pt x="326251" y="0"/>
                      <a:pt x="338138" y="11866"/>
                      <a:pt x="338138" y="25050"/>
                    </a:cubicBezTo>
                    <a:cubicBezTo>
                      <a:pt x="338138" y="25050"/>
                      <a:pt x="338138" y="25050"/>
                      <a:pt x="338138" y="237318"/>
                    </a:cubicBezTo>
                    <a:cubicBezTo>
                      <a:pt x="338138" y="251821"/>
                      <a:pt x="326251" y="263687"/>
                      <a:pt x="313042" y="263687"/>
                    </a:cubicBezTo>
                    <a:cubicBezTo>
                      <a:pt x="313042" y="263687"/>
                      <a:pt x="313042" y="263687"/>
                      <a:pt x="216620" y="263687"/>
                    </a:cubicBezTo>
                    <a:cubicBezTo>
                      <a:pt x="216620" y="263687"/>
                      <a:pt x="216620" y="263687"/>
                      <a:pt x="216620" y="290055"/>
                    </a:cubicBezTo>
                    <a:cubicBezTo>
                      <a:pt x="216620" y="290055"/>
                      <a:pt x="216620" y="290055"/>
                      <a:pt x="235112" y="290055"/>
                    </a:cubicBezTo>
                    <a:cubicBezTo>
                      <a:pt x="240395" y="290055"/>
                      <a:pt x="245679" y="294011"/>
                      <a:pt x="245679" y="300603"/>
                    </a:cubicBezTo>
                    <a:cubicBezTo>
                      <a:pt x="245679" y="305877"/>
                      <a:pt x="240395" y="311150"/>
                      <a:pt x="235112" y="311150"/>
                    </a:cubicBezTo>
                    <a:cubicBezTo>
                      <a:pt x="235112" y="311150"/>
                      <a:pt x="235112" y="311150"/>
                      <a:pt x="103027" y="311150"/>
                    </a:cubicBezTo>
                    <a:cubicBezTo>
                      <a:pt x="97743" y="311150"/>
                      <a:pt x="92460" y="305877"/>
                      <a:pt x="92460" y="300603"/>
                    </a:cubicBezTo>
                    <a:cubicBezTo>
                      <a:pt x="92460" y="294011"/>
                      <a:pt x="97743" y="290055"/>
                      <a:pt x="103027" y="290055"/>
                    </a:cubicBezTo>
                    <a:cubicBezTo>
                      <a:pt x="103027" y="290055"/>
                      <a:pt x="103027" y="290055"/>
                      <a:pt x="121519" y="290055"/>
                    </a:cubicBezTo>
                    <a:cubicBezTo>
                      <a:pt x="121519" y="290055"/>
                      <a:pt x="121519" y="290055"/>
                      <a:pt x="121519" y="263687"/>
                    </a:cubicBezTo>
                    <a:cubicBezTo>
                      <a:pt x="121519" y="263687"/>
                      <a:pt x="121519" y="263687"/>
                      <a:pt x="25096" y="263687"/>
                    </a:cubicBezTo>
                    <a:cubicBezTo>
                      <a:pt x="11887" y="263687"/>
                      <a:pt x="0" y="251821"/>
                      <a:pt x="0" y="237318"/>
                    </a:cubicBezTo>
                    <a:cubicBezTo>
                      <a:pt x="0" y="237318"/>
                      <a:pt x="0" y="237318"/>
                      <a:pt x="0" y="25050"/>
                    </a:cubicBezTo>
                    <a:cubicBezTo>
                      <a:pt x="0" y="11866"/>
                      <a:pt x="11887" y="0"/>
                      <a:pt x="25096" y="0"/>
                    </a:cubicBezTo>
                    <a:close/>
                  </a:path>
                </a:pathLst>
              </a:custGeom>
              <a:solidFill>
                <a:schemeClr val="accent5">
                  <a:lumMod val="100000"/>
                </a:schemeClr>
              </a:solidFill>
              <a:ln>
                <a:noFill/>
              </a:ln>
            </p:spPr>
            <p:txBody>
              <a:bodyPr anchor="ctr"/>
              <a:lstStyle/>
              <a:p>
                <a:pPr algn="ctr"/>
                <a:endParaRPr/>
              </a:p>
            </p:txBody>
          </p:sp>
          <p:sp>
            <p:nvSpPr>
              <p:cNvPr id="449" name="BackShape2"/>
              <p:cNvSpPr/>
              <p:nvPr/>
            </p:nvSpPr>
            <p:spPr>
              <a:xfrm>
                <a:off x="5597966" y="3625228"/>
                <a:ext cx="1128436" cy="1128436"/>
              </a:xfrm>
              <a:prstGeom prst="ellipse">
                <a:avLst/>
              </a:prstGeom>
              <a:noFill/>
              <a:ln cmpd="thinThick" w="114300">
                <a:solidFill>
                  <a:schemeClr val="accent5">
                    <a:lumMod val="50000"/>
                    <a:lumOff val="50000"/>
                    <a:alpha val="31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450" name="ValueShape"/>
              <p:cNvSpPr/>
              <p:nvPr/>
            </p:nvSpPr>
            <p:spPr>
              <a:xfrm>
                <a:off x="5680191" y="3707453"/>
                <a:ext cx="963986" cy="963987"/>
              </a:xfrm>
              <a:prstGeom prst="pie">
                <a:avLst>
                  <a:gd fmla="val 16200000" name="adj1"/>
                  <a:gd fmla="val 20736000" name="adj2"/>
                </a:avLst>
              </a:prstGeom>
              <a:solidFill>
                <a:schemeClr val="accent5">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cxnSp>
            <p:nvCxnSpPr>
              <p:cNvPr id="451" name="LineShape"/>
              <p:cNvCxnSpPr/>
              <p:nvPr/>
            </p:nvCxnSpPr>
            <p:spPr>
              <a:xfrm flipH="1">
                <a:off x="5309429" y="6330871"/>
                <a:ext cx="1750011" cy="0"/>
              </a:xfrm>
              <a:prstGeom prst="straightConnector1">
                <a:avLst/>
              </a:prstGeom>
              <a:noFill/>
              <a:ln cap="flat" cmpd="sng" w="12700">
                <a:solidFill>
                  <a:srgbClr val="D8D8D8"/>
                </a:solidFill>
                <a:prstDash val="solid"/>
                <a:miter/>
                <a:headEnd len="med" type="none" w="med"/>
                <a:tailEnd len="med" type="none" w="med"/>
              </a:ln>
            </p:spPr>
          </p:cxnSp>
          <p:cxnSp>
            <p:nvCxnSpPr>
              <p:cNvPr id="452" name="LineShape"/>
              <p:cNvCxnSpPr/>
              <p:nvPr/>
            </p:nvCxnSpPr>
            <p:spPr>
              <a:xfrm flipH="1">
                <a:off x="5309429" y="5500315"/>
                <a:ext cx="1750011" cy="0"/>
              </a:xfrm>
              <a:prstGeom prst="straightConnector1">
                <a:avLst/>
              </a:prstGeom>
              <a:noFill/>
              <a:ln cap="flat" cmpd="sng" w="12700">
                <a:solidFill>
                  <a:srgbClr val="D8D8D8"/>
                </a:solidFill>
                <a:prstDash val="solid"/>
                <a:miter/>
                <a:headEnd len="med" type="none" w="med"/>
                <a:tailEnd len="med" type="none" w="med"/>
              </a:ln>
            </p:spPr>
          </p:cxnSp>
          <p:sp>
            <p:nvSpPr>
              <p:cNvPr id="453" name="ValueText"/>
              <p:cNvSpPr txBox="1"/>
              <p:nvPr/>
            </p:nvSpPr>
            <p:spPr>
              <a:xfrm>
                <a:off x="5754342" y="5593024"/>
                <a:ext cx="860184" cy="645138"/>
              </a:xfrm>
              <a:prstGeom prst="rect">
                <a:avLst/>
              </a:prstGeom>
              <a:noFill/>
            </p:spPr>
            <p:txBody>
              <a:bodyPr bIns="0" lIns="0" rIns="0" tIns="0" wrap="none">
                <a:prstTxWarp prst="textPlain">
                  <a:avLst/>
                </a:prstTxWarp>
                <a:normAutofit/>
              </a:bodyPr>
              <a:lstStyle/>
              <a:p>
                <a:r>
                  <a:rPr lang="en-US" smtClean="0">
                    <a:solidFill>
                      <a:schemeClr val="accent5"/>
                    </a:solidFill>
                    <a:latin charset="0" panose="020b0806030902050204" pitchFamily="34" typeface="Impact"/>
                  </a:rPr>
                  <a:t>21%</a:t>
                </a:r>
              </a:p>
            </p:txBody>
          </p:sp>
        </p:grpSp>
        <p:sp>
          <p:nvSpPr>
            <p:cNvPr id="454" name="矩形 453"/>
            <p:cNvSpPr/>
            <p:nvPr/>
          </p:nvSpPr>
          <p:spPr>
            <a:xfrm>
              <a:off x="9999897" y="5320555"/>
              <a:ext cx="1189712" cy="640080"/>
            </a:xfrm>
            <a:prstGeom prst="rect">
              <a:avLst/>
            </a:prstGeom>
          </p:spPr>
          <p:txBody>
            <a:bodyPr wrap="square">
              <a:spAutoFit/>
            </a:bodyPr>
            <a:lstStyle/>
            <a:p>
              <a:r>
                <a:rPr altLang="en-US" lang="zh-CN">
                  <a:solidFill>
                    <a:schemeClr val="accent5"/>
                  </a:solidFill>
                </a:rPr>
                <a:t>因工作太累而跳槽</a:t>
              </a:r>
            </a:p>
          </p:txBody>
        </p:sp>
      </p:grpSp>
      <p:cxnSp>
        <p:nvCxnSpPr>
          <p:cNvPr id="457" name="直接连接符 456"/>
          <p:cNvCxnSpPr/>
          <p:nvPr/>
        </p:nvCxnSpPr>
        <p:spPr>
          <a:xfrm>
            <a:off x="546899" y="366591"/>
            <a:ext cx="155503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62" name="弧形 461"/>
          <p:cNvSpPr/>
          <p:nvPr/>
        </p:nvSpPr>
        <p:spPr>
          <a:xfrm rot="5400000">
            <a:off x="4279364" y="5270176"/>
            <a:ext cx="732035" cy="786321"/>
          </a:xfrm>
          <a:prstGeom prst="arc">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nvGrpSpPr>
          <p:cNvPr id="464" name="组合 463"/>
          <p:cNvGrpSpPr/>
          <p:nvPr/>
        </p:nvGrpSpPr>
        <p:grpSpPr>
          <a:xfrm>
            <a:off x="3096339" y="5601232"/>
            <a:ext cx="1988154" cy="673193"/>
            <a:chOff x="3096339" y="5601232"/>
            <a:chExt cx="1988154" cy="673193"/>
          </a:xfrm>
        </p:grpSpPr>
        <p:sp>
          <p:nvSpPr>
            <p:cNvPr id="460" name="文本框 459"/>
            <p:cNvSpPr txBox="1"/>
            <p:nvPr/>
          </p:nvSpPr>
          <p:spPr>
            <a:xfrm rot="21171952">
              <a:off x="3096116" y="5905106"/>
              <a:ext cx="1706738" cy="365760"/>
            </a:xfrm>
            <a:prstGeom prst="rect">
              <a:avLst/>
            </a:prstGeom>
            <a:solidFill>
              <a:schemeClr val="accent3"/>
            </a:solidFill>
          </p:spPr>
          <p:txBody>
            <a:bodyPr rtlCol="0" wrap="square">
              <a:spAutoFit/>
            </a:bodyPr>
            <a:lstStyle/>
            <a:p>
              <a:r>
                <a:rPr altLang="en-US" b="1" lang="zh-CN" smtClean="0">
                  <a:solidFill>
                    <a:schemeClr val="accent4"/>
                  </a:solidFill>
                </a:rPr>
                <a:t>对于公司来说</a:t>
              </a:r>
            </a:p>
          </p:txBody>
        </p:sp>
        <p:sp>
          <p:nvSpPr>
            <p:cNvPr id="461" name="椭圆 460"/>
            <p:cNvSpPr/>
            <p:nvPr/>
          </p:nvSpPr>
          <p:spPr>
            <a:xfrm>
              <a:off x="4615812" y="5966886"/>
              <a:ext cx="102664" cy="102664"/>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3" name="椭圆 462"/>
            <p:cNvSpPr/>
            <p:nvPr/>
          </p:nvSpPr>
          <p:spPr>
            <a:xfrm>
              <a:off x="4981830" y="5601232"/>
              <a:ext cx="102663" cy="102663"/>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1097661467"/>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6" name="椭圆 125"/>
          <p:cNvSpPr/>
          <p:nvPr/>
        </p:nvSpPr>
        <p:spPr>
          <a:xfrm>
            <a:off x="2253868" y="431800"/>
            <a:ext cx="7742589" cy="5776584"/>
          </a:xfrm>
          <a:prstGeom prst="ellipse">
            <a:avLst/>
          </a:prstGeom>
          <a:solidFill>
            <a:schemeClr val="accent1">
              <a:lumMod val="20000"/>
              <a:lumOff val="80000"/>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文本框 3">
            <a:extLst>
              <a:ext uri="{FF2B5EF4-FFF2-40B4-BE49-F238E27FC236}">
                <a16:creationId xmlns:a16="http://schemas.microsoft.com/office/drawing/2014/main" id="{F6328CB2-313F-4CDB-8C78-1E9F5115D0A3}"/>
              </a:ext>
            </a:extLst>
          </p:cNvPr>
          <p:cNvSpPr txBox="1"/>
          <p:nvPr/>
        </p:nvSpPr>
        <p:spPr>
          <a:xfrm>
            <a:off x="615354" y="3859478"/>
            <a:ext cx="2114733" cy="1432560"/>
          </a:xfrm>
          <a:prstGeom prst="rect">
            <a:avLst/>
          </a:prstGeom>
        </p:spPr>
        <p:txBody>
          <a:bodyPr wrap="square">
            <a:spAutoFit/>
          </a:bodyPr>
          <a:lstStyle>
            <a:defPPr>
              <a:defRPr lang="zh-CN"/>
            </a:defPPr>
          </a:lstStyle>
          <a:p>
            <a:r>
              <a:rPr altLang="en-US" lang="zh-CN" sz="2200"/>
              <a:t>有些人发觉自己原来的优势荡然无存，便不能接受现实。</a:t>
            </a:r>
          </a:p>
        </p:txBody>
      </p:sp>
      <p:sp>
        <p:nvSpPr>
          <p:cNvPr id="6" name="文本框 5">
            <a:extLst>
              <a:ext uri="{FF2B5EF4-FFF2-40B4-BE49-F238E27FC236}">
                <a16:creationId xmlns:a16="http://schemas.microsoft.com/office/drawing/2014/main" id="{9FAA7D16-B583-4E33-9FFB-EC12D73F75FA}"/>
              </a:ext>
            </a:extLst>
          </p:cNvPr>
          <p:cNvSpPr txBox="1"/>
          <p:nvPr/>
        </p:nvSpPr>
        <p:spPr>
          <a:xfrm>
            <a:off x="9794315" y="3513612"/>
            <a:ext cx="1582021" cy="1432560"/>
          </a:xfrm>
          <a:prstGeom prst="rect">
            <a:avLst/>
          </a:prstGeom>
        </p:spPr>
        <p:txBody>
          <a:bodyPr wrap="square">
            <a:spAutoFit/>
          </a:bodyPr>
          <a:lstStyle>
            <a:defPPr>
              <a:defRPr lang="zh-CN"/>
            </a:defPPr>
          </a:lstStyle>
          <a:p>
            <a:r>
              <a:rPr altLang="en-US" lang="zh-CN" sz="2200"/>
              <a:t>有些人总爱与别人抬杠，以说明自己标新立异。</a:t>
            </a:r>
          </a:p>
        </p:txBody>
      </p:sp>
      <p:sp>
        <p:nvSpPr>
          <p:cNvPr id="2" name="矩形 1"/>
          <p:cNvSpPr/>
          <p:nvPr/>
        </p:nvSpPr>
        <p:spPr>
          <a:xfrm>
            <a:off x="4466056" y="349349"/>
            <a:ext cx="3141697" cy="1097280"/>
          </a:xfrm>
          <a:prstGeom prst="rect">
            <a:avLst/>
          </a:prstGeom>
        </p:spPr>
        <p:txBody>
          <a:bodyPr wrap="square">
            <a:spAutoFit/>
          </a:bodyPr>
          <a:lstStyle/>
          <a:p>
            <a:r>
              <a:rPr altLang="en-US" lang="zh-CN" sz="2200"/>
              <a:t>不敢承担“作决定”的责任，也很难承受“作错误决定”的压力。</a:t>
            </a:r>
          </a:p>
        </p:txBody>
      </p:sp>
      <p:sp>
        <p:nvSpPr>
          <p:cNvPr id="11" name="任意多边形 10"/>
          <p:cNvSpPr/>
          <p:nvPr/>
        </p:nvSpPr>
        <p:spPr>
          <a:xfrm>
            <a:off x="1896431" y="3196203"/>
            <a:ext cx="778971" cy="248685"/>
          </a:xfrm>
          <a:custGeom>
            <a:gdLst>
              <a:gd fmla="*/ 0 w 1285875" name="connsiteX0"/>
              <a:gd fmla="*/ 228600 h 228600" name="connsiteY0"/>
              <a:gd fmla="*/ 476250 w 1285875" name="connsiteX1"/>
              <a:gd fmla="*/ 0 h 228600" name="connsiteY1"/>
              <a:gd fmla="*/ 1285875 w 1285875" name="connsiteX2"/>
              <a:gd fmla="*/ 0 h 228600" name="connsiteY2"/>
            </a:gdLst>
            <a:cxnLst>
              <a:cxn ang="0">
                <a:pos x="connsiteX0" y="connsiteY0"/>
              </a:cxn>
              <a:cxn ang="0">
                <a:pos x="connsiteX1" y="connsiteY1"/>
              </a:cxn>
              <a:cxn ang="0">
                <a:pos x="connsiteX2" y="connsiteY2"/>
              </a:cxn>
            </a:cxnLst>
            <a:rect b="b" l="l" r="r" t="t"/>
            <a:pathLst>
              <a:path h="228600" w="1285875">
                <a:moveTo>
                  <a:pt x="0" y="228600"/>
                </a:moveTo>
                <a:lnTo>
                  <a:pt x="476250" y="0"/>
                </a:lnTo>
                <a:lnTo>
                  <a:pt x="1285875" y="0"/>
                </a:lnTo>
              </a:path>
            </a:pathLst>
          </a:cu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任意多边形 11"/>
          <p:cNvSpPr/>
          <p:nvPr/>
        </p:nvSpPr>
        <p:spPr>
          <a:xfrm>
            <a:off x="9377354" y="2801984"/>
            <a:ext cx="619103" cy="513716"/>
          </a:xfrm>
          <a:custGeom>
            <a:gdLst>
              <a:gd fmla="*/ 0 w 1045028" name="connsiteX0"/>
              <a:gd fmla="*/ 0 h 551543" name="connsiteY0"/>
              <a:gd fmla="*/ 435428 w 1045028" name="connsiteX1"/>
              <a:gd fmla="*/ 551543 h 551543" name="connsiteY1"/>
              <a:gd fmla="*/ 1045028 w 1045028" name="connsiteX2"/>
              <a:gd fmla="*/ 551543 h 551543" name="connsiteY2"/>
            </a:gdLst>
            <a:cxnLst>
              <a:cxn ang="0">
                <a:pos x="connsiteX0" y="connsiteY0"/>
              </a:cxn>
              <a:cxn ang="0">
                <a:pos x="connsiteX1" y="connsiteY1"/>
              </a:cxn>
              <a:cxn ang="0">
                <a:pos x="connsiteX2" y="connsiteY2"/>
              </a:cxn>
            </a:cxnLst>
            <a:rect b="b" l="l" r="r" t="t"/>
            <a:pathLst>
              <a:path h="551543" w="1045028">
                <a:moveTo>
                  <a:pt x="0" y="0"/>
                </a:moveTo>
                <a:lnTo>
                  <a:pt x="435428" y="551543"/>
                </a:lnTo>
                <a:lnTo>
                  <a:pt x="1045028" y="551543"/>
                </a:lnTo>
              </a:path>
            </a:pathLst>
          </a:cu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3" name="组合 12"/>
          <p:cNvGrpSpPr/>
          <p:nvPr/>
        </p:nvGrpSpPr>
        <p:grpSpPr>
          <a:xfrm>
            <a:off x="2993472" y="2146025"/>
            <a:ext cx="6471405" cy="4144810"/>
            <a:chOff x="2793999" y="2424112"/>
            <a:chExt cx="5665141" cy="3628414"/>
          </a:xfrm>
        </p:grpSpPr>
        <p:sp>
          <p:nvSpPr>
            <p:cNvPr id="48" name="Freeform 5"/>
            <p:cNvSpPr/>
            <p:nvPr/>
          </p:nvSpPr>
          <p:spPr bwMode="auto">
            <a:xfrm>
              <a:off x="7118447" y="3374958"/>
              <a:ext cx="992683" cy="387945"/>
            </a:xfrm>
            <a:custGeom>
              <a:gdLst>
                <a:gd fmla="*/ 113 w 151" name="T0"/>
                <a:gd fmla="*/ 14 h 59" name="T1"/>
                <a:gd fmla="*/ 50 w 151" name="T2"/>
                <a:gd fmla="*/ 23 h 59" name="T3"/>
                <a:gd fmla="*/ 12 w 151" name="T4"/>
                <a:gd fmla="*/ 0 h 59" name="T5"/>
                <a:gd fmla="*/ 0 w 151" name="T6"/>
                <a:gd fmla="*/ 18 h 59" name="T7"/>
                <a:gd fmla="*/ 46 w 151" name="T8"/>
                <a:gd fmla="*/ 49 h 59" name="T9"/>
                <a:gd fmla="*/ 107 w 151" name="T10"/>
                <a:gd fmla="*/ 59 h 59" name="T11"/>
                <a:gd fmla="*/ 113 w 151" name="T12"/>
                <a:gd fmla="*/ 14 h 59" name="T13"/>
              </a:gdLst>
              <a:cxnLst>
                <a:cxn ang="0">
                  <a:pos x="T0" y="T1"/>
                </a:cxn>
                <a:cxn ang="0">
                  <a:pos x="T2" y="T3"/>
                </a:cxn>
                <a:cxn ang="0">
                  <a:pos x="T4" y="T5"/>
                </a:cxn>
                <a:cxn ang="0">
                  <a:pos x="T6" y="T7"/>
                </a:cxn>
                <a:cxn ang="0">
                  <a:pos x="T8" y="T9"/>
                </a:cxn>
                <a:cxn ang="0">
                  <a:pos x="T10" y="T11"/>
                </a:cxn>
                <a:cxn ang="0">
                  <a:pos x="T12" y="T13"/>
                </a:cxn>
              </a:cxnLst>
              <a:rect b="b" l="0" r="r" t="0"/>
              <a:pathLst>
                <a:path h="59" w="151">
                  <a:moveTo>
                    <a:pt x="113" y="14"/>
                  </a:moveTo>
                  <a:cubicBezTo>
                    <a:pt x="50" y="23"/>
                    <a:pt x="50" y="23"/>
                    <a:pt x="50" y="23"/>
                  </a:cubicBezTo>
                  <a:cubicBezTo>
                    <a:pt x="12" y="0"/>
                    <a:pt x="12" y="0"/>
                    <a:pt x="12" y="0"/>
                  </a:cubicBezTo>
                  <a:cubicBezTo>
                    <a:pt x="0" y="18"/>
                    <a:pt x="0" y="18"/>
                    <a:pt x="0" y="18"/>
                  </a:cubicBezTo>
                  <a:cubicBezTo>
                    <a:pt x="46" y="49"/>
                    <a:pt x="46" y="49"/>
                    <a:pt x="46" y="49"/>
                  </a:cubicBezTo>
                  <a:cubicBezTo>
                    <a:pt x="107" y="59"/>
                    <a:pt x="107" y="59"/>
                    <a:pt x="107" y="59"/>
                  </a:cubicBezTo>
                  <a:cubicBezTo>
                    <a:pt x="107" y="59"/>
                    <a:pt x="151" y="30"/>
                    <a:pt x="113" y="14"/>
                  </a:cubicBezTo>
                </a:path>
              </a:pathLst>
            </a:custGeom>
            <a:solidFill>
              <a:srgbClr val="D5DFE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9" name="Freeform 6"/>
            <p:cNvSpPr/>
            <p:nvPr/>
          </p:nvSpPr>
          <p:spPr bwMode="auto">
            <a:xfrm>
              <a:off x="6914966" y="5451606"/>
              <a:ext cx="452603" cy="414569"/>
            </a:xfrm>
            <a:custGeom>
              <a:gdLst>
                <a:gd fmla="*/ 39 w 69" name="T0"/>
                <a:gd fmla="*/ 2 h 63" name="T1"/>
                <a:gd fmla="*/ 28 w 69" name="T2"/>
                <a:gd fmla="*/ 37 h 63" name="T3"/>
                <a:gd fmla="*/ 3 w 69" name="T4"/>
                <a:gd fmla="*/ 52 h 63" name="T5"/>
                <a:gd fmla="*/ 36 w 69" name="T6"/>
                <a:gd fmla="*/ 59 h 63" name="T7"/>
                <a:gd fmla="*/ 65 w 69" name="T8"/>
                <a:gd fmla="*/ 52 h 63" name="T9"/>
                <a:gd fmla="*/ 60 w 69" name="T10"/>
                <a:gd fmla="*/ 8 h 63" name="T11"/>
                <a:gd fmla="*/ 39 w 69" name="T12"/>
                <a:gd fmla="*/ 2 h 63" name="T13"/>
              </a:gdLst>
              <a:cxnLst>
                <a:cxn ang="0">
                  <a:pos x="T0" y="T1"/>
                </a:cxn>
                <a:cxn ang="0">
                  <a:pos x="T2" y="T3"/>
                </a:cxn>
                <a:cxn ang="0">
                  <a:pos x="T4" y="T5"/>
                </a:cxn>
                <a:cxn ang="0">
                  <a:pos x="T6" y="T7"/>
                </a:cxn>
                <a:cxn ang="0">
                  <a:pos x="T8" y="T9"/>
                </a:cxn>
                <a:cxn ang="0">
                  <a:pos x="T10" y="T11"/>
                </a:cxn>
                <a:cxn ang="0">
                  <a:pos x="T12" y="T13"/>
                </a:cxn>
              </a:cxnLst>
              <a:rect b="b" l="0" r="r" t="0"/>
              <a:pathLst>
                <a:path h="62" w="69">
                  <a:moveTo>
                    <a:pt x="39" y="2"/>
                  </a:moveTo>
                  <a:cubicBezTo>
                    <a:pt x="39" y="2"/>
                    <a:pt x="44" y="30"/>
                    <a:pt x="28" y="37"/>
                  </a:cubicBezTo>
                  <a:cubicBezTo>
                    <a:pt x="12" y="45"/>
                    <a:pt x="0" y="43"/>
                    <a:pt x="3" y="52"/>
                  </a:cubicBezTo>
                  <a:cubicBezTo>
                    <a:pt x="3" y="52"/>
                    <a:pt x="2" y="63"/>
                    <a:pt x="36" y="59"/>
                  </a:cubicBezTo>
                  <a:cubicBezTo>
                    <a:pt x="36" y="59"/>
                    <a:pt x="59" y="57"/>
                    <a:pt x="65" y="52"/>
                  </a:cubicBezTo>
                  <a:cubicBezTo>
                    <a:pt x="69" y="48"/>
                    <a:pt x="63" y="17"/>
                    <a:pt x="60" y="8"/>
                  </a:cubicBezTo>
                  <a:cubicBezTo>
                    <a:pt x="60" y="8"/>
                    <a:pt x="45" y="0"/>
                    <a:pt x="39" y="2"/>
                  </a:cubicBezTo>
                </a:path>
              </a:pathLst>
            </a:custGeom>
            <a:solidFill>
              <a:srgbClr val="3C2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Freeform 7"/>
            <p:cNvSpPr/>
            <p:nvPr/>
          </p:nvSpPr>
          <p:spPr bwMode="auto">
            <a:xfrm>
              <a:off x="7696562" y="3546111"/>
              <a:ext cx="150233" cy="494440"/>
            </a:xfrm>
            <a:custGeom>
              <a:gdLst>
                <a:gd fmla="*/ 19 w 23" name="T0"/>
                <a:gd fmla="*/ 0 h 75" name="T1"/>
                <a:gd fmla="*/ 2 w 23" name="T2"/>
                <a:gd fmla="*/ 70 h 75" name="T3"/>
                <a:gd fmla="*/ 8 w 23" name="T4"/>
                <a:gd fmla="*/ 75 h 75" name="T5"/>
                <a:gd fmla="*/ 15 w 23" name="T6"/>
                <a:gd fmla="*/ 68 h 75" name="T7"/>
                <a:gd fmla="*/ 23 w 23" name="T8"/>
                <a:gd fmla="*/ 1 h 75" name="T9"/>
                <a:gd fmla="*/ 19 w 23" name="T10"/>
                <a:gd fmla="*/ 0 h 75" name="T11"/>
              </a:gdLst>
              <a:cxnLst>
                <a:cxn ang="0">
                  <a:pos x="T0" y="T1"/>
                </a:cxn>
                <a:cxn ang="0">
                  <a:pos x="T2" y="T3"/>
                </a:cxn>
                <a:cxn ang="0">
                  <a:pos x="T4" y="T5"/>
                </a:cxn>
                <a:cxn ang="0">
                  <a:pos x="T6" y="T7"/>
                </a:cxn>
                <a:cxn ang="0">
                  <a:pos x="T8" y="T9"/>
                </a:cxn>
                <a:cxn ang="0">
                  <a:pos x="T10" y="T11"/>
                </a:cxn>
              </a:cxnLst>
              <a:rect b="b" l="0" r="r" t="0"/>
              <a:pathLst>
                <a:path h="75" w="23">
                  <a:moveTo>
                    <a:pt x="19" y="0"/>
                  </a:moveTo>
                  <a:cubicBezTo>
                    <a:pt x="19" y="0"/>
                    <a:pt x="0" y="41"/>
                    <a:pt x="2" y="70"/>
                  </a:cubicBezTo>
                  <a:cubicBezTo>
                    <a:pt x="8" y="75"/>
                    <a:pt x="8" y="75"/>
                    <a:pt x="8" y="75"/>
                  </a:cubicBezTo>
                  <a:cubicBezTo>
                    <a:pt x="15" y="68"/>
                    <a:pt x="15" y="68"/>
                    <a:pt x="15" y="68"/>
                  </a:cubicBezTo>
                  <a:cubicBezTo>
                    <a:pt x="15" y="68"/>
                    <a:pt x="10" y="42"/>
                    <a:pt x="23" y="1"/>
                  </a:cubicBezTo>
                  <a:lnTo>
                    <a:pt x="19" y="0"/>
                  </a:lnTo>
                  <a:close/>
                </a:path>
              </a:pathLst>
            </a:custGeom>
            <a:solidFill>
              <a:srgbClr val="6D6E7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8"/>
            <p:cNvSpPr/>
            <p:nvPr/>
          </p:nvSpPr>
          <p:spPr bwMode="auto">
            <a:xfrm>
              <a:off x="7814467" y="3439616"/>
              <a:ext cx="72264" cy="119807"/>
            </a:xfrm>
            <a:custGeom>
              <a:gdLst>
                <a:gd fmla="*/ 6 w 11" name="T0"/>
                <a:gd fmla="*/ 3 h 18" name="T1"/>
                <a:gd fmla="*/ 1 w 11" name="T2"/>
                <a:gd fmla="*/ 17 h 18" name="T3"/>
                <a:gd fmla="*/ 7 w 11" name="T4"/>
                <a:gd fmla="*/ 18 h 18" name="T5"/>
                <a:gd fmla="*/ 11 w 11" name="T6"/>
                <a:gd fmla="*/ 6 h 18" name="T7"/>
                <a:gd fmla="*/ 6 w 11" name="T8"/>
                <a:gd fmla="*/ 3 h 18" name="T9"/>
              </a:gdLst>
              <a:cxnLst>
                <a:cxn ang="0">
                  <a:pos x="T0" y="T1"/>
                </a:cxn>
                <a:cxn ang="0">
                  <a:pos x="T2" y="T3"/>
                </a:cxn>
                <a:cxn ang="0">
                  <a:pos x="T4" y="T5"/>
                </a:cxn>
                <a:cxn ang="0">
                  <a:pos x="T6" y="T7"/>
                </a:cxn>
                <a:cxn ang="0">
                  <a:pos x="T8" y="T9"/>
                </a:cxn>
              </a:cxnLst>
              <a:rect b="b" l="0" r="r" t="0"/>
              <a:pathLst>
                <a:path h="18" w="11">
                  <a:moveTo>
                    <a:pt x="6" y="3"/>
                  </a:moveTo>
                  <a:cubicBezTo>
                    <a:pt x="6" y="3"/>
                    <a:pt x="0" y="16"/>
                    <a:pt x="1" y="17"/>
                  </a:cubicBezTo>
                  <a:cubicBezTo>
                    <a:pt x="2" y="18"/>
                    <a:pt x="7" y="18"/>
                    <a:pt x="7" y="18"/>
                  </a:cubicBezTo>
                  <a:cubicBezTo>
                    <a:pt x="11" y="6"/>
                    <a:pt x="11" y="6"/>
                    <a:pt x="11" y="6"/>
                  </a:cubicBezTo>
                  <a:cubicBezTo>
                    <a:pt x="11" y="6"/>
                    <a:pt x="8" y="0"/>
                    <a:pt x="6" y="3"/>
                  </a:cubicBezTo>
                </a:path>
              </a:pathLst>
            </a:custGeom>
            <a:solidFill>
              <a:srgbClr val="6D6E7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2" name="Freeform 9"/>
            <p:cNvSpPr/>
            <p:nvPr/>
          </p:nvSpPr>
          <p:spPr bwMode="auto">
            <a:xfrm>
              <a:off x="7833484" y="3070687"/>
              <a:ext cx="277647" cy="494440"/>
            </a:xfrm>
            <a:custGeom>
              <a:gdLst>
                <a:gd fmla="*/ 10 w 42" name="T0"/>
                <a:gd fmla="*/ 67 h 75" name="T1"/>
                <a:gd fmla="*/ 27 w 42" name="T2"/>
                <a:gd fmla="*/ 72 h 75" name="T3"/>
                <a:gd fmla="*/ 42 w 42" name="T4"/>
                <a:gd fmla="*/ 62 h 75" name="T5"/>
                <a:gd fmla="*/ 33 w 42" name="T6"/>
                <a:gd fmla="*/ 0 h 75" name="T7"/>
                <a:gd fmla="*/ 0 w 42" name="T8"/>
                <a:gd fmla="*/ 5 h 75" name="T9"/>
                <a:gd fmla="*/ 10 w 42" name="T10"/>
                <a:gd fmla="*/ 67 h 75" name="T11"/>
              </a:gdLst>
              <a:cxnLst>
                <a:cxn ang="0">
                  <a:pos x="T0" y="T1"/>
                </a:cxn>
                <a:cxn ang="0">
                  <a:pos x="T2" y="T3"/>
                </a:cxn>
                <a:cxn ang="0">
                  <a:pos x="T4" y="T5"/>
                </a:cxn>
                <a:cxn ang="0">
                  <a:pos x="T6" y="T7"/>
                </a:cxn>
                <a:cxn ang="0">
                  <a:pos x="T8" y="T9"/>
                </a:cxn>
                <a:cxn ang="0">
                  <a:pos x="T10" y="T11"/>
                </a:cxn>
              </a:cxnLst>
              <a:rect b="b" l="0" r="r" t="0"/>
              <a:pathLst>
                <a:path h="75" w="42">
                  <a:moveTo>
                    <a:pt x="10" y="67"/>
                  </a:moveTo>
                  <a:cubicBezTo>
                    <a:pt x="10" y="67"/>
                    <a:pt x="14" y="75"/>
                    <a:pt x="27" y="72"/>
                  </a:cubicBezTo>
                  <a:cubicBezTo>
                    <a:pt x="38" y="70"/>
                    <a:pt x="42" y="62"/>
                    <a:pt x="42" y="62"/>
                  </a:cubicBezTo>
                  <a:cubicBezTo>
                    <a:pt x="33" y="0"/>
                    <a:pt x="33" y="0"/>
                    <a:pt x="33" y="0"/>
                  </a:cubicBezTo>
                  <a:cubicBezTo>
                    <a:pt x="0" y="5"/>
                    <a:pt x="0" y="5"/>
                    <a:pt x="0" y="5"/>
                  </a:cubicBezTo>
                  <a:lnTo>
                    <a:pt x="10" y="67"/>
                  </a:lnTo>
                  <a:close/>
                </a:path>
              </a:pathLst>
            </a:custGeom>
            <a:solidFill>
              <a:srgbClr val="CF9E7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10"/>
            <p:cNvSpPr/>
            <p:nvPr/>
          </p:nvSpPr>
          <p:spPr bwMode="auto">
            <a:xfrm>
              <a:off x="7506393" y="2557230"/>
              <a:ext cx="773988" cy="756874"/>
            </a:xfrm>
            <a:custGeom>
              <a:gdLst>
                <a:gd fmla="*/ 115 w 118" name="T0"/>
                <a:gd fmla="*/ 30 h 115" name="T1"/>
                <a:gd fmla="*/ 116 w 118" name="T2"/>
                <a:gd fmla="*/ 47 h 115" name="T3"/>
                <a:gd fmla="*/ 72 w 118" name="T4"/>
                <a:gd fmla="*/ 112 h 115" name="T5"/>
                <a:gd fmla="*/ 52 w 118" name="T6"/>
                <a:gd fmla="*/ 114 h 115" name="T7"/>
                <a:gd fmla="*/ 2 w 118" name="T8"/>
                <a:gd fmla="*/ 54 h 115" name="T9"/>
                <a:gd fmla="*/ 0 w 118" name="T10"/>
                <a:gd fmla="*/ 6 h 115" name="T11"/>
                <a:gd fmla="*/ 115 w 118" name="T12"/>
                <a:gd fmla="*/ 30 h 115" name="T13"/>
              </a:gdLst>
              <a:cxnLst>
                <a:cxn ang="0">
                  <a:pos x="T0" y="T1"/>
                </a:cxn>
                <a:cxn ang="0">
                  <a:pos x="T2" y="T3"/>
                </a:cxn>
                <a:cxn ang="0">
                  <a:pos x="T4" y="T5"/>
                </a:cxn>
                <a:cxn ang="0">
                  <a:pos x="T6" y="T7"/>
                </a:cxn>
                <a:cxn ang="0">
                  <a:pos x="T8" y="T9"/>
                </a:cxn>
                <a:cxn ang="0">
                  <a:pos x="T10" y="T11"/>
                </a:cxn>
                <a:cxn ang="0">
                  <a:pos x="T12" y="T13"/>
                </a:cxn>
              </a:cxnLst>
              <a:rect b="b" l="0" r="r" t="0"/>
              <a:pathLst>
                <a:path h="115" w="118">
                  <a:moveTo>
                    <a:pt x="115" y="30"/>
                  </a:moveTo>
                  <a:cubicBezTo>
                    <a:pt x="116" y="47"/>
                    <a:pt x="116" y="47"/>
                    <a:pt x="116" y="47"/>
                  </a:cubicBezTo>
                  <a:cubicBezTo>
                    <a:pt x="118" y="82"/>
                    <a:pt x="98" y="111"/>
                    <a:pt x="72" y="112"/>
                  </a:cubicBezTo>
                  <a:cubicBezTo>
                    <a:pt x="52" y="114"/>
                    <a:pt x="52" y="114"/>
                    <a:pt x="52" y="114"/>
                  </a:cubicBezTo>
                  <a:cubicBezTo>
                    <a:pt x="26" y="115"/>
                    <a:pt x="3" y="89"/>
                    <a:pt x="2" y="54"/>
                  </a:cubicBezTo>
                  <a:cubicBezTo>
                    <a:pt x="0" y="6"/>
                    <a:pt x="0" y="6"/>
                    <a:pt x="0" y="6"/>
                  </a:cubicBezTo>
                  <a:cubicBezTo>
                    <a:pt x="37" y="0"/>
                    <a:pt x="78" y="19"/>
                    <a:pt x="115" y="30"/>
                  </a:cubicBezTo>
                </a:path>
              </a:pathLst>
            </a:custGeom>
            <a:solidFill>
              <a:srgbClr val="DF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11"/>
            <p:cNvSpPr/>
            <p:nvPr/>
          </p:nvSpPr>
          <p:spPr bwMode="auto">
            <a:xfrm>
              <a:off x="7565345" y="3327417"/>
              <a:ext cx="741660" cy="1247510"/>
            </a:xfrm>
            <a:custGeom>
              <a:gdLst>
                <a:gd fmla="*/ 77 w 113" name="T0"/>
                <a:gd fmla="*/ 12 h 189" name="T1"/>
                <a:gd fmla="*/ 107 w 113" name="T2"/>
                <a:gd fmla="*/ 80 h 189" name="T3"/>
                <a:gd fmla="*/ 110 w 113" name="T4"/>
                <a:gd fmla="*/ 189 h 189" name="T5"/>
                <a:gd fmla="*/ 38 w 113" name="T6"/>
                <a:gd fmla="*/ 189 h 189" name="T7"/>
                <a:gd fmla="*/ 77 w 113" name="T8"/>
                <a:gd fmla="*/ 12 h 189" name="T9"/>
              </a:gdLst>
              <a:cxnLst>
                <a:cxn ang="0">
                  <a:pos x="T0" y="T1"/>
                </a:cxn>
                <a:cxn ang="0">
                  <a:pos x="T2" y="T3"/>
                </a:cxn>
                <a:cxn ang="0">
                  <a:pos x="T4" y="T5"/>
                </a:cxn>
                <a:cxn ang="0">
                  <a:pos x="T6" y="T7"/>
                </a:cxn>
                <a:cxn ang="0">
                  <a:pos x="T8" y="T9"/>
                </a:cxn>
              </a:cxnLst>
              <a:rect b="b" l="0" r="r" t="0"/>
              <a:pathLst>
                <a:path h="189" w="113">
                  <a:moveTo>
                    <a:pt x="77" y="12"/>
                  </a:moveTo>
                  <a:cubicBezTo>
                    <a:pt x="77" y="12"/>
                    <a:pt x="113" y="0"/>
                    <a:pt x="107" y="80"/>
                  </a:cubicBezTo>
                  <a:cubicBezTo>
                    <a:pt x="104" y="121"/>
                    <a:pt x="110" y="189"/>
                    <a:pt x="110" y="189"/>
                  </a:cubicBezTo>
                  <a:cubicBezTo>
                    <a:pt x="38" y="189"/>
                    <a:pt x="38" y="189"/>
                    <a:pt x="38" y="189"/>
                  </a:cubicBezTo>
                  <a:cubicBezTo>
                    <a:pt x="38" y="189"/>
                    <a:pt x="0" y="11"/>
                    <a:pt x="77" y="12"/>
                  </a:cubicBezTo>
                </a:path>
              </a:pathLst>
            </a:custGeom>
            <a:solidFill>
              <a:srgbClr val="B9CAD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12"/>
            <p:cNvSpPr/>
            <p:nvPr/>
          </p:nvSpPr>
          <p:spPr bwMode="auto">
            <a:xfrm>
              <a:off x="7801154" y="4527384"/>
              <a:ext cx="540081" cy="403159"/>
            </a:xfrm>
            <a:custGeom>
              <a:gdLst>
                <a:gd fmla="*/ 6 w 82" name="T0"/>
                <a:gd fmla="*/ 56 h 61" name="T1"/>
                <a:gd fmla="*/ 0 w 82" name="T2"/>
                <a:gd fmla="*/ 3 h 61" name="T3"/>
                <a:gd fmla="*/ 75 w 82" name="T4"/>
                <a:gd fmla="*/ 0 h 61" name="T5"/>
                <a:gd fmla="*/ 58 w 82" name="T6"/>
                <a:gd fmla="*/ 52 h 61" name="T7"/>
                <a:gd fmla="*/ 6 w 82" name="T8"/>
                <a:gd fmla="*/ 56 h 61" name="T9"/>
              </a:gdLst>
              <a:cxnLst>
                <a:cxn ang="0">
                  <a:pos x="T0" y="T1"/>
                </a:cxn>
                <a:cxn ang="0">
                  <a:pos x="T2" y="T3"/>
                </a:cxn>
                <a:cxn ang="0">
                  <a:pos x="T4" y="T5"/>
                </a:cxn>
                <a:cxn ang="0">
                  <a:pos x="T6" y="T7"/>
                </a:cxn>
                <a:cxn ang="0">
                  <a:pos x="T8" y="T9"/>
                </a:cxn>
              </a:cxnLst>
              <a:rect b="b" l="0" r="r" t="0"/>
              <a:pathLst>
                <a:path h="61" w="82">
                  <a:moveTo>
                    <a:pt x="6" y="56"/>
                  </a:moveTo>
                  <a:cubicBezTo>
                    <a:pt x="0" y="3"/>
                    <a:pt x="0" y="3"/>
                    <a:pt x="0" y="3"/>
                  </a:cubicBezTo>
                  <a:cubicBezTo>
                    <a:pt x="75" y="0"/>
                    <a:pt x="75" y="0"/>
                    <a:pt x="75" y="0"/>
                  </a:cubicBezTo>
                  <a:cubicBezTo>
                    <a:pt x="75" y="0"/>
                    <a:pt x="82" y="42"/>
                    <a:pt x="58" y="52"/>
                  </a:cubicBezTo>
                  <a:cubicBezTo>
                    <a:pt x="35" y="61"/>
                    <a:pt x="6" y="56"/>
                    <a:pt x="6" y="56"/>
                  </a:cubicBezTo>
                </a:path>
              </a:pathLst>
            </a:custGeom>
            <a:solidFill>
              <a:srgbClr val="CBB09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13"/>
            <p:cNvSpPr/>
            <p:nvPr/>
          </p:nvSpPr>
          <p:spPr bwMode="auto">
            <a:xfrm>
              <a:off x="7795450" y="4468432"/>
              <a:ext cx="511555" cy="112200"/>
            </a:xfrm>
            <a:custGeom>
              <a:gdLst>
                <a:gd fmla="*/ 259 w 269" name="T0"/>
                <a:gd fmla="*/ 0 h 59" name="T1"/>
                <a:gd fmla="*/ 269 w 269" name="T2"/>
                <a:gd fmla="*/ 45 h 59" name="T3"/>
                <a:gd fmla="*/ 0 w 269" name="T4"/>
                <a:gd fmla="*/ 59 h 59" name="T5"/>
                <a:gd fmla="*/ 0 w 269" name="T6"/>
                <a:gd fmla="*/ 21 h 59" name="T7"/>
                <a:gd fmla="*/ 259 w 269" name="T8"/>
                <a:gd fmla="*/ 0 h 59" name="T9"/>
              </a:gdLst>
              <a:cxnLst>
                <a:cxn ang="0">
                  <a:pos x="T0" y="T1"/>
                </a:cxn>
                <a:cxn ang="0">
                  <a:pos x="T2" y="T3"/>
                </a:cxn>
                <a:cxn ang="0">
                  <a:pos x="T4" y="T5"/>
                </a:cxn>
                <a:cxn ang="0">
                  <a:pos x="T6" y="T7"/>
                </a:cxn>
                <a:cxn ang="0">
                  <a:pos x="T8" y="T9"/>
                </a:cxn>
              </a:cxnLst>
              <a:rect b="b" l="0" r="r" t="0"/>
              <a:pathLst>
                <a:path h="59" w="269">
                  <a:moveTo>
                    <a:pt x="259" y="0"/>
                  </a:moveTo>
                  <a:lnTo>
                    <a:pt x="269" y="45"/>
                  </a:lnTo>
                  <a:lnTo>
                    <a:pt x="0" y="59"/>
                  </a:lnTo>
                  <a:lnTo>
                    <a:pt x="0" y="21"/>
                  </a:lnTo>
                  <a:lnTo>
                    <a:pt x="259" y="0"/>
                  </a:ln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14"/>
            <p:cNvSpPr/>
            <p:nvPr/>
          </p:nvSpPr>
          <p:spPr bwMode="auto">
            <a:xfrm>
              <a:off x="8229036" y="4468432"/>
              <a:ext cx="32328" cy="98888"/>
            </a:xfrm>
            <a:custGeom>
              <a:gdLst>
                <a:gd fmla="*/ 3 w 17" name="T0"/>
                <a:gd fmla="*/ 52 h 52" name="T1"/>
                <a:gd fmla="*/ 17 w 17" name="T2"/>
                <a:gd fmla="*/ 52 h 52" name="T3"/>
                <a:gd fmla="*/ 14 w 17" name="T4"/>
                <a:gd fmla="*/ 0 h 52" name="T5"/>
                <a:gd fmla="*/ 0 w 17" name="T6"/>
                <a:gd fmla="*/ 0 h 52" name="T7"/>
                <a:gd fmla="*/ 3 w 17" name="T8"/>
                <a:gd fmla="*/ 52 h 52" name="T9"/>
              </a:gdLst>
              <a:cxnLst>
                <a:cxn ang="0">
                  <a:pos x="T0" y="T1"/>
                </a:cxn>
                <a:cxn ang="0">
                  <a:pos x="T2" y="T3"/>
                </a:cxn>
                <a:cxn ang="0">
                  <a:pos x="T4" y="T5"/>
                </a:cxn>
                <a:cxn ang="0">
                  <a:pos x="T6" y="T7"/>
                </a:cxn>
                <a:cxn ang="0">
                  <a:pos x="T8" y="T9"/>
                </a:cxn>
              </a:cxnLst>
              <a:rect b="b" l="0" r="r" t="0"/>
              <a:pathLst>
                <a:path h="52" w="17">
                  <a:moveTo>
                    <a:pt x="3" y="52"/>
                  </a:moveTo>
                  <a:lnTo>
                    <a:pt x="17" y="52"/>
                  </a:lnTo>
                  <a:lnTo>
                    <a:pt x="14" y="0"/>
                  </a:lnTo>
                  <a:lnTo>
                    <a:pt x="0" y="0"/>
                  </a:lnTo>
                  <a:lnTo>
                    <a:pt x="3" y="52"/>
                  </a:lnTo>
                  <a:close/>
                </a:path>
              </a:pathLst>
            </a:custGeom>
            <a:solidFill>
              <a:srgbClr val="CBB09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8" name="Freeform 15"/>
            <p:cNvSpPr/>
            <p:nvPr/>
          </p:nvSpPr>
          <p:spPr bwMode="auto">
            <a:xfrm>
              <a:off x="8122541" y="4468432"/>
              <a:ext cx="39935" cy="106495"/>
            </a:xfrm>
            <a:custGeom>
              <a:gdLst>
                <a:gd fmla="*/ 7 w 21" name="T0"/>
                <a:gd fmla="*/ 56 h 56" name="T1"/>
                <a:gd fmla="*/ 21 w 21" name="T2"/>
                <a:gd fmla="*/ 56 h 56" name="T3"/>
                <a:gd fmla="*/ 18 w 21" name="T4"/>
                <a:gd fmla="*/ 0 h 56" name="T5"/>
                <a:gd fmla="*/ 0 w 21" name="T6"/>
                <a:gd fmla="*/ 4 h 56" name="T7"/>
                <a:gd fmla="*/ 7 w 21" name="T8"/>
                <a:gd fmla="*/ 56 h 56" name="T9"/>
              </a:gdLst>
              <a:cxnLst>
                <a:cxn ang="0">
                  <a:pos x="T0" y="T1"/>
                </a:cxn>
                <a:cxn ang="0">
                  <a:pos x="T2" y="T3"/>
                </a:cxn>
                <a:cxn ang="0">
                  <a:pos x="T4" y="T5"/>
                </a:cxn>
                <a:cxn ang="0">
                  <a:pos x="T6" y="T7"/>
                </a:cxn>
                <a:cxn ang="0">
                  <a:pos x="T8" y="T9"/>
                </a:cxn>
              </a:cxnLst>
              <a:rect b="b" l="0" r="r" t="0"/>
              <a:pathLst>
                <a:path h="56" w="21">
                  <a:moveTo>
                    <a:pt x="7" y="56"/>
                  </a:moveTo>
                  <a:lnTo>
                    <a:pt x="21" y="56"/>
                  </a:lnTo>
                  <a:lnTo>
                    <a:pt x="18" y="0"/>
                  </a:lnTo>
                  <a:lnTo>
                    <a:pt x="0" y="4"/>
                  </a:lnTo>
                  <a:lnTo>
                    <a:pt x="7" y="56"/>
                  </a:lnTo>
                  <a:close/>
                </a:path>
              </a:pathLst>
            </a:custGeom>
            <a:solidFill>
              <a:srgbClr val="CBB09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16"/>
            <p:cNvSpPr/>
            <p:nvPr/>
          </p:nvSpPr>
          <p:spPr bwMode="auto">
            <a:xfrm>
              <a:off x="7854402" y="4495056"/>
              <a:ext cx="32328" cy="98888"/>
            </a:xfrm>
            <a:custGeom>
              <a:gdLst>
                <a:gd fmla="*/ 3 w 17" name="T0"/>
                <a:gd fmla="*/ 52 h 52" name="T1"/>
                <a:gd fmla="*/ 17 w 17" name="T2"/>
                <a:gd fmla="*/ 52 h 52" name="T3"/>
                <a:gd fmla="*/ 14 w 17" name="T4"/>
                <a:gd fmla="*/ 0 h 52" name="T5"/>
                <a:gd fmla="*/ 0 w 17" name="T6"/>
                <a:gd fmla="*/ 0 h 52" name="T7"/>
                <a:gd fmla="*/ 3 w 17" name="T8"/>
                <a:gd fmla="*/ 52 h 52" name="T9"/>
              </a:gdLst>
              <a:cxnLst>
                <a:cxn ang="0">
                  <a:pos x="T0" y="T1"/>
                </a:cxn>
                <a:cxn ang="0">
                  <a:pos x="T2" y="T3"/>
                </a:cxn>
                <a:cxn ang="0">
                  <a:pos x="T4" y="T5"/>
                </a:cxn>
                <a:cxn ang="0">
                  <a:pos x="T6" y="T7"/>
                </a:cxn>
                <a:cxn ang="0">
                  <a:pos x="T8" y="T9"/>
                </a:cxn>
              </a:cxnLst>
              <a:rect b="b" l="0" r="r" t="0"/>
              <a:pathLst>
                <a:path h="52" w="17">
                  <a:moveTo>
                    <a:pt x="3" y="52"/>
                  </a:moveTo>
                  <a:lnTo>
                    <a:pt x="17" y="52"/>
                  </a:lnTo>
                  <a:lnTo>
                    <a:pt x="14" y="0"/>
                  </a:lnTo>
                  <a:lnTo>
                    <a:pt x="0" y="0"/>
                  </a:lnTo>
                  <a:lnTo>
                    <a:pt x="3" y="52"/>
                  </a:lnTo>
                  <a:close/>
                </a:path>
              </a:pathLst>
            </a:custGeom>
            <a:solidFill>
              <a:srgbClr val="CBB09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0" name="Freeform 17"/>
            <p:cNvSpPr/>
            <p:nvPr/>
          </p:nvSpPr>
          <p:spPr bwMode="auto">
            <a:xfrm>
              <a:off x="7854402" y="3340728"/>
              <a:ext cx="321385" cy="178759"/>
            </a:xfrm>
            <a:custGeom>
              <a:gdLst>
                <a:gd fmla="*/ 49 w 49" name="T0"/>
                <a:gd fmla="*/ 10 h 27" name="T1"/>
                <a:gd fmla="*/ 42 w 49" name="T2"/>
                <a:gd fmla="*/ 1 h 27" name="T3"/>
                <a:gd fmla="*/ 0 w 49" name="T4"/>
                <a:gd fmla="*/ 13 h 27" name="T5"/>
                <a:gd fmla="*/ 1 w 49" name="T6"/>
                <a:gd fmla="*/ 27 h 27" name="T7"/>
                <a:gd fmla="*/ 49 w 49" name="T8"/>
                <a:gd fmla="*/ 10 h 27" name="T9"/>
              </a:gdLst>
              <a:cxnLst>
                <a:cxn ang="0">
                  <a:pos x="T0" y="T1"/>
                </a:cxn>
                <a:cxn ang="0">
                  <a:pos x="T2" y="T3"/>
                </a:cxn>
                <a:cxn ang="0">
                  <a:pos x="T4" y="T5"/>
                </a:cxn>
                <a:cxn ang="0">
                  <a:pos x="T6" y="T7"/>
                </a:cxn>
                <a:cxn ang="0">
                  <a:pos x="T8" y="T9"/>
                </a:cxn>
              </a:cxnLst>
              <a:rect b="b" l="0" r="r" t="0"/>
              <a:pathLst>
                <a:path h="27" w="49">
                  <a:moveTo>
                    <a:pt x="49" y="10"/>
                  </a:moveTo>
                  <a:cubicBezTo>
                    <a:pt x="42" y="1"/>
                    <a:pt x="42" y="1"/>
                    <a:pt x="42" y="1"/>
                  </a:cubicBezTo>
                  <a:cubicBezTo>
                    <a:pt x="26" y="0"/>
                    <a:pt x="0" y="13"/>
                    <a:pt x="0" y="13"/>
                  </a:cubicBezTo>
                  <a:cubicBezTo>
                    <a:pt x="1" y="27"/>
                    <a:pt x="1" y="27"/>
                    <a:pt x="1" y="27"/>
                  </a:cubicBezTo>
                  <a:cubicBezTo>
                    <a:pt x="1" y="27"/>
                    <a:pt x="11" y="9"/>
                    <a:pt x="49" y="10"/>
                  </a:cubicBezTo>
                </a:path>
              </a:pathLst>
            </a:custGeom>
            <a:solidFill>
              <a:srgbClr val="D5DFE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 name="Freeform 18"/>
            <p:cNvSpPr/>
            <p:nvPr/>
          </p:nvSpPr>
          <p:spPr bwMode="auto">
            <a:xfrm>
              <a:off x="7447440" y="2503983"/>
              <a:ext cx="832941" cy="785400"/>
            </a:xfrm>
            <a:custGeom>
              <a:gdLst>
                <a:gd fmla="*/ 14 w 127" name="T0"/>
                <a:gd fmla="*/ 6 h 119" name="T1"/>
                <a:gd fmla="*/ 52 w 127" name="T2"/>
                <a:gd fmla="*/ 1 h 119" name="T3"/>
                <a:gd fmla="*/ 71 w 127" name="T4"/>
                <a:gd fmla="*/ 0 h 119" name="T5"/>
                <a:gd fmla="*/ 95 w 127" name="T6"/>
                <a:gd fmla="*/ 1 h 119" name="T7"/>
                <a:gd fmla="*/ 127 w 127" name="T8"/>
                <a:gd fmla="*/ 45 h 119" name="T9"/>
                <a:gd fmla="*/ 94 w 127" name="T10"/>
                <a:gd fmla="*/ 117 h 119" name="T11"/>
                <a:gd fmla="*/ 86 w 127" name="T12"/>
                <a:gd fmla="*/ 88 h 119" name="T13"/>
                <a:gd fmla="*/ 90 w 127" name="T14"/>
                <a:gd fmla="*/ 62 h 119" name="T15"/>
                <a:gd fmla="*/ 79 w 127" name="T16"/>
                <a:gd fmla="*/ 67 h 119" name="T17"/>
                <a:gd fmla="*/ 76 w 127" name="T18"/>
                <a:gd fmla="*/ 77 h 119" name="T19"/>
                <a:gd fmla="*/ 49 w 127" name="T20"/>
                <a:gd fmla="*/ 48 h 119" name="T21"/>
                <a:gd fmla="*/ 10 w 127" name="T22"/>
                <a:gd fmla="*/ 43 h 119" name="T23"/>
                <a:gd fmla="*/ 14 w 127" name="T24"/>
                <a:gd fmla="*/ 6 h 11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19" w="127">
                  <a:moveTo>
                    <a:pt x="14" y="6"/>
                  </a:moveTo>
                  <a:cubicBezTo>
                    <a:pt x="35" y="8"/>
                    <a:pt x="40" y="1"/>
                    <a:pt x="52" y="1"/>
                  </a:cubicBezTo>
                  <a:cubicBezTo>
                    <a:pt x="55" y="2"/>
                    <a:pt x="69" y="0"/>
                    <a:pt x="71" y="0"/>
                  </a:cubicBezTo>
                  <a:cubicBezTo>
                    <a:pt x="71" y="0"/>
                    <a:pt x="95" y="1"/>
                    <a:pt x="95" y="1"/>
                  </a:cubicBezTo>
                  <a:cubicBezTo>
                    <a:pt x="95" y="1"/>
                    <a:pt x="127" y="9"/>
                    <a:pt x="127" y="45"/>
                  </a:cubicBezTo>
                  <a:cubicBezTo>
                    <a:pt x="126" y="105"/>
                    <a:pt x="103" y="119"/>
                    <a:pt x="94" y="117"/>
                  </a:cubicBezTo>
                  <a:cubicBezTo>
                    <a:pt x="85" y="116"/>
                    <a:pt x="86" y="88"/>
                    <a:pt x="86" y="88"/>
                  </a:cubicBezTo>
                  <a:cubicBezTo>
                    <a:pt x="101" y="88"/>
                    <a:pt x="96" y="63"/>
                    <a:pt x="90" y="62"/>
                  </a:cubicBezTo>
                  <a:cubicBezTo>
                    <a:pt x="82" y="59"/>
                    <a:pt x="79" y="67"/>
                    <a:pt x="79" y="67"/>
                  </a:cubicBezTo>
                  <a:cubicBezTo>
                    <a:pt x="79" y="67"/>
                    <a:pt x="79" y="76"/>
                    <a:pt x="76" y="77"/>
                  </a:cubicBezTo>
                  <a:cubicBezTo>
                    <a:pt x="71" y="79"/>
                    <a:pt x="64" y="53"/>
                    <a:pt x="49" y="48"/>
                  </a:cubicBezTo>
                  <a:cubicBezTo>
                    <a:pt x="34" y="43"/>
                    <a:pt x="10" y="43"/>
                    <a:pt x="10" y="43"/>
                  </a:cubicBezTo>
                  <a:cubicBezTo>
                    <a:pt x="0" y="24"/>
                    <a:pt x="7" y="5"/>
                    <a:pt x="14" y="6"/>
                  </a:cubicBezTo>
                </a:path>
              </a:pathLst>
            </a:custGeom>
            <a:solidFill>
              <a:schemeClr val="accent5">
                <a:lumMod val="5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19"/>
            <p:cNvSpPr/>
            <p:nvPr/>
          </p:nvSpPr>
          <p:spPr bwMode="auto">
            <a:xfrm>
              <a:off x="7124152" y="4599648"/>
              <a:ext cx="986978" cy="1082064"/>
            </a:xfrm>
            <a:custGeom>
              <a:gdLst>
                <a:gd fmla="*/ 104 w 150" name="T0"/>
                <a:gd fmla="*/ 0 h 164" name="T1"/>
                <a:gd fmla="*/ 17 w 150" name="T2"/>
                <a:gd fmla="*/ 32 h 164" name="T3"/>
                <a:gd fmla="*/ 0 w 150" name="T4"/>
                <a:gd fmla="*/ 159 h 164" name="T5"/>
                <a:gd fmla="*/ 36 w 150" name="T6"/>
                <a:gd fmla="*/ 164 h 164" name="T7"/>
                <a:gd fmla="*/ 53 w 150" name="T8"/>
                <a:gd fmla="*/ 59 h 164" name="T9"/>
                <a:gd fmla="*/ 124 w 150" name="T10"/>
                <a:gd fmla="*/ 46 h 164" name="T11"/>
                <a:gd fmla="*/ 104 w 150" name="T12"/>
                <a:gd fmla="*/ 0 h 164" name="T13"/>
              </a:gdLst>
              <a:cxnLst>
                <a:cxn ang="0">
                  <a:pos x="T0" y="T1"/>
                </a:cxn>
                <a:cxn ang="0">
                  <a:pos x="T2" y="T3"/>
                </a:cxn>
                <a:cxn ang="0">
                  <a:pos x="T4" y="T5"/>
                </a:cxn>
                <a:cxn ang="0">
                  <a:pos x="T6" y="T7"/>
                </a:cxn>
                <a:cxn ang="0">
                  <a:pos x="T8" y="T9"/>
                </a:cxn>
                <a:cxn ang="0">
                  <a:pos x="T10" y="T11"/>
                </a:cxn>
                <a:cxn ang="0">
                  <a:pos x="T12" y="T13"/>
                </a:cxn>
              </a:cxnLst>
              <a:rect b="b" l="0" r="r" t="0"/>
              <a:pathLst>
                <a:path h="164" w="150">
                  <a:moveTo>
                    <a:pt x="104" y="0"/>
                  </a:moveTo>
                  <a:cubicBezTo>
                    <a:pt x="104" y="0"/>
                    <a:pt x="19" y="24"/>
                    <a:pt x="17" y="32"/>
                  </a:cubicBezTo>
                  <a:cubicBezTo>
                    <a:pt x="14" y="41"/>
                    <a:pt x="0" y="159"/>
                    <a:pt x="0" y="159"/>
                  </a:cubicBezTo>
                  <a:cubicBezTo>
                    <a:pt x="36" y="164"/>
                    <a:pt x="36" y="164"/>
                    <a:pt x="36" y="164"/>
                  </a:cubicBezTo>
                  <a:cubicBezTo>
                    <a:pt x="36" y="164"/>
                    <a:pt x="54" y="70"/>
                    <a:pt x="53" y="59"/>
                  </a:cubicBezTo>
                  <a:cubicBezTo>
                    <a:pt x="64" y="53"/>
                    <a:pt x="121" y="45"/>
                    <a:pt x="124" y="46"/>
                  </a:cubicBezTo>
                  <a:cubicBezTo>
                    <a:pt x="126" y="46"/>
                    <a:pt x="150" y="5"/>
                    <a:pt x="104" y="0"/>
                  </a:cubicBezTo>
                </a:path>
              </a:pathLst>
            </a:custGeom>
            <a:solidFill>
              <a:srgbClr val="CBB09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Line 20"/>
            <p:cNvSpPr>
              <a:spLocks noChangeShapeType="1"/>
            </p:cNvSpPr>
            <p:nvPr/>
          </p:nvSpPr>
          <p:spPr bwMode="auto">
            <a:xfrm flipH="1">
              <a:off x="7709873" y="4909625"/>
              <a:ext cx="58952" cy="812023"/>
            </a:xfrm>
            <a:prstGeom prst="line">
              <a:avLst/>
            </a:prstGeom>
            <a:noFill/>
            <a:ln cap="flat" w="11113">
              <a:solidFill>
                <a:srgbClr val="231F20"/>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4" name="Line 21"/>
            <p:cNvSpPr>
              <a:spLocks noChangeShapeType="1"/>
            </p:cNvSpPr>
            <p:nvPr/>
          </p:nvSpPr>
          <p:spPr bwMode="auto">
            <a:xfrm>
              <a:off x="8307005" y="4909625"/>
              <a:ext cx="58952" cy="812023"/>
            </a:xfrm>
            <a:prstGeom prst="line">
              <a:avLst/>
            </a:prstGeom>
            <a:noFill/>
            <a:ln cap="flat" w="28575">
              <a:solidFill>
                <a:srgbClr val="231F20"/>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22"/>
            <p:cNvSpPr/>
            <p:nvPr/>
          </p:nvSpPr>
          <p:spPr bwMode="auto">
            <a:xfrm>
              <a:off x="7565345" y="4863984"/>
              <a:ext cx="872876" cy="216793"/>
            </a:xfrm>
            <a:custGeom>
              <a:gdLst>
                <a:gd fmla="*/ 11 w 133" name="T0"/>
                <a:gd fmla="*/ 33 h 33" name="T1"/>
                <a:gd fmla="*/ 133 w 133" name="T2"/>
                <a:gd fmla="*/ 33 h 33" name="T3"/>
                <a:gd fmla="*/ 133 w 133" name="T4"/>
                <a:gd fmla="*/ 0 h 33" name="T5"/>
                <a:gd fmla="*/ 30 w 133" name="T6"/>
                <a:gd fmla="*/ 0 h 33" name="T7"/>
                <a:gd fmla="*/ 11 w 133" name="T8"/>
                <a:gd fmla="*/ 33 h 33" name="T9"/>
              </a:gdLst>
              <a:cxnLst>
                <a:cxn ang="0">
                  <a:pos x="T0" y="T1"/>
                </a:cxn>
                <a:cxn ang="0">
                  <a:pos x="T2" y="T3"/>
                </a:cxn>
                <a:cxn ang="0">
                  <a:pos x="T4" y="T5"/>
                </a:cxn>
                <a:cxn ang="0">
                  <a:pos x="T6" y="T7"/>
                </a:cxn>
                <a:cxn ang="0">
                  <a:pos x="T8" y="T9"/>
                </a:cxn>
              </a:cxnLst>
              <a:rect b="b" l="0" r="r" t="0"/>
              <a:pathLst>
                <a:path h="33" w="133">
                  <a:moveTo>
                    <a:pt x="11" y="33"/>
                  </a:moveTo>
                  <a:cubicBezTo>
                    <a:pt x="133" y="33"/>
                    <a:pt x="133" y="33"/>
                    <a:pt x="133" y="33"/>
                  </a:cubicBezTo>
                  <a:cubicBezTo>
                    <a:pt x="133" y="0"/>
                    <a:pt x="133" y="0"/>
                    <a:pt x="133" y="0"/>
                  </a:cubicBezTo>
                  <a:cubicBezTo>
                    <a:pt x="133" y="0"/>
                    <a:pt x="55" y="0"/>
                    <a:pt x="30" y="0"/>
                  </a:cubicBezTo>
                  <a:cubicBezTo>
                    <a:pt x="0" y="0"/>
                    <a:pt x="11" y="33"/>
                    <a:pt x="11" y="33"/>
                  </a:cubicBezTo>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23"/>
            <p:cNvSpPr/>
            <p:nvPr/>
          </p:nvSpPr>
          <p:spPr bwMode="auto">
            <a:xfrm>
              <a:off x="8261364" y="3586047"/>
              <a:ext cx="176857" cy="1296954"/>
            </a:xfrm>
            <a:custGeom>
              <a:gdLst>
                <a:gd fmla="*/ 27 w 27" name="T0"/>
                <a:gd fmla="*/ 195 h 197" name="T1"/>
                <a:gd fmla="*/ 27 w 27" name="T2"/>
                <a:gd fmla="*/ 5 h 197" name="T3"/>
                <a:gd fmla="*/ 1 w 27" name="T4"/>
                <a:gd fmla="*/ 46 h 197" name="T5"/>
                <a:gd fmla="*/ 1 w 27" name="T6"/>
                <a:gd fmla="*/ 162 h 197" name="T7"/>
                <a:gd fmla="*/ 27 w 27" name="T8"/>
                <a:gd fmla="*/ 195 h 197" name="T9"/>
              </a:gdLst>
              <a:cxnLst>
                <a:cxn ang="0">
                  <a:pos x="T0" y="T1"/>
                </a:cxn>
                <a:cxn ang="0">
                  <a:pos x="T2" y="T3"/>
                </a:cxn>
                <a:cxn ang="0">
                  <a:pos x="T4" y="T5"/>
                </a:cxn>
                <a:cxn ang="0">
                  <a:pos x="T6" y="T7"/>
                </a:cxn>
                <a:cxn ang="0">
                  <a:pos x="T8" y="T9"/>
                </a:cxn>
              </a:cxnLst>
              <a:rect b="b" l="0" r="r" t="0"/>
              <a:pathLst>
                <a:path h="197" w="27">
                  <a:moveTo>
                    <a:pt x="27" y="195"/>
                  </a:moveTo>
                  <a:cubicBezTo>
                    <a:pt x="27" y="5"/>
                    <a:pt x="27" y="5"/>
                    <a:pt x="27" y="5"/>
                  </a:cubicBezTo>
                  <a:cubicBezTo>
                    <a:pt x="27" y="5"/>
                    <a:pt x="2" y="0"/>
                    <a:pt x="1" y="46"/>
                  </a:cubicBezTo>
                  <a:cubicBezTo>
                    <a:pt x="0" y="77"/>
                    <a:pt x="0" y="127"/>
                    <a:pt x="1" y="162"/>
                  </a:cubicBezTo>
                  <a:cubicBezTo>
                    <a:pt x="2" y="197"/>
                    <a:pt x="27" y="195"/>
                    <a:pt x="27" y="195"/>
                  </a:cubicBezTo>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7" name="Line 24"/>
            <p:cNvSpPr>
              <a:spLocks noChangeShapeType="1"/>
            </p:cNvSpPr>
            <p:nvPr/>
          </p:nvSpPr>
          <p:spPr bwMode="auto">
            <a:xfrm>
              <a:off x="8400188" y="5075071"/>
              <a:ext cx="58952" cy="810121"/>
            </a:xfrm>
            <a:prstGeom prst="line">
              <a:avLst/>
            </a:prstGeom>
            <a:noFill/>
            <a:ln cap="flat" w="28575">
              <a:solidFill>
                <a:srgbClr val="231F20"/>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8" name="Line 25"/>
            <p:cNvSpPr>
              <a:spLocks noChangeShapeType="1"/>
            </p:cNvSpPr>
            <p:nvPr/>
          </p:nvSpPr>
          <p:spPr bwMode="auto">
            <a:xfrm flipH="1">
              <a:off x="7610985" y="5075071"/>
              <a:ext cx="58952" cy="810121"/>
            </a:xfrm>
            <a:prstGeom prst="line">
              <a:avLst/>
            </a:prstGeom>
            <a:noFill/>
            <a:ln cap="flat" w="11113">
              <a:solidFill>
                <a:srgbClr val="231F20"/>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9" name="Freeform 26"/>
            <p:cNvSpPr/>
            <p:nvPr/>
          </p:nvSpPr>
          <p:spPr bwMode="auto">
            <a:xfrm>
              <a:off x="6960606" y="4166062"/>
              <a:ext cx="610443" cy="72264"/>
            </a:xfrm>
            <a:custGeom>
              <a:gdLst>
                <a:gd fmla="*/ 0 w 93" name="T0"/>
                <a:gd fmla="*/ 6 h 11" name="T1"/>
                <a:gd fmla="*/ 6 w 93" name="T2"/>
                <a:gd fmla="*/ 11 h 11" name="T3"/>
                <a:gd fmla="*/ 88 w 93" name="T4"/>
                <a:gd fmla="*/ 11 h 11" name="T5"/>
                <a:gd fmla="*/ 93 w 93" name="T6"/>
                <a:gd fmla="*/ 6 h 11" name="T7"/>
                <a:gd fmla="*/ 88 w 93" name="T8"/>
                <a:gd fmla="*/ 0 h 11" name="T9"/>
                <a:gd fmla="*/ 6 w 93" name="T10"/>
                <a:gd fmla="*/ 0 h 11" name="T11"/>
                <a:gd fmla="*/ 0 w 93" name="T12"/>
                <a:gd fmla="*/ 6 h 11" name="T13"/>
              </a:gdLst>
              <a:cxnLst>
                <a:cxn ang="0">
                  <a:pos x="T0" y="T1"/>
                </a:cxn>
                <a:cxn ang="0">
                  <a:pos x="T2" y="T3"/>
                </a:cxn>
                <a:cxn ang="0">
                  <a:pos x="T4" y="T5"/>
                </a:cxn>
                <a:cxn ang="0">
                  <a:pos x="T6" y="T7"/>
                </a:cxn>
                <a:cxn ang="0">
                  <a:pos x="T8" y="T9"/>
                </a:cxn>
                <a:cxn ang="0">
                  <a:pos x="T10" y="T11"/>
                </a:cxn>
                <a:cxn ang="0">
                  <a:pos x="T12" y="T13"/>
                </a:cxn>
              </a:cxnLst>
              <a:rect b="b" l="0" r="r" t="0"/>
              <a:pathLst>
                <a:path h="11" w="93">
                  <a:moveTo>
                    <a:pt x="0" y="6"/>
                  </a:moveTo>
                  <a:cubicBezTo>
                    <a:pt x="0" y="9"/>
                    <a:pt x="3" y="11"/>
                    <a:pt x="6" y="11"/>
                  </a:cubicBezTo>
                  <a:cubicBezTo>
                    <a:pt x="88" y="11"/>
                    <a:pt x="88" y="11"/>
                    <a:pt x="88" y="11"/>
                  </a:cubicBezTo>
                  <a:cubicBezTo>
                    <a:pt x="91" y="11"/>
                    <a:pt x="93" y="9"/>
                    <a:pt x="93" y="6"/>
                  </a:cubicBezTo>
                  <a:cubicBezTo>
                    <a:pt x="93" y="3"/>
                    <a:pt x="91" y="0"/>
                    <a:pt x="88" y="0"/>
                  </a:cubicBezTo>
                  <a:cubicBezTo>
                    <a:pt x="6" y="0"/>
                    <a:pt x="6" y="0"/>
                    <a:pt x="6" y="0"/>
                  </a:cubicBezTo>
                  <a:cubicBezTo>
                    <a:pt x="3" y="0"/>
                    <a:pt x="0" y="3"/>
                    <a:pt x="0" y="6"/>
                  </a:cubicBezTo>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0" name="Freeform 27"/>
            <p:cNvSpPr/>
            <p:nvPr/>
          </p:nvSpPr>
          <p:spPr bwMode="auto">
            <a:xfrm>
              <a:off x="6795160" y="3644999"/>
              <a:ext cx="243417" cy="599034"/>
            </a:xfrm>
            <a:custGeom>
              <a:gdLst>
                <a:gd fmla="*/ 33 w 37" name="T0"/>
                <a:gd fmla="*/ 90 h 91" name="T1"/>
                <a:gd fmla="*/ 36 w 37" name="T2"/>
                <a:gd fmla="*/ 83 h 91" name="T3"/>
                <a:gd fmla="*/ 11 w 37" name="T4"/>
                <a:gd fmla="*/ 5 h 91" name="T5"/>
                <a:gd fmla="*/ 4 w 37" name="T6"/>
                <a:gd fmla="*/ 1 h 91" name="T7"/>
                <a:gd fmla="*/ 1 w 37" name="T8"/>
                <a:gd fmla="*/ 8 h 91" name="T9"/>
                <a:gd fmla="*/ 26 w 37" name="T10"/>
                <a:gd fmla="*/ 86 h 91" name="T11"/>
                <a:gd fmla="*/ 33 w 37" name="T12"/>
                <a:gd fmla="*/ 90 h 91" name="T13"/>
              </a:gdLst>
              <a:cxnLst>
                <a:cxn ang="0">
                  <a:pos x="T0" y="T1"/>
                </a:cxn>
                <a:cxn ang="0">
                  <a:pos x="T2" y="T3"/>
                </a:cxn>
                <a:cxn ang="0">
                  <a:pos x="T4" y="T5"/>
                </a:cxn>
                <a:cxn ang="0">
                  <a:pos x="T6" y="T7"/>
                </a:cxn>
                <a:cxn ang="0">
                  <a:pos x="T8" y="T9"/>
                </a:cxn>
                <a:cxn ang="0">
                  <a:pos x="T10" y="T11"/>
                </a:cxn>
                <a:cxn ang="0">
                  <a:pos x="T12" y="T13"/>
                </a:cxn>
              </a:cxnLst>
              <a:rect b="b" l="0" r="r" t="0"/>
              <a:pathLst>
                <a:path h="91" w="37">
                  <a:moveTo>
                    <a:pt x="33" y="90"/>
                  </a:moveTo>
                  <a:cubicBezTo>
                    <a:pt x="36" y="89"/>
                    <a:pt x="37" y="86"/>
                    <a:pt x="36" y="83"/>
                  </a:cubicBezTo>
                  <a:cubicBezTo>
                    <a:pt x="11" y="5"/>
                    <a:pt x="11" y="5"/>
                    <a:pt x="11" y="5"/>
                  </a:cubicBezTo>
                  <a:cubicBezTo>
                    <a:pt x="10" y="2"/>
                    <a:pt x="7" y="0"/>
                    <a:pt x="4" y="1"/>
                  </a:cubicBezTo>
                  <a:cubicBezTo>
                    <a:pt x="1" y="2"/>
                    <a:pt x="0" y="5"/>
                    <a:pt x="1" y="8"/>
                  </a:cubicBezTo>
                  <a:cubicBezTo>
                    <a:pt x="26" y="86"/>
                    <a:pt x="26" y="86"/>
                    <a:pt x="26" y="86"/>
                  </a:cubicBezTo>
                  <a:cubicBezTo>
                    <a:pt x="27" y="89"/>
                    <a:pt x="30" y="91"/>
                    <a:pt x="33" y="90"/>
                  </a:cubicBezTo>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1" name="Freeform 28"/>
            <p:cNvSpPr/>
            <p:nvPr/>
          </p:nvSpPr>
          <p:spPr bwMode="auto">
            <a:xfrm>
              <a:off x="7519704" y="3367351"/>
              <a:ext cx="715036" cy="884288"/>
            </a:xfrm>
            <a:custGeom>
              <a:gdLst>
                <a:gd fmla="*/ 73 w 109" name="T0"/>
                <a:gd fmla="*/ 12 h 134" name="T1"/>
                <a:gd fmla="*/ 100 w 109" name="T2"/>
                <a:gd fmla="*/ 17 h 134" name="T3"/>
                <a:gd fmla="*/ 74 w 109" name="T4"/>
                <a:gd fmla="*/ 109 h 134" name="T5"/>
                <a:gd fmla="*/ 13 w 109" name="T6"/>
                <a:gd fmla="*/ 134 h 134" name="T7"/>
                <a:gd fmla="*/ 1 w 109" name="T8"/>
                <a:gd fmla="*/ 112 h 134" name="T9"/>
                <a:gd fmla="*/ 49 w 109" name="T10"/>
                <a:gd fmla="*/ 82 h 134" name="T11"/>
                <a:gd fmla="*/ 73 w 109" name="T12"/>
                <a:gd fmla="*/ 12 h 134" name="T13"/>
              </a:gdLst>
              <a:cxnLst>
                <a:cxn ang="0">
                  <a:pos x="T0" y="T1"/>
                </a:cxn>
                <a:cxn ang="0">
                  <a:pos x="T2" y="T3"/>
                </a:cxn>
                <a:cxn ang="0">
                  <a:pos x="T4" y="T5"/>
                </a:cxn>
                <a:cxn ang="0">
                  <a:pos x="T6" y="T7"/>
                </a:cxn>
                <a:cxn ang="0">
                  <a:pos x="T8" y="T9"/>
                </a:cxn>
                <a:cxn ang="0">
                  <a:pos x="T10" y="T11"/>
                </a:cxn>
                <a:cxn ang="0">
                  <a:pos x="T12" y="T13"/>
                </a:cxn>
              </a:cxnLst>
              <a:rect b="b" l="0" r="r" t="0"/>
              <a:pathLst>
                <a:path h="134" w="109">
                  <a:moveTo>
                    <a:pt x="73" y="12"/>
                  </a:moveTo>
                  <a:cubicBezTo>
                    <a:pt x="73" y="12"/>
                    <a:pt x="90" y="0"/>
                    <a:pt x="100" y="17"/>
                  </a:cubicBezTo>
                  <a:cubicBezTo>
                    <a:pt x="109" y="33"/>
                    <a:pt x="86" y="100"/>
                    <a:pt x="74" y="109"/>
                  </a:cubicBezTo>
                  <a:cubicBezTo>
                    <a:pt x="61" y="118"/>
                    <a:pt x="25" y="132"/>
                    <a:pt x="13" y="134"/>
                  </a:cubicBezTo>
                  <a:cubicBezTo>
                    <a:pt x="13" y="134"/>
                    <a:pt x="0" y="113"/>
                    <a:pt x="1" y="112"/>
                  </a:cubicBezTo>
                  <a:cubicBezTo>
                    <a:pt x="4" y="109"/>
                    <a:pt x="49" y="82"/>
                    <a:pt x="49" y="82"/>
                  </a:cubicBezTo>
                  <a:cubicBezTo>
                    <a:pt x="49" y="82"/>
                    <a:pt x="64" y="21"/>
                    <a:pt x="73" y="12"/>
                  </a:cubicBezTo>
                </a:path>
              </a:pathLst>
            </a:custGeom>
            <a:solidFill>
              <a:srgbClr val="D5DFE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2" name="Freeform 29"/>
            <p:cNvSpPr/>
            <p:nvPr/>
          </p:nvSpPr>
          <p:spPr bwMode="auto">
            <a:xfrm>
              <a:off x="7512097" y="4072880"/>
              <a:ext cx="152135" cy="178759"/>
            </a:xfrm>
            <a:custGeom>
              <a:gdLst>
                <a:gd fmla="*/ 0 w 80" name="T0"/>
                <a:gd fmla="*/ 17 h 94" name="T1"/>
                <a:gd fmla="*/ 28 w 80" name="T2"/>
                <a:gd fmla="*/ 0 h 94" name="T3"/>
                <a:gd fmla="*/ 80 w 80" name="T4"/>
                <a:gd fmla="*/ 87 h 94" name="T5"/>
                <a:gd fmla="*/ 45 w 80" name="T6"/>
                <a:gd fmla="*/ 94 h 94" name="T7"/>
                <a:gd fmla="*/ 0 w 80" name="T8"/>
                <a:gd fmla="*/ 17 h 94" name="T9"/>
              </a:gdLst>
              <a:cxnLst>
                <a:cxn ang="0">
                  <a:pos x="T0" y="T1"/>
                </a:cxn>
                <a:cxn ang="0">
                  <a:pos x="T2" y="T3"/>
                </a:cxn>
                <a:cxn ang="0">
                  <a:pos x="T4" y="T5"/>
                </a:cxn>
                <a:cxn ang="0">
                  <a:pos x="T6" y="T7"/>
                </a:cxn>
                <a:cxn ang="0">
                  <a:pos x="T8" y="T9"/>
                </a:cxn>
              </a:cxnLst>
              <a:rect b="b" l="0" r="r" t="0"/>
              <a:pathLst>
                <a:path h="94" w="80">
                  <a:moveTo>
                    <a:pt x="0" y="17"/>
                  </a:moveTo>
                  <a:lnTo>
                    <a:pt x="28" y="0"/>
                  </a:lnTo>
                  <a:lnTo>
                    <a:pt x="80" y="87"/>
                  </a:lnTo>
                  <a:lnTo>
                    <a:pt x="45" y="94"/>
                  </a:lnTo>
                  <a:lnTo>
                    <a:pt x="0" y="17"/>
                  </a:lnTo>
                  <a:close/>
                </a:path>
              </a:pathLst>
            </a:custGeom>
            <a:solidFill>
              <a:srgbClr val="B9CAD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3" name="Freeform 30"/>
            <p:cNvSpPr/>
            <p:nvPr/>
          </p:nvSpPr>
          <p:spPr bwMode="auto">
            <a:xfrm>
              <a:off x="7597674" y="4204096"/>
              <a:ext cx="26624" cy="34230"/>
            </a:xfrm>
            <a:custGeom>
              <a:gdLst>
                <a:gd fmla="*/ 0 w 4" name="T0"/>
                <a:gd fmla="*/ 3 h 5" name="T1"/>
                <a:gd fmla="*/ 3 w 4" name="T2"/>
                <a:gd fmla="*/ 5 h 5" name="T3"/>
                <a:gd fmla="*/ 4 w 4" name="T4"/>
                <a:gd fmla="*/ 2 h 5" name="T5"/>
                <a:gd fmla="*/ 2 w 4" name="T6"/>
                <a:gd fmla="*/ 1 h 5" name="T7"/>
                <a:gd fmla="*/ 0 w 4" name="T8"/>
                <a:gd fmla="*/ 3 h 5" name="T9"/>
              </a:gdLst>
              <a:cxnLst>
                <a:cxn ang="0">
                  <a:pos x="T0" y="T1"/>
                </a:cxn>
                <a:cxn ang="0">
                  <a:pos x="T2" y="T3"/>
                </a:cxn>
                <a:cxn ang="0">
                  <a:pos x="T4" y="T5"/>
                </a:cxn>
                <a:cxn ang="0">
                  <a:pos x="T6" y="T7"/>
                </a:cxn>
                <a:cxn ang="0">
                  <a:pos x="T8" y="T9"/>
                </a:cxn>
              </a:cxnLst>
              <a:rect b="b" l="0" r="r" t="0"/>
              <a:pathLst>
                <a:path h="5" w="4">
                  <a:moveTo>
                    <a:pt x="0" y="3"/>
                  </a:moveTo>
                  <a:cubicBezTo>
                    <a:pt x="1" y="4"/>
                    <a:pt x="2" y="5"/>
                    <a:pt x="3" y="5"/>
                  </a:cubicBezTo>
                  <a:cubicBezTo>
                    <a:pt x="4" y="4"/>
                    <a:pt x="4" y="3"/>
                    <a:pt x="4" y="2"/>
                  </a:cubicBezTo>
                  <a:cubicBezTo>
                    <a:pt x="4" y="1"/>
                    <a:pt x="3" y="0"/>
                    <a:pt x="2" y="1"/>
                  </a:cubicBezTo>
                  <a:cubicBezTo>
                    <a:pt x="1" y="1"/>
                    <a:pt x="0" y="2"/>
                    <a:pt x="0" y="3"/>
                  </a:cubicBezTo>
                </a:path>
              </a:pathLst>
            </a:custGeom>
            <a:solidFill>
              <a:srgbClr val="D5DFE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4" name="Freeform 31"/>
            <p:cNvSpPr/>
            <p:nvPr/>
          </p:nvSpPr>
          <p:spPr bwMode="auto">
            <a:xfrm>
              <a:off x="7289600" y="4131832"/>
              <a:ext cx="281450" cy="112200"/>
            </a:xfrm>
            <a:custGeom>
              <a:gdLst>
                <a:gd fmla="*/ 37 w 43" name="T0"/>
                <a:gd fmla="*/ 0 h 17" name="T1"/>
                <a:gd fmla="*/ 1 w 43" name="T2"/>
                <a:gd fmla="*/ 16 h 17" name="T3"/>
                <a:gd fmla="*/ 21 w 43" name="T4"/>
                <a:gd fmla="*/ 16 h 17" name="T5"/>
                <a:gd fmla="*/ 43 w 43" name="T6"/>
                <a:gd fmla="*/ 12 h 17" name="T7"/>
                <a:gd fmla="*/ 37 w 43" name="T8"/>
                <a:gd fmla="*/ 0 h 17" name="T9"/>
              </a:gdLst>
              <a:cxnLst>
                <a:cxn ang="0">
                  <a:pos x="T0" y="T1"/>
                </a:cxn>
                <a:cxn ang="0">
                  <a:pos x="T2" y="T3"/>
                </a:cxn>
                <a:cxn ang="0">
                  <a:pos x="T4" y="T5"/>
                </a:cxn>
                <a:cxn ang="0">
                  <a:pos x="T6" y="T7"/>
                </a:cxn>
                <a:cxn ang="0">
                  <a:pos x="T8" y="T9"/>
                </a:cxn>
              </a:cxnLst>
              <a:rect b="b" l="0" r="r" t="0"/>
              <a:pathLst>
                <a:path h="17" w="43">
                  <a:moveTo>
                    <a:pt x="37" y="0"/>
                  </a:moveTo>
                  <a:cubicBezTo>
                    <a:pt x="37" y="0"/>
                    <a:pt x="3" y="13"/>
                    <a:pt x="1" y="16"/>
                  </a:cubicBezTo>
                  <a:cubicBezTo>
                    <a:pt x="0" y="17"/>
                    <a:pt x="10" y="16"/>
                    <a:pt x="21" y="16"/>
                  </a:cubicBezTo>
                  <a:cubicBezTo>
                    <a:pt x="32" y="17"/>
                    <a:pt x="39" y="16"/>
                    <a:pt x="43" y="12"/>
                  </a:cubicBezTo>
                  <a:lnTo>
                    <a:pt x="37" y="0"/>
                  </a:lnTo>
                  <a:close/>
                </a:path>
              </a:pathLst>
            </a:custGeom>
            <a:solidFill>
              <a:srgbClr val="DF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5" name="Freeform 32"/>
            <p:cNvSpPr/>
            <p:nvPr/>
          </p:nvSpPr>
          <p:spPr bwMode="auto">
            <a:xfrm>
              <a:off x="7105135" y="3354040"/>
              <a:ext cx="112199" cy="157841"/>
            </a:xfrm>
            <a:custGeom>
              <a:gdLst>
                <a:gd fmla="*/ 59 w 59" name="T0"/>
                <a:gd fmla="*/ 11 h 83" name="T1"/>
                <a:gd fmla="*/ 38 w 59" name="T2"/>
                <a:gd fmla="*/ 0 h 83" name="T3"/>
                <a:gd fmla="*/ 0 w 59" name="T4"/>
                <a:gd fmla="*/ 73 h 83" name="T5"/>
                <a:gd fmla="*/ 17 w 59" name="T6"/>
                <a:gd fmla="*/ 83 h 83" name="T7"/>
                <a:gd fmla="*/ 59 w 59" name="T8"/>
                <a:gd fmla="*/ 11 h 83" name="T9"/>
              </a:gdLst>
              <a:cxnLst>
                <a:cxn ang="0">
                  <a:pos x="T0" y="T1"/>
                </a:cxn>
                <a:cxn ang="0">
                  <a:pos x="T2" y="T3"/>
                </a:cxn>
                <a:cxn ang="0">
                  <a:pos x="T4" y="T5"/>
                </a:cxn>
                <a:cxn ang="0">
                  <a:pos x="T6" y="T7"/>
                </a:cxn>
                <a:cxn ang="0">
                  <a:pos x="T8" y="T9"/>
                </a:cxn>
              </a:cxnLst>
              <a:rect b="b" l="0" r="r" t="0"/>
              <a:pathLst>
                <a:path h="83" w="59">
                  <a:moveTo>
                    <a:pt x="59" y="11"/>
                  </a:moveTo>
                  <a:lnTo>
                    <a:pt x="38" y="0"/>
                  </a:lnTo>
                  <a:lnTo>
                    <a:pt x="0" y="73"/>
                  </a:lnTo>
                  <a:lnTo>
                    <a:pt x="17" y="83"/>
                  </a:lnTo>
                  <a:lnTo>
                    <a:pt x="59" y="11"/>
                  </a:lnTo>
                  <a:close/>
                </a:path>
              </a:pathLst>
            </a:custGeom>
            <a:solidFill>
              <a:srgbClr val="B9CAD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6" name="Freeform 33"/>
            <p:cNvSpPr/>
            <p:nvPr/>
          </p:nvSpPr>
          <p:spPr bwMode="auto">
            <a:xfrm>
              <a:off x="6939688" y="3129640"/>
              <a:ext cx="224400" cy="330894"/>
            </a:xfrm>
            <a:custGeom>
              <a:gdLst>
                <a:gd fmla="*/ 34 w 34" name="T0"/>
                <a:gd fmla="*/ 38 h 50" name="T1"/>
                <a:gd fmla="*/ 17 w 34" name="T2"/>
                <a:gd fmla="*/ 19 h 50" name="T3"/>
                <a:gd fmla="*/ 10 w 34" name="T4"/>
                <a:gd fmla="*/ 2 h 50" name="T5"/>
                <a:gd fmla="*/ 11 w 34" name="T6"/>
                <a:gd fmla="*/ 24 h 50" name="T7"/>
                <a:gd fmla="*/ 5 w 34" name="T8"/>
                <a:gd fmla="*/ 26 h 50" name="T9"/>
                <a:gd fmla="*/ 8 w 34" name="T10"/>
                <a:gd fmla="*/ 41 h 50" name="T11"/>
                <a:gd fmla="*/ 11 w 34" name="T12"/>
                <a:gd fmla="*/ 41 h 50" name="T13"/>
                <a:gd fmla="*/ 17 w 34" name="T14"/>
                <a:gd fmla="*/ 49 h 50" name="T15"/>
                <a:gd fmla="*/ 27 w 34" name="T16"/>
                <a:gd fmla="*/ 50 h 50" name="T17"/>
                <a:gd fmla="*/ 34 w 34" name="T18"/>
                <a:gd fmla="*/ 38 h 5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0" w="34">
                  <a:moveTo>
                    <a:pt x="34" y="38"/>
                  </a:moveTo>
                  <a:cubicBezTo>
                    <a:pt x="34" y="38"/>
                    <a:pt x="23" y="30"/>
                    <a:pt x="17" y="19"/>
                  </a:cubicBezTo>
                  <a:cubicBezTo>
                    <a:pt x="12" y="10"/>
                    <a:pt x="10" y="2"/>
                    <a:pt x="10" y="2"/>
                  </a:cubicBezTo>
                  <a:cubicBezTo>
                    <a:pt x="10" y="2"/>
                    <a:pt x="0" y="0"/>
                    <a:pt x="11" y="24"/>
                  </a:cubicBezTo>
                  <a:cubicBezTo>
                    <a:pt x="11" y="24"/>
                    <a:pt x="6" y="25"/>
                    <a:pt x="5" y="26"/>
                  </a:cubicBezTo>
                  <a:cubicBezTo>
                    <a:pt x="3" y="29"/>
                    <a:pt x="5" y="36"/>
                    <a:pt x="8" y="41"/>
                  </a:cubicBezTo>
                  <a:cubicBezTo>
                    <a:pt x="11" y="43"/>
                    <a:pt x="10" y="41"/>
                    <a:pt x="11" y="41"/>
                  </a:cubicBezTo>
                  <a:cubicBezTo>
                    <a:pt x="13" y="44"/>
                    <a:pt x="14" y="48"/>
                    <a:pt x="17" y="49"/>
                  </a:cubicBezTo>
                  <a:cubicBezTo>
                    <a:pt x="21" y="49"/>
                    <a:pt x="27" y="50"/>
                    <a:pt x="27" y="50"/>
                  </a:cubicBezTo>
                  <a:lnTo>
                    <a:pt x="34" y="38"/>
                  </a:lnTo>
                  <a:close/>
                </a:path>
              </a:pathLst>
            </a:custGeom>
            <a:solidFill>
              <a:srgbClr val="DF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 name="Freeform 34"/>
            <p:cNvSpPr/>
            <p:nvPr/>
          </p:nvSpPr>
          <p:spPr bwMode="auto">
            <a:xfrm>
              <a:off x="7814467" y="2800647"/>
              <a:ext cx="144529" cy="216793"/>
            </a:xfrm>
            <a:custGeom>
              <a:gdLst>
                <a:gd fmla="*/ 0 w 22" name="T0"/>
                <a:gd fmla="*/ 6 h 33" name="T1"/>
                <a:gd fmla="*/ 9 w 22" name="T2"/>
                <a:gd fmla="*/ 33 h 33" name="T3"/>
                <a:gd fmla="*/ 22 w 22" name="T4"/>
                <a:gd fmla="*/ 32 h 33" name="T5"/>
                <a:gd fmla="*/ 22 w 22" name="T6"/>
                <a:gd fmla="*/ 14 h 33" name="T7"/>
                <a:gd fmla="*/ 0 w 22" name="T8"/>
                <a:gd fmla="*/ 6 h 33" name="T9"/>
              </a:gdLst>
              <a:cxnLst>
                <a:cxn ang="0">
                  <a:pos x="T0" y="T1"/>
                </a:cxn>
                <a:cxn ang="0">
                  <a:pos x="T2" y="T3"/>
                </a:cxn>
                <a:cxn ang="0">
                  <a:pos x="T4" y="T5"/>
                </a:cxn>
                <a:cxn ang="0">
                  <a:pos x="T6" y="T7"/>
                </a:cxn>
                <a:cxn ang="0">
                  <a:pos x="T8" y="T9"/>
                </a:cxn>
              </a:cxnLst>
              <a:rect b="b" l="0" r="r" t="0"/>
              <a:pathLst>
                <a:path h="33" w="22">
                  <a:moveTo>
                    <a:pt x="0" y="6"/>
                  </a:moveTo>
                  <a:cubicBezTo>
                    <a:pt x="0" y="6"/>
                    <a:pt x="9" y="16"/>
                    <a:pt x="9" y="33"/>
                  </a:cubicBezTo>
                  <a:cubicBezTo>
                    <a:pt x="22" y="32"/>
                    <a:pt x="22" y="32"/>
                    <a:pt x="22" y="32"/>
                  </a:cubicBezTo>
                  <a:cubicBezTo>
                    <a:pt x="22" y="32"/>
                    <a:pt x="22" y="17"/>
                    <a:pt x="22" y="14"/>
                  </a:cubicBezTo>
                  <a:cubicBezTo>
                    <a:pt x="22" y="11"/>
                    <a:pt x="5" y="0"/>
                    <a:pt x="0" y="6"/>
                  </a:cubicBezTo>
                </a:path>
              </a:pathLst>
            </a:custGeom>
            <a:solidFill>
              <a:schemeClr val="accent5">
                <a:lumMod val="5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8" name="Freeform 35"/>
            <p:cNvSpPr/>
            <p:nvPr/>
          </p:nvSpPr>
          <p:spPr bwMode="auto">
            <a:xfrm>
              <a:off x="3377818" y="3730575"/>
              <a:ext cx="374633" cy="342305"/>
            </a:xfrm>
            <a:custGeom>
              <a:gdLst>
                <a:gd fmla="*/ 146 w 197" name="T0"/>
                <a:gd fmla="*/ 0 h 180" name="T1"/>
                <a:gd fmla="*/ 197 w 197" name="T2"/>
                <a:gd fmla="*/ 55 h 180" name="T3"/>
                <a:gd fmla="*/ 35 w 197" name="T4"/>
                <a:gd fmla="*/ 180 h 180" name="T5"/>
                <a:gd fmla="*/ 0 w 197" name="T6"/>
                <a:gd fmla="*/ 66 h 180" name="T7"/>
                <a:gd fmla="*/ 146 w 197" name="T8"/>
                <a:gd fmla="*/ 0 h 180" name="T9"/>
              </a:gdLst>
              <a:cxnLst>
                <a:cxn ang="0">
                  <a:pos x="T0" y="T1"/>
                </a:cxn>
                <a:cxn ang="0">
                  <a:pos x="T2" y="T3"/>
                </a:cxn>
                <a:cxn ang="0">
                  <a:pos x="T4" y="T5"/>
                </a:cxn>
                <a:cxn ang="0">
                  <a:pos x="T6" y="T7"/>
                </a:cxn>
                <a:cxn ang="0">
                  <a:pos x="T8" y="T9"/>
                </a:cxn>
              </a:cxnLst>
              <a:rect b="b" l="0" r="r" t="0"/>
              <a:pathLst>
                <a:path h="180" w="197">
                  <a:moveTo>
                    <a:pt x="146" y="0"/>
                  </a:moveTo>
                  <a:lnTo>
                    <a:pt x="197" y="55"/>
                  </a:lnTo>
                  <a:lnTo>
                    <a:pt x="35" y="180"/>
                  </a:lnTo>
                  <a:lnTo>
                    <a:pt x="0" y="66"/>
                  </a:lnTo>
                  <a:lnTo>
                    <a:pt x="146" y="0"/>
                  </a:lnTo>
                  <a:close/>
                </a:path>
              </a:pathLst>
            </a:custGeom>
            <a:solidFill>
              <a:schemeClr val="accent3">
                <a:lumMod val="5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9" name="Freeform 36"/>
            <p:cNvSpPr/>
            <p:nvPr/>
          </p:nvSpPr>
          <p:spPr bwMode="auto">
            <a:xfrm>
              <a:off x="3693499" y="3730575"/>
              <a:ext cx="532474" cy="323288"/>
            </a:xfrm>
            <a:custGeom>
              <a:gdLst>
                <a:gd fmla="*/ 4 w 81" name="T0"/>
                <a:gd fmla="*/ 48 h 49" name="T1"/>
                <a:gd fmla="*/ 1 w 81" name="T2"/>
                <a:gd fmla="*/ 47 h 49" name="T3"/>
                <a:gd fmla="*/ 2 w 81" name="T4"/>
                <a:gd fmla="*/ 44 h 49" name="T5"/>
                <a:gd fmla="*/ 77 w 81" name="T6"/>
                <a:gd fmla="*/ 0 h 49" name="T7"/>
                <a:gd fmla="*/ 80 w 81" name="T8"/>
                <a:gd fmla="*/ 1 h 49" name="T9"/>
                <a:gd fmla="*/ 79 w 81" name="T10"/>
                <a:gd fmla="*/ 4 h 49" name="T11"/>
                <a:gd fmla="*/ 4 w 81" name="T12"/>
                <a:gd fmla="*/ 48 h 49" name="T13"/>
              </a:gdLst>
              <a:cxnLst>
                <a:cxn ang="0">
                  <a:pos x="T0" y="T1"/>
                </a:cxn>
                <a:cxn ang="0">
                  <a:pos x="T2" y="T3"/>
                </a:cxn>
                <a:cxn ang="0">
                  <a:pos x="T4" y="T5"/>
                </a:cxn>
                <a:cxn ang="0">
                  <a:pos x="T6" y="T7"/>
                </a:cxn>
                <a:cxn ang="0">
                  <a:pos x="T8" y="T9"/>
                </a:cxn>
                <a:cxn ang="0">
                  <a:pos x="T10" y="T11"/>
                </a:cxn>
                <a:cxn ang="0">
                  <a:pos x="T12" y="T13"/>
                </a:cxn>
              </a:cxnLst>
              <a:rect b="b" l="0" r="r" t="0"/>
              <a:pathLst>
                <a:path h="49" w="81">
                  <a:moveTo>
                    <a:pt x="4" y="48"/>
                  </a:moveTo>
                  <a:cubicBezTo>
                    <a:pt x="3" y="49"/>
                    <a:pt x="1" y="49"/>
                    <a:pt x="1" y="47"/>
                  </a:cubicBezTo>
                  <a:cubicBezTo>
                    <a:pt x="0" y="46"/>
                    <a:pt x="0" y="45"/>
                    <a:pt x="2" y="44"/>
                  </a:cubicBezTo>
                  <a:cubicBezTo>
                    <a:pt x="77" y="0"/>
                    <a:pt x="77" y="0"/>
                    <a:pt x="77" y="0"/>
                  </a:cubicBezTo>
                  <a:cubicBezTo>
                    <a:pt x="78" y="0"/>
                    <a:pt x="79" y="0"/>
                    <a:pt x="80" y="1"/>
                  </a:cubicBezTo>
                  <a:cubicBezTo>
                    <a:pt x="81" y="2"/>
                    <a:pt x="80" y="4"/>
                    <a:pt x="79" y="4"/>
                  </a:cubicBezTo>
                  <a:lnTo>
                    <a:pt x="4" y="48"/>
                  </a:ln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 name="Freeform 37"/>
            <p:cNvSpPr/>
            <p:nvPr/>
          </p:nvSpPr>
          <p:spPr bwMode="auto">
            <a:xfrm>
              <a:off x="3872258" y="5463017"/>
              <a:ext cx="446897" cy="408864"/>
            </a:xfrm>
            <a:custGeom>
              <a:gdLst>
                <a:gd fmla="*/ 29 w 68" name="T0"/>
                <a:gd fmla="*/ 2 h 62" name="T1"/>
                <a:gd fmla="*/ 40 w 68" name="T2"/>
                <a:gd fmla="*/ 36 h 62" name="T3"/>
                <a:gd fmla="*/ 65 w 68" name="T4"/>
                <a:gd fmla="*/ 51 h 62" name="T5"/>
                <a:gd fmla="*/ 32 w 68" name="T6"/>
                <a:gd fmla="*/ 58 h 62" name="T7"/>
                <a:gd fmla="*/ 4 w 68" name="T8"/>
                <a:gd fmla="*/ 51 h 62" name="T9"/>
                <a:gd fmla="*/ 9 w 68" name="T10"/>
                <a:gd fmla="*/ 8 h 62" name="T11"/>
                <a:gd fmla="*/ 29 w 68" name="T12"/>
                <a:gd fmla="*/ 2 h 62" name="T13"/>
              </a:gdLst>
              <a:cxnLst>
                <a:cxn ang="0">
                  <a:pos x="T0" y="T1"/>
                </a:cxn>
                <a:cxn ang="0">
                  <a:pos x="T2" y="T3"/>
                </a:cxn>
                <a:cxn ang="0">
                  <a:pos x="T4" y="T5"/>
                </a:cxn>
                <a:cxn ang="0">
                  <a:pos x="T6" y="T7"/>
                </a:cxn>
                <a:cxn ang="0">
                  <a:pos x="T8" y="T9"/>
                </a:cxn>
                <a:cxn ang="0">
                  <a:pos x="T10" y="T11"/>
                </a:cxn>
                <a:cxn ang="0">
                  <a:pos x="T12" y="T13"/>
                </a:cxn>
              </a:cxnLst>
              <a:rect b="b" l="0" r="r" t="0"/>
              <a:pathLst>
                <a:path h="62" w="68">
                  <a:moveTo>
                    <a:pt x="29" y="2"/>
                  </a:moveTo>
                  <a:cubicBezTo>
                    <a:pt x="29" y="2"/>
                    <a:pt x="25" y="29"/>
                    <a:pt x="40" y="36"/>
                  </a:cubicBezTo>
                  <a:cubicBezTo>
                    <a:pt x="56" y="44"/>
                    <a:pt x="68" y="42"/>
                    <a:pt x="65" y="51"/>
                  </a:cubicBezTo>
                  <a:cubicBezTo>
                    <a:pt x="65" y="51"/>
                    <a:pt x="65" y="62"/>
                    <a:pt x="32" y="58"/>
                  </a:cubicBezTo>
                  <a:cubicBezTo>
                    <a:pt x="32" y="58"/>
                    <a:pt x="10" y="56"/>
                    <a:pt x="4" y="51"/>
                  </a:cubicBezTo>
                  <a:cubicBezTo>
                    <a:pt x="0" y="47"/>
                    <a:pt x="5" y="17"/>
                    <a:pt x="9" y="8"/>
                  </a:cubicBezTo>
                  <a:cubicBezTo>
                    <a:pt x="9" y="8"/>
                    <a:pt x="23" y="0"/>
                    <a:pt x="29" y="2"/>
                  </a:cubicBezTo>
                </a:path>
              </a:pathLst>
            </a:custGeom>
            <a:solidFill>
              <a:srgbClr val="3C2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 name="Freeform 38"/>
            <p:cNvSpPr/>
            <p:nvPr/>
          </p:nvSpPr>
          <p:spPr bwMode="auto">
            <a:xfrm>
              <a:off x="3398737" y="3578440"/>
              <a:ext cx="150233" cy="494440"/>
            </a:xfrm>
            <a:custGeom>
              <a:gdLst>
                <a:gd fmla="*/ 4 w 23" name="T0"/>
                <a:gd fmla="*/ 0 h 75" name="T1"/>
                <a:gd fmla="*/ 20 w 23" name="T2"/>
                <a:gd fmla="*/ 70 h 75" name="T3"/>
                <a:gd fmla="*/ 15 w 23" name="T4"/>
                <a:gd fmla="*/ 75 h 75" name="T5"/>
                <a:gd fmla="*/ 8 w 23" name="T6"/>
                <a:gd fmla="*/ 67 h 75" name="T7"/>
                <a:gd fmla="*/ 0 w 23" name="T8"/>
                <a:gd fmla="*/ 2 h 75" name="T9"/>
                <a:gd fmla="*/ 4 w 23" name="T10"/>
                <a:gd fmla="*/ 0 h 75" name="T11"/>
              </a:gdLst>
              <a:cxnLst>
                <a:cxn ang="0">
                  <a:pos x="T0" y="T1"/>
                </a:cxn>
                <a:cxn ang="0">
                  <a:pos x="T2" y="T3"/>
                </a:cxn>
                <a:cxn ang="0">
                  <a:pos x="T4" y="T5"/>
                </a:cxn>
                <a:cxn ang="0">
                  <a:pos x="T6" y="T7"/>
                </a:cxn>
                <a:cxn ang="0">
                  <a:pos x="T8" y="T9"/>
                </a:cxn>
                <a:cxn ang="0">
                  <a:pos x="T10" y="T11"/>
                </a:cxn>
              </a:cxnLst>
              <a:rect b="b" l="0" r="r" t="0"/>
              <a:pathLst>
                <a:path h="75" w="23">
                  <a:moveTo>
                    <a:pt x="4" y="0"/>
                  </a:moveTo>
                  <a:cubicBezTo>
                    <a:pt x="4" y="0"/>
                    <a:pt x="23" y="41"/>
                    <a:pt x="20" y="70"/>
                  </a:cubicBezTo>
                  <a:cubicBezTo>
                    <a:pt x="15" y="75"/>
                    <a:pt x="15" y="75"/>
                    <a:pt x="15" y="75"/>
                  </a:cubicBezTo>
                  <a:cubicBezTo>
                    <a:pt x="8" y="67"/>
                    <a:pt x="8" y="67"/>
                    <a:pt x="8" y="67"/>
                  </a:cubicBezTo>
                  <a:cubicBezTo>
                    <a:pt x="8" y="67"/>
                    <a:pt x="13" y="42"/>
                    <a:pt x="0" y="2"/>
                  </a:cubicBezTo>
                  <a:lnTo>
                    <a:pt x="4" y="0"/>
                  </a:lnTo>
                  <a:close/>
                </a:path>
              </a:pathLst>
            </a:custGeom>
            <a:solidFill>
              <a:srgbClr val="6D6E7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 name="Freeform 39"/>
            <p:cNvSpPr/>
            <p:nvPr/>
          </p:nvSpPr>
          <p:spPr bwMode="auto">
            <a:xfrm>
              <a:off x="3358801" y="3479552"/>
              <a:ext cx="72264" cy="117905"/>
            </a:xfrm>
            <a:custGeom>
              <a:gdLst>
                <a:gd fmla="*/ 5 w 11" name="T0"/>
                <a:gd fmla="*/ 3 h 18" name="T1"/>
                <a:gd fmla="*/ 10 w 11" name="T2"/>
                <a:gd fmla="*/ 17 h 18" name="T3"/>
                <a:gd fmla="*/ 4 w 11" name="T4"/>
                <a:gd fmla="*/ 18 h 18" name="T5"/>
                <a:gd fmla="*/ 0 w 11" name="T6"/>
                <a:gd fmla="*/ 6 h 18" name="T7"/>
                <a:gd fmla="*/ 5 w 11" name="T8"/>
                <a:gd fmla="*/ 3 h 18" name="T9"/>
              </a:gdLst>
              <a:cxnLst>
                <a:cxn ang="0">
                  <a:pos x="T0" y="T1"/>
                </a:cxn>
                <a:cxn ang="0">
                  <a:pos x="T2" y="T3"/>
                </a:cxn>
                <a:cxn ang="0">
                  <a:pos x="T4" y="T5"/>
                </a:cxn>
                <a:cxn ang="0">
                  <a:pos x="T6" y="T7"/>
                </a:cxn>
                <a:cxn ang="0">
                  <a:pos x="T8" y="T9"/>
                </a:cxn>
              </a:cxnLst>
              <a:rect b="b" l="0" r="r" t="0"/>
              <a:pathLst>
                <a:path h="18" w="11">
                  <a:moveTo>
                    <a:pt x="5" y="3"/>
                  </a:moveTo>
                  <a:cubicBezTo>
                    <a:pt x="5" y="3"/>
                    <a:pt x="11" y="16"/>
                    <a:pt x="10" y="17"/>
                  </a:cubicBezTo>
                  <a:cubicBezTo>
                    <a:pt x="9" y="17"/>
                    <a:pt x="4" y="18"/>
                    <a:pt x="4" y="18"/>
                  </a:cubicBezTo>
                  <a:cubicBezTo>
                    <a:pt x="0" y="6"/>
                    <a:pt x="0" y="6"/>
                    <a:pt x="0" y="6"/>
                  </a:cubicBezTo>
                  <a:cubicBezTo>
                    <a:pt x="0" y="6"/>
                    <a:pt x="3" y="0"/>
                    <a:pt x="5" y="3"/>
                  </a:cubicBezTo>
                </a:path>
              </a:pathLst>
            </a:custGeom>
            <a:solidFill>
              <a:srgbClr val="6D6E7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 name="Freeform 40"/>
            <p:cNvSpPr/>
            <p:nvPr/>
          </p:nvSpPr>
          <p:spPr bwMode="auto">
            <a:xfrm>
              <a:off x="3115384" y="3116328"/>
              <a:ext cx="302368" cy="488736"/>
            </a:xfrm>
            <a:custGeom>
              <a:gdLst>
                <a:gd fmla="*/ 36 w 46" name="T0"/>
                <a:gd fmla="*/ 66 h 74" name="T1"/>
                <a:gd fmla="*/ 17 w 46" name="T2"/>
                <a:gd fmla="*/ 71 h 74" name="T3"/>
                <a:gd fmla="*/ 0 w 46" name="T4"/>
                <a:gd fmla="*/ 60 h 74" name="T5"/>
                <a:gd fmla="*/ 9 w 46" name="T6"/>
                <a:gd fmla="*/ 0 h 74" name="T7"/>
                <a:gd fmla="*/ 46 w 46" name="T8"/>
                <a:gd fmla="*/ 6 h 74" name="T9"/>
                <a:gd fmla="*/ 36 w 46" name="T10"/>
                <a:gd fmla="*/ 66 h 74" name="T11"/>
              </a:gdLst>
              <a:cxnLst>
                <a:cxn ang="0">
                  <a:pos x="T0" y="T1"/>
                </a:cxn>
                <a:cxn ang="0">
                  <a:pos x="T2" y="T3"/>
                </a:cxn>
                <a:cxn ang="0">
                  <a:pos x="T4" y="T5"/>
                </a:cxn>
                <a:cxn ang="0">
                  <a:pos x="T6" y="T7"/>
                </a:cxn>
                <a:cxn ang="0">
                  <a:pos x="T8" y="T9"/>
                </a:cxn>
                <a:cxn ang="0">
                  <a:pos x="T10" y="T11"/>
                </a:cxn>
              </a:cxnLst>
              <a:rect b="b" l="0" r="r" t="0"/>
              <a:pathLst>
                <a:path h="74" w="46">
                  <a:moveTo>
                    <a:pt x="36" y="66"/>
                  </a:moveTo>
                  <a:cubicBezTo>
                    <a:pt x="36" y="66"/>
                    <a:pt x="32" y="74"/>
                    <a:pt x="17" y="71"/>
                  </a:cubicBezTo>
                  <a:cubicBezTo>
                    <a:pt x="5" y="68"/>
                    <a:pt x="0" y="60"/>
                    <a:pt x="0" y="60"/>
                  </a:cubicBezTo>
                  <a:cubicBezTo>
                    <a:pt x="9" y="0"/>
                    <a:pt x="9" y="0"/>
                    <a:pt x="9" y="0"/>
                  </a:cubicBezTo>
                  <a:cubicBezTo>
                    <a:pt x="46" y="6"/>
                    <a:pt x="46" y="6"/>
                    <a:pt x="46" y="6"/>
                  </a:cubicBezTo>
                  <a:lnTo>
                    <a:pt x="36" y="66"/>
                  </a:lnTo>
                  <a:close/>
                </a:path>
              </a:pathLst>
            </a:custGeom>
            <a:solidFill>
              <a:srgbClr val="CF9E7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 name="Freeform 41"/>
            <p:cNvSpPr/>
            <p:nvPr/>
          </p:nvSpPr>
          <p:spPr bwMode="auto">
            <a:xfrm>
              <a:off x="2944232" y="3361647"/>
              <a:ext cx="735954" cy="1232297"/>
            </a:xfrm>
            <a:custGeom>
              <a:gdLst>
                <a:gd fmla="*/ 35 w 112" name="T0"/>
                <a:gd fmla="*/ 12 h 187" name="T1"/>
                <a:gd fmla="*/ 6 w 112" name="T2"/>
                <a:gd fmla="*/ 79 h 187" name="T3"/>
                <a:gd fmla="*/ 3 w 112" name="T4"/>
                <a:gd fmla="*/ 186 h 187" name="T5"/>
                <a:gd fmla="*/ 74 w 112" name="T6"/>
                <a:gd fmla="*/ 187 h 187" name="T7"/>
                <a:gd fmla="*/ 35 w 112" name="T8"/>
                <a:gd fmla="*/ 12 h 187" name="T9"/>
              </a:gdLst>
              <a:cxnLst>
                <a:cxn ang="0">
                  <a:pos x="T0" y="T1"/>
                </a:cxn>
                <a:cxn ang="0">
                  <a:pos x="T2" y="T3"/>
                </a:cxn>
                <a:cxn ang="0">
                  <a:pos x="T4" y="T5"/>
                </a:cxn>
                <a:cxn ang="0">
                  <a:pos x="T6" y="T7"/>
                </a:cxn>
                <a:cxn ang="0">
                  <a:pos x="T8" y="T9"/>
                </a:cxn>
              </a:cxnLst>
              <a:rect b="b" l="0" r="r" t="0"/>
              <a:pathLst>
                <a:path h="187" w="112">
                  <a:moveTo>
                    <a:pt x="35" y="12"/>
                  </a:moveTo>
                  <a:cubicBezTo>
                    <a:pt x="35" y="12"/>
                    <a:pt x="0" y="0"/>
                    <a:pt x="6" y="79"/>
                  </a:cubicBezTo>
                  <a:cubicBezTo>
                    <a:pt x="9" y="119"/>
                    <a:pt x="3" y="186"/>
                    <a:pt x="3" y="186"/>
                  </a:cubicBezTo>
                  <a:cubicBezTo>
                    <a:pt x="74" y="187"/>
                    <a:pt x="74" y="187"/>
                    <a:pt x="74" y="187"/>
                  </a:cubicBezTo>
                  <a:cubicBezTo>
                    <a:pt x="74" y="187"/>
                    <a:pt x="112" y="11"/>
                    <a:pt x="35" y="12"/>
                  </a:cubicBezTo>
                </a:path>
              </a:pathLst>
            </a:custGeom>
            <a:solidFill>
              <a:srgbClr val="B3A82A"/>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5" name="Freeform 42"/>
            <p:cNvSpPr/>
            <p:nvPr/>
          </p:nvSpPr>
          <p:spPr bwMode="auto">
            <a:xfrm>
              <a:off x="2911904" y="4554008"/>
              <a:ext cx="532474" cy="395552"/>
            </a:xfrm>
            <a:custGeom>
              <a:gdLst>
                <a:gd fmla="*/ 75 w 81" name="T0"/>
                <a:gd fmla="*/ 55 h 60" name="T1"/>
                <a:gd fmla="*/ 81 w 81" name="T2"/>
                <a:gd fmla="*/ 2 h 60" name="T3"/>
                <a:gd fmla="*/ 7 w 81" name="T4"/>
                <a:gd fmla="*/ 0 h 60" name="T5"/>
                <a:gd fmla="*/ 23 w 81" name="T6"/>
                <a:gd fmla="*/ 51 h 60" name="T7"/>
                <a:gd fmla="*/ 75 w 81" name="T8"/>
                <a:gd fmla="*/ 55 h 60" name="T9"/>
              </a:gdLst>
              <a:cxnLst>
                <a:cxn ang="0">
                  <a:pos x="T0" y="T1"/>
                </a:cxn>
                <a:cxn ang="0">
                  <a:pos x="T2" y="T3"/>
                </a:cxn>
                <a:cxn ang="0">
                  <a:pos x="T4" y="T5"/>
                </a:cxn>
                <a:cxn ang="0">
                  <a:pos x="T6" y="T7"/>
                </a:cxn>
                <a:cxn ang="0">
                  <a:pos x="T8" y="T9"/>
                </a:cxn>
              </a:cxnLst>
              <a:rect b="b" l="0" r="r" t="0"/>
              <a:pathLst>
                <a:path h="60" w="81">
                  <a:moveTo>
                    <a:pt x="75" y="55"/>
                  </a:moveTo>
                  <a:cubicBezTo>
                    <a:pt x="81" y="2"/>
                    <a:pt x="81" y="2"/>
                    <a:pt x="81" y="2"/>
                  </a:cubicBezTo>
                  <a:cubicBezTo>
                    <a:pt x="7" y="0"/>
                    <a:pt x="7" y="0"/>
                    <a:pt x="7" y="0"/>
                  </a:cubicBezTo>
                  <a:cubicBezTo>
                    <a:pt x="7" y="0"/>
                    <a:pt x="0" y="41"/>
                    <a:pt x="23" y="51"/>
                  </a:cubicBezTo>
                  <a:cubicBezTo>
                    <a:pt x="47" y="60"/>
                    <a:pt x="75" y="55"/>
                    <a:pt x="75" y="55"/>
                  </a:cubicBezTo>
                </a:path>
              </a:pathLst>
            </a:custGeom>
            <a:solidFill>
              <a:srgbClr val="6D6E7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 name="Freeform 43"/>
            <p:cNvSpPr/>
            <p:nvPr/>
          </p:nvSpPr>
          <p:spPr bwMode="auto">
            <a:xfrm>
              <a:off x="2944232" y="4495056"/>
              <a:ext cx="505850" cy="112200"/>
            </a:xfrm>
            <a:custGeom>
              <a:gdLst>
                <a:gd fmla="*/ 7 w 266" name="T0"/>
                <a:gd fmla="*/ 0 h 59" name="T1"/>
                <a:gd fmla="*/ 0 w 266" name="T2"/>
                <a:gd fmla="*/ 45 h 59" name="T3"/>
                <a:gd fmla="*/ 266 w 266" name="T4"/>
                <a:gd fmla="*/ 59 h 59" name="T5"/>
                <a:gd fmla="*/ 266 w 266" name="T6"/>
                <a:gd fmla="*/ 21 h 59" name="T7"/>
                <a:gd fmla="*/ 7 w 266" name="T8"/>
                <a:gd fmla="*/ 0 h 59" name="T9"/>
              </a:gdLst>
              <a:cxnLst>
                <a:cxn ang="0">
                  <a:pos x="T0" y="T1"/>
                </a:cxn>
                <a:cxn ang="0">
                  <a:pos x="T2" y="T3"/>
                </a:cxn>
                <a:cxn ang="0">
                  <a:pos x="T4" y="T5"/>
                </a:cxn>
                <a:cxn ang="0">
                  <a:pos x="T6" y="T7"/>
                </a:cxn>
                <a:cxn ang="0">
                  <a:pos x="T8" y="T9"/>
                </a:cxn>
              </a:cxnLst>
              <a:rect b="b" l="0" r="r" t="0"/>
              <a:pathLst>
                <a:path h="59" w="266">
                  <a:moveTo>
                    <a:pt x="7" y="0"/>
                  </a:moveTo>
                  <a:lnTo>
                    <a:pt x="0" y="45"/>
                  </a:lnTo>
                  <a:lnTo>
                    <a:pt x="266" y="59"/>
                  </a:lnTo>
                  <a:lnTo>
                    <a:pt x="266" y="21"/>
                  </a:lnTo>
                  <a:lnTo>
                    <a:pt x="7" y="0"/>
                  </a:lnTo>
                  <a:close/>
                </a:path>
              </a:pathLst>
            </a:custGeom>
            <a:solidFill>
              <a:srgbClr val="3C241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 name="Freeform 44"/>
            <p:cNvSpPr/>
            <p:nvPr/>
          </p:nvSpPr>
          <p:spPr bwMode="auto">
            <a:xfrm>
              <a:off x="2991775" y="4487449"/>
              <a:ext cx="32328" cy="106495"/>
            </a:xfrm>
            <a:custGeom>
              <a:gdLst>
                <a:gd fmla="*/ 13 w 17" name="T0"/>
                <a:gd fmla="*/ 56 h 56" name="T1"/>
                <a:gd fmla="*/ 0 w 17" name="T2"/>
                <a:gd fmla="*/ 52 h 56" name="T3"/>
                <a:gd fmla="*/ 3 w 17" name="T4"/>
                <a:gd fmla="*/ 0 h 56" name="T5"/>
                <a:gd fmla="*/ 17 w 17" name="T6"/>
                <a:gd fmla="*/ 4 h 56" name="T7"/>
                <a:gd fmla="*/ 13 w 17" name="T8"/>
                <a:gd fmla="*/ 56 h 56" name="T9"/>
              </a:gdLst>
              <a:cxnLst>
                <a:cxn ang="0">
                  <a:pos x="T0" y="T1"/>
                </a:cxn>
                <a:cxn ang="0">
                  <a:pos x="T2" y="T3"/>
                </a:cxn>
                <a:cxn ang="0">
                  <a:pos x="T4" y="T5"/>
                </a:cxn>
                <a:cxn ang="0">
                  <a:pos x="T6" y="T7"/>
                </a:cxn>
                <a:cxn ang="0">
                  <a:pos x="T8" y="T9"/>
                </a:cxn>
              </a:cxnLst>
              <a:rect b="b" l="0" r="r" t="0"/>
              <a:pathLst>
                <a:path h="56" w="17">
                  <a:moveTo>
                    <a:pt x="13" y="56"/>
                  </a:moveTo>
                  <a:lnTo>
                    <a:pt x="0" y="52"/>
                  </a:lnTo>
                  <a:lnTo>
                    <a:pt x="3" y="0"/>
                  </a:lnTo>
                  <a:lnTo>
                    <a:pt x="17" y="4"/>
                  </a:lnTo>
                  <a:lnTo>
                    <a:pt x="13" y="56"/>
                  </a:lnTo>
                  <a:close/>
                </a:path>
              </a:pathLst>
            </a:custGeom>
            <a:solidFill>
              <a:srgbClr val="6D6E7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 name="Freeform 45"/>
            <p:cNvSpPr/>
            <p:nvPr/>
          </p:nvSpPr>
          <p:spPr bwMode="auto">
            <a:xfrm>
              <a:off x="3088761" y="4495056"/>
              <a:ext cx="34230" cy="98888"/>
            </a:xfrm>
            <a:custGeom>
              <a:gdLst>
                <a:gd fmla="*/ 14 w 18" name="T0"/>
                <a:gd fmla="*/ 52 h 52" name="T1"/>
                <a:gd fmla="*/ 0 w 18" name="T2"/>
                <a:gd fmla="*/ 52 h 52" name="T3"/>
                <a:gd fmla="*/ 4 w 18" name="T4"/>
                <a:gd fmla="*/ 0 h 52" name="T5"/>
                <a:gd fmla="*/ 18 w 18" name="T6"/>
                <a:gd fmla="*/ 3 h 52" name="T7"/>
                <a:gd fmla="*/ 14 w 18" name="T8"/>
                <a:gd fmla="*/ 52 h 52" name="T9"/>
              </a:gdLst>
              <a:cxnLst>
                <a:cxn ang="0">
                  <a:pos x="T0" y="T1"/>
                </a:cxn>
                <a:cxn ang="0">
                  <a:pos x="T2" y="T3"/>
                </a:cxn>
                <a:cxn ang="0">
                  <a:pos x="T4" y="T5"/>
                </a:cxn>
                <a:cxn ang="0">
                  <a:pos x="T6" y="T7"/>
                </a:cxn>
                <a:cxn ang="0">
                  <a:pos x="T8" y="T9"/>
                </a:cxn>
              </a:cxnLst>
              <a:rect b="b" l="0" r="r" t="0"/>
              <a:pathLst>
                <a:path h="52" w="18">
                  <a:moveTo>
                    <a:pt x="14" y="52"/>
                  </a:moveTo>
                  <a:lnTo>
                    <a:pt x="0" y="52"/>
                  </a:lnTo>
                  <a:lnTo>
                    <a:pt x="4" y="0"/>
                  </a:lnTo>
                  <a:lnTo>
                    <a:pt x="18" y="3"/>
                  </a:lnTo>
                  <a:lnTo>
                    <a:pt x="14" y="52"/>
                  </a:lnTo>
                  <a:close/>
                </a:path>
              </a:pathLst>
            </a:custGeom>
            <a:solidFill>
              <a:srgbClr val="6D6E7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 name="Freeform 46"/>
            <p:cNvSpPr/>
            <p:nvPr/>
          </p:nvSpPr>
          <p:spPr bwMode="auto">
            <a:xfrm>
              <a:off x="3358801" y="4514073"/>
              <a:ext cx="32328" cy="106495"/>
            </a:xfrm>
            <a:custGeom>
              <a:gdLst>
                <a:gd fmla="*/ 14 w 17" name="T0"/>
                <a:gd fmla="*/ 56 h 56" name="T1"/>
                <a:gd fmla="*/ 0 w 17" name="T2"/>
                <a:gd fmla="*/ 52 h 56" name="T3"/>
                <a:gd fmla="*/ 4 w 17" name="T4"/>
                <a:gd fmla="*/ 0 h 56" name="T5"/>
                <a:gd fmla="*/ 17 w 17" name="T6"/>
                <a:gd fmla="*/ 4 h 56" name="T7"/>
                <a:gd fmla="*/ 14 w 17" name="T8"/>
                <a:gd fmla="*/ 56 h 56" name="T9"/>
              </a:gdLst>
              <a:cxnLst>
                <a:cxn ang="0">
                  <a:pos x="T0" y="T1"/>
                </a:cxn>
                <a:cxn ang="0">
                  <a:pos x="T2" y="T3"/>
                </a:cxn>
                <a:cxn ang="0">
                  <a:pos x="T4" y="T5"/>
                </a:cxn>
                <a:cxn ang="0">
                  <a:pos x="T6" y="T7"/>
                </a:cxn>
                <a:cxn ang="0">
                  <a:pos x="T8" y="T9"/>
                </a:cxn>
              </a:cxnLst>
              <a:rect b="b" l="0" r="r" t="0"/>
              <a:pathLst>
                <a:path h="56" w="17">
                  <a:moveTo>
                    <a:pt x="14" y="56"/>
                  </a:moveTo>
                  <a:lnTo>
                    <a:pt x="0" y="52"/>
                  </a:lnTo>
                  <a:lnTo>
                    <a:pt x="4" y="0"/>
                  </a:lnTo>
                  <a:lnTo>
                    <a:pt x="17" y="4"/>
                  </a:lnTo>
                  <a:lnTo>
                    <a:pt x="14" y="56"/>
                  </a:lnTo>
                  <a:close/>
                </a:path>
              </a:pathLst>
            </a:custGeom>
            <a:solidFill>
              <a:srgbClr val="6D6E7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 name="Freeform 47"/>
            <p:cNvSpPr/>
            <p:nvPr/>
          </p:nvSpPr>
          <p:spPr bwMode="auto">
            <a:xfrm>
              <a:off x="3075449" y="3380664"/>
              <a:ext cx="315681" cy="178759"/>
            </a:xfrm>
            <a:custGeom>
              <a:gdLst>
                <a:gd fmla="*/ 0 w 48" name="T0"/>
                <a:gd fmla="*/ 10 h 27" name="T1"/>
                <a:gd fmla="*/ 7 w 48" name="T2"/>
                <a:gd fmla="*/ 1 h 27" name="T3"/>
                <a:gd fmla="*/ 48 w 48" name="T4"/>
                <a:gd fmla="*/ 13 h 27" name="T5"/>
                <a:gd fmla="*/ 47 w 48" name="T6"/>
                <a:gd fmla="*/ 27 h 27" name="T7"/>
                <a:gd fmla="*/ 0 w 48" name="T8"/>
                <a:gd fmla="*/ 10 h 27" name="T9"/>
              </a:gdLst>
              <a:cxnLst>
                <a:cxn ang="0">
                  <a:pos x="T0" y="T1"/>
                </a:cxn>
                <a:cxn ang="0">
                  <a:pos x="T2" y="T3"/>
                </a:cxn>
                <a:cxn ang="0">
                  <a:pos x="T4" y="T5"/>
                </a:cxn>
                <a:cxn ang="0">
                  <a:pos x="T6" y="T7"/>
                </a:cxn>
                <a:cxn ang="0">
                  <a:pos x="T8" y="T9"/>
                </a:cxn>
              </a:cxnLst>
              <a:rect b="b" l="0" r="r" t="0"/>
              <a:pathLst>
                <a:path h="27" w="48">
                  <a:moveTo>
                    <a:pt x="0" y="10"/>
                  </a:moveTo>
                  <a:cubicBezTo>
                    <a:pt x="7" y="1"/>
                    <a:pt x="7" y="1"/>
                    <a:pt x="7" y="1"/>
                  </a:cubicBezTo>
                  <a:cubicBezTo>
                    <a:pt x="23" y="0"/>
                    <a:pt x="48" y="13"/>
                    <a:pt x="48" y="13"/>
                  </a:cubicBezTo>
                  <a:cubicBezTo>
                    <a:pt x="47" y="27"/>
                    <a:pt x="47" y="27"/>
                    <a:pt x="47" y="27"/>
                  </a:cubicBezTo>
                  <a:cubicBezTo>
                    <a:pt x="47" y="27"/>
                    <a:pt x="37" y="9"/>
                    <a:pt x="0" y="10"/>
                  </a:cubicBezTo>
                </a:path>
              </a:pathLst>
            </a:custGeom>
            <a:solidFill>
              <a:schemeClr val="accent3">
                <a:lumMod val="5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1" name="Freeform 48"/>
            <p:cNvSpPr/>
            <p:nvPr/>
          </p:nvSpPr>
          <p:spPr bwMode="auto">
            <a:xfrm>
              <a:off x="3136304" y="4626272"/>
              <a:ext cx="971764" cy="1068751"/>
            </a:xfrm>
            <a:custGeom>
              <a:gdLst>
                <a:gd fmla="*/ 46 w 148" name="T0"/>
                <a:gd fmla="*/ 0 h 162" name="T1"/>
                <a:gd fmla="*/ 132 w 148" name="T2"/>
                <a:gd fmla="*/ 31 h 162" name="T3"/>
                <a:gd fmla="*/ 148 w 148" name="T4"/>
                <a:gd fmla="*/ 156 h 162" name="T5"/>
                <a:gd fmla="*/ 112 w 148" name="T6"/>
                <a:gd fmla="*/ 162 h 162" name="T7"/>
                <a:gd fmla="*/ 96 w 148" name="T8"/>
                <a:gd fmla="*/ 58 h 162" name="T9"/>
                <a:gd fmla="*/ 26 w 148" name="T10"/>
                <a:gd fmla="*/ 44 h 162" name="T11"/>
                <a:gd fmla="*/ 46 w 148" name="T12"/>
                <a:gd fmla="*/ 0 h 162" name="T13"/>
              </a:gdLst>
              <a:cxnLst>
                <a:cxn ang="0">
                  <a:pos x="T0" y="T1"/>
                </a:cxn>
                <a:cxn ang="0">
                  <a:pos x="T2" y="T3"/>
                </a:cxn>
                <a:cxn ang="0">
                  <a:pos x="T4" y="T5"/>
                </a:cxn>
                <a:cxn ang="0">
                  <a:pos x="T6" y="T7"/>
                </a:cxn>
                <a:cxn ang="0">
                  <a:pos x="T8" y="T9"/>
                </a:cxn>
                <a:cxn ang="0">
                  <a:pos x="T10" y="T11"/>
                </a:cxn>
                <a:cxn ang="0">
                  <a:pos x="T12" y="T13"/>
                </a:cxn>
              </a:cxnLst>
              <a:rect b="b" l="0" r="r" t="0"/>
              <a:pathLst>
                <a:path h="162" w="148">
                  <a:moveTo>
                    <a:pt x="46" y="0"/>
                  </a:moveTo>
                  <a:cubicBezTo>
                    <a:pt x="46" y="0"/>
                    <a:pt x="129" y="23"/>
                    <a:pt x="132" y="31"/>
                  </a:cubicBezTo>
                  <a:cubicBezTo>
                    <a:pt x="134" y="40"/>
                    <a:pt x="148" y="156"/>
                    <a:pt x="148" y="156"/>
                  </a:cubicBezTo>
                  <a:cubicBezTo>
                    <a:pt x="112" y="162"/>
                    <a:pt x="112" y="162"/>
                    <a:pt x="112" y="162"/>
                  </a:cubicBezTo>
                  <a:cubicBezTo>
                    <a:pt x="112" y="162"/>
                    <a:pt x="95" y="69"/>
                    <a:pt x="96" y="58"/>
                  </a:cubicBezTo>
                  <a:cubicBezTo>
                    <a:pt x="85" y="52"/>
                    <a:pt x="29" y="44"/>
                    <a:pt x="26" y="44"/>
                  </a:cubicBezTo>
                  <a:cubicBezTo>
                    <a:pt x="24" y="45"/>
                    <a:pt x="0" y="4"/>
                    <a:pt x="46" y="0"/>
                  </a:cubicBezTo>
                </a:path>
              </a:pathLst>
            </a:custGeom>
            <a:solidFill>
              <a:srgbClr val="6D6E7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 name="Line 49"/>
            <p:cNvSpPr>
              <a:spLocks noChangeShapeType="1"/>
            </p:cNvSpPr>
            <p:nvPr/>
          </p:nvSpPr>
          <p:spPr bwMode="auto">
            <a:xfrm>
              <a:off x="3476706" y="4930543"/>
              <a:ext cx="58952" cy="796810"/>
            </a:xfrm>
            <a:prstGeom prst="line">
              <a:avLst/>
            </a:prstGeom>
            <a:noFill/>
            <a:ln cap="flat" w="28575">
              <a:solidFill>
                <a:srgbClr val="231F20"/>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93" name="Line 50"/>
            <p:cNvSpPr>
              <a:spLocks noChangeShapeType="1"/>
            </p:cNvSpPr>
            <p:nvPr/>
          </p:nvSpPr>
          <p:spPr bwMode="auto">
            <a:xfrm flipH="1">
              <a:off x="2885280" y="4930543"/>
              <a:ext cx="58952" cy="796810"/>
            </a:xfrm>
            <a:prstGeom prst="line">
              <a:avLst/>
            </a:prstGeom>
            <a:noFill/>
            <a:ln cap="flat" w="28575">
              <a:solidFill>
                <a:srgbClr val="231F20"/>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94" name="Freeform 51"/>
            <p:cNvSpPr/>
            <p:nvPr/>
          </p:nvSpPr>
          <p:spPr bwMode="auto">
            <a:xfrm>
              <a:off x="2813016" y="4883001"/>
              <a:ext cx="861466" cy="211088"/>
            </a:xfrm>
            <a:custGeom>
              <a:gdLst>
                <a:gd fmla="*/ 121 w 131" name="T0"/>
                <a:gd fmla="*/ 32 h 32" name="T1"/>
                <a:gd fmla="*/ 0 w 131" name="T2"/>
                <a:gd fmla="*/ 32 h 32" name="T3"/>
                <a:gd fmla="*/ 0 w 131" name="T4"/>
                <a:gd fmla="*/ 0 h 32" name="T5"/>
                <a:gd fmla="*/ 102 w 131" name="T6"/>
                <a:gd fmla="*/ 0 h 32" name="T7"/>
                <a:gd fmla="*/ 121 w 131" name="T8"/>
                <a:gd fmla="*/ 32 h 32" name="T9"/>
              </a:gdLst>
              <a:cxnLst>
                <a:cxn ang="0">
                  <a:pos x="T0" y="T1"/>
                </a:cxn>
                <a:cxn ang="0">
                  <a:pos x="T2" y="T3"/>
                </a:cxn>
                <a:cxn ang="0">
                  <a:pos x="T4" y="T5"/>
                </a:cxn>
                <a:cxn ang="0">
                  <a:pos x="T6" y="T7"/>
                </a:cxn>
                <a:cxn ang="0">
                  <a:pos x="T8" y="T9"/>
                </a:cxn>
              </a:cxnLst>
              <a:rect b="b" l="0" r="r" t="0"/>
              <a:pathLst>
                <a:path h="32" w="131">
                  <a:moveTo>
                    <a:pt x="121" y="32"/>
                  </a:moveTo>
                  <a:cubicBezTo>
                    <a:pt x="0" y="32"/>
                    <a:pt x="0" y="32"/>
                    <a:pt x="0" y="32"/>
                  </a:cubicBezTo>
                  <a:cubicBezTo>
                    <a:pt x="0" y="0"/>
                    <a:pt x="0" y="0"/>
                    <a:pt x="0" y="0"/>
                  </a:cubicBezTo>
                  <a:cubicBezTo>
                    <a:pt x="0" y="0"/>
                    <a:pt x="77" y="0"/>
                    <a:pt x="102" y="0"/>
                  </a:cubicBezTo>
                  <a:cubicBezTo>
                    <a:pt x="131" y="0"/>
                    <a:pt x="121" y="32"/>
                    <a:pt x="121" y="32"/>
                  </a:cubicBezTo>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 name="Freeform 52"/>
            <p:cNvSpPr/>
            <p:nvPr/>
          </p:nvSpPr>
          <p:spPr bwMode="auto">
            <a:xfrm>
              <a:off x="2813016" y="3624081"/>
              <a:ext cx="178759" cy="1279840"/>
            </a:xfrm>
            <a:custGeom>
              <a:gdLst>
                <a:gd fmla="*/ 0 w 27" name="T0"/>
                <a:gd fmla="*/ 192 h 194" name="T1"/>
                <a:gd fmla="*/ 0 w 27" name="T2"/>
                <a:gd fmla="*/ 5 h 194" name="T3"/>
                <a:gd fmla="*/ 26 w 27" name="T4"/>
                <a:gd fmla="*/ 45 h 194" name="T5"/>
                <a:gd fmla="*/ 26 w 27" name="T6"/>
                <a:gd fmla="*/ 159 h 194" name="T7"/>
                <a:gd fmla="*/ 0 w 27" name="T8"/>
                <a:gd fmla="*/ 192 h 194" name="T9"/>
              </a:gdLst>
              <a:cxnLst>
                <a:cxn ang="0">
                  <a:pos x="T0" y="T1"/>
                </a:cxn>
                <a:cxn ang="0">
                  <a:pos x="T2" y="T3"/>
                </a:cxn>
                <a:cxn ang="0">
                  <a:pos x="T4" y="T5"/>
                </a:cxn>
                <a:cxn ang="0">
                  <a:pos x="T6" y="T7"/>
                </a:cxn>
                <a:cxn ang="0">
                  <a:pos x="T8" y="T9"/>
                </a:cxn>
              </a:cxnLst>
              <a:rect b="b" l="0" r="r" t="0"/>
              <a:pathLst>
                <a:path h="194" w="27">
                  <a:moveTo>
                    <a:pt x="0" y="192"/>
                  </a:moveTo>
                  <a:cubicBezTo>
                    <a:pt x="0" y="5"/>
                    <a:pt x="0" y="5"/>
                    <a:pt x="0" y="5"/>
                  </a:cubicBezTo>
                  <a:cubicBezTo>
                    <a:pt x="0" y="5"/>
                    <a:pt x="24" y="0"/>
                    <a:pt x="26" y="45"/>
                  </a:cubicBezTo>
                  <a:cubicBezTo>
                    <a:pt x="26" y="76"/>
                    <a:pt x="27" y="125"/>
                    <a:pt x="26" y="159"/>
                  </a:cubicBezTo>
                  <a:cubicBezTo>
                    <a:pt x="24" y="194"/>
                    <a:pt x="0" y="192"/>
                    <a:pt x="0" y="192"/>
                  </a:cubicBezTo>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 name="Line 53"/>
            <p:cNvSpPr>
              <a:spLocks noChangeShapeType="1"/>
            </p:cNvSpPr>
            <p:nvPr/>
          </p:nvSpPr>
          <p:spPr bwMode="auto">
            <a:xfrm flipH="1">
              <a:off x="2793999" y="5088384"/>
              <a:ext cx="58952" cy="796810"/>
            </a:xfrm>
            <a:prstGeom prst="line">
              <a:avLst/>
            </a:prstGeom>
            <a:noFill/>
            <a:ln cap="flat" w="28575">
              <a:solidFill>
                <a:srgbClr val="231F20"/>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97" name="Freeform 54"/>
            <p:cNvSpPr/>
            <p:nvPr/>
          </p:nvSpPr>
          <p:spPr bwMode="auto">
            <a:xfrm>
              <a:off x="2951839" y="2583854"/>
              <a:ext cx="920419" cy="842450"/>
            </a:xfrm>
            <a:custGeom>
              <a:gdLst>
                <a:gd fmla="*/ 105 w 140" name="T0"/>
                <a:gd fmla="*/ 8 h 128" name="T1"/>
                <a:gd fmla="*/ 65 w 140" name="T2"/>
                <a:gd fmla="*/ 2 h 128" name="T3"/>
                <a:gd fmla="*/ 18 w 140" name="T4"/>
                <a:gd fmla="*/ 19 h 128" name="T5"/>
                <a:gd fmla="*/ 9 w 140" name="T6"/>
                <a:gd fmla="*/ 46 h 128" name="T7"/>
                <a:gd fmla="*/ 40 w 140" name="T8"/>
                <a:gd fmla="*/ 114 h 128" name="T9"/>
                <a:gd fmla="*/ 60 w 140" name="T10"/>
                <a:gd fmla="*/ 120 h 128" name="T11"/>
                <a:gd fmla="*/ 124 w 140" name="T12"/>
                <a:gd fmla="*/ 81 h 128" name="T13"/>
                <a:gd fmla="*/ 137 w 140" name="T14"/>
                <a:gd fmla="*/ 37 h 128" name="T15"/>
                <a:gd fmla="*/ 105 w 140" name="T16"/>
                <a:gd fmla="*/ 8 h 1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8" w="140">
                  <a:moveTo>
                    <a:pt x="105" y="8"/>
                  </a:moveTo>
                  <a:cubicBezTo>
                    <a:pt x="92" y="4"/>
                    <a:pt x="79" y="0"/>
                    <a:pt x="65" y="2"/>
                  </a:cubicBezTo>
                  <a:cubicBezTo>
                    <a:pt x="48" y="5"/>
                    <a:pt x="34" y="13"/>
                    <a:pt x="18" y="19"/>
                  </a:cubicBezTo>
                  <a:cubicBezTo>
                    <a:pt x="9" y="46"/>
                    <a:pt x="9" y="46"/>
                    <a:pt x="9" y="46"/>
                  </a:cubicBezTo>
                  <a:cubicBezTo>
                    <a:pt x="0" y="76"/>
                    <a:pt x="14" y="106"/>
                    <a:pt x="40" y="114"/>
                  </a:cubicBezTo>
                  <a:cubicBezTo>
                    <a:pt x="60" y="120"/>
                    <a:pt x="60" y="120"/>
                    <a:pt x="60" y="120"/>
                  </a:cubicBezTo>
                  <a:cubicBezTo>
                    <a:pt x="86" y="128"/>
                    <a:pt x="115" y="110"/>
                    <a:pt x="124" y="81"/>
                  </a:cubicBezTo>
                  <a:cubicBezTo>
                    <a:pt x="137" y="37"/>
                    <a:pt x="137" y="37"/>
                    <a:pt x="137" y="37"/>
                  </a:cubicBezTo>
                  <a:cubicBezTo>
                    <a:pt x="140" y="27"/>
                    <a:pt x="125" y="16"/>
                    <a:pt x="105" y="8"/>
                  </a:cubicBezTo>
                </a:path>
              </a:pathLst>
            </a:custGeom>
            <a:solidFill>
              <a:srgbClr val="DF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 name="Freeform 55"/>
            <p:cNvSpPr/>
            <p:nvPr/>
          </p:nvSpPr>
          <p:spPr bwMode="auto">
            <a:xfrm>
              <a:off x="2919511" y="2484966"/>
              <a:ext cx="1038324" cy="815827"/>
            </a:xfrm>
            <a:custGeom>
              <a:gdLst>
                <a:gd fmla="*/ 9 w 158" name="T0"/>
                <a:gd fmla="*/ 49 h 124" name="T1"/>
                <a:gd fmla="*/ 56 w 158" name="T2"/>
                <a:gd fmla="*/ 4 h 124" name="T3"/>
                <a:gd fmla="*/ 101 w 158" name="T4"/>
                <a:gd fmla="*/ 14 h 124" name="T5"/>
                <a:gd fmla="*/ 137 w 158" name="T6"/>
                <a:gd fmla="*/ 73 h 124" name="T7"/>
                <a:gd fmla="*/ 94 w 158" name="T8"/>
                <a:gd fmla="*/ 73 h 124" name="T9"/>
                <a:gd fmla="*/ 60 w 158" name="T10"/>
                <a:gd fmla="*/ 91 h 124" name="T11"/>
                <a:gd fmla="*/ 58 w 158" name="T12"/>
                <a:gd fmla="*/ 83 h 124" name="T13"/>
                <a:gd fmla="*/ 53 w 158" name="T14"/>
                <a:gd fmla="*/ 76 h 124" name="T15"/>
                <a:gd fmla="*/ 47 w 158" name="T16"/>
                <a:gd fmla="*/ 100 h 124" name="T17"/>
                <a:gd fmla="*/ 32 w 158" name="T18"/>
                <a:gd fmla="*/ 123 h 124" name="T19"/>
                <a:gd fmla="*/ 9 w 158" name="T20"/>
                <a:gd fmla="*/ 49 h 12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24" w="158">
                  <a:moveTo>
                    <a:pt x="9" y="49"/>
                  </a:moveTo>
                  <a:cubicBezTo>
                    <a:pt x="18" y="0"/>
                    <a:pt x="56" y="4"/>
                    <a:pt x="56" y="4"/>
                  </a:cubicBezTo>
                  <a:cubicBezTo>
                    <a:pt x="56" y="4"/>
                    <a:pt x="75" y="5"/>
                    <a:pt x="101" y="14"/>
                  </a:cubicBezTo>
                  <a:cubicBezTo>
                    <a:pt x="144" y="27"/>
                    <a:pt x="158" y="59"/>
                    <a:pt x="137" y="73"/>
                  </a:cubicBezTo>
                  <a:cubicBezTo>
                    <a:pt x="125" y="79"/>
                    <a:pt x="110" y="73"/>
                    <a:pt x="94" y="73"/>
                  </a:cubicBezTo>
                  <a:cubicBezTo>
                    <a:pt x="76" y="74"/>
                    <a:pt x="70" y="99"/>
                    <a:pt x="60" y="91"/>
                  </a:cubicBezTo>
                  <a:cubicBezTo>
                    <a:pt x="57" y="89"/>
                    <a:pt x="58" y="83"/>
                    <a:pt x="58" y="83"/>
                  </a:cubicBezTo>
                  <a:cubicBezTo>
                    <a:pt x="58" y="83"/>
                    <a:pt x="58" y="76"/>
                    <a:pt x="53" y="76"/>
                  </a:cubicBezTo>
                  <a:cubicBezTo>
                    <a:pt x="47" y="76"/>
                    <a:pt x="39" y="88"/>
                    <a:pt x="47" y="100"/>
                  </a:cubicBezTo>
                  <a:cubicBezTo>
                    <a:pt x="47" y="100"/>
                    <a:pt x="42" y="124"/>
                    <a:pt x="32" y="123"/>
                  </a:cubicBezTo>
                  <a:cubicBezTo>
                    <a:pt x="22" y="123"/>
                    <a:pt x="0" y="103"/>
                    <a:pt x="9" y="49"/>
                  </a:cubicBezTo>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9" name="Freeform 56"/>
            <p:cNvSpPr/>
            <p:nvPr/>
          </p:nvSpPr>
          <p:spPr bwMode="auto">
            <a:xfrm>
              <a:off x="3024103" y="3388271"/>
              <a:ext cx="722643" cy="882385"/>
            </a:xfrm>
            <a:custGeom>
              <a:gdLst>
                <a:gd fmla="*/ 41 w 110" name="T0"/>
                <a:gd fmla="*/ 15 h 134" name="T1"/>
                <a:gd fmla="*/ 12 w 110" name="T2"/>
                <a:gd fmla="*/ 16 h 134" name="T3"/>
                <a:gd fmla="*/ 37 w 110" name="T4"/>
                <a:gd fmla="*/ 130 h 134" name="T5"/>
                <a:gd fmla="*/ 109 w 110" name="T6"/>
                <a:gd fmla="*/ 106 h 134" name="T7"/>
                <a:gd fmla="*/ 99 w 110" name="T8"/>
                <a:gd fmla="*/ 83 h 134" name="T9"/>
                <a:gd fmla="*/ 55 w 110" name="T10"/>
                <a:gd fmla="*/ 97 h 134" name="T11"/>
                <a:gd fmla="*/ 41 w 110" name="T12"/>
                <a:gd fmla="*/ 15 h 134" name="T13"/>
              </a:gdLst>
              <a:cxnLst>
                <a:cxn ang="0">
                  <a:pos x="T0" y="T1"/>
                </a:cxn>
                <a:cxn ang="0">
                  <a:pos x="T2" y="T3"/>
                </a:cxn>
                <a:cxn ang="0">
                  <a:pos x="T4" y="T5"/>
                </a:cxn>
                <a:cxn ang="0">
                  <a:pos x="T6" y="T7"/>
                </a:cxn>
                <a:cxn ang="0">
                  <a:pos x="T8" y="T9"/>
                </a:cxn>
                <a:cxn ang="0">
                  <a:pos x="T10" y="T11"/>
                </a:cxn>
                <a:cxn ang="0">
                  <a:pos x="T12" y="T13"/>
                </a:cxn>
              </a:cxnLst>
              <a:rect b="b" l="0" r="r" t="0"/>
              <a:pathLst>
                <a:path h="134" w="110">
                  <a:moveTo>
                    <a:pt x="41" y="15"/>
                  </a:moveTo>
                  <a:cubicBezTo>
                    <a:pt x="41" y="15"/>
                    <a:pt x="25" y="0"/>
                    <a:pt x="12" y="16"/>
                  </a:cubicBezTo>
                  <a:cubicBezTo>
                    <a:pt x="0" y="32"/>
                    <a:pt x="23" y="126"/>
                    <a:pt x="37" y="130"/>
                  </a:cubicBezTo>
                  <a:cubicBezTo>
                    <a:pt x="52" y="134"/>
                    <a:pt x="109" y="110"/>
                    <a:pt x="109" y="106"/>
                  </a:cubicBezTo>
                  <a:cubicBezTo>
                    <a:pt x="110" y="103"/>
                    <a:pt x="104" y="83"/>
                    <a:pt x="99" y="83"/>
                  </a:cubicBezTo>
                  <a:cubicBezTo>
                    <a:pt x="95" y="83"/>
                    <a:pt x="55" y="97"/>
                    <a:pt x="55" y="97"/>
                  </a:cubicBezTo>
                  <a:cubicBezTo>
                    <a:pt x="55" y="97"/>
                    <a:pt x="49" y="26"/>
                    <a:pt x="41" y="15"/>
                  </a:cubicBezTo>
                </a:path>
              </a:pathLst>
            </a:custGeom>
            <a:solidFill>
              <a:schemeClr val="accent3">
                <a:lumMod val="5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0" name="Freeform 57"/>
            <p:cNvSpPr/>
            <p:nvPr/>
          </p:nvSpPr>
          <p:spPr bwMode="auto">
            <a:xfrm>
              <a:off x="3655465" y="3920745"/>
              <a:ext cx="110298" cy="192072"/>
            </a:xfrm>
            <a:custGeom>
              <a:gdLst>
                <a:gd fmla="*/ 0 w 58" name="T0"/>
                <a:gd fmla="*/ 11 h 101" name="T1"/>
                <a:gd fmla="*/ 27 w 58" name="T2"/>
                <a:gd fmla="*/ 0 h 101" name="T3"/>
                <a:gd fmla="*/ 58 w 58" name="T4"/>
                <a:gd fmla="*/ 90 h 101" name="T5"/>
                <a:gd fmla="*/ 34 w 58" name="T6"/>
                <a:gd fmla="*/ 101 h 101" name="T7"/>
                <a:gd fmla="*/ 0 w 58" name="T8"/>
                <a:gd fmla="*/ 11 h 101" name="T9"/>
              </a:gdLst>
              <a:cxnLst>
                <a:cxn ang="0">
                  <a:pos x="T0" y="T1"/>
                </a:cxn>
                <a:cxn ang="0">
                  <a:pos x="T2" y="T3"/>
                </a:cxn>
                <a:cxn ang="0">
                  <a:pos x="T4" y="T5"/>
                </a:cxn>
                <a:cxn ang="0">
                  <a:pos x="T6" y="T7"/>
                </a:cxn>
                <a:cxn ang="0">
                  <a:pos x="T8" y="T9"/>
                </a:cxn>
              </a:cxnLst>
              <a:rect b="b" l="0" r="r" t="0"/>
              <a:pathLst>
                <a:path h="100" w="57">
                  <a:moveTo>
                    <a:pt x="0" y="11"/>
                  </a:moveTo>
                  <a:lnTo>
                    <a:pt x="27" y="0"/>
                  </a:lnTo>
                  <a:lnTo>
                    <a:pt x="58" y="90"/>
                  </a:lnTo>
                  <a:lnTo>
                    <a:pt x="34" y="101"/>
                  </a:lnTo>
                  <a:lnTo>
                    <a:pt x="0" y="11"/>
                  </a:lnTo>
                  <a:close/>
                </a:path>
              </a:pathLst>
            </a:custGeom>
            <a:solidFill>
              <a:srgbClr val="B3A82A"/>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1" name="Oval 58"/>
            <p:cNvSpPr>
              <a:spLocks noChangeArrowheads="1"/>
            </p:cNvSpPr>
            <p:nvPr/>
          </p:nvSpPr>
          <p:spPr bwMode="auto">
            <a:xfrm>
              <a:off x="3727729" y="4080487"/>
              <a:ext cx="13311" cy="11410"/>
            </a:xfrm>
            <a:prstGeom prst="ellipse">
              <a:avLst/>
            </a:prstGeom>
            <a:solidFill>
              <a:srgbClr val="D2E5C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2" name="Freeform 59"/>
            <p:cNvSpPr/>
            <p:nvPr/>
          </p:nvSpPr>
          <p:spPr bwMode="auto">
            <a:xfrm>
              <a:off x="3720123" y="3875104"/>
              <a:ext cx="283352" cy="184465"/>
            </a:xfrm>
            <a:custGeom>
              <a:gdLst>
                <a:gd fmla="*/ 0 w 43" name="T0"/>
                <a:gd fmla="*/ 12 h 28" name="T1"/>
                <a:gd fmla="*/ 24 w 43" name="T2"/>
                <a:gd fmla="*/ 2 h 28" name="T3"/>
                <a:gd fmla="*/ 28 w 43" name="T4"/>
                <a:gd fmla="*/ 4 h 28" name="T5"/>
                <a:gd fmla="*/ 21 w 43" name="T6"/>
                <a:gd fmla="*/ 9 h 28" name="T7"/>
                <a:gd fmla="*/ 42 w 43" name="T8"/>
                <a:gd fmla="*/ 2 h 28" name="T9"/>
                <a:gd fmla="*/ 29 w 43" name="T10"/>
                <a:gd fmla="*/ 14 h 28" name="T11"/>
                <a:gd fmla="*/ 42 w 43" name="T12"/>
                <a:gd fmla="*/ 6 h 28" name="T13"/>
                <a:gd fmla="*/ 23 w 43" name="T14"/>
                <a:gd fmla="*/ 21 h 28" name="T15"/>
                <a:gd fmla="*/ 40 w 43" name="T16"/>
                <a:gd fmla="*/ 13 h 28" name="T17"/>
                <a:gd fmla="*/ 17 w 43" name="T18"/>
                <a:gd fmla="*/ 28 h 28" name="T19"/>
                <a:gd fmla="*/ 4 w 43" name="T20"/>
                <a:gd fmla="*/ 26 h 28" name="T21"/>
                <a:gd fmla="*/ 0 w 43" name="T22"/>
                <a:gd fmla="*/ 12 h 2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8" w="43">
                  <a:moveTo>
                    <a:pt x="0" y="12"/>
                  </a:moveTo>
                  <a:cubicBezTo>
                    <a:pt x="0" y="12"/>
                    <a:pt x="9" y="3"/>
                    <a:pt x="24" y="2"/>
                  </a:cubicBezTo>
                  <a:cubicBezTo>
                    <a:pt x="30" y="2"/>
                    <a:pt x="28" y="4"/>
                    <a:pt x="28" y="4"/>
                  </a:cubicBezTo>
                  <a:cubicBezTo>
                    <a:pt x="21" y="9"/>
                    <a:pt x="21" y="9"/>
                    <a:pt x="21" y="9"/>
                  </a:cubicBezTo>
                  <a:cubicBezTo>
                    <a:pt x="21" y="9"/>
                    <a:pt x="42" y="0"/>
                    <a:pt x="42" y="2"/>
                  </a:cubicBezTo>
                  <a:cubicBezTo>
                    <a:pt x="43" y="4"/>
                    <a:pt x="43" y="10"/>
                    <a:pt x="29" y="14"/>
                  </a:cubicBezTo>
                  <a:cubicBezTo>
                    <a:pt x="15" y="18"/>
                    <a:pt x="41" y="5"/>
                    <a:pt x="42" y="6"/>
                  </a:cubicBezTo>
                  <a:cubicBezTo>
                    <a:pt x="43" y="8"/>
                    <a:pt x="41" y="18"/>
                    <a:pt x="23" y="21"/>
                  </a:cubicBezTo>
                  <a:cubicBezTo>
                    <a:pt x="6" y="24"/>
                    <a:pt x="39" y="11"/>
                    <a:pt x="40" y="13"/>
                  </a:cubicBezTo>
                  <a:cubicBezTo>
                    <a:pt x="41" y="14"/>
                    <a:pt x="35" y="24"/>
                    <a:pt x="17" y="28"/>
                  </a:cubicBezTo>
                  <a:cubicBezTo>
                    <a:pt x="10" y="28"/>
                    <a:pt x="6" y="25"/>
                    <a:pt x="4" y="26"/>
                  </a:cubicBezTo>
                  <a:lnTo>
                    <a:pt x="0" y="12"/>
                  </a:lnTo>
                  <a:close/>
                </a:path>
              </a:pathLst>
            </a:custGeom>
            <a:solidFill>
              <a:srgbClr val="DF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 name="Line 60"/>
            <p:cNvSpPr>
              <a:spLocks noChangeShapeType="1"/>
            </p:cNvSpPr>
            <p:nvPr/>
          </p:nvSpPr>
          <p:spPr bwMode="auto">
            <a:xfrm>
              <a:off x="3628841" y="5008513"/>
              <a:ext cx="51345" cy="798711"/>
            </a:xfrm>
            <a:prstGeom prst="line">
              <a:avLst/>
            </a:prstGeom>
            <a:noFill/>
            <a:ln cap="flat" w="11113">
              <a:solidFill>
                <a:srgbClr val="231F20"/>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04" name="Freeform 61"/>
            <p:cNvSpPr/>
            <p:nvPr/>
          </p:nvSpPr>
          <p:spPr bwMode="auto">
            <a:xfrm>
              <a:off x="3674482" y="3671622"/>
              <a:ext cx="302368" cy="157841"/>
            </a:xfrm>
            <a:custGeom>
              <a:gdLst>
                <a:gd fmla="*/ 0 w 46" name="T0"/>
                <a:gd fmla="*/ 11 h 24" name="T1"/>
                <a:gd fmla="*/ 24 w 46" name="T2"/>
                <a:gd fmla="*/ 6 h 24" name="T3"/>
                <a:gd fmla="*/ 44 w 46" name="T4"/>
                <a:gd fmla="*/ 21 h 24" name="T5"/>
                <a:gd fmla="*/ 28 w 46" name="T6"/>
                <a:gd fmla="*/ 16 h 24" name="T7"/>
                <a:gd fmla="*/ 17 w 46" name="T8"/>
                <a:gd fmla="*/ 23 h 24" name="T9"/>
                <a:gd fmla="*/ 9 w 46" name="T10"/>
                <a:gd fmla="*/ 22 h 24" name="T11"/>
                <a:gd fmla="*/ 0 w 46" name="T12"/>
                <a:gd fmla="*/ 11 h 24" name="T13"/>
              </a:gdLst>
              <a:cxnLst>
                <a:cxn ang="0">
                  <a:pos x="T0" y="T1"/>
                </a:cxn>
                <a:cxn ang="0">
                  <a:pos x="T2" y="T3"/>
                </a:cxn>
                <a:cxn ang="0">
                  <a:pos x="T4" y="T5"/>
                </a:cxn>
                <a:cxn ang="0">
                  <a:pos x="T6" y="T7"/>
                </a:cxn>
                <a:cxn ang="0">
                  <a:pos x="T8" y="T9"/>
                </a:cxn>
                <a:cxn ang="0">
                  <a:pos x="T10" y="T11"/>
                </a:cxn>
                <a:cxn ang="0">
                  <a:pos x="T12" y="T13"/>
                </a:cxn>
              </a:cxnLst>
              <a:rect b="b" l="0" r="r" t="0"/>
              <a:pathLst>
                <a:path h="24" w="46">
                  <a:moveTo>
                    <a:pt x="0" y="11"/>
                  </a:moveTo>
                  <a:cubicBezTo>
                    <a:pt x="0" y="11"/>
                    <a:pt x="11" y="0"/>
                    <a:pt x="24" y="6"/>
                  </a:cubicBezTo>
                  <a:cubicBezTo>
                    <a:pt x="37" y="13"/>
                    <a:pt x="46" y="19"/>
                    <a:pt x="44" y="21"/>
                  </a:cubicBezTo>
                  <a:cubicBezTo>
                    <a:pt x="43" y="23"/>
                    <a:pt x="28" y="16"/>
                    <a:pt x="28" y="16"/>
                  </a:cubicBezTo>
                  <a:cubicBezTo>
                    <a:pt x="28" y="16"/>
                    <a:pt x="19" y="22"/>
                    <a:pt x="17" y="23"/>
                  </a:cubicBezTo>
                  <a:cubicBezTo>
                    <a:pt x="14" y="24"/>
                    <a:pt x="9" y="22"/>
                    <a:pt x="9" y="22"/>
                  </a:cubicBezTo>
                  <a:lnTo>
                    <a:pt x="0" y="11"/>
                  </a:lnTo>
                  <a:close/>
                </a:path>
              </a:pathLst>
            </a:custGeom>
            <a:solidFill>
              <a:srgbClr val="DF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 name="Freeform 62"/>
            <p:cNvSpPr/>
            <p:nvPr/>
          </p:nvSpPr>
          <p:spPr bwMode="auto">
            <a:xfrm>
              <a:off x="3621235" y="3717263"/>
              <a:ext cx="138823" cy="152135"/>
            </a:xfrm>
            <a:custGeom>
              <a:gdLst>
                <a:gd fmla="*/ 0 w 21" name="T0"/>
                <a:gd fmla="*/ 3 h 23" name="T1"/>
                <a:gd fmla="*/ 6 w 21" name="T2"/>
                <a:gd fmla="*/ 0 h 23" name="T3"/>
                <a:gd fmla="*/ 21 w 21" name="T4"/>
                <a:gd fmla="*/ 19 h 23" name="T5"/>
                <a:gd fmla="*/ 16 w 21" name="T6"/>
                <a:gd fmla="*/ 23 h 23" name="T7"/>
                <a:gd fmla="*/ 0 w 21" name="T8"/>
                <a:gd fmla="*/ 3 h 23" name="T9"/>
              </a:gdLst>
              <a:cxnLst>
                <a:cxn ang="0">
                  <a:pos x="T0" y="T1"/>
                </a:cxn>
                <a:cxn ang="0">
                  <a:pos x="T2" y="T3"/>
                </a:cxn>
                <a:cxn ang="0">
                  <a:pos x="T4" y="T5"/>
                </a:cxn>
                <a:cxn ang="0">
                  <a:pos x="T6" y="T7"/>
                </a:cxn>
                <a:cxn ang="0">
                  <a:pos x="T8" y="T9"/>
                </a:cxn>
              </a:cxnLst>
              <a:rect b="b" l="0" r="r" t="0"/>
              <a:pathLst>
                <a:path h="23" w="21">
                  <a:moveTo>
                    <a:pt x="0" y="3"/>
                  </a:moveTo>
                  <a:cubicBezTo>
                    <a:pt x="0" y="3"/>
                    <a:pt x="6" y="0"/>
                    <a:pt x="6" y="0"/>
                  </a:cubicBezTo>
                  <a:cubicBezTo>
                    <a:pt x="21" y="19"/>
                    <a:pt x="21" y="19"/>
                    <a:pt x="21" y="19"/>
                  </a:cubicBezTo>
                  <a:cubicBezTo>
                    <a:pt x="16" y="23"/>
                    <a:pt x="16" y="23"/>
                    <a:pt x="16" y="23"/>
                  </a:cubicBezTo>
                  <a:lnTo>
                    <a:pt x="0" y="3"/>
                  </a:lnTo>
                  <a:close/>
                </a:path>
              </a:pathLst>
            </a:custGeom>
            <a:solidFill>
              <a:srgbClr val="B3A82A"/>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6" name="Freeform 63"/>
            <p:cNvSpPr/>
            <p:nvPr/>
          </p:nvSpPr>
          <p:spPr bwMode="auto">
            <a:xfrm>
              <a:off x="3181944" y="2458342"/>
              <a:ext cx="781595" cy="513457"/>
            </a:xfrm>
            <a:custGeom>
              <a:gdLst>
                <a:gd fmla="*/ 0 w 119" name="T0"/>
                <a:gd fmla="*/ 11 h 78" name="T1"/>
                <a:gd fmla="*/ 34 w 119" name="T2"/>
                <a:gd fmla="*/ 4 h 78" name="T3"/>
                <a:gd fmla="*/ 71 w 119" name="T4"/>
                <a:gd fmla="*/ 11 h 78" name="T5"/>
                <a:gd fmla="*/ 65 w 119" name="T6"/>
                <a:gd fmla="*/ 17 h 78" name="T7"/>
                <a:gd fmla="*/ 82 w 119" name="T8"/>
                <a:gd fmla="*/ 19 h 78" name="T9"/>
                <a:gd fmla="*/ 94 w 119" name="T10"/>
                <a:gd fmla="*/ 28 h 78" name="T11"/>
                <a:gd fmla="*/ 107 w 119" name="T12"/>
                <a:gd fmla="*/ 41 h 78" name="T13"/>
                <a:gd fmla="*/ 97 w 119" name="T14"/>
                <a:gd fmla="*/ 39 h 78" name="T15"/>
                <a:gd fmla="*/ 117 w 119" name="T16"/>
                <a:gd fmla="*/ 56 h 78" name="T17"/>
                <a:gd fmla="*/ 109 w 119" name="T18"/>
                <a:gd fmla="*/ 70 h 78" name="T19"/>
                <a:gd fmla="*/ 106 w 119" name="T20"/>
                <a:gd fmla="*/ 78 h 78" name="T21"/>
                <a:gd fmla="*/ 98 w 119" name="T22"/>
                <a:gd fmla="*/ 76 h 78" name="T23"/>
                <a:gd fmla="*/ 81 w 119" name="T24"/>
                <a:gd fmla="*/ 75 h 78" name="T25"/>
                <a:gd fmla="*/ 65 w 119" name="T26"/>
                <a:gd fmla="*/ 32 h 78" name="T27"/>
                <a:gd fmla="*/ 0 w 119" name="T28"/>
                <a:gd fmla="*/ 11 h 78"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78" w="119">
                  <a:moveTo>
                    <a:pt x="0" y="11"/>
                  </a:moveTo>
                  <a:cubicBezTo>
                    <a:pt x="0" y="11"/>
                    <a:pt x="17" y="0"/>
                    <a:pt x="34" y="4"/>
                  </a:cubicBezTo>
                  <a:cubicBezTo>
                    <a:pt x="52" y="8"/>
                    <a:pt x="64" y="13"/>
                    <a:pt x="71" y="11"/>
                  </a:cubicBezTo>
                  <a:cubicBezTo>
                    <a:pt x="78" y="8"/>
                    <a:pt x="78" y="15"/>
                    <a:pt x="65" y="17"/>
                  </a:cubicBezTo>
                  <a:cubicBezTo>
                    <a:pt x="52" y="18"/>
                    <a:pt x="76" y="18"/>
                    <a:pt x="82" y="19"/>
                  </a:cubicBezTo>
                  <a:cubicBezTo>
                    <a:pt x="89" y="20"/>
                    <a:pt x="92" y="20"/>
                    <a:pt x="94" y="28"/>
                  </a:cubicBezTo>
                  <a:cubicBezTo>
                    <a:pt x="97" y="37"/>
                    <a:pt x="105" y="41"/>
                    <a:pt x="107" y="41"/>
                  </a:cubicBezTo>
                  <a:cubicBezTo>
                    <a:pt x="109" y="41"/>
                    <a:pt x="99" y="41"/>
                    <a:pt x="97" y="39"/>
                  </a:cubicBezTo>
                  <a:cubicBezTo>
                    <a:pt x="95" y="38"/>
                    <a:pt x="115" y="49"/>
                    <a:pt x="117" y="56"/>
                  </a:cubicBezTo>
                  <a:cubicBezTo>
                    <a:pt x="119" y="64"/>
                    <a:pt x="109" y="66"/>
                    <a:pt x="109" y="70"/>
                  </a:cubicBezTo>
                  <a:cubicBezTo>
                    <a:pt x="108" y="74"/>
                    <a:pt x="106" y="78"/>
                    <a:pt x="106" y="78"/>
                  </a:cubicBezTo>
                  <a:cubicBezTo>
                    <a:pt x="106" y="78"/>
                    <a:pt x="106" y="74"/>
                    <a:pt x="98" y="76"/>
                  </a:cubicBezTo>
                  <a:cubicBezTo>
                    <a:pt x="90" y="78"/>
                    <a:pt x="83" y="76"/>
                    <a:pt x="81" y="75"/>
                  </a:cubicBezTo>
                  <a:cubicBezTo>
                    <a:pt x="80" y="74"/>
                    <a:pt x="73" y="37"/>
                    <a:pt x="65" y="32"/>
                  </a:cubicBezTo>
                  <a:cubicBezTo>
                    <a:pt x="58" y="27"/>
                    <a:pt x="6" y="32"/>
                    <a:pt x="0" y="11"/>
                  </a:cubicBezTo>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7" name="Rectangle 64"/>
            <p:cNvSpPr>
              <a:spLocks noChangeArrowheads="1"/>
            </p:cNvSpPr>
            <p:nvPr/>
          </p:nvSpPr>
          <p:spPr bwMode="auto">
            <a:xfrm>
              <a:off x="5304233" y="3412992"/>
              <a:ext cx="947043" cy="1293151"/>
            </a:xfrm>
            <a:prstGeom prst="rect">
              <a:avLst/>
            </a:prstGeom>
            <a:solidFill>
              <a:srgbClr val="231F2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 name="Freeform 65"/>
            <p:cNvSpPr/>
            <p:nvPr/>
          </p:nvSpPr>
          <p:spPr bwMode="auto">
            <a:xfrm>
              <a:off x="5330857" y="3399681"/>
              <a:ext cx="886189" cy="1234199"/>
            </a:xfrm>
            <a:custGeom>
              <a:gdLst>
                <a:gd fmla="*/ 135 w 135" name="T0"/>
                <a:gd fmla="*/ 24 h 187" name="T1"/>
                <a:gd fmla="*/ 83 w 135" name="T2"/>
                <a:gd fmla="*/ 0 h 187" name="T3"/>
                <a:gd fmla="*/ 54 w 135" name="T4"/>
                <a:gd fmla="*/ 0 h 187" name="T5"/>
                <a:gd fmla="*/ 0 w 135" name="T6"/>
                <a:gd fmla="*/ 26 h 187" name="T7"/>
                <a:gd fmla="*/ 16 w 135" name="T8"/>
                <a:gd fmla="*/ 71 h 187" name="T9"/>
                <a:gd fmla="*/ 15 w 135" name="T10"/>
                <a:gd fmla="*/ 187 h 187" name="T11"/>
                <a:gd fmla="*/ 119 w 135" name="T12"/>
                <a:gd fmla="*/ 187 h 187" name="T13"/>
                <a:gd fmla="*/ 118 w 135" name="T14"/>
                <a:gd fmla="*/ 71 h 187" name="T15"/>
                <a:gd fmla="*/ 135 w 135" name="T16"/>
                <a:gd fmla="*/ 24 h 18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87" w="135">
                  <a:moveTo>
                    <a:pt x="135" y="24"/>
                  </a:moveTo>
                  <a:cubicBezTo>
                    <a:pt x="123" y="10"/>
                    <a:pt x="104" y="1"/>
                    <a:pt x="83" y="0"/>
                  </a:cubicBezTo>
                  <a:cubicBezTo>
                    <a:pt x="54" y="0"/>
                    <a:pt x="54" y="0"/>
                    <a:pt x="54" y="0"/>
                  </a:cubicBezTo>
                  <a:cubicBezTo>
                    <a:pt x="33" y="0"/>
                    <a:pt x="13" y="10"/>
                    <a:pt x="0" y="26"/>
                  </a:cubicBezTo>
                  <a:cubicBezTo>
                    <a:pt x="10" y="38"/>
                    <a:pt x="16" y="54"/>
                    <a:pt x="16" y="71"/>
                  </a:cubicBezTo>
                  <a:cubicBezTo>
                    <a:pt x="15" y="187"/>
                    <a:pt x="15" y="187"/>
                    <a:pt x="15" y="187"/>
                  </a:cubicBezTo>
                  <a:cubicBezTo>
                    <a:pt x="119" y="187"/>
                    <a:pt x="119" y="187"/>
                    <a:pt x="119" y="187"/>
                  </a:cubicBezTo>
                  <a:cubicBezTo>
                    <a:pt x="118" y="71"/>
                    <a:pt x="118" y="71"/>
                    <a:pt x="118" y="71"/>
                  </a:cubicBezTo>
                  <a:cubicBezTo>
                    <a:pt x="118" y="53"/>
                    <a:pt x="124" y="36"/>
                    <a:pt x="135" y="24"/>
                  </a:cubicBezTo>
                </a:path>
              </a:pathLst>
            </a:custGeom>
            <a:solidFill>
              <a:srgbClr val="C1C1C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 name="Freeform 66"/>
            <p:cNvSpPr/>
            <p:nvPr/>
          </p:nvSpPr>
          <p:spPr bwMode="auto">
            <a:xfrm>
              <a:off x="5678866" y="3038359"/>
              <a:ext cx="222497" cy="422176"/>
            </a:xfrm>
            <a:custGeom>
              <a:gdLst>
                <a:gd fmla="*/ 34 w 34" name="T0"/>
                <a:gd fmla="*/ 57 h 64" name="T1"/>
                <a:gd fmla="*/ 17 w 34" name="T2"/>
                <a:gd fmla="*/ 64 h 64" name="T3"/>
                <a:gd fmla="*/ 0 w 34" name="T4"/>
                <a:gd fmla="*/ 57 h 64" name="T5"/>
                <a:gd fmla="*/ 0 w 34" name="T6"/>
                <a:gd fmla="*/ 0 h 64" name="T7"/>
                <a:gd fmla="*/ 34 w 34" name="T8"/>
                <a:gd fmla="*/ 0 h 64" name="T9"/>
                <a:gd fmla="*/ 34 w 34" name="T10"/>
                <a:gd fmla="*/ 57 h 64" name="T11"/>
              </a:gdLst>
              <a:cxnLst>
                <a:cxn ang="0">
                  <a:pos x="T0" y="T1"/>
                </a:cxn>
                <a:cxn ang="0">
                  <a:pos x="T2" y="T3"/>
                </a:cxn>
                <a:cxn ang="0">
                  <a:pos x="T4" y="T5"/>
                </a:cxn>
                <a:cxn ang="0">
                  <a:pos x="T6" y="T7"/>
                </a:cxn>
                <a:cxn ang="0">
                  <a:pos x="T8" y="T9"/>
                </a:cxn>
                <a:cxn ang="0">
                  <a:pos x="T10" y="T11"/>
                </a:cxn>
              </a:cxnLst>
              <a:rect b="b" l="0" r="r" t="0"/>
              <a:pathLst>
                <a:path h="64" w="34">
                  <a:moveTo>
                    <a:pt x="34" y="57"/>
                  </a:moveTo>
                  <a:cubicBezTo>
                    <a:pt x="34" y="57"/>
                    <a:pt x="29" y="64"/>
                    <a:pt x="17" y="64"/>
                  </a:cubicBezTo>
                  <a:cubicBezTo>
                    <a:pt x="6" y="64"/>
                    <a:pt x="0" y="57"/>
                    <a:pt x="0" y="57"/>
                  </a:cubicBezTo>
                  <a:cubicBezTo>
                    <a:pt x="0" y="0"/>
                    <a:pt x="0" y="0"/>
                    <a:pt x="0" y="0"/>
                  </a:cubicBezTo>
                  <a:cubicBezTo>
                    <a:pt x="34" y="0"/>
                    <a:pt x="34" y="0"/>
                    <a:pt x="34" y="0"/>
                  </a:cubicBezTo>
                  <a:lnTo>
                    <a:pt x="34" y="57"/>
                  </a:lnTo>
                  <a:close/>
                </a:path>
              </a:pathLst>
            </a:custGeom>
            <a:solidFill>
              <a:srgbClr val="CF9E7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 name="Line 67"/>
            <p:cNvSpPr>
              <a:spLocks noChangeShapeType="1"/>
            </p:cNvSpPr>
            <p:nvPr/>
          </p:nvSpPr>
          <p:spPr bwMode="auto">
            <a:xfrm>
              <a:off x="6125764" y="4746079"/>
              <a:ext cx="53247" cy="842450"/>
            </a:xfrm>
            <a:prstGeom prst="line">
              <a:avLst/>
            </a:prstGeom>
            <a:noFill/>
            <a:ln cap="flat" w="11113">
              <a:solidFill>
                <a:srgbClr val="231F20"/>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11" name="Line 68"/>
            <p:cNvSpPr>
              <a:spLocks noChangeShapeType="1"/>
            </p:cNvSpPr>
            <p:nvPr/>
          </p:nvSpPr>
          <p:spPr bwMode="auto">
            <a:xfrm flipH="1">
              <a:off x="5370792" y="4746079"/>
              <a:ext cx="58952" cy="842450"/>
            </a:xfrm>
            <a:prstGeom prst="line">
              <a:avLst/>
            </a:prstGeom>
            <a:noFill/>
            <a:ln cap="flat" w="11113">
              <a:solidFill>
                <a:srgbClr val="231F20"/>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12" name="Rectangle 69"/>
            <p:cNvSpPr>
              <a:spLocks noChangeArrowheads="1"/>
            </p:cNvSpPr>
            <p:nvPr/>
          </p:nvSpPr>
          <p:spPr bwMode="auto">
            <a:xfrm>
              <a:off x="5304233" y="4692832"/>
              <a:ext cx="947043" cy="203482"/>
            </a:xfrm>
            <a:prstGeom prst="rect">
              <a:avLst/>
            </a:prstGeom>
            <a:solidFill>
              <a:srgbClr val="231F2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 name="Freeform 70"/>
            <p:cNvSpPr/>
            <p:nvPr/>
          </p:nvSpPr>
          <p:spPr bwMode="auto">
            <a:xfrm>
              <a:off x="5429745" y="4396168"/>
              <a:ext cx="677002" cy="382241"/>
            </a:xfrm>
            <a:custGeom>
              <a:gdLst>
                <a:gd fmla="*/ 0 w 103" name="T0"/>
                <a:gd fmla="*/ 0 h 58" name="T1"/>
                <a:gd fmla="*/ 0 w 103" name="T2"/>
                <a:gd fmla="*/ 23 h 58" name="T3"/>
                <a:gd fmla="*/ 43 w 103" name="T4"/>
                <a:gd fmla="*/ 58 h 58" name="T5"/>
                <a:gd fmla="*/ 61 w 103" name="T6"/>
                <a:gd fmla="*/ 58 h 58" name="T7"/>
                <a:gd fmla="*/ 103 w 103" name="T8"/>
                <a:gd fmla="*/ 22 h 58" name="T9"/>
                <a:gd fmla="*/ 103 w 103" name="T10"/>
                <a:gd fmla="*/ 0 h 58" name="T11"/>
                <a:gd fmla="*/ 0 w 103" name="T12"/>
                <a:gd fmla="*/ 0 h 58" name="T13"/>
              </a:gdLst>
              <a:cxnLst>
                <a:cxn ang="0">
                  <a:pos x="T0" y="T1"/>
                </a:cxn>
                <a:cxn ang="0">
                  <a:pos x="T2" y="T3"/>
                </a:cxn>
                <a:cxn ang="0">
                  <a:pos x="T4" y="T5"/>
                </a:cxn>
                <a:cxn ang="0">
                  <a:pos x="T6" y="T7"/>
                </a:cxn>
                <a:cxn ang="0">
                  <a:pos x="T8" y="T9"/>
                </a:cxn>
                <a:cxn ang="0">
                  <a:pos x="T10" y="T11"/>
                </a:cxn>
                <a:cxn ang="0">
                  <a:pos x="T12" y="T13"/>
                </a:cxn>
              </a:cxnLst>
              <a:rect b="b" l="0" r="r" t="0"/>
              <a:pathLst>
                <a:path h="57" w="103">
                  <a:moveTo>
                    <a:pt x="0" y="0"/>
                  </a:moveTo>
                  <a:cubicBezTo>
                    <a:pt x="0" y="23"/>
                    <a:pt x="0" y="23"/>
                    <a:pt x="0" y="23"/>
                  </a:cubicBezTo>
                  <a:cubicBezTo>
                    <a:pt x="0" y="42"/>
                    <a:pt x="20" y="58"/>
                    <a:pt x="43" y="58"/>
                  </a:cubicBezTo>
                  <a:cubicBezTo>
                    <a:pt x="61" y="58"/>
                    <a:pt x="61" y="58"/>
                    <a:pt x="61" y="58"/>
                  </a:cubicBezTo>
                  <a:cubicBezTo>
                    <a:pt x="84" y="57"/>
                    <a:pt x="103" y="42"/>
                    <a:pt x="103" y="22"/>
                  </a:cubicBezTo>
                  <a:cubicBezTo>
                    <a:pt x="103" y="0"/>
                    <a:pt x="103" y="0"/>
                    <a:pt x="103" y="0"/>
                  </a:cubicBezTo>
                  <a:lnTo>
                    <a:pt x="0" y="0"/>
                  </a:lnTo>
                  <a:close/>
                </a:path>
              </a:pathLst>
            </a:custGeom>
            <a:solidFill>
              <a:schemeClr val="tx2">
                <a:lumMod val="75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4" name="Rectangle 71"/>
            <p:cNvSpPr>
              <a:spLocks noChangeArrowheads="1"/>
            </p:cNvSpPr>
            <p:nvPr/>
          </p:nvSpPr>
          <p:spPr bwMode="auto">
            <a:xfrm>
              <a:off x="5429745" y="4620567"/>
              <a:ext cx="294762" cy="1002193"/>
            </a:xfrm>
            <a:prstGeom prst="rect">
              <a:avLst/>
            </a:prstGeom>
            <a:solidFill>
              <a:schemeClr val="tx2">
                <a:lumMod val="75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5" name="Rectangle 72"/>
            <p:cNvSpPr>
              <a:spLocks noChangeArrowheads="1"/>
            </p:cNvSpPr>
            <p:nvPr/>
          </p:nvSpPr>
          <p:spPr bwMode="auto">
            <a:xfrm>
              <a:off x="5810083" y="4620567"/>
              <a:ext cx="296664" cy="1002193"/>
            </a:xfrm>
            <a:prstGeom prst="rect">
              <a:avLst/>
            </a:prstGeom>
            <a:solidFill>
              <a:schemeClr val="tx2">
                <a:lumMod val="75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6" name="Freeform 73"/>
            <p:cNvSpPr/>
            <p:nvPr/>
          </p:nvSpPr>
          <p:spPr bwMode="auto">
            <a:xfrm>
              <a:off x="5462073" y="5582824"/>
              <a:ext cx="235810" cy="157841"/>
            </a:xfrm>
            <a:custGeom>
              <a:gdLst>
                <a:gd fmla="*/ 0 w 36" name="T0"/>
                <a:gd fmla="*/ 12 h 24" name="T1"/>
                <a:gd fmla="*/ 6 w 36" name="T2"/>
                <a:gd fmla="*/ 24 h 24" name="T3"/>
                <a:gd fmla="*/ 30 w 36" name="T4"/>
                <a:gd fmla="*/ 24 h 24" name="T5"/>
                <a:gd fmla="*/ 36 w 36" name="T6"/>
                <a:gd fmla="*/ 12 h 24" name="T7"/>
                <a:gd fmla="*/ 26 w 36" name="T8"/>
                <a:gd fmla="*/ 0 h 24" name="T9"/>
                <a:gd fmla="*/ 10 w 36" name="T10"/>
                <a:gd fmla="*/ 0 h 24" name="T11"/>
                <a:gd fmla="*/ 0 w 36" name="T12"/>
                <a:gd fmla="*/ 12 h 24" name="T13"/>
              </a:gdLst>
              <a:cxnLst>
                <a:cxn ang="0">
                  <a:pos x="T0" y="T1"/>
                </a:cxn>
                <a:cxn ang="0">
                  <a:pos x="T2" y="T3"/>
                </a:cxn>
                <a:cxn ang="0">
                  <a:pos x="T4" y="T5"/>
                </a:cxn>
                <a:cxn ang="0">
                  <a:pos x="T6" y="T7"/>
                </a:cxn>
                <a:cxn ang="0">
                  <a:pos x="T8" y="T9"/>
                </a:cxn>
                <a:cxn ang="0">
                  <a:pos x="T10" y="T11"/>
                </a:cxn>
                <a:cxn ang="0">
                  <a:pos x="T12" y="T13"/>
                </a:cxn>
              </a:cxnLst>
              <a:rect b="b" l="0" r="r" t="0"/>
              <a:pathLst>
                <a:path h="24" w="36">
                  <a:moveTo>
                    <a:pt x="0" y="12"/>
                  </a:moveTo>
                  <a:cubicBezTo>
                    <a:pt x="0" y="19"/>
                    <a:pt x="0" y="24"/>
                    <a:pt x="6" y="24"/>
                  </a:cubicBezTo>
                  <a:cubicBezTo>
                    <a:pt x="30" y="24"/>
                    <a:pt x="30" y="24"/>
                    <a:pt x="30" y="24"/>
                  </a:cubicBezTo>
                  <a:cubicBezTo>
                    <a:pt x="36" y="24"/>
                    <a:pt x="36" y="19"/>
                    <a:pt x="36" y="12"/>
                  </a:cubicBezTo>
                  <a:cubicBezTo>
                    <a:pt x="36" y="6"/>
                    <a:pt x="31" y="0"/>
                    <a:pt x="26" y="0"/>
                  </a:cubicBezTo>
                  <a:cubicBezTo>
                    <a:pt x="10" y="0"/>
                    <a:pt x="10" y="0"/>
                    <a:pt x="10" y="0"/>
                  </a:cubicBezTo>
                  <a:cubicBezTo>
                    <a:pt x="5" y="0"/>
                    <a:pt x="0" y="6"/>
                    <a:pt x="0" y="12"/>
                  </a:cubicBezTo>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7" name="Freeform 74"/>
            <p:cNvSpPr/>
            <p:nvPr/>
          </p:nvSpPr>
          <p:spPr bwMode="auto">
            <a:xfrm>
              <a:off x="5836707" y="5582824"/>
              <a:ext cx="235810" cy="157841"/>
            </a:xfrm>
            <a:custGeom>
              <a:gdLst>
                <a:gd fmla="*/ 1 w 36" name="T0"/>
                <a:gd fmla="*/ 12 h 24" name="T1"/>
                <a:gd fmla="*/ 6 w 36" name="T2"/>
                <a:gd fmla="*/ 24 h 24" name="T3"/>
                <a:gd fmla="*/ 30 w 36" name="T4"/>
                <a:gd fmla="*/ 24 h 24" name="T5"/>
                <a:gd fmla="*/ 36 w 36" name="T6"/>
                <a:gd fmla="*/ 12 h 24" name="T7"/>
                <a:gd fmla="*/ 26 w 36" name="T8"/>
                <a:gd fmla="*/ 0 h 24" name="T9"/>
                <a:gd fmla="*/ 10 w 36" name="T10"/>
                <a:gd fmla="*/ 0 h 24" name="T11"/>
                <a:gd fmla="*/ 1 w 36" name="T12"/>
                <a:gd fmla="*/ 12 h 24" name="T13"/>
              </a:gdLst>
              <a:cxnLst>
                <a:cxn ang="0">
                  <a:pos x="T0" y="T1"/>
                </a:cxn>
                <a:cxn ang="0">
                  <a:pos x="T2" y="T3"/>
                </a:cxn>
                <a:cxn ang="0">
                  <a:pos x="T4" y="T5"/>
                </a:cxn>
                <a:cxn ang="0">
                  <a:pos x="T6" y="T7"/>
                </a:cxn>
                <a:cxn ang="0">
                  <a:pos x="T8" y="T9"/>
                </a:cxn>
                <a:cxn ang="0">
                  <a:pos x="T10" y="T11"/>
                </a:cxn>
                <a:cxn ang="0">
                  <a:pos x="T12" y="T13"/>
                </a:cxn>
              </a:cxnLst>
              <a:rect b="b" l="0" r="r" t="0"/>
              <a:pathLst>
                <a:path h="24" w="36">
                  <a:moveTo>
                    <a:pt x="1" y="12"/>
                  </a:moveTo>
                  <a:cubicBezTo>
                    <a:pt x="1" y="19"/>
                    <a:pt x="0" y="24"/>
                    <a:pt x="6" y="24"/>
                  </a:cubicBezTo>
                  <a:cubicBezTo>
                    <a:pt x="30" y="24"/>
                    <a:pt x="30" y="24"/>
                    <a:pt x="30" y="24"/>
                  </a:cubicBezTo>
                  <a:cubicBezTo>
                    <a:pt x="36" y="24"/>
                    <a:pt x="36" y="19"/>
                    <a:pt x="36" y="12"/>
                  </a:cubicBezTo>
                  <a:cubicBezTo>
                    <a:pt x="36" y="6"/>
                    <a:pt x="31" y="0"/>
                    <a:pt x="26" y="0"/>
                  </a:cubicBezTo>
                  <a:cubicBezTo>
                    <a:pt x="10" y="0"/>
                    <a:pt x="10" y="0"/>
                    <a:pt x="10" y="0"/>
                  </a:cubicBezTo>
                  <a:cubicBezTo>
                    <a:pt x="5" y="0"/>
                    <a:pt x="1" y="6"/>
                    <a:pt x="1" y="12"/>
                  </a:cubicBezTo>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 name="Freeform 75"/>
            <p:cNvSpPr/>
            <p:nvPr/>
          </p:nvSpPr>
          <p:spPr bwMode="auto">
            <a:xfrm>
              <a:off x="5323250" y="3393975"/>
              <a:ext cx="401256" cy="1245609"/>
            </a:xfrm>
            <a:custGeom>
              <a:gdLst>
                <a:gd fmla="*/ 44 w 61" name="T0"/>
                <a:gd fmla="*/ 0 h 189" name="T1"/>
                <a:gd fmla="*/ 54 w 61" name="T2"/>
                <a:gd fmla="*/ 189 h 189" name="T3"/>
                <a:gd fmla="*/ 12 w 61" name="T4"/>
                <a:gd fmla="*/ 189 h 189" name="T5"/>
                <a:gd fmla="*/ 14 w 61" name="T6"/>
                <a:gd fmla="*/ 58 h 189" name="T7"/>
                <a:gd fmla="*/ 0 w 61" name="T8"/>
                <a:gd fmla="*/ 28 h 189" name="T9"/>
                <a:gd fmla="*/ 44 w 61" name="T10"/>
                <a:gd fmla="*/ 0 h 189" name="T11"/>
              </a:gdLst>
              <a:cxnLst>
                <a:cxn ang="0">
                  <a:pos x="T0" y="T1"/>
                </a:cxn>
                <a:cxn ang="0">
                  <a:pos x="T2" y="T3"/>
                </a:cxn>
                <a:cxn ang="0">
                  <a:pos x="T4" y="T5"/>
                </a:cxn>
                <a:cxn ang="0">
                  <a:pos x="T6" y="T7"/>
                </a:cxn>
                <a:cxn ang="0">
                  <a:pos x="T8" y="T9"/>
                </a:cxn>
                <a:cxn ang="0">
                  <a:pos x="T10" y="T11"/>
                </a:cxn>
              </a:cxnLst>
              <a:rect b="b" l="0" r="r" t="0"/>
              <a:pathLst>
                <a:path h="189" w="61">
                  <a:moveTo>
                    <a:pt x="44" y="0"/>
                  </a:moveTo>
                  <a:cubicBezTo>
                    <a:pt x="44" y="0"/>
                    <a:pt x="61" y="98"/>
                    <a:pt x="54" y="189"/>
                  </a:cubicBezTo>
                  <a:cubicBezTo>
                    <a:pt x="12" y="189"/>
                    <a:pt x="12" y="189"/>
                    <a:pt x="12" y="189"/>
                  </a:cubicBezTo>
                  <a:cubicBezTo>
                    <a:pt x="14" y="58"/>
                    <a:pt x="14" y="58"/>
                    <a:pt x="14" y="58"/>
                  </a:cubicBezTo>
                  <a:cubicBezTo>
                    <a:pt x="0" y="28"/>
                    <a:pt x="0" y="28"/>
                    <a:pt x="0" y="28"/>
                  </a:cubicBezTo>
                  <a:cubicBezTo>
                    <a:pt x="0" y="28"/>
                    <a:pt x="9" y="6"/>
                    <a:pt x="44" y="0"/>
                  </a:cubicBezTo>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9" name="Freeform 76"/>
            <p:cNvSpPr/>
            <p:nvPr/>
          </p:nvSpPr>
          <p:spPr bwMode="auto">
            <a:xfrm>
              <a:off x="5842411" y="3393975"/>
              <a:ext cx="408863" cy="1245609"/>
            </a:xfrm>
            <a:custGeom>
              <a:gdLst>
                <a:gd fmla="*/ 17 w 62" name="T0"/>
                <a:gd fmla="*/ 0 h 189" name="T1"/>
                <a:gd fmla="*/ 7 w 62" name="T2"/>
                <a:gd fmla="*/ 188 h 189" name="T3"/>
                <a:gd fmla="*/ 46 w 62" name="T4"/>
                <a:gd fmla="*/ 189 h 189" name="T5"/>
                <a:gd fmla="*/ 48 w 62" name="T6"/>
                <a:gd fmla="*/ 58 h 189" name="T7"/>
                <a:gd fmla="*/ 62 w 62" name="T8"/>
                <a:gd fmla="*/ 28 h 189" name="T9"/>
                <a:gd fmla="*/ 17 w 62" name="T10"/>
                <a:gd fmla="*/ 0 h 189" name="T11"/>
              </a:gdLst>
              <a:cxnLst>
                <a:cxn ang="0">
                  <a:pos x="T0" y="T1"/>
                </a:cxn>
                <a:cxn ang="0">
                  <a:pos x="T2" y="T3"/>
                </a:cxn>
                <a:cxn ang="0">
                  <a:pos x="T4" y="T5"/>
                </a:cxn>
                <a:cxn ang="0">
                  <a:pos x="T6" y="T7"/>
                </a:cxn>
                <a:cxn ang="0">
                  <a:pos x="T8" y="T9"/>
                </a:cxn>
                <a:cxn ang="0">
                  <a:pos x="T10" y="T11"/>
                </a:cxn>
              </a:cxnLst>
              <a:rect b="b" l="0" r="r" t="0"/>
              <a:pathLst>
                <a:path h="189" w="62">
                  <a:moveTo>
                    <a:pt x="17" y="0"/>
                  </a:moveTo>
                  <a:cubicBezTo>
                    <a:pt x="17" y="0"/>
                    <a:pt x="0" y="97"/>
                    <a:pt x="7" y="188"/>
                  </a:cubicBezTo>
                  <a:cubicBezTo>
                    <a:pt x="46" y="189"/>
                    <a:pt x="46" y="189"/>
                    <a:pt x="46" y="189"/>
                  </a:cubicBezTo>
                  <a:cubicBezTo>
                    <a:pt x="48" y="58"/>
                    <a:pt x="48" y="58"/>
                    <a:pt x="48" y="58"/>
                  </a:cubicBezTo>
                  <a:cubicBezTo>
                    <a:pt x="62" y="28"/>
                    <a:pt x="62" y="28"/>
                    <a:pt x="62" y="28"/>
                  </a:cubicBezTo>
                  <a:cubicBezTo>
                    <a:pt x="62" y="28"/>
                    <a:pt x="52" y="6"/>
                    <a:pt x="17" y="0"/>
                  </a:cubicBezTo>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2" name="Rectangle 79"/>
            <p:cNvSpPr>
              <a:spLocks noChangeArrowheads="1"/>
            </p:cNvSpPr>
            <p:nvPr/>
          </p:nvSpPr>
          <p:spPr bwMode="auto">
            <a:xfrm>
              <a:off x="5684571" y="4396168"/>
              <a:ext cx="197776" cy="72264"/>
            </a:xfrm>
            <a:prstGeom prst="rect">
              <a:avLst/>
            </a:prstGeom>
            <a:solidFill>
              <a:srgbClr val="231F2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 name="Rectangle 80"/>
            <p:cNvSpPr>
              <a:spLocks noChangeArrowheads="1"/>
            </p:cNvSpPr>
            <p:nvPr/>
          </p:nvSpPr>
          <p:spPr bwMode="auto">
            <a:xfrm>
              <a:off x="5732113" y="4388561"/>
              <a:ext cx="110298" cy="87478"/>
            </a:xfrm>
            <a:prstGeom prst="rect">
              <a:avLst/>
            </a:prstGeom>
            <a:noFill/>
            <a:ln cap="flat" w="4763">
              <a:solidFill>
                <a:srgbClr val="E9D0A6"/>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24" name="Freeform 81"/>
            <p:cNvSpPr/>
            <p:nvPr/>
          </p:nvSpPr>
          <p:spPr bwMode="auto">
            <a:xfrm>
              <a:off x="5422138" y="4230720"/>
              <a:ext cx="230104" cy="309976"/>
            </a:xfrm>
            <a:custGeom>
              <a:gdLst>
                <a:gd fmla="*/ 3 w 35" name="T0"/>
                <a:gd fmla="*/ 0 h 47" name="T1"/>
                <a:gd fmla="*/ 31 w 35" name="T2"/>
                <a:gd fmla="*/ 1 h 47" name="T3"/>
                <a:gd fmla="*/ 17 w 35" name="T4"/>
                <a:gd fmla="*/ 45 h 47" name="T5"/>
                <a:gd fmla="*/ 3 w 35" name="T6"/>
                <a:gd fmla="*/ 0 h 47" name="T7"/>
              </a:gdLst>
              <a:cxnLst>
                <a:cxn ang="0">
                  <a:pos x="T0" y="T1"/>
                </a:cxn>
                <a:cxn ang="0">
                  <a:pos x="T2" y="T3"/>
                </a:cxn>
                <a:cxn ang="0">
                  <a:pos x="T4" y="T5"/>
                </a:cxn>
                <a:cxn ang="0">
                  <a:pos x="T6" y="T7"/>
                </a:cxn>
              </a:cxnLst>
              <a:rect b="b" l="0" r="r" t="0"/>
              <a:pathLst>
                <a:path h="47" w="35">
                  <a:moveTo>
                    <a:pt x="3" y="0"/>
                  </a:moveTo>
                  <a:cubicBezTo>
                    <a:pt x="31" y="1"/>
                    <a:pt x="31" y="1"/>
                    <a:pt x="31" y="1"/>
                  </a:cubicBezTo>
                  <a:cubicBezTo>
                    <a:pt x="31" y="1"/>
                    <a:pt x="35" y="43"/>
                    <a:pt x="17" y="45"/>
                  </a:cubicBezTo>
                  <a:cubicBezTo>
                    <a:pt x="0" y="47"/>
                    <a:pt x="3" y="0"/>
                    <a:pt x="3" y="0"/>
                  </a:cubicBezTo>
                </a:path>
              </a:pathLst>
            </a:custGeom>
            <a:solidFill>
              <a:srgbClr val="75625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 name="Freeform 82"/>
            <p:cNvSpPr/>
            <p:nvPr/>
          </p:nvSpPr>
          <p:spPr bwMode="auto">
            <a:xfrm>
              <a:off x="5922282" y="4230720"/>
              <a:ext cx="230104" cy="309976"/>
            </a:xfrm>
            <a:custGeom>
              <a:gdLst>
                <a:gd fmla="*/ 32 w 35" name="T0"/>
                <a:gd fmla="*/ 0 h 47" name="T1"/>
                <a:gd fmla="*/ 4 w 35" name="T2"/>
                <a:gd fmla="*/ 1 h 47" name="T3"/>
                <a:gd fmla="*/ 18 w 35" name="T4"/>
                <a:gd fmla="*/ 45 h 47" name="T5"/>
                <a:gd fmla="*/ 32 w 35" name="T6"/>
                <a:gd fmla="*/ 0 h 47" name="T7"/>
              </a:gdLst>
              <a:cxnLst>
                <a:cxn ang="0">
                  <a:pos x="T0" y="T1"/>
                </a:cxn>
                <a:cxn ang="0">
                  <a:pos x="T2" y="T3"/>
                </a:cxn>
                <a:cxn ang="0">
                  <a:pos x="T4" y="T5"/>
                </a:cxn>
                <a:cxn ang="0">
                  <a:pos x="T6" y="T7"/>
                </a:cxn>
              </a:cxnLst>
              <a:rect b="b" l="0" r="r" t="0"/>
              <a:pathLst>
                <a:path h="47" w="35">
                  <a:moveTo>
                    <a:pt x="32" y="0"/>
                  </a:moveTo>
                  <a:cubicBezTo>
                    <a:pt x="4" y="1"/>
                    <a:pt x="4" y="1"/>
                    <a:pt x="4" y="1"/>
                  </a:cubicBezTo>
                  <a:cubicBezTo>
                    <a:pt x="4" y="1"/>
                    <a:pt x="0" y="43"/>
                    <a:pt x="18" y="45"/>
                  </a:cubicBezTo>
                  <a:cubicBezTo>
                    <a:pt x="35" y="47"/>
                    <a:pt x="32" y="0"/>
                    <a:pt x="32" y="0"/>
                  </a:cubicBezTo>
                </a:path>
              </a:pathLst>
            </a:custGeom>
            <a:solidFill>
              <a:srgbClr val="75625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 name="Freeform 85"/>
            <p:cNvSpPr/>
            <p:nvPr/>
          </p:nvSpPr>
          <p:spPr bwMode="auto">
            <a:xfrm>
              <a:off x="5625618" y="3348335"/>
              <a:ext cx="144529" cy="224400"/>
            </a:xfrm>
            <a:custGeom>
              <a:gdLst>
                <a:gd fmla="*/ 22 w 22" name="T0"/>
                <a:gd fmla="*/ 15 h 34" name="T1"/>
                <a:gd fmla="*/ 17 w 22" name="T2"/>
                <a:gd fmla="*/ 34 h 34" name="T3"/>
                <a:gd fmla="*/ 1 w 22" name="T4"/>
                <a:gd fmla="*/ 13 h 34" name="T5"/>
                <a:gd fmla="*/ 0 w 22" name="T6"/>
                <a:gd fmla="*/ 8 h 34" name="T7"/>
                <a:gd fmla="*/ 3 w 22" name="T8"/>
                <a:gd fmla="*/ 0 h 34" name="T9"/>
                <a:gd fmla="*/ 22 w 22" name="T10"/>
                <a:gd fmla="*/ 15 h 34" name="T11"/>
              </a:gdLst>
              <a:cxnLst>
                <a:cxn ang="0">
                  <a:pos x="T0" y="T1"/>
                </a:cxn>
                <a:cxn ang="0">
                  <a:pos x="T2" y="T3"/>
                </a:cxn>
                <a:cxn ang="0">
                  <a:pos x="T4" y="T5"/>
                </a:cxn>
                <a:cxn ang="0">
                  <a:pos x="T6" y="T7"/>
                </a:cxn>
                <a:cxn ang="0">
                  <a:pos x="T8" y="T9"/>
                </a:cxn>
                <a:cxn ang="0">
                  <a:pos x="T10" y="T11"/>
                </a:cxn>
              </a:cxnLst>
              <a:rect b="b" l="0" r="r" t="0"/>
              <a:pathLst>
                <a:path h="34" w="22">
                  <a:moveTo>
                    <a:pt x="22" y="15"/>
                  </a:moveTo>
                  <a:cubicBezTo>
                    <a:pt x="17" y="34"/>
                    <a:pt x="17" y="34"/>
                    <a:pt x="17" y="34"/>
                  </a:cubicBezTo>
                  <a:cubicBezTo>
                    <a:pt x="17" y="34"/>
                    <a:pt x="2" y="17"/>
                    <a:pt x="1" y="13"/>
                  </a:cubicBezTo>
                  <a:cubicBezTo>
                    <a:pt x="1" y="10"/>
                    <a:pt x="0" y="8"/>
                    <a:pt x="0" y="8"/>
                  </a:cubicBezTo>
                  <a:cubicBezTo>
                    <a:pt x="3" y="0"/>
                    <a:pt x="3" y="0"/>
                    <a:pt x="3" y="0"/>
                  </a:cubicBezTo>
                  <a:lnTo>
                    <a:pt x="22" y="15"/>
                  </a:lnTo>
                  <a:close/>
                </a:path>
              </a:pathLst>
            </a:custGeom>
            <a:solidFill>
              <a:srgbClr val="C9C9C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 name="Freeform 86"/>
            <p:cNvSpPr/>
            <p:nvPr/>
          </p:nvSpPr>
          <p:spPr bwMode="auto">
            <a:xfrm>
              <a:off x="5804377" y="3348335"/>
              <a:ext cx="136922" cy="224400"/>
            </a:xfrm>
            <a:custGeom>
              <a:gdLst>
                <a:gd fmla="*/ 0 w 21" name="T0"/>
                <a:gd fmla="*/ 15 h 34" name="T1"/>
                <a:gd fmla="*/ 4 w 21" name="T2"/>
                <a:gd fmla="*/ 34 h 34" name="T3"/>
                <a:gd fmla="*/ 20 w 21" name="T4"/>
                <a:gd fmla="*/ 13 h 34" name="T5"/>
                <a:gd fmla="*/ 21 w 21" name="T6"/>
                <a:gd fmla="*/ 8 h 34" name="T7"/>
                <a:gd fmla="*/ 19 w 21" name="T8"/>
                <a:gd fmla="*/ 0 h 34" name="T9"/>
                <a:gd fmla="*/ 0 w 21" name="T10"/>
                <a:gd fmla="*/ 15 h 34" name="T11"/>
              </a:gdLst>
              <a:cxnLst>
                <a:cxn ang="0">
                  <a:pos x="T0" y="T1"/>
                </a:cxn>
                <a:cxn ang="0">
                  <a:pos x="T2" y="T3"/>
                </a:cxn>
                <a:cxn ang="0">
                  <a:pos x="T4" y="T5"/>
                </a:cxn>
                <a:cxn ang="0">
                  <a:pos x="T6" y="T7"/>
                </a:cxn>
                <a:cxn ang="0">
                  <a:pos x="T8" y="T9"/>
                </a:cxn>
                <a:cxn ang="0">
                  <a:pos x="T10" y="T11"/>
                </a:cxn>
              </a:cxnLst>
              <a:rect b="b" l="0" r="r" t="0"/>
              <a:pathLst>
                <a:path h="34" w="21">
                  <a:moveTo>
                    <a:pt x="0" y="15"/>
                  </a:moveTo>
                  <a:cubicBezTo>
                    <a:pt x="4" y="34"/>
                    <a:pt x="4" y="34"/>
                    <a:pt x="4" y="34"/>
                  </a:cubicBezTo>
                  <a:cubicBezTo>
                    <a:pt x="4" y="34"/>
                    <a:pt x="20" y="17"/>
                    <a:pt x="20" y="13"/>
                  </a:cubicBezTo>
                  <a:cubicBezTo>
                    <a:pt x="21" y="10"/>
                    <a:pt x="21" y="8"/>
                    <a:pt x="21" y="8"/>
                  </a:cubicBezTo>
                  <a:cubicBezTo>
                    <a:pt x="19" y="0"/>
                    <a:pt x="19" y="0"/>
                    <a:pt x="19" y="0"/>
                  </a:cubicBezTo>
                  <a:lnTo>
                    <a:pt x="0" y="15"/>
                  </a:lnTo>
                  <a:close/>
                </a:path>
              </a:pathLst>
            </a:custGeom>
            <a:solidFill>
              <a:srgbClr val="C9C9C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0" name="Freeform 87"/>
            <p:cNvSpPr/>
            <p:nvPr/>
          </p:nvSpPr>
          <p:spPr bwMode="auto">
            <a:xfrm>
              <a:off x="5756836" y="3447223"/>
              <a:ext cx="13311" cy="64658"/>
            </a:xfrm>
            <a:custGeom>
              <a:gdLst>
                <a:gd fmla="*/ 2 w 2" name="T0"/>
                <a:gd fmla="*/ 0 h 10" name="T1"/>
                <a:gd fmla="*/ 2 w 2" name="T2"/>
                <a:gd fmla="*/ 10 h 10" name="T3"/>
                <a:gd fmla="*/ 0 w 2" name="T4"/>
                <a:gd fmla="*/ 10 h 10" name="T5"/>
                <a:gd fmla="*/ 2 w 2" name="T6"/>
                <a:gd fmla="*/ 0 h 10" name="T7"/>
              </a:gdLst>
              <a:cxnLst>
                <a:cxn ang="0">
                  <a:pos x="T0" y="T1"/>
                </a:cxn>
                <a:cxn ang="0">
                  <a:pos x="T2" y="T3"/>
                </a:cxn>
                <a:cxn ang="0">
                  <a:pos x="T4" y="T5"/>
                </a:cxn>
                <a:cxn ang="0">
                  <a:pos x="T6" y="T7"/>
                </a:cxn>
              </a:cxnLst>
              <a:rect b="b" l="0" r="r" t="0"/>
              <a:pathLst>
                <a:path h="10" w="2">
                  <a:moveTo>
                    <a:pt x="2" y="0"/>
                  </a:moveTo>
                  <a:cubicBezTo>
                    <a:pt x="2" y="10"/>
                    <a:pt x="2" y="10"/>
                    <a:pt x="2" y="10"/>
                  </a:cubicBezTo>
                  <a:cubicBezTo>
                    <a:pt x="0" y="10"/>
                    <a:pt x="0" y="10"/>
                    <a:pt x="0" y="10"/>
                  </a:cubicBezTo>
                  <a:cubicBezTo>
                    <a:pt x="0" y="10"/>
                    <a:pt x="1" y="4"/>
                    <a:pt x="2" y="0"/>
                  </a:cubicBezTo>
                </a:path>
              </a:pathLst>
            </a:custGeom>
            <a:solidFill>
              <a:srgbClr val="D4D4D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1" name="Freeform 88"/>
            <p:cNvSpPr/>
            <p:nvPr/>
          </p:nvSpPr>
          <p:spPr bwMode="auto">
            <a:xfrm>
              <a:off x="5804377" y="3447223"/>
              <a:ext cx="13311" cy="64658"/>
            </a:xfrm>
            <a:custGeom>
              <a:gdLst>
                <a:gd fmla="*/ 0 w 2" name="T0"/>
                <a:gd fmla="*/ 0 h 10" name="T1"/>
                <a:gd fmla="*/ 0 w 2" name="T2"/>
                <a:gd fmla="*/ 10 h 10" name="T3"/>
                <a:gd fmla="*/ 2 w 2" name="T4"/>
                <a:gd fmla="*/ 10 h 10" name="T5"/>
                <a:gd fmla="*/ 0 w 2" name="T6"/>
                <a:gd fmla="*/ 0 h 10" name="T7"/>
              </a:gdLst>
              <a:cxnLst>
                <a:cxn ang="0">
                  <a:pos x="T0" y="T1"/>
                </a:cxn>
                <a:cxn ang="0">
                  <a:pos x="T2" y="T3"/>
                </a:cxn>
                <a:cxn ang="0">
                  <a:pos x="T4" y="T5"/>
                </a:cxn>
                <a:cxn ang="0">
                  <a:pos x="T6" y="T7"/>
                </a:cxn>
              </a:cxnLst>
              <a:rect b="b" l="0" r="r" t="0"/>
              <a:pathLst>
                <a:path h="10" w="2">
                  <a:moveTo>
                    <a:pt x="0" y="0"/>
                  </a:moveTo>
                  <a:cubicBezTo>
                    <a:pt x="0" y="10"/>
                    <a:pt x="0" y="10"/>
                    <a:pt x="0" y="10"/>
                  </a:cubicBezTo>
                  <a:cubicBezTo>
                    <a:pt x="2" y="10"/>
                    <a:pt x="2" y="10"/>
                    <a:pt x="2" y="10"/>
                  </a:cubicBezTo>
                  <a:cubicBezTo>
                    <a:pt x="2" y="10"/>
                    <a:pt x="1" y="4"/>
                    <a:pt x="0" y="0"/>
                  </a:cubicBezTo>
                </a:path>
              </a:pathLst>
            </a:custGeom>
            <a:solidFill>
              <a:srgbClr val="D4D4D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2" name="Freeform 89"/>
            <p:cNvSpPr/>
            <p:nvPr/>
          </p:nvSpPr>
          <p:spPr bwMode="auto">
            <a:xfrm>
              <a:off x="5751130" y="3466239"/>
              <a:ext cx="72264" cy="106495"/>
            </a:xfrm>
            <a:custGeom>
              <a:gdLst>
                <a:gd fmla="*/ 7 w 38" name="T0"/>
                <a:gd fmla="*/ 0 h 56" name="T1"/>
                <a:gd fmla="*/ 28 w 38" name="T2"/>
                <a:gd fmla="*/ 0 h 56" name="T3"/>
                <a:gd fmla="*/ 38 w 38" name="T4"/>
                <a:gd fmla="*/ 35 h 56" name="T5"/>
                <a:gd fmla="*/ 28 w 38" name="T6"/>
                <a:gd fmla="*/ 56 h 56" name="T7"/>
                <a:gd fmla="*/ 7 w 38" name="T8"/>
                <a:gd fmla="*/ 56 h 56" name="T9"/>
                <a:gd fmla="*/ 0 w 38" name="T10"/>
                <a:gd fmla="*/ 31 h 56" name="T11"/>
                <a:gd fmla="*/ 7 w 38" name="T12"/>
                <a:gd fmla="*/ 0 h 56" name="T13"/>
              </a:gdLst>
              <a:cxnLst>
                <a:cxn ang="0">
                  <a:pos x="T0" y="T1"/>
                </a:cxn>
                <a:cxn ang="0">
                  <a:pos x="T2" y="T3"/>
                </a:cxn>
                <a:cxn ang="0">
                  <a:pos x="T4" y="T5"/>
                </a:cxn>
                <a:cxn ang="0">
                  <a:pos x="T6" y="T7"/>
                </a:cxn>
                <a:cxn ang="0">
                  <a:pos x="T8" y="T9"/>
                </a:cxn>
                <a:cxn ang="0">
                  <a:pos x="T10" y="T11"/>
                </a:cxn>
                <a:cxn ang="0">
                  <a:pos x="T12" y="T13"/>
                </a:cxn>
              </a:cxnLst>
              <a:rect b="b" l="0" r="r" t="0"/>
              <a:pathLst>
                <a:path h="56" w="38">
                  <a:moveTo>
                    <a:pt x="7" y="0"/>
                  </a:moveTo>
                  <a:lnTo>
                    <a:pt x="28" y="0"/>
                  </a:lnTo>
                  <a:lnTo>
                    <a:pt x="38" y="35"/>
                  </a:lnTo>
                  <a:lnTo>
                    <a:pt x="28" y="56"/>
                  </a:lnTo>
                  <a:lnTo>
                    <a:pt x="7" y="56"/>
                  </a:lnTo>
                  <a:lnTo>
                    <a:pt x="0" y="31"/>
                  </a:lnTo>
                  <a:lnTo>
                    <a:pt x="7" y="0"/>
                  </a:ln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3" name="Freeform 90"/>
            <p:cNvSpPr/>
            <p:nvPr/>
          </p:nvSpPr>
          <p:spPr bwMode="auto">
            <a:xfrm>
              <a:off x="5697883" y="3572734"/>
              <a:ext cx="171152" cy="631362"/>
            </a:xfrm>
            <a:custGeom>
              <a:gdLst>
                <a:gd fmla="*/ 45 w 90" name="T0"/>
                <a:gd fmla="*/ 332 h 332" name="T1"/>
                <a:gd fmla="*/ 0 w 90" name="T2"/>
                <a:gd fmla="*/ 273 h 332" name="T3"/>
                <a:gd fmla="*/ 35 w 90" name="T4"/>
                <a:gd fmla="*/ 0 h 332" name="T5"/>
                <a:gd fmla="*/ 56 w 90" name="T6"/>
                <a:gd fmla="*/ 0 h 332" name="T7"/>
                <a:gd fmla="*/ 90 w 90" name="T8"/>
                <a:gd fmla="*/ 277 h 332" name="T9"/>
                <a:gd fmla="*/ 45 w 90" name="T10"/>
                <a:gd fmla="*/ 332 h 332" name="T11"/>
              </a:gdLst>
              <a:cxnLst>
                <a:cxn ang="0">
                  <a:pos x="T0" y="T1"/>
                </a:cxn>
                <a:cxn ang="0">
                  <a:pos x="T2" y="T3"/>
                </a:cxn>
                <a:cxn ang="0">
                  <a:pos x="T4" y="T5"/>
                </a:cxn>
                <a:cxn ang="0">
                  <a:pos x="T6" y="T7"/>
                </a:cxn>
                <a:cxn ang="0">
                  <a:pos x="T8" y="T9"/>
                </a:cxn>
                <a:cxn ang="0">
                  <a:pos x="T10" y="T11"/>
                </a:cxn>
              </a:cxnLst>
              <a:rect b="b" l="0" r="r" t="0"/>
              <a:pathLst>
                <a:path h="332" w="90">
                  <a:moveTo>
                    <a:pt x="45" y="332"/>
                  </a:moveTo>
                  <a:lnTo>
                    <a:pt x="0" y="273"/>
                  </a:lnTo>
                  <a:lnTo>
                    <a:pt x="35" y="0"/>
                  </a:lnTo>
                  <a:lnTo>
                    <a:pt x="56" y="0"/>
                  </a:lnTo>
                  <a:lnTo>
                    <a:pt x="90" y="277"/>
                  </a:lnTo>
                  <a:lnTo>
                    <a:pt x="45" y="332"/>
                  </a:lnTo>
                  <a:close/>
                </a:path>
              </a:pathLst>
            </a:custGeom>
            <a:solidFill>
              <a:schemeClr val="accent2"/>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4" name="Line 91"/>
            <p:cNvSpPr>
              <a:spLocks noChangeShapeType="1"/>
            </p:cNvSpPr>
            <p:nvPr/>
          </p:nvSpPr>
          <p:spPr bwMode="auto">
            <a:xfrm flipH="1">
              <a:off x="5285216" y="4896312"/>
              <a:ext cx="51345" cy="844351"/>
            </a:xfrm>
            <a:prstGeom prst="line">
              <a:avLst/>
            </a:prstGeom>
            <a:noFill/>
            <a:ln cap="flat" w="11113">
              <a:solidFill>
                <a:srgbClr val="231F20"/>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35" name="Line 92"/>
            <p:cNvSpPr>
              <a:spLocks noChangeShapeType="1"/>
            </p:cNvSpPr>
            <p:nvPr/>
          </p:nvSpPr>
          <p:spPr bwMode="auto">
            <a:xfrm>
              <a:off x="6217045" y="4896312"/>
              <a:ext cx="53247" cy="844351"/>
            </a:xfrm>
            <a:prstGeom prst="line">
              <a:avLst/>
            </a:prstGeom>
            <a:noFill/>
            <a:ln cap="flat" w="11113">
              <a:solidFill>
                <a:srgbClr val="231F20"/>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38" name="Freeform 95"/>
            <p:cNvSpPr/>
            <p:nvPr/>
          </p:nvSpPr>
          <p:spPr bwMode="auto">
            <a:xfrm>
              <a:off x="5001863" y="3487159"/>
              <a:ext cx="473521" cy="791104"/>
            </a:xfrm>
            <a:custGeom>
              <a:gdLst>
                <a:gd fmla="*/ 48 w 72" name="T0"/>
                <a:gd fmla="*/ 14 h 120" name="T1"/>
                <a:gd fmla="*/ 21 w 72" name="T2"/>
                <a:gd fmla="*/ 109 h 120" name="T3"/>
                <a:gd fmla="*/ 70 w 72" name="T4"/>
                <a:gd fmla="*/ 104 h 120" name="T5"/>
                <a:gd fmla="*/ 72 w 72" name="T6"/>
                <a:gd fmla="*/ 83 h 120" name="T7"/>
                <a:gd fmla="*/ 50 w 72" name="T8"/>
                <a:gd fmla="*/ 80 h 120" name="T9"/>
                <a:gd fmla="*/ 62 w 72" name="T10"/>
                <a:gd fmla="*/ 58 h 120" name="T11"/>
                <a:gd fmla="*/ 48 w 72" name="T12"/>
                <a:gd fmla="*/ 14 h 120" name="T13"/>
              </a:gdLst>
              <a:cxnLst>
                <a:cxn ang="0">
                  <a:pos x="T0" y="T1"/>
                </a:cxn>
                <a:cxn ang="0">
                  <a:pos x="T2" y="T3"/>
                </a:cxn>
                <a:cxn ang="0">
                  <a:pos x="T4" y="T5"/>
                </a:cxn>
                <a:cxn ang="0">
                  <a:pos x="T6" y="T7"/>
                </a:cxn>
                <a:cxn ang="0">
                  <a:pos x="T8" y="T9"/>
                </a:cxn>
                <a:cxn ang="0">
                  <a:pos x="T10" y="T11"/>
                </a:cxn>
                <a:cxn ang="0">
                  <a:pos x="T12" y="T13"/>
                </a:cxn>
              </a:cxnLst>
              <a:rect b="b" l="0" r="r" t="0"/>
              <a:pathLst>
                <a:path h="120" w="72">
                  <a:moveTo>
                    <a:pt x="48" y="14"/>
                  </a:moveTo>
                  <a:cubicBezTo>
                    <a:pt x="48" y="14"/>
                    <a:pt x="0" y="99"/>
                    <a:pt x="21" y="109"/>
                  </a:cubicBezTo>
                  <a:cubicBezTo>
                    <a:pt x="43" y="120"/>
                    <a:pt x="70" y="104"/>
                    <a:pt x="70" y="104"/>
                  </a:cubicBezTo>
                  <a:cubicBezTo>
                    <a:pt x="72" y="83"/>
                    <a:pt x="72" y="83"/>
                    <a:pt x="72" y="83"/>
                  </a:cubicBezTo>
                  <a:cubicBezTo>
                    <a:pt x="50" y="80"/>
                    <a:pt x="50" y="80"/>
                    <a:pt x="50" y="80"/>
                  </a:cubicBezTo>
                  <a:cubicBezTo>
                    <a:pt x="62" y="58"/>
                    <a:pt x="62" y="58"/>
                    <a:pt x="62" y="58"/>
                  </a:cubicBezTo>
                  <a:cubicBezTo>
                    <a:pt x="62" y="58"/>
                    <a:pt x="65" y="0"/>
                    <a:pt x="48" y="14"/>
                  </a:cubicBezTo>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9" name="Freeform 96"/>
            <p:cNvSpPr/>
            <p:nvPr/>
          </p:nvSpPr>
          <p:spPr bwMode="auto">
            <a:xfrm>
              <a:off x="6131469" y="3578440"/>
              <a:ext cx="323288" cy="692216"/>
            </a:xfrm>
            <a:custGeom>
              <a:gdLst>
                <a:gd fmla="*/ 17 w 49" name="T0"/>
                <a:gd fmla="*/ 0 h 105" name="T1"/>
                <a:gd fmla="*/ 32 w 49" name="T2"/>
                <a:gd fmla="*/ 92 h 105" name="T3"/>
                <a:gd fmla="*/ 9 w 49" name="T4"/>
                <a:gd fmla="*/ 89 h 105" name="T5"/>
                <a:gd fmla="*/ 0 w 49" name="T6"/>
                <a:gd fmla="*/ 29 h 105" name="T7"/>
                <a:gd fmla="*/ 17 w 49" name="T8"/>
                <a:gd fmla="*/ 0 h 105" name="T9"/>
              </a:gdLst>
              <a:cxnLst>
                <a:cxn ang="0">
                  <a:pos x="T0" y="T1"/>
                </a:cxn>
                <a:cxn ang="0">
                  <a:pos x="T2" y="T3"/>
                </a:cxn>
                <a:cxn ang="0">
                  <a:pos x="T4" y="T5"/>
                </a:cxn>
                <a:cxn ang="0">
                  <a:pos x="T6" y="T7"/>
                </a:cxn>
                <a:cxn ang="0">
                  <a:pos x="T8" y="T9"/>
                </a:cxn>
              </a:cxnLst>
              <a:rect b="b" l="0" r="r" t="0"/>
              <a:pathLst>
                <a:path h="105" w="49">
                  <a:moveTo>
                    <a:pt x="17" y="0"/>
                  </a:moveTo>
                  <a:cubicBezTo>
                    <a:pt x="17" y="0"/>
                    <a:pt x="49" y="74"/>
                    <a:pt x="32" y="92"/>
                  </a:cubicBezTo>
                  <a:cubicBezTo>
                    <a:pt x="20" y="105"/>
                    <a:pt x="9" y="89"/>
                    <a:pt x="9" y="89"/>
                  </a:cubicBezTo>
                  <a:cubicBezTo>
                    <a:pt x="0" y="29"/>
                    <a:pt x="0" y="29"/>
                    <a:pt x="0" y="29"/>
                  </a:cubicBezTo>
                  <a:lnTo>
                    <a:pt x="17" y="0"/>
                  </a:ln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0" name="Freeform 97"/>
            <p:cNvSpPr/>
            <p:nvPr/>
          </p:nvSpPr>
          <p:spPr bwMode="auto">
            <a:xfrm>
              <a:off x="5579978" y="3821855"/>
              <a:ext cx="610443" cy="433585"/>
            </a:xfrm>
            <a:custGeom>
              <a:gdLst>
                <a:gd fmla="*/ 93 w 93" name="T0"/>
                <a:gd fmla="*/ 54 h 61" name="T1"/>
                <a:gd fmla="*/ 87 w 93" name="T2"/>
                <a:gd fmla="*/ 61 h 61" name="T3"/>
                <a:gd fmla="*/ 7 w 93" name="T4"/>
                <a:gd fmla="*/ 61 h 61" name="T5"/>
                <a:gd fmla="*/ 0 w 93" name="T6"/>
                <a:gd fmla="*/ 54 h 61" name="T7"/>
                <a:gd fmla="*/ 0 w 93" name="T8"/>
                <a:gd fmla="*/ 7 h 61" name="T9"/>
                <a:gd fmla="*/ 7 w 93" name="T10"/>
                <a:gd fmla="*/ 0 h 61" name="T11"/>
                <a:gd fmla="*/ 87 w 93" name="T12"/>
                <a:gd fmla="*/ 0 h 61" name="T13"/>
                <a:gd fmla="*/ 93 w 93" name="T14"/>
                <a:gd fmla="*/ 7 h 61" name="T15"/>
                <a:gd fmla="*/ 93 w 93" name="T16"/>
                <a:gd fmla="*/ 54 h 6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1" w="93">
                  <a:moveTo>
                    <a:pt x="93" y="54"/>
                  </a:moveTo>
                  <a:cubicBezTo>
                    <a:pt x="93" y="58"/>
                    <a:pt x="90" y="61"/>
                    <a:pt x="87" y="61"/>
                  </a:cubicBezTo>
                  <a:cubicBezTo>
                    <a:pt x="7" y="61"/>
                    <a:pt x="7" y="61"/>
                    <a:pt x="7" y="61"/>
                  </a:cubicBezTo>
                  <a:cubicBezTo>
                    <a:pt x="3" y="61"/>
                    <a:pt x="0" y="58"/>
                    <a:pt x="0" y="54"/>
                  </a:cubicBezTo>
                  <a:cubicBezTo>
                    <a:pt x="0" y="7"/>
                    <a:pt x="0" y="7"/>
                    <a:pt x="0" y="7"/>
                  </a:cubicBezTo>
                  <a:cubicBezTo>
                    <a:pt x="0" y="3"/>
                    <a:pt x="3" y="0"/>
                    <a:pt x="7" y="0"/>
                  </a:cubicBezTo>
                  <a:cubicBezTo>
                    <a:pt x="87" y="0"/>
                    <a:pt x="87" y="0"/>
                    <a:pt x="87" y="0"/>
                  </a:cubicBezTo>
                  <a:cubicBezTo>
                    <a:pt x="90" y="0"/>
                    <a:pt x="93" y="3"/>
                    <a:pt x="93" y="7"/>
                  </a:cubicBezTo>
                  <a:lnTo>
                    <a:pt x="93" y="54"/>
                  </a:ln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1" name="Freeform 98"/>
            <p:cNvSpPr/>
            <p:nvPr/>
          </p:nvSpPr>
          <p:spPr bwMode="auto">
            <a:xfrm>
              <a:off x="5462073" y="4013927"/>
              <a:ext cx="249121" cy="157841"/>
            </a:xfrm>
            <a:custGeom>
              <a:gdLst>
                <a:gd fmla="*/ 1 w 38" name="T0"/>
                <a:gd fmla="*/ 7 h 24" name="T1"/>
                <a:gd fmla="*/ 22 w 38" name="T2"/>
                <a:gd fmla="*/ 2 h 24" name="T3"/>
                <a:gd fmla="*/ 23 w 38" name="T4"/>
                <a:gd fmla="*/ 2 h 24" name="T5"/>
                <a:gd fmla="*/ 37 w 38" name="T6"/>
                <a:gd fmla="*/ 5 h 24" name="T7"/>
                <a:gd fmla="*/ 24 w 38" name="T8"/>
                <a:gd fmla="*/ 8 h 24" name="T9"/>
                <a:gd fmla="*/ 37 w 38" name="T10"/>
                <a:gd fmla="*/ 10 h 24" name="T11"/>
                <a:gd fmla="*/ 22 w 38" name="T12"/>
                <a:gd fmla="*/ 14 h 24" name="T13"/>
                <a:gd fmla="*/ 37 w 38" name="T14"/>
                <a:gd fmla="*/ 15 h 24" name="T15"/>
                <a:gd fmla="*/ 23 w 38" name="T16"/>
                <a:gd fmla="*/ 18 h 24" name="T17"/>
                <a:gd fmla="*/ 28 w 38" name="T18"/>
                <a:gd fmla="*/ 21 h 24" name="T19"/>
                <a:gd fmla="*/ 14 w 38" name="T20"/>
                <a:gd fmla="*/ 23 h 24" name="T21"/>
                <a:gd fmla="*/ 0 w 38" name="T22"/>
                <a:gd fmla="*/ 22 h 24" name="T23"/>
                <a:gd fmla="*/ 1 w 38" name="T24"/>
                <a:gd fmla="*/ 7 h 2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 w="38">
                  <a:moveTo>
                    <a:pt x="1" y="7"/>
                  </a:moveTo>
                  <a:cubicBezTo>
                    <a:pt x="1" y="7"/>
                    <a:pt x="13" y="0"/>
                    <a:pt x="22" y="2"/>
                  </a:cubicBezTo>
                  <a:cubicBezTo>
                    <a:pt x="30" y="3"/>
                    <a:pt x="23" y="2"/>
                    <a:pt x="23" y="2"/>
                  </a:cubicBezTo>
                  <a:cubicBezTo>
                    <a:pt x="23" y="2"/>
                    <a:pt x="38" y="1"/>
                    <a:pt x="37" y="5"/>
                  </a:cubicBezTo>
                  <a:cubicBezTo>
                    <a:pt x="37" y="9"/>
                    <a:pt x="24" y="8"/>
                    <a:pt x="24" y="8"/>
                  </a:cubicBezTo>
                  <a:cubicBezTo>
                    <a:pt x="24" y="8"/>
                    <a:pt x="37" y="6"/>
                    <a:pt x="37" y="10"/>
                  </a:cubicBezTo>
                  <a:cubicBezTo>
                    <a:pt x="37" y="13"/>
                    <a:pt x="22" y="14"/>
                    <a:pt x="22" y="14"/>
                  </a:cubicBezTo>
                  <a:cubicBezTo>
                    <a:pt x="22" y="14"/>
                    <a:pt x="37" y="11"/>
                    <a:pt x="37" y="15"/>
                  </a:cubicBezTo>
                  <a:cubicBezTo>
                    <a:pt x="37" y="19"/>
                    <a:pt x="23" y="18"/>
                    <a:pt x="23" y="18"/>
                  </a:cubicBezTo>
                  <a:cubicBezTo>
                    <a:pt x="23" y="18"/>
                    <a:pt x="29" y="19"/>
                    <a:pt x="28" y="21"/>
                  </a:cubicBezTo>
                  <a:cubicBezTo>
                    <a:pt x="28" y="23"/>
                    <a:pt x="18" y="23"/>
                    <a:pt x="14" y="23"/>
                  </a:cubicBezTo>
                  <a:cubicBezTo>
                    <a:pt x="10" y="24"/>
                    <a:pt x="0" y="22"/>
                    <a:pt x="0" y="22"/>
                  </a:cubicBezTo>
                  <a:lnTo>
                    <a:pt x="1" y="7"/>
                  </a:lnTo>
                  <a:close/>
                </a:path>
              </a:pathLst>
            </a:custGeom>
            <a:solidFill>
              <a:srgbClr val="DF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2" name="Freeform 99"/>
            <p:cNvSpPr/>
            <p:nvPr/>
          </p:nvSpPr>
          <p:spPr bwMode="auto">
            <a:xfrm>
              <a:off x="6045893" y="4013927"/>
              <a:ext cx="197776" cy="157841"/>
            </a:xfrm>
            <a:custGeom>
              <a:gdLst>
                <a:gd fmla="*/ 29 w 30" name="T0"/>
                <a:gd fmla="*/ 10 h 24" name="T1"/>
                <a:gd fmla="*/ 16 w 30" name="T2"/>
                <a:gd fmla="*/ 2 h 24" name="T3"/>
                <a:gd fmla="*/ 15 w 30" name="T4"/>
                <a:gd fmla="*/ 2 h 24" name="T5"/>
                <a:gd fmla="*/ 0 w 30" name="T6"/>
                <a:gd fmla="*/ 5 h 24" name="T7"/>
                <a:gd fmla="*/ 14 w 30" name="T8"/>
                <a:gd fmla="*/ 8 h 24" name="T9"/>
                <a:gd fmla="*/ 0 w 30" name="T10"/>
                <a:gd fmla="*/ 10 h 24" name="T11"/>
                <a:gd fmla="*/ 15 w 30" name="T12"/>
                <a:gd fmla="*/ 14 h 24" name="T13"/>
                <a:gd fmla="*/ 0 w 30" name="T14"/>
                <a:gd fmla="*/ 15 h 24" name="T15"/>
                <a:gd fmla="*/ 14 w 30" name="T16"/>
                <a:gd fmla="*/ 18 h 24" name="T17"/>
                <a:gd fmla="*/ 9 w 30" name="T18"/>
                <a:gd fmla="*/ 21 h 24" name="T19"/>
                <a:gd fmla="*/ 23 w 30" name="T20"/>
                <a:gd fmla="*/ 23 h 24" name="T21"/>
                <a:gd fmla="*/ 29 w 30" name="T22"/>
                <a:gd fmla="*/ 21 h 24" name="T23"/>
                <a:gd fmla="*/ 29 w 30" name="T24"/>
                <a:gd fmla="*/ 10 h 2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 w="30">
                  <a:moveTo>
                    <a:pt x="29" y="10"/>
                  </a:moveTo>
                  <a:cubicBezTo>
                    <a:pt x="28" y="6"/>
                    <a:pt x="24" y="0"/>
                    <a:pt x="16" y="2"/>
                  </a:cubicBezTo>
                  <a:cubicBezTo>
                    <a:pt x="7" y="3"/>
                    <a:pt x="15" y="2"/>
                    <a:pt x="15" y="2"/>
                  </a:cubicBezTo>
                  <a:cubicBezTo>
                    <a:pt x="15" y="2"/>
                    <a:pt x="0" y="1"/>
                    <a:pt x="0" y="5"/>
                  </a:cubicBezTo>
                  <a:cubicBezTo>
                    <a:pt x="1" y="9"/>
                    <a:pt x="14" y="8"/>
                    <a:pt x="14" y="8"/>
                  </a:cubicBezTo>
                  <a:cubicBezTo>
                    <a:pt x="14" y="8"/>
                    <a:pt x="0" y="6"/>
                    <a:pt x="0" y="10"/>
                  </a:cubicBezTo>
                  <a:cubicBezTo>
                    <a:pt x="0" y="13"/>
                    <a:pt x="15" y="14"/>
                    <a:pt x="15" y="14"/>
                  </a:cubicBezTo>
                  <a:cubicBezTo>
                    <a:pt x="15" y="14"/>
                    <a:pt x="1" y="11"/>
                    <a:pt x="0" y="15"/>
                  </a:cubicBezTo>
                  <a:cubicBezTo>
                    <a:pt x="0" y="19"/>
                    <a:pt x="14" y="18"/>
                    <a:pt x="14" y="18"/>
                  </a:cubicBezTo>
                  <a:cubicBezTo>
                    <a:pt x="14" y="18"/>
                    <a:pt x="9" y="19"/>
                    <a:pt x="9" y="21"/>
                  </a:cubicBezTo>
                  <a:cubicBezTo>
                    <a:pt x="10" y="23"/>
                    <a:pt x="20" y="23"/>
                    <a:pt x="23" y="23"/>
                  </a:cubicBezTo>
                  <a:cubicBezTo>
                    <a:pt x="27" y="24"/>
                    <a:pt x="29" y="21"/>
                    <a:pt x="29" y="21"/>
                  </a:cubicBezTo>
                  <a:cubicBezTo>
                    <a:pt x="29" y="21"/>
                    <a:pt x="30" y="15"/>
                    <a:pt x="29" y="10"/>
                  </a:cubicBezTo>
                </a:path>
              </a:pathLst>
            </a:custGeom>
            <a:solidFill>
              <a:srgbClr val="DF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3" name="Freeform 100"/>
            <p:cNvSpPr/>
            <p:nvPr/>
          </p:nvSpPr>
          <p:spPr bwMode="auto">
            <a:xfrm>
              <a:off x="5422138" y="2597167"/>
              <a:ext cx="743561" cy="730250"/>
            </a:xfrm>
            <a:custGeom>
              <a:gdLst>
                <a:gd fmla="*/ 0 w 113" name="T0"/>
                <a:gd fmla="*/ 0 h 111" name="T1"/>
                <a:gd fmla="*/ 0 w 113" name="T2"/>
                <a:gd fmla="*/ 64 h 111" name="T3"/>
                <a:gd fmla="*/ 47 w 113" name="T4"/>
                <a:gd fmla="*/ 110 h 111" name="T5"/>
                <a:gd fmla="*/ 66 w 113" name="T6"/>
                <a:gd fmla="*/ 110 h 111" name="T7"/>
                <a:gd fmla="*/ 112 w 113" name="T8"/>
                <a:gd fmla="*/ 63 h 111" name="T9"/>
                <a:gd fmla="*/ 112 w 113" name="T10"/>
                <a:gd fmla="*/ 0 h 111" name="T11"/>
                <a:gd fmla="*/ 0 w 113" name="T12"/>
                <a:gd fmla="*/ 0 h 111" name="T13"/>
              </a:gdLst>
              <a:cxnLst>
                <a:cxn ang="0">
                  <a:pos x="T0" y="T1"/>
                </a:cxn>
                <a:cxn ang="0">
                  <a:pos x="T2" y="T3"/>
                </a:cxn>
                <a:cxn ang="0">
                  <a:pos x="T4" y="T5"/>
                </a:cxn>
                <a:cxn ang="0">
                  <a:pos x="T6" y="T7"/>
                </a:cxn>
                <a:cxn ang="0">
                  <a:pos x="T8" y="T9"/>
                </a:cxn>
                <a:cxn ang="0">
                  <a:pos x="T10" y="T11"/>
                </a:cxn>
                <a:cxn ang="0">
                  <a:pos x="T12" y="T13"/>
                </a:cxn>
              </a:cxnLst>
              <a:rect b="b" l="0" r="r" t="0"/>
              <a:pathLst>
                <a:path h="110" w="113">
                  <a:moveTo>
                    <a:pt x="0" y="0"/>
                  </a:moveTo>
                  <a:cubicBezTo>
                    <a:pt x="0" y="64"/>
                    <a:pt x="0" y="64"/>
                    <a:pt x="0" y="64"/>
                  </a:cubicBezTo>
                  <a:cubicBezTo>
                    <a:pt x="0" y="90"/>
                    <a:pt x="21" y="111"/>
                    <a:pt x="47" y="110"/>
                  </a:cubicBezTo>
                  <a:cubicBezTo>
                    <a:pt x="66" y="110"/>
                    <a:pt x="66" y="110"/>
                    <a:pt x="66" y="110"/>
                  </a:cubicBezTo>
                  <a:cubicBezTo>
                    <a:pt x="92" y="110"/>
                    <a:pt x="113" y="89"/>
                    <a:pt x="112" y="63"/>
                  </a:cubicBezTo>
                  <a:cubicBezTo>
                    <a:pt x="112" y="0"/>
                    <a:pt x="112" y="0"/>
                    <a:pt x="112" y="0"/>
                  </a:cubicBezTo>
                  <a:lnTo>
                    <a:pt x="0" y="0"/>
                  </a:lnTo>
                  <a:close/>
                </a:path>
              </a:pathLst>
            </a:custGeom>
            <a:solidFill>
              <a:srgbClr val="DF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4" name="Freeform 101"/>
            <p:cNvSpPr/>
            <p:nvPr/>
          </p:nvSpPr>
          <p:spPr bwMode="auto">
            <a:xfrm>
              <a:off x="5357480" y="2905241"/>
              <a:ext cx="110298" cy="197776"/>
            </a:xfrm>
            <a:custGeom>
              <a:gdLst>
                <a:gd fmla="*/ 12 w 17" name="T0"/>
                <a:gd fmla="*/ 6 h 30" name="T1"/>
                <a:gd fmla="*/ 1 w 17" name="T2"/>
                <a:gd fmla="*/ 13 h 30" name="T3"/>
                <a:gd fmla="*/ 13 w 17" name="T4"/>
                <a:gd fmla="*/ 22 h 30" name="T5"/>
                <a:gd fmla="*/ 12 w 17" name="T6"/>
                <a:gd fmla="*/ 6 h 30" name="T7"/>
              </a:gdLst>
              <a:cxnLst>
                <a:cxn ang="0">
                  <a:pos x="T0" y="T1"/>
                </a:cxn>
                <a:cxn ang="0">
                  <a:pos x="T2" y="T3"/>
                </a:cxn>
                <a:cxn ang="0">
                  <a:pos x="T4" y="T5"/>
                </a:cxn>
                <a:cxn ang="0">
                  <a:pos x="T6" y="T7"/>
                </a:cxn>
              </a:cxnLst>
              <a:rect b="b" l="0" r="r" t="0"/>
              <a:pathLst>
                <a:path h="30" w="17">
                  <a:moveTo>
                    <a:pt x="12" y="6"/>
                  </a:moveTo>
                  <a:cubicBezTo>
                    <a:pt x="12" y="6"/>
                    <a:pt x="0" y="0"/>
                    <a:pt x="1" y="13"/>
                  </a:cubicBezTo>
                  <a:cubicBezTo>
                    <a:pt x="2" y="26"/>
                    <a:pt x="10" y="30"/>
                    <a:pt x="13" y="22"/>
                  </a:cubicBezTo>
                  <a:cubicBezTo>
                    <a:pt x="17" y="14"/>
                    <a:pt x="12" y="6"/>
                    <a:pt x="12" y="6"/>
                  </a:cubicBezTo>
                </a:path>
              </a:pathLst>
            </a:custGeom>
            <a:solidFill>
              <a:srgbClr val="DF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5" name="Freeform 102"/>
            <p:cNvSpPr/>
            <p:nvPr/>
          </p:nvSpPr>
          <p:spPr bwMode="auto">
            <a:xfrm>
              <a:off x="6118157" y="2905241"/>
              <a:ext cx="112199" cy="197776"/>
            </a:xfrm>
            <a:custGeom>
              <a:gdLst>
                <a:gd fmla="*/ 5 w 17" name="T0"/>
                <a:gd fmla="*/ 6 h 30" name="T1"/>
                <a:gd fmla="*/ 16 w 17" name="T2"/>
                <a:gd fmla="*/ 13 h 30" name="T3"/>
                <a:gd fmla="*/ 4 w 17" name="T4"/>
                <a:gd fmla="*/ 22 h 30" name="T5"/>
                <a:gd fmla="*/ 5 w 17" name="T6"/>
                <a:gd fmla="*/ 6 h 30" name="T7"/>
              </a:gdLst>
              <a:cxnLst>
                <a:cxn ang="0">
                  <a:pos x="T0" y="T1"/>
                </a:cxn>
                <a:cxn ang="0">
                  <a:pos x="T2" y="T3"/>
                </a:cxn>
                <a:cxn ang="0">
                  <a:pos x="T4" y="T5"/>
                </a:cxn>
                <a:cxn ang="0">
                  <a:pos x="T6" y="T7"/>
                </a:cxn>
              </a:cxnLst>
              <a:rect b="b" l="0" r="r" t="0"/>
              <a:pathLst>
                <a:path h="30" w="17">
                  <a:moveTo>
                    <a:pt x="5" y="6"/>
                  </a:moveTo>
                  <a:cubicBezTo>
                    <a:pt x="5" y="6"/>
                    <a:pt x="17" y="0"/>
                    <a:pt x="16" y="13"/>
                  </a:cubicBezTo>
                  <a:cubicBezTo>
                    <a:pt x="15" y="26"/>
                    <a:pt x="7" y="30"/>
                    <a:pt x="4" y="22"/>
                  </a:cubicBezTo>
                  <a:cubicBezTo>
                    <a:pt x="0" y="14"/>
                    <a:pt x="5" y="6"/>
                    <a:pt x="5" y="6"/>
                  </a:cubicBezTo>
                </a:path>
              </a:pathLst>
            </a:custGeom>
            <a:solidFill>
              <a:srgbClr val="DF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6" name="Freeform 103"/>
            <p:cNvSpPr/>
            <p:nvPr/>
          </p:nvSpPr>
          <p:spPr bwMode="auto">
            <a:xfrm>
              <a:off x="5336561" y="2424112"/>
              <a:ext cx="914713" cy="614247"/>
            </a:xfrm>
            <a:custGeom>
              <a:gdLst>
                <a:gd fmla="*/ 33 w 139" name="T0"/>
                <a:gd fmla="*/ 60 h 93" name="T1"/>
                <a:gd fmla="*/ 71 w 139" name="T2"/>
                <a:gd fmla="*/ 84 h 93" name="T3"/>
                <a:gd fmla="*/ 78 w 139" name="T4"/>
                <a:gd fmla="*/ 80 h 93" name="T5"/>
                <a:gd fmla="*/ 120 w 139" name="T6"/>
                <a:gd fmla="*/ 66 h 93" name="T7"/>
                <a:gd fmla="*/ 120 w 139" name="T8"/>
                <a:gd fmla="*/ 82 h 93" name="T9"/>
                <a:gd fmla="*/ 121 w 139" name="T10"/>
                <a:gd fmla="*/ 87 h 93" name="T11"/>
                <a:gd fmla="*/ 125 w 139" name="T12"/>
                <a:gd fmla="*/ 89 h 93" name="T13"/>
                <a:gd fmla="*/ 131 w 139" name="T14"/>
                <a:gd fmla="*/ 78 h 93" name="T15"/>
                <a:gd fmla="*/ 131 w 139" name="T16"/>
                <a:gd fmla="*/ 24 h 93" name="T17"/>
                <a:gd fmla="*/ 66 w 139" name="T18"/>
                <a:gd fmla="*/ 1 h 93" name="T19"/>
                <a:gd fmla="*/ 32 w 139" name="T20"/>
                <a:gd fmla="*/ 10 h 93" name="T21"/>
                <a:gd fmla="*/ 17 w 139" name="T22"/>
                <a:gd fmla="*/ 13 h 93" name="T23"/>
                <a:gd fmla="*/ 14 w 139" name="T24"/>
                <a:gd fmla="*/ 18 h 93" name="T25"/>
                <a:gd fmla="*/ 7 w 139" name="T26"/>
                <a:gd fmla="*/ 25 h 93" name="T27"/>
                <a:gd fmla="*/ 8 w 139" name="T28"/>
                <a:gd fmla="*/ 77 h 93" name="T29"/>
                <a:gd fmla="*/ 14 w 139" name="T30"/>
                <a:gd fmla="*/ 86 h 93" name="T31"/>
                <a:gd fmla="*/ 21 w 139" name="T32"/>
                <a:gd fmla="*/ 86 h 93" name="T33"/>
                <a:gd fmla="*/ 33 w 139" name="T34"/>
                <a:gd fmla="*/ 60 h 93"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93" w="139">
                  <a:moveTo>
                    <a:pt x="33" y="60"/>
                  </a:moveTo>
                  <a:cubicBezTo>
                    <a:pt x="33" y="60"/>
                    <a:pt x="61" y="85"/>
                    <a:pt x="71" y="84"/>
                  </a:cubicBezTo>
                  <a:cubicBezTo>
                    <a:pt x="81" y="84"/>
                    <a:pt x="78" y="80"/>
                    <a:pt x="78" y="80"/>
                  </a:cubicBezTo>
                  <a:cubicBezTo>
                    <a:pt x="78" y="80"/>
                    <a:pt x="101" y="93"/>
                    <a:pt x="120" y="66"/>
                  </a:cubicBezTo>
                  <a:cubicBezTo>
                    <a:pt x="126" y="57"/>
                    <a:pt x="119" y="78"/>
                    <a:pt x="120" y="82"/>
                  </a:cubicBezTo>
                  <a:cubicBezTo>
                    <a:pt x="121" y="87"/>
                    <a:pt x="121" y="87"/>
                    <a:pt x="121" y="87"/>
                  </a:cubicBezTo>
                  <a:cubicBezTo>
                    <a:pt x="125" y="89"/>
                    <a:pt x="125" y="89"/>
                    <a:pt x="125" y="89"/>
                  </a:cubicBezTo>
                  <a:cubicBezTo>
                    <a:pt x="131" y="78"/>
                    <a:pt x="131" y="78"/>
                    <a:pt x="131" y="78"/>
                  </a:cubicBezTo>
                  <a:cubicBezTo>
                    <a:pt x="131" y="78"/>
                    <a:pt x="139" y="44"/>
                    <a:pt x="131" y="24"/>
                  </a:cubicBezTo>
                  <a:cubicBezTo>
                    <a:pt x="126" y="13"/>
                    <a:pt x="96" y="0"/>
                    <a:pt x="66" y="1"/>
                  </a:cubicBezTo>
                  <a:cubicBezTo>
                    <a:pt x="46" y="2"/>
                    <a:pt x="32" y="10"/>
                    <a:pt x="32" y="10"/>
                  </a:cubicBezTo>
                  <a:cubicBezTo>
                    <a:pt x="32" y="10"/>
                    <a:pt x="22" y="13"/>
                    <a:pt x="17" y="13"/>
                  </a:cubicBezTo>
                  <a:cubicBezTo>
                    <a:pt x="11" y="14"/>
                    <a:pt x="14" y="18"/>
                    <a:pt x="14" y="18"/>
                  </a:cubicBezTo>
                  <a:cubicBezTo>
                    <a:pt x="14" y="18"/>
                    <a:pt x="9" y="22"/>
                    <a:pt x="7" y="25"/>
                  </a:cubicBezTo>
                  <a:cubicBezTo>
                    <a:pt x="0" y="35"/>
                    <a:pt x="8" y="77"/>
                    <a:pt x="8" y="77"/>
                  </a:cubicBezTo>
                  <a:cubicBezTo>
                    <a:pt x="14" y="86"/>
                    <a:pt x="14" y="86"/>
                    <a:pt x="14" y="86"/>
                  </a:cubicBezTo>
                  <a:cubicBezTo>
                    <a:pt x="21" y="86"/>
                    <a:pt x="21" y="86"/>
                    <a:pt x="21" y="86"/>
                  </a:cubicBezTo>
                  <a:lnTo>
                    <a:pt x="33" y="60"/>
                  </a:lnTo>
                  <a:close/>
                </a:path>
              </a:pathLst>
            </a:custGeom>
            <a:solidFill>
              <a:schemeClr val="accent4"/>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7" name="Rectangle 104"/>
            <p:cNvSpPr>
              <a:spLocks noChangeArrowheads="1"/>
            </p:cNvSpPr>
            <p:nvPr/>
          </p:nvSpPr>
          <p:spPr bwMode="auto">
            <a:xfrm>
              <a:off x="7190712" y="4508367"/>
              <a:ext cx="176857" cy="1384432"/>
            </a:xfrm>
            <a:prstGeom prst="rect">
              <a:avLst/>
            </a:prstGeom>
            <a:solidFill>
              <a:srgbClr val="BCBEC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8" name="Rectangle 105"/>
            <p:cNvSpPr>
              <a:spLocks noChangeArrowheads="1"/>
            </p:cNvSpPr>
            <p:nvPr/>
          </p:nvSpPr>
          <p:spPr bwMode="auto">
            <a:xfrm>
              <a:off x="7217335" y="4508367"/>
              <a:ext cx="45641" cy="1384432"/>
            </a:xfrm>
            <a:prstGeom prst="rect">
              <a:avLst/>
            </a:prstGeom>
            <a:solidFill>
              <a:srgbClr val="D1D3D4"/>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9" name="Rectangle 106"/>
            <p:cNvSpPr>
              <a:spLocks noChangeArrowheads="1"/>
            </p:cNvSpPr>
            <p:nvPr/>
          </p:nvSpPr>
          <p:spPr bwMode="auto">
            <a:xfrm>
              <a:off x="7308617" y="4508367"/>
              <a:ext cx="39935" cy="1384432"/>
            </a:xfrm>
            <a:prstGeom prst="rect">
              <a:avLst/>
            </a:prstGeom>
            <a:solidFill>
              <a:srgbClr val="D1D3D4"/>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0" name="Rectangle 107"/>
            <p:cNvSpPr>
              <a:spLocks noChangeArrowheads="1"/>
            </p:cNvSpPr>
            <p:nvPr/>
          </p:nvSpPr>
          <p:spPr bwMode="auto">
            <a:xfrm>
              <a:off x="3950228" y="4508367"/>
              <a:ext cx="171152" cy="1384432"/>
            </a:xfrm>
            <a:prstGeom prst="rect">
              <a:avLst/>
            </a:prstGeom>
            <a:solidFill>
              <a:srgbClr val="BCBEC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1" name="Rectangle 108"/>
            <p:cNvSpPr>
              <a:spLocks noChangeArrowheads="1"/>
            </p:cNvSpPr>
            <p:nvPr/>
          </p:nvSpPr>
          <p:spPr bwMode="auto">
            <a:xfrm>
              <a:off x="3976852" y="4508367"/>
              <a:ext cx="45641" cy="1384432"/>
            </a:xfrm>
            <a:prstGeom prst="rect">
              <a:avLst/>
            </a:prstGeom>
            <a:solidFill>
              <a:srgbClr val="D1D3D4"/>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2" name="Rectangle 109"/>
            <p:cNvSpPr>
              <a:spLocks noChangeArrowheads="1"/>
            </p:cNvSpPr>
            <p:nvPr/>
          </p:nvSpPr>
          <p:spPr bwMode="auto">
            <a:xfrm>
              <a:off x="4068133" y="4508367"/>
              <a:ext cx="39935" cy="1384432"/>
            </a:xfrm>
            <a:prstGeom prst="rect">
              <a:avLst/>
            </a:prstGeom>
            <a:solidFill>
              <a:srgbClr val="D1D3D4"/>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3" name="Rectangle 110"/>
            <p:cNvSpPr>
              <a:spLocks noChangeArrowheads="1"/>
            </p:cNvSpPr>
            <p:nvPr/>
          </p:nvSpPr>
          <p:spPr bwMode="auto">
            <a:xfrm>
              <a:off x="3607923" y="4257344"/>
              <a:ext cx="4166607" cy="1795182"/>
            </a:xfrm>
            <a:prstGeom prst="rect">
              <a:avLst/>
            </a:prstGeom>
            <a:solidFill>
              <a:schemeClr val="accent1">
                <a:lumMod val="5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4" name="Rectangle 111"/>
            <p:cNvSpPr>
              <a:spLocks noChangeArrowheads="1"/>
            </p:cNvSpPr>
            <p:nvPr/>
          </p:nvSpPr>
          <p:spPr bwMode="auto">
            <a:xfrm>
              <a:off x="3607923" y="4257344"/>
              <a:ext cx="4166607" cy="119807"/>
            </a:xfrm>
            <a:prstGeom prst="rect">
              <a:avLst/>
            </a:prstGeom>
            <a:solidFill>
              <a:srgbClr val="CDEEF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5" name="Freeform 112"/>
            <p:cNvSpPr/>
            <p:nvPr/>
          </p:nvSpPr>
          <p:spPr bwMode="auto">
            <a:xfrm>
              <a:off x="6684862" y="3861791"/>
              <a:ext cx="176857" cy="395552"/>
            </a:xfrm>
            <a:custGeom>
              <a:gdLst>
                <a:gd fmla="*/ 23 w 27" name="T0"/>
                <a:gd fmla="*/ 14 h 60" name="T1"/>
                <a:gd fmla="*/ 17 w 27" name="T2"/>
                <a:gd fmla="*/ 0 h 60" name="T3"/>
                <a:gd fmla="*/ 15 w 27" name="T4"/>
                <a:gd fmla="*/ 0 h 60" name="T5"/>
                <a:gd fmla="*/ 13 w 27" name="T6"/>
                <a:gd fmla="*/ 0 h 60" name="T7"/>
                <a:gd fmla="*/ 11 w 27" name="T8"/>
                <a:gd fmla="*/ 0 h 60" name="T9"/>
                <a:gd fmla="*/ 5 w 27" name="T10"/>
                <a:gd fmla="*/ 14 h 60" name="T11"/>
                <a:gd fmla="*/ 3 w 27" name="T12"/>
                <a:gd fmla="*/ 23 h 60" name="T13"/>
                <a:gd fmla="*/ 4 w 27" name="T14"/>
                <a:gd fmla="*/ 31 h 60" name="T15"/>
                <a:gd fmla="*/ 3 w 27" name="T16"/>
                <a:gd fmla="*/ 52 h 60" name="T17"/>
                <a:gd fmla="*/ 11 w 27" name="T18"/>
                <a:gd fmla="*/ 60 h 60" name="T19"/>
                <a:gd fmla="*/ 14 w 27" name="T20"/>
                <a:gd fmla="*/ 60 h 60" name="T21"/>
                <a:gd fmla="*/ 14 w 27" name="T22"/>
                <a:gd fmla="*/ 60 h 60" name="T23"/>
                <a:gd fmla="*/ 14 w 27" name="T24"/>
                <a:gd fmla="*/ 60 h 60" name="T25"/>
                <a:gd fmla="*/ 14 w 27" name="T26"/>
                <a:gd fmla="*/ 60 h 60" name="T27"/>
                <a:gd fmla="*/ 14 w 27" name="T28"/>
                <a:gd fmla="*/ 60 h 60" name="T29"/>
                <a:gd fmla="*/ 17 w 27" name="T30"/>
                <a:gd fmla="*/ 60 h 60" name="T31"/>
                <a:gd fmla="*/ 26 w 27" name="T32"/>
                <a:gd fmla="*/ 52 h 60" name="T33"/>
                <a:gd fmla="*/ 24 w 27" name="T34"/>
                <a:gd fmla="*/ 31 h 60" name="T35"/>
                <a:gd fmla="*/ 25 w 27" name="T36"/>
                <a:gd fmla="*/ 23 h 60" name="T37"/>
                <a:gd fmla="*/ 23 w 27" name="T38"/>
                <a:gd fmla="*/ 14 h 6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60" w="27">
                  <a:moveTo>
                    <a:pt x="23" y="14"/>
                  </a:moveTo>
                  <a:cubicBezTo>
                    <a:pt x="15" y="8"/>
                    <a:pt x="17" y="0"/>
                    <a:pt x="17" y="0"/>
                  </a:cubicBezTo>
                  <a:cubicBezTo>
                    <a:pt x="15" y="0"/>
                    <a:pt x="15" y="0"/>
                    <a:pt x="15" y="0"/>
                  </a:cubicBezTo>
                  <a:cubicBezTo>
                    <a:pt x="13" y="0"/>
                    <a:pt x="13" y="0"/>
                    <a:pt x="13" y="0"/>
                  </a:cubicBezTo>
                  <a:cubicBezTo>
                    <a:pt x="11" y="0"/>
                    <a:pt x="11" y="0"/>
                    <a:pt x="11" y="0"/>
                  </a:cubicBezTo>
                  <a:cubicBezTo>
                    <a:pt x="11" y="0"/>
                    <a:pt x="12" y="8"/>
                    <a:pt x="5" y="14"/>
                  </a:cubicBezTo>
                  <a:cubicBezTo>
                    <a:pt x="1" y="16"/>
                    <a:pt x="1" y="22"/>
                    <a:pt x="3" y="23"/>
                  </a:cubicBezTo>
                  <a:cubicBezTo>
                    <a:pt x="3" y="23"/>
                    <a:pt x="0" y="29"/>
                    <a:pt x="4" y="31"/>
                  </a:cubicBezTo>
                  <a:cubicBezTo>
                    <a:pt x="8" y="32"/>
                    <a:pt x="3" y="47"/>
                    <a:pt x="3" y="52"/>
                  </a:cubicBezTo>
                  <a:cubicBezTo>
                    <a:pt x="2" y="57"/>
                    <a:pt x="8" y="60"/>
                    <a:pt x="11" y="60"/>
                  </a:cubicBezTo>
                  <a:cubicBezTo>
                    <a:pt x="12" y="60"/>
                    <a:pt x="13" y="60"/>
                    <a:pt x="14" y="60"/>
                  </a:cubicBezTo>
                  <a:cubicBezTo>
                    <a:pt x="14" y="60"/>
                    <a:pt x="14" y="60"/>
                    <a:pt x="14" y="60"/>
                  </a:cubicBezTo>
                  <a:cubicBezTo>
                    <a:pt x="14" y="60"/>
                    <a:pt x="14" y="60"/>
                    <a:pt x="14" y="60"/>
                  </a:cubicBezTo>
                  <a:cubicBezTo>
                    <a:pt x="14" y="60"/>
                    <a:pt x="14" y="60"/>
                    <a:pt x="14" y="60"/>
                  </a:cubicBezTo>
                  <a:cubicBezTo>
                    <a:pt x="14" y="60"/>
                    <a:pt x="14" y="60"/>
                    <a:pt x="14" y="60"/>
                  </a:cubicBezTo>
                  <a:cubicBezTo>
                    <a:pt x="15" y="60"/>
                    <a:pt x="15" y="60"/>
                    <a:pt x="17" y="60"/>
                  </a:cubicBezTo>
                  <a:cubicBezTo>
                    <a:pt x="20" y="60"/>
                    <a:pt x="26" y="57"/>
                    <a:pt x="26" y="52"/>
                  </a:cubicBezTo>
                  <a:cubicBezTo>
                    <a:pt x="26" y="47"/>
                    <a:pt x="20" y="32"/>
                    <a:pt x="24" y="31"/>
                  </a:cubicBezTo>
                  <a:cubicBezTo>
                    <a:pt x="27" y="29"/>
                    <a:pt x="25" y="23"/>
                    <a:pt x="25" y="23"/>
                  </a:cubicBezTo>
                  <a:cubicBezTo>
                    <a:pt x="27" y="22"/>
                    <a:pt x="27" y="16"/>
                    <a:pt x="23" y="14"/>
                  </a:cubicBezTo>
                </a:path>
              </a:pathLst>
            </a:custGeom>
            <a:solidFill>
              <a:srgbClr val="BADCE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6" name="Freeform 113"/>
            <p:cNvSpPr/>
            <p:nvPr/>
          </p:nvSpPr>
          <p:spPr bwMode="auto">
            <a:xfrm>
              <a:off x="6698173" y="3869398"/>
              <a:ext cx="85576" cy="387945"/>
            </a:xfrm>
            <a:custGeom>
              <a:gdLst>
                <a:gd fmla="*/ 11 w 13" name="T0"/>
                <a:gd fmla="*/ 58 h 59" name="T1"/>
                <a:gd fmla="*/ 4 w 13" name="T2"/>
                <a:gd fmla="*/ 51 h 59" name="T3"/>
                <a:gd fmla="*/ 5 w 13" name="T4"/>
                <a:gd fmla="*/ 44 h 59" name="T5"/>
                <a:gd fmla="*/ 5 w 13" name="T6"/>
                <a:gd fmla="*/ 29 h 59" name="T7"/>
                <a:gd fmla="*/ 4 w 13" name="T8"/>
                <a:gd fmla="*/ 22 h 59" name="T9"/>
                <a:gd fmla="*/ 4 w 13" name="T10"/>
                <a:gd fmla="*/ 22 h 59" name="T11"/>
                <a:gd fmla="*/ 4 w 13" name="T12"/>
                <a:gd fmla="*/ 21 h 59" name="T13"/>
                <a:gd fmla="*/ 2 w 13" name="T14"/>
                <a:gd fmla="*/ 19 h 59" name="T15"/>
                <a:gd fmla="*/ 5 w 13" name="T16"/>
                <a:gd fmla="*/ 13 h 59" name="T17"/>
                <a:gd fmla="*/ 12 w 13" name="T18"/>
                <a:gd fmla="*/ 0 h 59" name="T19"/>
                <a:gd fmla="*/ 10 w 13" name="T20"/>
                <a:gd fmla="*/ 0 h 59" name="T21"/>
                <a:gd fmla="*/ 3 w 13" name="T22"/>
                <a:gd fmla="*/ 13 h 59" name="T23"/>
                <a:gd fmla="*/ 0 w 13" name="T24"/>
                <a:gd fmla="*/ 19 h 59" name="T25"/>
                <a:gd fmla="*/ 1 w 13" name="T26"/>
                <a:gd fmla="*/ 21 h 59" name="T27"/>
                <a:gd fmla="*/ 2 w 13" name="T28"/>
                <a:gd fmla="*/ 22 h 59" name="T29"/>
                <a:gd fmla="*/ 2 w 13" name="T30"/>
                <a:gd fmla="*/ 22 h 59" name="T31"/>
                <a:gd fmla="*/ 2 w 13" name="T32"/>
                <a:gd fmla="*/ 29 h 59" name="T33"/>
                <a:gd fmla="*/ 3 w 13" name="T34"/>
                <a:gd fmla="*/ 44 h 59" name="T35"/>
                <a:gd fmla="*/ 2 w 13" name="T36"/>
                <a:gd fmla="*/ 51 h 59" name="T37"/>
                <a:gd fmla="*/ 9 w 13" name="T38"/>
                <a:gd fmla="*/ 58 h 59" name="T39"/>
                <a:gd fmla="*/ 12 w 13" name="T40"/>
                <a:gd fmla="*/ 59 h 59" name="T41"/>
                <a:gd fmla="*/ 12 w 13" name="T42"/>
                <a:gd fmla="*/ 59 h 59" name="T43"/>
                <a:gd fmla="*/ 13 w 13" name="T44"/>
                <a:gd fmla="*/ 59 h 59" name="T45"/>
                <a:gd fmla="*/ 11 w 13" name="T46"/>
                <a:gd fmla="*/ 58 h 59"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59" w="13">
                  <a:moveTo>
                    <a:pt x="11" y="58"/>
                  </a:moveTo>
                  <a:cubicBezTo>
                    <a:pt x="9" y="58"/>
                    <a:pt x="3" y="56"/>
                    <a:pt x="4" y="51"/>
                  </a:cubicBezTo>
                  <a:cubicBezTo>
                    <a:pt x="4" y="50"/>
                    <a:pt x="4" y="47"/>
                    <a:pt x="5" y="44"/>
                  </a:cubicBezTo>
                  <a:cubicBezTo>
                    <a:pt x="6" y="38"/>
                    <a:pt x="7" y="31"/>
                    <a:pt x="5" y="29"/>
                  </a:cubicBezTo>
                  <a:cubicBezTo>
                    <a:pt x="2" y="27"/>
                    <a:pt x="4" y="22"/>
                    <a:pt x="4" y="22"/>
                  </a:cubicBezTo>
                  <a:cubicBezTo>
                    <a:pt x="4" y="22"/>
                    <a:pt x="4" y="22"/>
                    <a:pt x="4" y="22"/>
                  </a:cubicBezTo>
                  <a:cubicBezTo>
                    <a:pt x="4" y="21"/>
                    <a:pt x="4" y="21"/>
                    <a:pt x="4" y="21"/>
                  </a:cubicBezTo>
                  <a:cubicBezTo>
                    <a:pt x="3" y="21"/>
                    <a:pt x="3" y="20"/>
                    <a:pt x="2" y="19"/>
                  </a:cubicBezTo>
                  <a:cubicBezTo>
                    <a:pt x="2" y="17"/>
                    <a:pt x="3" y="15"/>
                    <a:pt x="5" y="13"/>
                  </a:cubicBezTo>
                  <a:cubicBezTo>
                    <a:pt x="12" y="9"/>
                    <a:pt x="12" y="2"/>
                    <a:pt x="12" y="0"/>
                  </a:cubicBezTo>
                  <a:cubicBezTo>
                    <a:pt x="10" y="0"/>
                    <a:pt x="10" y="0"/>
                    <a:pt x="10" y="0"/>
                  </a:cubicBezTo>
                  <a:cubicBezTo>
                    <a:pt x="10" y="2"/>
                    <a:pt x="10" y="9"/>
                    <a:pt x="3" y="13"/>
                  </a:cubicBezTo>
                  <a:cubicBezTo>
                    <a:pt x="1" y="15"/>
                    <a:pt x="0" y="17"/>
                    <a:pt x="0" y="19"/>
                  </a:cubicBezTo>
                  <a:cubicBezTo>
                    <a:pt x="0" y="20"/>
                    <a:pt x="1" y="21"/>
                    <a:pt x="1" y="21"/>
                  </a:cubicBezTo>
                  <a:cubicBezTo>
                    <a:pt x="2" y="22"/>
                    <a:pt x="2" y="22"/>
                    <a:pt x="2" y="22"/>
                  </a:cubicBezTo>
                  <a:cubicBezTo>
                    <a:pt x="2" y="22"/>
                    <a:pt x="2" y="22"/>
                    <a:pt x="2" y="22"/>
                  </a:cubicBezTo>
                  <a:cubicBezTo>
                    <a:pt x="2" y="22"/>
                    <a:pt x="0" y="27"/>
                    <a:pt x="2" y="29"/>
                  </a:cubicBezTo>
                  <a:cubicBezTo>
                    <a:pt x="5" y="31"/>
                    <a:pt x="4" y="38"/>
                    <a:pt x="3" y="44"/>
                  </a:cubicBezTo>
                  <a:cubicBezTo>
                    <a:pt x="2" y="47"/>
                    <a:pt x="2" y="50"/>
                    <a:pt x="2" y="51"/>
                  </a:cubicBezTo>
                  <a:cubicBezTo>
                    <a:pt x="1" y="56"/>
                    <a:pt x="7" y="58"/>
                    <a:pt x="9" y="58"/>
                  </a:cubicBezTo>
                  <a:cubicBezTo>
                    <a:pt x="12" y="59"/>
                    <a:pt x="12" y="59"/>
                    <a:pt x="12" y="59"/>
                  </a:cubicBezTo>
                  <a:cubicBezTo>
                    <a:pt x="12" y="59"/>
                    <a:pt x="12" y="59"/>
                    <a:pt x="12" y="59"/>
                  </a:cubicBezTo>
                  <a:cubicBezTo>
                    <a:pt x="13" y="59"/>
                    <a:pt x="13" y="59"/>
                    <a:pt x="13" y="59"/>
                  </a:cubicBezTo>
                  <a:lnTo>
                    <a:pt x="11" y="58"/>
                  </a:lnTo>
                  <a:close/>
                </a:path>
              </a:pathLst>
            </a:custGeom>
            <a:solidFill>
              <a:srgbClr val="D6EAF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7" name="Freeform 114"/>
            <p:cNvSpPr/>
            <p:nvPr/>
          </p:nvSpPr>
          <p:spPr bwMode="auto">
            <a:xfrm>
              <a:off x="6770437" y="3869398"/>
              <a:ext cx="85576" cy="387945"/>
            </a:xfrm>
            <a:custGeom>
              <a:gdLst>
                <a:gd fmla="*/ 1 w 13" name="T0"/>
                <a:gd fmla="*/ 58 h 59" name="T1"/>
                <a:gd fmla="*/ 9 w 13" name="T2"/>
                <a:gd fmla="*/ 51 h 59" name="T3"/>
                <a:gd fmla="*/ 9 w 13" name="T4"/>
                <a:gd fmla="*/ 44 h 59" name="T5"/>
                <a:gd fmla="*/ 8 w 13" name="T6"/>
                <a:gd fmla="*/ 29 h 59" name="T7"/>
                <a:gd fmla="*/ 10 w 13" name="T8"/>
                <a:gd fmla="*/ 22 h 59" name="T9"/>
                <a:gd fmla="*/ 10 w 13" name="T10"/>
                <a:gd fmla="*/ 22 h 59" name="T11"/>
                <a:gd fmla="*/ 11 w 13" name="T12"/>
                <a:gd fmla="*/ 21 h 59" name="T13"/>
                <a:gd fmla="*/ 10 w 13" name="T14"/>
                <a:gd fmla="*/ 19 h 59" name="T15"/>
                <a:gd fmla="*/ 8 w 13" name="T16"/>
                <a:gd fmla="*/ 13 h 59" name="T17"/>
                <a:gd fmla="*/ 3 w 13" name="T18"/>
                <a:gd fmla="*/ 0 h 59" name="T19"/>
                <a:gd fmla="*/ 3 w 13" name="T20"/>
                <a:gd fmla="*/ 0 h 59" name="T21"/>
                <a:gd fmla="*/ 9 w 13" name="T22"/>
                <a:gd fmla="*/ 13 h 59" name="T23"/>
                <a:gd fmla="*/ 12 w 13" name="T24"/>
                <a:gd fmla="*/ 19 h 59" name="T25"/>
                <a:gd fmla="*/ 11 w 13" name="T26"/>
                <a:gd fmla="*/ 21 h 59" name="T27"/>
                <a:gd fmla="*/ 11 w 13" name="T28"/>
                <a:gd fmla="*/ 22 h 59" name="T29"/>
                <a:gd fmla="*/ 11 w 13" name="T30"/>
                <a:gd fmla="*/ 22 h 59" name="T31"/>
                <a:gd fmla="*/ 10 w 13" name="T32"/>
                <a:gd fmla="*/ 29 h 59" name="T33"/>
                <a:gd fmla="*/ 10 w 13" name="T34"/>
                <a:gd fmla="*/ 44 h 59" name="T35"/>
                <a:gd fmla="*/ 11 w 13" name="T36"/>
                <a:gd fmla="*/ 51 h 59" name="T37"/>
                <a:gd fmla="*/ 4 w 13" name="T38"/>
                <a:gd fmla="*/ 58 h 59" name="T39"/>
                <a:gd fmla="*/ 1 w 13" name="T40"/>
                <a:gd fmla="*/ 59 h 59" name="T41"/>
                <a:gd fmla="*/ 1 w 13" name="T42"/>
                <a:gd fmla="*/ 59 h 59" name="T43"/>
                <a:gd fmla="*/ 0 w 13" name="T44"/>
                <a:gd fmla="*/ 59 h 59" name="T45"/>
                <a:gd fmla="*/ 1 w 13" name="T46"/>
                <a:gd fmla="*/ 58 h 59"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59" w="13">
                  <a:moveTo>
                    <a:pt x="1" y="58"/>
                  </a:moveTo>
                  <a:cubicBezTo>
                    <a:pt x="4" y="58"/>
                    <a:pt x="10" y="56"/>
                    <a:pt x="9" y="51"/>
                  </a:cubicBezTo>
                  <a:cubicBezTo>
                    <a:pt x="9" y="50"/>
                    <a:pt x="10" y="47"/>
                    <a:pt x="9" y="44"/>
                  </a:cubicBezTo>
                  <a:cubicBezTo>
                    <a:pt x="8" y="38"/>
                    <a:pt x="5" y="31"/>
                    <a:pt x="8" y="29"/>
                  </a:cubicBezTo>
                  <a:cubicBezTo>
                    <a:pt x="11" y="27"/>
                    <a:pt x="10" y="22"/>
                    <a:pt x="10" y="22"/>
                  </a:cubicBezTo>
                  <a:cubicBezTo>
                    <a:pt x="10" y="22"/>
                    <a:pt x="10" y="22"/>
                    <a:pt x="10" y="22"/>
                  </a:cubicBezTo>
                  <a:cubicBezTo>
                    <a:pt x="11" y="21"/>
                    <a:pt x="11" y="21"/>
                    <a:pt x="11" y="21"/>
                  </a:cubicBezTo>
                  <a:cubicBezTo>
                    <a:pt x="11" y="21"/>
                    <a:pt x="10" y="20"/>
                    <a:pt x="10" y="19"/>
                  </a:cubicBezTo>
                  <a:cubicBezTo>
                    <a:pt x="10" y="17"/>
                    <a:pt x="11" y="15"/>
                    <a:pt x="8" y="13"/>
                  </a:cubicBezTo>
                  <a:cubicBezTo>
                    <a:pt x="2" y="9"/>
                    <a:pt x="2" y="2"/>
                    <a:pt x="3" y="0"/>
                  </a:cubicBezTo>
                  <a:cubicBezTo>
                    <a:pt x="3" y="0"/>
                    <a:pt x="3" y="0"/>
                    <a:pt x="3" y="0"/>
                  </a:cubicBezTo>
                  <a:cubicBezTo>
                    <a:pt x="3" y="2"/>
                    <a:pt x="3" y="9"/>
                    <a:pt x="9" y="13"/>
                  </a:cubicBezTo>
                  <a:cubicBezTo>
                    <a:pt x="12" y="15"/>
                    <a:pt x="12" y="17"/>
                    <a:pt x="12" y="19"/>
                  </a:cubicBezTo>
                  <a:cubicBezTo>
                    <a:pt x="12" y="20"/>
                    <a:pt x="12" y="21"/>
                    <a:pt x="11" y="21"/>
                  </a:cubicBezTo>
                  <a:cubicBezTo>
                    <a:pt x="11" y="22"/>
                    <a:pt x="11" y="22"/>
                    <a:pt x="11" y="22"/>
                  </a:cubicBezTo>
                  <a:cubicBezTo>
                    <a:pt x="11" y="22"/>
                    <a:pt x="11" y="22"/>
                    <a:pt x="11" y="22"/>
                  </a:cubicBezTo>
                  <a:cubicBezTo>
                    <a:pt x="11" y="22"/>
                    <a:pt x="13" y="27"/>
                    <a:pt x="10" y="29"/>
                  </a:cubicBezTo>
                  <a:cubicBezTo>
                    <a:pt x="7" y="31"/>
                    <a:pt x="9" y="38"/>
                    <a:pt x="10" y="44"/>
                  </a:cubicBezTo>
                  <a:cubicBezTo>
                    <a:pt x="11" y="47"/>
                    <a:pt x="11" y="50"/>
                    <a:pt x="11" y="51"/>
                  </a:cubicBezTo>
                  <a:cubicBezTo>
                    <a:pt x="11" y="56"/>
                    <a:pt x="6" y="58"/>
                    <a:pt x="4" y="58"/>
                  </a:cubicBezTo>
                  <a:cubicBezTo>
                    <a:pt x="1" y="59"/>
                    <a:pt x="1" y="59"/>
                    <a:pt x="1" y="59"/>
                  </a:cubicBezTo>
                  <a:cubicBezTo>
                    <a:pt x="1" y="59"/>
                    <a:pt x="1" y="59"/>
                    <a:pt x="1" y="59"/>
                  </a:cubicBezTo>
                  <a:cubicBezTo>
                    <a:pt x="0" y="59"/>
                    <a:pt x="0" y="59"/>
                    <a:pt x="0" y="59"/>
                  </a:cubicBezTo>
                  <a:lnTo>
                    <a:pt x="1" y="58"/>
                  </a:lnTo>
                  <a:close/>
                </a:path>
              </a:pathLst>
            </a:custGeom>
            <a:solidFill>
              <a:srgbClr val="D6EAF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8" name="Oval 115"/>
            <p:cNvSpPr>
              <a:spLocks noChangeArrowheads="1"/>
            </p:cNvSpPr>
            <p:nvPr/>
          </p:nvSpPr>
          <p:spPr bwMode="auto">
            <a:xfrm>
              <a:off x="6749519" y="3842775"/>
              <a:ext cx="45641" cy="19017"/>
            </a:xfrm>
            <a:prstGeom prst="ellipse">
              <a:avLst/>
            </a:prstGeom>
            <a:solidFill>
              <a:srgbClr val="27AAE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9" name="Oval 116"/>
            <p:cNvSpPr>
              <a:spLocks noChangeArrowheads="1"/>
            </p:cNvSpPr>
            <p:nvPr/>
          </p:nvSpPr>
          <p:spPr bwMode="auto">
            <a:xfrm>
              <a:off x="6749519" y="3869398"/>
              <a:ext cx="45641" cy="13312"/>
            </a:xfrm>
            <a:prstGeom prst="ellipse">
              <a:avLst/>
            </a:prstGeom>
            <a:solidFill>
              <a:srgbClr val="27AAE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0" name="Rectangle 117"/>
            <p:cNvSpPr>
              <a:spLocks noChangeArrowheads="1"/>
            </p:cNvSpPr>
            <p:nvPr/>
          </p:nvSpPr>
          <p:spPr bwMode="auto">
            <a:xfrm>
              <a:off x="6749519" y="3856087"/>
              <a:ext cx="45641" cy="19017"/>
            </a:xfrm>
            <a:prstGeom prst="rect">
              <a:avLst/>
            </a:prstGeom>
            <a:solidFill>
              <a:srgbClr val="27AAE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1" name="Freeform 118"/>
            <p:cNvSpPr/>
            <p:nvPr/>
          </p:nvSpPr>
          <p:spPr bwMode="auto">
            <a:xfrm>
              <a:off x="4889664" y="3861791"/>
              <a:ext cx="178759" cy="395552"/>
            </a:xfrm>
            <a:custGeom>
              <a:gdLst>
                <a:gd fmla="*/ 23 w 27" name="T0"/>
                <a:gd fmla="*/ 14 h 60" name="T1"/>
                <a:gd fmla="*/ 16 w 27" name="T2"/>
                <a:gd fmla="*/ 0 h 60" name="T3"/>
                <a:gd fmla="*/ 15 w 27" name="T4"/>
                <a:gd fmla="*/ 0 h 60" name="T5"/>
                <a:gd fmla="*/ 13 w 27" name="T6"/>
                <a:gd fmla="*/ 0 h 60" name="T7"/>
                <a:gd fmla="*/ 11 w 27" name="T8"/>
                <a:gd fmla="*/ 0 h 60" name="T9"/>
                <a:gd fmla="*/ 5 w 27" name="T10"/>
                <a:gd fmla="*/ 14 h 60" name="T11"/>
                <a:gd fmla="*/ 3 w 27" name="T12"/>
                <a:gd fmla="*/ 23 h 60" name="T13"/>
                <a:gd fmla="*/ 4 w 27" name="T14"/>
                <a:gd fmla="*/ 31 h 60" name="T15"/>
                <a:gd fmla="*/ 2 w 27" name="T16"/>
                <a:gd fmla="*/ 52 h 60" name="T17"/>
                <a:gd fmla="*/ 11 w 27" name="T18"/>
                <a:gd fmla="*/ 60 h 60" name="T19"/>
                <a:gd fmla="*/ 13 w 27" name="T20"/>
                <a:gd fmla="*/ 60 h 60" name="T21"/>
                <a:gd fmla="*/ 13 w 27" name="T22"/>
                <a:gd fmla="*/ 60 h 60" name="T23"/>
                <a:gd fmla="*/ 14 w 27" name="T24"/>
                <a:gd fmla="*/ 60 h 60" name="T25"/>
                <a:gd fmla="*/ 14 w 27" name="T26"/>
                <a:gd fmla="*/ 60 h 60" name="T27"/>
                <a:gd fmla="*/ 14 w 27" name="T28"/>
                <a:gd fmla="*/ 60 h 60" name="T29"/>
                <a:gd fmla="*/ 16 w 27" name="T30"/>
                <a:gd fmla="*/ 60 h 60" name="T31"/>
                <a:gd fmla="*/ 25 w 27" name="T32"/>
                <a:gd fmla="*/ 52 h 60" name="T33"/>
                <a:gd fmla="*/ 23 w 27" name="T34"/>
                <a:gd fmla="*/ 31 h 60" name="T35"/>
                <a:gd fmla="*/ 25 w 27" name="T36"/>
                <a:gd fmla="*/ 23 h 60" name="T37"/>
                <a:gd fmla="*/ 23 w 27" name="T38"/>
                <a:gd fmla="*/ 14 h 6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60" w="27">
                  <a:moveTo>
                    <a:pt x="23" y="14"/>
                  </a:moveTo>
                  <a:cubicBezTo>
                    <a:pt x="15" y="8"/>
                    <a:pt x="16" y="0"/>
                    <a:pt x="16" y="0"/>
                  </a:cubicBezTo>
                  <a:cubicBezTo>
                    <a:pt x="15" y="0"/>
                    <a:pt x="15" y="0"/>
                    <a:pt x="15" y="0"/>
                  </a:cubicBezTo>
                  <a:cubicBezTo>
                    <a:pt x="13" y="0"/>
                    <a:pt x="13" y="0"/>
                    <a:pt x="13" y="0"/>
                  </a:cubicBezTo>
                  <a:cubicBezTo>
                    <a:pt x="11" y="0"/>
                    <a:pt x="11" y="0"/>
                    <a:pt x="11" y="0"/>
                  </a:cubicBezTo>
                  <a:cubicBezTo>
                    <a:pt x="11" y="0"/>
                    <a:pt x="12" y="8"/>
                    <a:pt x="5" y="14"/>
                  </a:cubicBezTo>
                  <a:cubicBezTo>
                    <a:pt x="1" y="16"/>
                    <a:pt x="1" y="22"/>
                    <a:pt x="3" y="23"/>
                  </a:cubicBezTo>
                  <a:cubicBezTo>
                    <a:pt x="3" y="23"/>
                    <a:pt x="0" y="29"/>
                    <a:pt x="4" y="31"/>
                  </a:cubicBezTo>
                  <a:cubicBezTo>
                    <a:pt x="7" y="32"/>
                    <a:pt x="3" y="47"/>
                    <a:pt x="2" y="52"/>
                  </a:cubicBezTo>
                  <a:cubicBezTo>
                    <a:pt x="2" y="57"/>
                    <a:pt x="8" y="60"/>
                    <a:pt x="11" y="60"/>
                  </a:cubicBezTo>
                  <a:cubicBezTo>
                    <a:pt x="12" y="60"/>
                    <a:pt x="13" y="60"/>
                    <a:pt x="13" y="60"/>
                  </a:cubicBezTo>
                  <a:cubicBezTo>
                    <a:pt x="13" y="60"/>
                    <a:pt x="13" y="60"/>
                    <a:pt x="13" y="60"/>
                  </a:cubicBezTo>
                  <a:cubicBezTo>
                    <a:pt x="13" y="60"/>
                    <a:pt x="13" y="60"/>
                    <a:pt x="14" y="60"/>
                  </a:cubicBezTo>
                  <a:cubicBezTo>
                    <a:pt x="14" y="60"/>
                    <a:pt x="14" y="60"/>
                    <a:pt x="14" y="60"/>
                  </a:cubicBezTo>
                  <a:cubicBezTo>
                    <a:pt x="14" y="60"/>
                    <a:pt x="14" y="60"/>
                    <a:pt x="14" y="60"/>
                  </a:cubicBezTo>
                  <a:cubicBezTo>
                    <a:pt x="14" y="60"/>
                    <a:pt x="15" y="60"/>
                    <a:pt x="16" y="60"/>
                  </a:cubicBezTo>
                  <a:cubicBezTo>
                    <a:pt x="20" y="60"/>
                    <a:pt x="26" y="57"/>
                    <a:pt x="25" y="52"/>
                  </a:cubicBezTo>
                  <a:cubicBezTo>
                    <a:pt x="25" y="47"/>
                    <a:pt x="20" y="32"/>
                    <a:pt x="23" y="31"/>
                  </a:cubicBezTo>
                  <a:cubicBezTo>
                    <a:pt x="27" y="29"/>
                    <a:pt x="25" y="23"/>
                    <a:pt x="25" y="23"/>
                  </a:cubicBezTo>
                  <a:cubicBezTo>
                    <a:pt x="27" y="22"/>
                    <a:pt x="27" y="16"/>
                    <a:pt x="23" y="14"/>
                  </a:cubicBezTo>
                </a:path>
              </a:pathLst>
            </a:custGeom>
            <a:solidFill>
              <a:srgbClr val="BADCE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2" name="Freeform 119"/>
            <p:cNvSpPr/>
            <p:nvPr/>
          </p:nvSpPr>
          <p:spPr bwMode="auto">
            <a:xfrm>
              <a:off x="4897271" y="3869398"/>
              <a:ext cx="91281" cy="387945"/>
            </a:xfrm>
            <a:custGeom>
              <a:gdLst>
                <a:gd fmla="*/ 12 w 14" name="T0"/>
                <a:gd fmla="*/ 58 h 59" name="T1"/>
                <a:gd fmla="*/ 4 w 14" name="T2"/>
                <a:gd fmla="*/ 51 h 59" name="T3"/>
                <a:gd fmla="*/ 5 w 14" name="T4"/>
                <a:gd fmla="*/ 44 h 59" name="T5"/>
                <a:gd fmla="*/ 5 w 14" name="T6"/>
                <a:gd fmla="*/ 29 h 59" name="T7"/>
                <a:gd fmla="*/ 5 w 14" name="T8"/>
                <a:gd fmla="*/ 22 h 59" name="T9"/>
                <a:gd fmla="*/ 5 w 14" name="T10"/>
                <a:gd fmla="*/ 22 h 59" name="T11"/>
                <a:gd fmla="*/ 4 w 14" name="T12"/>
                <a:gd fmla="*/ 21 h 59" name="T13"/>
                <a:gd fmla="*/ 3 w 14" name="T14"/>
                <a:gd fmla="*/ 19 h 59" name="T15"/>
                <a:gd fmla="*/ 6 w 14" name="T16"/>
                <a:gd fmla="*/ 13 h 59" name="T17"/>
                <a:gd fmla="*/ 13 w 14" name="T18"/>
                <a:gd fmla="*/ 0 h 59" name="T19"/>
                <a:gd fmla="*/ 11 w 14" name="T20"/>
                <a:gd fmla="*/ 0 h 59" name="T21"/>
                <a:gd fmla="*/ 4 w 14" name="T22"/>
                <a:gd fmla="*/ 13 h 59" name="T23"/>
                <a:gd fmla="*/ 1 w 14" name="T24"/>
                <a:gd fmla="*/ 19 h 59" name="T25"/>
                <a:gd fmla="*/ 2 w 14" name="T26"/>
                <a:gd fmla="*/ 21 h 59" name="T27"/>
                <a:gd fmla="*/ 3 w 14" name="T28"/>
                <a:gd fmla="*/ 22 h 59" name="T29"/>
                <a:gd fmla="*/ 2 w 14" name="T30"/>
                <a:gd fmla="*/ 22 h 59" name="T31"/>
                <a:gd fmla="*/ 3 w 14" name="T32"/>
                <a:gd fmla="*/ 29 h 59" name="T33"/>
                <a:gd fmla="*/ 3 w 14" name="T34"/>
                <a:gd fmla="*/ 44 h 59" name="T35"/>
                <a:gd fmla="*/ 2 w 14" name="T36"/>
                <a:gd fmla="*/ 51 h 59" name="T37"/>
                <a:gd fmla="*/ 10 w 14" name="T38"/>
                <a:gd fmla="*/ 58 h 59" name="T39"/>
                <a:gd fmla="*/ 13 w 14" name="T40"/>
                <a:gd fmla="*/ 59 h 59" name="T41"/>
                <a:gd fmla="*/ 13 w 14" name="T42"/>
                <a:gd fmla="*/ 59 h 59" name="T43"/>
                <a:gd fmla="*/ 14 w 14" name="T44"/>
                <a:gd fmla="*/ 59 h 59" name="T45"/>
                <a:gd fmla="*/ 12 w 14" name="T46"/>
                <a:gd fmla="*/ 58 h 59"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59" w="14">
                  <a:moveTo>
                    <a:pt x="12" y="58"/>
                  </a:moveTo>
                  <a:cubicBezTo>
                    <a:pt x="10" y="58"/>
                    <a:pt x="4" y="56"/>
                    <a:pt x="4" y="51"/>
                  </a:cubicBezTo>
                  <a:cubicBezTo>
                    <a:pt x="4" y="50"/>
                    <a:pt x="5" y="47"/>
                    <a:pt x="5" y="44"/>
                  </a:cubicBezTo>
                  <a:cubicBezTo>
                    <a:pt x="7" y="38"/>
                    <a:pt x="8" y="31"/>
                    <a:pt x="5" y="29"/>
                  </a:cubicBezTo>
                  <a:cubicBezTo>
                    <a:pt x="2" y="27"/>
                    <a:pt x="5" y="22"/>
                    <a:pt x="5" y="22"/>
                  </a:cubicBezTo>
                  <a:cubicBezTo>
                    <a:pt x="5" y="22"/>
                    <a:pt x="5" y="22"/>
                    <a:pt x="5" y="22"/>
                  </a:cubicBezTo>
                  <a:cubicBezTo>
                    <a:pt x="4" y="21"/>
                    <a:pt x="4" y="21"/>
                    <a:pt x="4" y="21"/>
                  </a:cubicBezTo>
                  <a:cubicBezTo>
                    <a:pt x="4" y="21"/>
                    <a:pt x="3" y="20"/>
                    <a:pt x="3" y="19"/>
                  </a:cubicBezTo>
                  <a:cubicBezTo>
                    <a:pt x="3" y="17"/>
                    <a:pt x="4" y="15"/>
                    <a:pt x="6" y="13"/>
                  </a:cubicBezTo>
                  <a:cubicBezTo>
                    <a:pt x="13" y="9"/>
                    <a:pt x="13" y="2"/>
                    <a:pt x="13" y="0"/>
                  </a:cubicBezTo>
                  <a:cubicBezTo>
                    <a:pt x="11" y="0"/>
                    <a:pt x="11" y="0"/>
                    <a:pt x="11" y="0"/>
                  </a:cubicBezTo>
                  <a:cubicBezTo>
                    <a:pt x="11" y="2"/>
                    <a:pt x="11" y="9"/>
                    <a:pt x="4" y="13"/>
                  </a:cubicBezTo>
                  <a:cubicBezTo>
                    <a:pt x="2" y="15"/>
                    <a:pt x="1" y="17"/>
                    <a:pt x="1" y="19"/>
                  </a:cubicBezTo>
                  <a:cubicBezTo>
                    <a:pt x="1" y="20"/>
                    <a:pt x="2" y="21"/>
                    <a:pt x="2" y="21"/>
                  </a:cubicBezTo>
                  <a:cubicBezTo>
                    <a:pt x="3" y="22"/>
                    <a:pt x="3" y="22"/>
                    <a:pt x="3" y="22"/>
                  </a:cubicBezTo>
                  <a:cubicBezTo>
                    <a:pt x="2" y="22"/>
                    <a:pt x="2" y="22"/>
                    <a:pt x="2" y="22"/>
                  </a:cubicBezTo>
                  <a:cubicBezTo>
                    <a:pt x="2" y="22"/>
                    <a:pt x="0" y="27"/>
                    <a:pt x="3" y="29"/>
                  </a:cubicBezTo>
                  <a:cubicBezTo>
                    <a:pt x="6" y="31"/>
                    <a:pt x="5" y="38"/>
                    <a:pt x="3" y="44"/>
                  </a:cubicBezTo>
                  <a:cubicBezTo>
                    <a:pt x="3" y="47"/>
                    <a:pt x="2" y="50"/>
                    <a:pt x="2" y="51"/>
                  </a:cubicBezTo>
                  <a:cubicBezTo>
                    <a:pt x="2" y="56"/>
                    <a:pt x="7" y="58"/>
                    <a:pt x="10" y="58"/>
                  </a:cubicBezTo>
                  <a:cubicBezTo>
                    <a:pt x="13" y="59"/>
                    <a:pt x="13" y="59"/>
                    <a:pt x="13" y="59"/>
                  </a:cubicBezTo>
                  <a:cubicBezTo>
                    <a:pt x="13" y="59"/>
                    <a:pt x="13" y="59"/>
                    <a:pt x="13" y="59"/>
                  </a:cubicBezTo>
                  <a:cubicBezTo>
                    <a:pt x="14" y="59"/>
                    <a:pt x="14" y="59"/>
                    <a:pt x="14" y="59"/>
                  </a:cubicBezTo>
                  <a:lnTo>
                    <a:pt x="12" y="58"/>
                  </a:lnTo>
                  <a:close/>
                </a:path>
              </a:pathLst>
            </a:custGeom>
            <a:solidFill>
              <a:srgbClr val="D6EAF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3" name="Freeform 120"/>
            <p:cNvSpPr/>
            <p:nvPr/>
          </p:nvSpPr>
          <p:spPr bwMode="auto">
            <a:xfrm>
              <a:off x="4969535" y="3869398"/>
              <a:ext cx="91281" cy="387945"/>
            </a:xfrm>
            <a:custGeom>
              <a:gdLst>
                <a:gd fmla="*/ 2 w 14" name="T0"/>
                <a:gd fmla="*/ 58 h 59" name="T1"/>
                <a:gd fmla="*/ 10 w 14" name="T2"/>
                <a:gd fmla="*/ 51 h 59" name="T3"/>
                <a:gd fmla="*/ 10 w 14" name="T4"/>
                <a:gd fmla="*/ 44 h 59" name="T5"/>
                <a:gd fmla="*/ 9 w 14" name="T6"/>
                <a:gd fmla="*/ 29 h 59" name="T7"/>
                <a:gd fmla="*/ 11 w 14" name="T8"/>
                <a:gd fmla="*/ 22 h 59" name="T9"/>
                <a:gd fmla="*/ 11 w 14" name="T10"/>
                <a:gd fmla="*/ 22 h 59" name="T11"/>
                <a:gd fmla="*/ 11 w 14" name="T12"/>
                <a:gd fmla="*/ 21 h 59" name="T13"/>
                <a:gd fmla="*/ 11 w 14" name="T14"/>
                <a:gd fmla="*/ 19 h 59" name="T15"/>
                <a:gd fmla="*/ 9 w 14" name="T16"/>
                <a:gd fmla="*/ 13 h 59" name="T17"/>
                <a:gd fmla="*/ 3 w 14" name="T18"/>
                <a:gd fmla="*/ 0 h 59" name="T19"/>
                <a:gd fmla="*/ 4 w 14" name="T20"/>
                <a:gd fmla="*/ 0 h 59" name="T21"/>
                <a:gd fmla="*/ 10 w 14" name="T22"/>
                <a:gd fmla="*/ 13 h 59" name="T23"/>
                <a:gd fmla="*/ 13 w 14" name="T24"/>
                <a:gd fmla="*/ 19 h 59" name="T25"/>
                <a:gd fmla="*/ 12 w 14" name="T26"/>
                <a:gd fmla="*/ 21 h 59" name="T27"/>
                <a:gd fmla="*/ 11 w 14" name="T28"/>
                <a:gd fmla="*/ 22 h 59" name="T29"/>
                <a:gd fmla="*/ 12 w 14" name="T30"/>
                <a:gd fmla="*/ 22 h 59" name="T31"/>
                <a:gd fmla="*/ 11 w 14" name="T32"/>
                <a:gd fmla="*/ 29 h 59" name="T33"/>
                <a:gd fmla="*/ 11 w 14" name="T34"/>
                <a:gd fmla="*/ 44 h 59" name="T35"/>
                <a:gd fmla="*/ 12 w 14" name="T36"/>
                <a:gd fmla="*/ 51 h 59" name="T37"/>
                <a:gd fmla="*/ 4 w 14" name="T38"/>
                <a:gd fmla="*/ 58 h 59" name="T39"/>
                <a:gd fmla="*/ 2 w 14" name="T40"/>
                <a:gd fmla="*/ 59 h 59" name="T41"/>
                <a:gd fmla="*/ 1 w 14" name="T42"/>
                <a:gd fmla="*/ 59 h 59" name="T43"/>
                <a:gd fmla="*/ 0 w 14" name="T44"/>
                <a:gd fmla="*/ 59 h 59" name="T45"/>
                <a:gd fmla="*/ 2 w 14" name="T46"/>
                <a:gd fmla="*/ 58 h 59"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59" w="14">
                  <a:moveTo>
                    <a:pt x="2" y="58"/>
                  </a:moveTo>
                  <a:cubicBezTo>
                    <a:pt x="5" y="58"/>
                    <a:pt x="10" y="56"/>
                    <a:pt x="10" y="51"/>
                  </a:cubicBezTo>
                  <a:cubicBezTo>
                    <a:pt x="10" y="50"/>
                    <a:pt x="11" y="47"/>
                    <a:pt x="10" y="44"/>
                  </a:cubicBezTo>
                  <a:cubicBezTo>
                    <a:pt x="9" y="38"/>
                    <a:pt x="6" y="31"/>
                    <a:pt x="9" y="29"/>
                  </a:cubicBezTo>
                  <a:cubicBezTo>
                    <a:pt x="12" y="27"/>
                    <a:pt x="11" y="22"/>
                    <a:pt x="11" y="22"/>
                  </a:cubicBezTo>
                  <a:cubicBezTo>
                    <a:pt x="11" y="22"/>
                    <a:pt x="11" y="22"/>
                    <a:pt x="11" y="22"/>
                  </a:cubicBezTo>
                  <a:cubicBezTo>
                    <a:pt x="11" y="21"/>
                    <a:pt x="11" y="21"/>
                    <a:pt x="11" y="21"/>
                  </a:cubicBezTo>
                  <a:cubicBezTo>
                    <a:pt x="12" y="21"/>
                    <a:pt x="11" y="20"/>
                    <a:pt x="11" y="19"/>
                  </a:cubicBezTo>
                  <a:cubicBezTo>
                    <a:pt x="11" y="17"/>
                    <a:pt x="11" y="15"/>
                    <a:pt x="9" y="13"/>
                  </a:cubicBezTo>
                  <a:cubicBezTo>
                    <a:pt x="3" y="9"/>
                    <a:pt x="3" y="2"/>
                    <a:pt x="3" y="0"/>
                  </a:cubicBezTo>
                  <a:cubicBezTo>
                    <a:pt x="4" y="0"/>
                    <a:pt x="4" y="0"/>
                    <a:pt x="4" y="0"/>
                  </a:cubicBezTo>
                  <a:cubicBezTo>
                    <a:pt x="3" y="2"/>
                    <a:pt x="4" y="9"/>
                    <a:pt x="10" y="13"/>
                  </a:cubicBezTo>
                  <a:cubicBezTo>
                    <a:pt x="12" y="15"/>
                    <a:pt x="13" y="17"/>
                    <a:pt x="13" y="19"/>
                  </a:cubicBezTo>
                  <a:cubicBezTo>
                    <a:pt x="13" y="20"/>
                    <a:pt x="13" y="21"/>
                    <a:pt x="12" y="21"/>
                  </a:cubicBezTo>
                  <a:cubicBezTo>
                    <a:pt x="11" y="22"/>
                    <a:pt x="11" y="22"/>
                    <a:pt x="11" y="22"/>
                  </a:cubicBezTo>
                  <a:cubicBezTo>
                    <a:pt x="12" y="22"/>
                    <a:pt x="12" y="22"/>
                    <a:pt x="12" y="22"/>
                  </a:cubicBezTo>
                  <a:cubicBezTo>
                    <a:pt x="12" y="22"/>
                    <a:pt x="14" y="27"/>
                    <a:pt x="11" y="29"/>
                  </a:cubicBezTo>
                  <a:cubicBezTo>
                    <a:pt x="8" y="31"/>
                    <a:pt x="9" y="38"/>
                    <a:pt x="11" y="44"/>
                  </a:cubicBezTo>
                  <a:cubicBezTo>
                    <a:pt x="11" y="47"/>
                    <a:pt x="12" y="50"/>
                    <a:pt x="12" y="51"/>
                  </a:cubicBezTo>
                  <a:cubicBezTo>
                    <a:pt x="12" y="56"/>
                    <a:pt x="7" y="58"/>
                    <a:pt x="4" y="58"/>
                  </a:cubicBezTo>
                  <a:cubicBezTo>
                    <a:pt x="2" y="59"/>
                    <a:pt x="2" y="59"/>
                    <a:pt x="2" y="59"/>
                  </a:cubicBezTo>
                  <a:cubicBezTo>
                    <a:pt x="1" y="59"/>
                    <a:pt x="1" y="59"/>
                    <a:pt x="1" y="59"/>
                  </a:cubicBezTo>
                  <a:cubicBezTo>
                    <a:pt x="0" y="59"/>
                    <a:pt x="0" y="59"/>
                    <a:pt x="0" y="59"/>
                  </a:cubicBezTo>
                  <a:lnTo>
                    <a:pt x="2" y="58"/>
                  </a:lnTo>
                  <a:close/>
                </a:path>
              </a:pathLst>
            </a:custGeom>
            <a:solidFill>
              <a:srgbClr val="D6EAF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4" name="Oval 121"/>
            <p:cNvSpPr>
              <a:spLocks noChangeArrowheads="1"/>
            </p:cNvSpPr>
            <p:nvPr/>
          </p:nvSpPr>
          <p:spPr bwMode="auto">
            <a:xfrm>
              <a:off x="4956223" y="3842775"/>
              <a:ext cx="45641" cy="19017"/>
            </a:xfrm>
            <a:prstGeom prst="ellipse">
              <a:avLst/>
            </a:prstGeom>
            <a:solidFill>
              <a:srgbClr val="27AAE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5" name="Oval 122"/>
            <p:cNvSpPr>
              <a:spLocks noChangeArrowheads="1"/>
            </p:cNvSpPr>
            <p:nvPr/>
          </p:nvSpPr>
          <p:spPr bwMode="auto">
            <a:xfrm>
              <a:off x="4956223" y="3869398"/>
              <a:ext cx="45641" cy="13312"/>
            </a:xfrm>
            <a:prstGeom prst="ellipse">
              <a:avLst/>
            </a:prstGeom>
            <a:solidFill>
              <a:srgbClr val="27AAE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6" name="Rectangle 123"/>
            <p:cNvSpPr>
              <a:spLocks noChangeArrowheads="1"/>
            </p:cNvSpPr>
            <p:nvPr/>
          </p:nvSpPr>
          <p:spPr bwMode="auto">
            <a:xfrm>
              <a:off x="4956223" y="3856087"/>
              <a:ext cx="45641" cy="19017"/>
            </a:xfrm>
            <a:prstGeom prst="rect">
              <a:avLst/>
            </a:prstGeom>
            <a:solidFill>
              <a:srgbClr val="27AAE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2" name="Freeform 169"/>
            <p:cNvSpPr/>
            <p:nvPr/>
          </p:nvSpPr>
          <p:spPr bwMode="auto">
            <a:xfrm>
              <a:off x="6211340" y="4230720"/>
              <a:ext cx="45641" cy="34230"/>
            </a:xfrm>
            <a:custGeom>
              <a:gdLst>
                <a:gd fmla="*/ 2 w 7" name="T0"/>
                <a:gd fmla="*/ 1 h 5" name="T1"/>
                <a:gd fmla="*/ 0 w 7" name="T2"/>
                <a:gd fmla="*/ 2 h 5" name="T3"/>
                <a:gd fmla="*/ 0 w 7" name="T4"/>
                <a:gd fmla="*/ 2 h 5" name="T5"/>
                <a:gd fmla="*/ 0 w 7" name="T6"/>
                <a:gd fmla="*/ 2 h 5" name="T7"/>
                <a:gd fmla="*/ 0 w 7" name="T8"/>
                <a:gd fmla="*/ 2 h 5" name="T9"/>
                <a:gd fmla="*/ 0 w 7" name="T10"/>
                <a:gd fmla="*/ 2 h 5" name="T11"/>
                <a:gd fmla="*/ 2 w 7" name="T12"/>
                <a:gd fmla="*/ 3 h 5" name="T13"/>
                <a:gd fmla="*/ 7 w 7" name="T14"/>
                <a:gd fmla="*/ 4 h 5" name="T15"/>
                <a:gd fmla="*/ 7 w 7" name="T16"/>
                <a:gd fmla="*/ 2 h 5" name="T17"/>
                <a:gd fmla="*/ 7 w 7" name="T18"/>
                <a:gd fmla="*/ 2 h 5" name="T19"/>
                <a:gd fmla="*/ 7 w 7" name="T20"/>
                <a:gd fmla="*/ 2 h 5" name="T21"/>
                <a:gd fmla="*/ 7 w 7" name="T22"/>
                <a:gd fmla="*/ 0 h 5" name="T23"/>
                <a:gd fmla="*/ 2 w 7" name="T24"/>
                <a:gd fmla="*/ 1 h 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 w="7">
                  <a:moveTo>
                    <a:pt x="2" y="1"/>
                  </a:moveTo>
                  <a:cubicBezTo>
                    <a:pt x="1" y="3"/>
                    <a:pt x="1" y="2"/>
                    <a:pt x="0" y="2"/>
                  </a:cubicBezTo>
                  <a:cubicBezTo>
                    <a:pt x="0" y="2"/>
                    <a:pt x="0" y="2"/>
                    <a:pt x="0" y="2"/>
                  </a:cubicBezTo>
                  <a:cubicBezTo>
                    <a:pt x="0" y="2"/>
                    <a:pt x="0" y="2"/>
                    <a:pt x="0" y="2"/>
                  </a:cubicBezTo>
                  <a:cubicBezTo>
                    <a:pt x="0" y="2"/>
                    <a:pt x="0" y="2"/>
                    <a:pt x="0" y="2"/>
                  </a:cubicBezTo>
                  <a:cubicBezTo>
                    <a:pt x="0" y="2"/>
                    <a:pt x="0" y="2"/>
                    <a:pt x="0" y="2"/>
                  </a:cubicBezTo>
                  <a:cubicBezTo>
                    <a:pt x="1" y="3"/>
                    <a:pt x="1" y="2"/>
                    <a:pt x="2" y="3"/>
                  </a:cubicBezTo>
                  <a:cubicBezTo>
                    <a:pt x="3" y="5"/>
                    <a:pt x="7" y="4"/>
                    <a:pt x="7" y="4"/>
                  </a:cubicBezTo>
                  <a:cubicBezTo>
                    <a:pt x="7" y="2"/>
                    <a:pt x="7" y="2"/>
                    <a:pt x="7" y="2"/>
                  </a:cubicBezTo>
                  <a:cubicBezTo>
                    <a:pt x="7" y="2"/>
                    <a:pt x="7" y="2"/>
                    <a:pt x="7" y="2"/>
                  </a:cubicBezTo>
                  <a:cubicBezTo>
                    <a:pt x="7" y="2"/>
                    <a:pt x="7" y="2"/>
                    <a:pt x="7" y="2"/>
                  </a:cubicBezTo>
                  <a:cubicBezTo>
                    <a:pt x="7" y="0"/>
                    <a:pt x="7" y="0"/>
                    <a:pt x="7" y="0"/>
                  </a:cubicBezTo>
                  <a:cubicBezTo>
                    <a:pt x="7" y="0"/>
                    <a:pt x="3" y="0"/>
                    <a:pt x="2" y="1"/>
                  </a:cubicBezTo>
                </a:path>
              </a:pathLst>
            </a:custGeom>
            <a:solidFill>
              <a:srgbClr val="F7BA1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3" name="Rectangle 170"/>
            <p:cNvSpPr>
              <a:spLocks noChangeArrowheads="1"/>
            </p:cNvSpPr>
            <p:nvPr/>
          </p:nvSpPr>
          <p:spPr bwMode="auto">
            <a:xfrm>
              <a:off x="6237963" y="4244032"/>
              <a:ext cx="26624" cy="7607"/>
            </a:xfrm>
            <a:prstGeom prst="rect">
              <a:avLst/>
            </a:prstGeom>
            <a:solidFill>
              <a:srgbClr val="553E02"/>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4" name="Rectangle 171"/>
            <p:cNvSpPr>
              <a:spLocks noChangeArrowheads="1"/>
            </p:cNvSpPr>
            <p:nvPr/>
          </p:nvSpPr>
          <p:spPr bwMode="auto">
            <a:xfrm>
              <a:off x="6256980" y="4230720"/>
              <a:ext cx="176857" cy="26624"/>
            </a:xfrm>
            <a:prstGeom prst="rect">
              <a:avLst/>
            </a:prstGeom>
            <a:solidFill>
              <a:srgbClr val="58595B"/>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5" name="Freeform 172"/>
            <p:cNvSpPr/>
            <p:nvPr/>
          </p:nvSpPr>
          <p:spPr bwMode="auto">
            <a:xfrm>
              <a:off x="6414821" y="4230720"/>
              <a:ext cx="77969" cy="26624"/>
            </a:xfrm>
            <a:custGeom>
              <a:gdLst>
                <a:gd fmla="*/ 10 w 12" name="T0"/>
                <a:gd fmla="*/ 0 h 4" name="T1"/>
                <a:gd fmla="*/ 0 w 12" name="T2"/>
                <a:gd fmla="*/ 0 h 4" name="T3"/>
                <a:gd fmla="*/ 0 w 12" name="T4"/>
                <a:gd fmla="*/ 4 h 4" name="T5"/>
                <a:gd fmla="*/ 10 w 12" name="T6"/>
                <a:gd fmla="*/ 4 h 4" name="T7"/>
                <a:gd fmla="*/ 12 w 12" name="T8"/>
                <a:gd fmla="*/ 3 h 4" name="T9"/>
                <a:gd fmla="*/ 12 w 12" name="T10"/>
                <a:gd fmla="*/ 1 h 4" name="T11"/>
                <a:gd fmla="*/ 10 w 12" name="T12"/>
                <a:gd fmla="*/ 0 h 4" name="T13"/>
              </a:gdLst>
              <a:cxnLst>
                <a:cxn ang="0">
                  <a:pos x="T0" y="T1"/>
                </a:cxn>
                <a:cxn ang="0">
                  <a:pos x="T2" y="T3"/>
                </a:cxn>
                <a:cxn ang="0">
                  <a:pos x="T4" y="T5"/>
                </a:cxn>
                <a:cxn ang="0">
                  <a:pos x="T6" y="T7"/>
                </a:cxn>
                <a:cxn ang="0">
                  <a:pos x="T8" y="T9"/>
                </a:cxn>
                <a:cxn ang="0">
                  <a:pos x="T10" y="T11"/>
                </a:cxn>
                <a:cxn ang="0">
                  <a:pos x="T12" y="T13"/>
                </a:cxn>
              </a:cxnLst>
              <a:rect b="b" l="0" r="r" t="0"/>
              <a:pathLst>
                <a:path h="4" w="12">
                  <a:moveTo>
                    <a:pt x="10" y="0"/>
                  </a:moveTo>
                  <a:cubicBezTo>
                    <a:pt x="0" y="0"/>
                    <a:pt x="0" y="0"/>
                    <a:pt x="0" y="0"/>
                  </a:cubicBezTo>
                  <a:cubicBezTo>
                    <a:pt x="0" y="4"/>
                    <a:pt x="0" y="4"/>
                    <a:pt x="0" y="4"/>
                  </a:cubicBezTo>
                  <a:cubicBezTo>
                    <a:pt x="10" y="4"/>
                    <a:pt x="10" y="4"/>
                    <a:pt x="10" y="4"/>
                  </a:cubicBezTo>
                  <a:cubicBezTo>
                    <a:pt x="11" y="4"/>
                    <a:pt x="12" y="4"/>
                    <a:pt x="12" y="3"/>
                  </a:cubicBezTo>
                  <a:cubicBezTo>
                    <a:pt x="12" y="1"/>
                    <a:pt x="12" y="1"/>
                    <a:pt x="12" y="1"/>
                  </a:cubicBezTo>
                  <a:cubicBezTo>
                    <a:pt x="12" y="1"/>
                    <a:pt x="11" y="0"/>
                    <a:pt x="10" y="0"/>
                  </a:cubicBezTo>
                </a:path>
              </a:pathLst>
            </a:custGeom>
            <a:solidFill>
              <a:srgbClr val="58595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6" name="Oval 173"/>
            <p:cNvSpPr>
              <a:spLocks noChangeArrowheads="1"/>
            </p:cNvSpPr>
            <p:nvPr/>
          </p:nvSpPr>
          <p:spPr bwMode="auto">
            <a:xfrm>
              <a:off x="6409116" y="4230720"/>
              <a:ext cx="5704" cy="26624"/>
            </a:xfrm>
            <a:prstGeom prst="ellipse">
              <a:avLst/>
            </a:prstGeom>
            <a:solidFill>
              <a:srgbClr val="41404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7" name="Rectangle 174"/>
            <p:cNvSpPr>
              <a:spLocks noChangeArrowheads="1"/>
            </p:cNvSpPr>
            <p:nvPr/>
          </p:nvSpPr>
          <p:spPr bwMode="auto">
            <a:xfrm>
              <a:off x="6433838" y="4230720"/>
              <a:ext cx="1901" cy="34230"/>
            </a:xfrm>
            <a:prstGeom prst="rect">
              <a:avLst/>
            </a:prstGeom>
            <a:solidFill>
              <a:srgbClr val="F7BA1E"/>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8" name="Freeform 175"/>
            <p:cNvSpPr/>
            <p:nvPr/>
          </p:nvSpPr>
          <p:spPr bwMode="auto">
            <a:xfrm>
              <a:off x="6342557" y="4257344"/>
              <a:ext cx="138823" cy="7607"/>
            </a:xfrm>
            <a:custGeom>
              <a:gdLst>
                <a:gd fmla="*/ 19 w 21" name="T0"/>
                <a:gd fmla="*/ 1 h 1" name="T1"/>
                <a:gd fmla="*/ 4 w 21" name="T2"/>
                <a:gd fmla="*/ 1 h 1" name="T3"/>
                <a:gd fmla="*/ 1 w 21" name="T4"/>
                <a:gd fmla="*/ 1 h 1" name="T5"/>
                <a:gd fmla="*/ 1 w 21" name="T6"/>
                <a:gd fmla="*/ 1 h 1" name="T7"/>
                <a:gd fmla="*/ 8 w 21" name="T8"/>
                <a:gd fmla="*/ 1 h 1" name="T9"/>
                <a:gd fmla="*/ 19 w 21" name="T10"/>
                <a:gd fmla="*/ 1 h 1" name="T11"/>
              </a:gdLst>
              <a:cxnLst>
                <a:cxn ang="0">
                  <a:pos x="T0" y="T1"/>
                </a:cxn>
                <a:cxn ang="0">
                  <a:pos x="T2" y="T3"/>
                </a:cxn>
                <a:cxn ang="0">
                  <a:pos x="T4" y="T5"/>
                </a:cxn>
                <a:cxn ang="0">
                  <a:pos x="T6" y="T7"/>
                </a:cxn>
                <a:cxn ang="0">
                  <a:pos x="T8" y="T9"/>
                </a:cxn>
                <a:cxn ang="0">
                  <a:pos x="T10" y="T11"/>
                </a:cxn>
              </a:cxnLst>
              <a:rect b="b" l="0" r="r" t="0"/>
              <a:pathLst>
                <a:path h="1" w="21">
                  <a:moveTo>
                    <a:pt x="19" y="1"/>
                  </a:moveTo>
                  <a:cubicBezTo>
                    <a:pt x="19" y="1"/>
                    <a:pt x="6" y="1"/>
                    <a:pt x="4" y="1"/>
                  </a:cubicBezTo>
                  <a:cubicBezTo>
                    <a:pt x="2" y="1"/>
                    <a:pt x="1" y="0"/>
                    <a:pt x="1" y="1"/>
                  </a:cubicBezTo>
                  <a:cubicBezTo>
                    <a:pt x="0" y="1"/>
                    <a:pt x="1" y="1"/>
                    <a:pt x="1" y="1"/>
                  </a:cubicBezTo>
                  <a:cubicBezTo>
                    <a:pt x="2" y="0"/>
                    <a:pt x="2" y="1"/>
                    <a:pt x="8" y="1"/>
                  </a:cubicBezTo>
                  <a:cubicBezTo>
                    <a:pt x="14" y="1"/>
                    <a:pt x="21" y="1"/>
                    <a:pt x="19" y="1"/>
                  </a:cubicBezTo>
                </a:path>
              </a:pathLst>
            </a:custGeom>
            <a:solidFill>
              <a:srgbClr val="F7BA1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9" name="Freeform 176"/>
            <p:cNvSpPr/>
            <p:nvPr/>
          </p:nvSpPr>
          <p:spPr bwMode="auto">
            <a:xfrm>
              <a:off x="6540333" y="3861791"/>
              <a:ext cx="104592" cy="296664"/>
            </a:xfrm>
            <a:custGeom>
              <a:gdLst>
                <a:gd fmla="*/ 3 w 16" name="T0"/>
                <a:gd fmla="*/ 45 h 45" name="T1"/>
                <a:gd fmla="*/ 1 w 16" name="T2"/>
                <a:gd fmla="*/ 45 h 45" name="T3"/>
                <a:gd fmla="*/ 0 w 16" name="T4"/>
                <a:gd fmla="*/ 44 h 45" name="T5"/>
                <a:gd fmla="*/ 12 w 16" name="T6"/>
                <a:gd fmla="*/ 3 h 45" name="T7"/>
                <a:gd fmla="*/ 15 w 16" name="T8"/>
                <a:gd fmla="*/ 0 h 45" name="T9"/>
                <a:gd fmla="*/ 16 w 16" name="T10"/>
                <a:gd fmla="*/ 4 h 45" name="T11"/>
                <a:gd fmla="*/ 3 w 16" name="T12"/>
                <a:gd fmla="*/ 45 h 45" name="T13"/>
              </a:gdLst>
              <a:cxnLst>
                <a:cxn ang="0">
                  <a:pos x="T0" y="T1"/>
                </a:cxn>
                <a:cxn ang="0">
                  <a:pos x="T2" y="T3"/>
                </a:cxn>
                <a:cxn ang="0">
                  <a:pos x="T4" y="T5"/>
                </a:cxn>
                <a:cxn ang="0">
                  <a:pos x="T6" y="T7"/>
                </a:cxn>
                <a:cxn ang="0">
                  <a:pos x="T8" y="T9"/>
                </a:cxn>
                <a:cxn ang="0">
                  <a:pos x="T10" y="T11"/>
                </a:cxn>
                <a:cxn ang="0">
                  <a:pos x="T12" y="T13"/>
                </a:cxn>
              </a:cxnLst>
              <a:rect b="b" l="0" r="r" t="0"/>
              <a:pathLst>
                <a:path h="45" w="16">
                  <a:moveTo>
                    <a:pt x="3" y="45"/>
                  </a:moveTo>
                  <a:cubicBezTo>
                    <a:pt x="2" y="45"/>
                    <a:pt x="2" y="45"/>
                    <a:pt x="1" y="45"/>
                  </a:cubicBezTo>
                  <a:cubicBezTo>
                    <a:pt x="1" y="45"/>
                    <a:pt x="0" y="45"/>
                    <a:pt x="0" y="44"/>
                  </a:cubicBezTo>
                  <a:cubicBezTo>
                    <a:pt x="0" y="42"/>
                    <a:pt x="12" y="3"/>
                    <a:pt x="12" y="3"/>
                  </a:cubicBezTo>
                  <a:cubicBezTo>
                    <a:pt x="15" y="0"/>
                    <a:pt x="15" y="0"/>
                    <a:pt x="15" y="0"/>
                  </a:cubicBezTo>
                  <a:cubicBezTo>
                    <a:pt x="16" y="4"/>
                    <a:pt x="16" y="4"/>
                    <a:pt x="16" y="4"/>
                  </a:cubicBezTo>
                  <a:cubicBezTo>
                    <a:pt x="16" y="4"/>
                    <a:pt x="4" y="43"/>
                    <a:pt x="3" y="45"/>
                  </a:cubicBezTo>
                  <a:close/>
                </a:path>
              </a:pathLst>
            </a:custGeom>
            <a:solidFill>
              <a:srgbClr val="F0ED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0" name="Freeform 177"/>
            <p:cNvSpPr/>
            <p:nvPr/>
          </p:nvSpPr>
          <p:spPr bwMode="auto">
            <a:xfrm>
              <a:off x="6540333" y="3882711"/>
              <a:ext cx="104592" cy="275746"/>
            </a:xfrm>
            <a:custGeom>
              <a:gdLst>
                <a:gd fmla="*/ 16 w 16" name="T0"/>
                <a:gd fmla="*/ 1 h 42" name="T1"/>
                <a:gd fmla="*/ 16 w 16" name="T2"/>
                <a:gd fmla="*/ 1 h 42" name="T3"/>
                <a:gd fmla="*/ 14 w 16" name="T4"/>
                <a:gd fmla="*/ 1 h 42" name="T5"/>
                <a:gd fmla="*/ 12 w 16" name="T6"/>
                <a:gd fmla="*/ 0 h 42" name="T7"/>
                <a:gd fmla="*/ 0 w 16" name="T8"/>
                <a:gd fmla="*/ 41 h 42" name="T9"/>
                <a:gd fmla="*/ 1 w 16" name="T10"/>
                <a:gd fmla="*/ 42 h 42" name="T11"/>
                <a:gd fmla="*/ 3 w 16" name="T12"/>
                <a:gd fmla="*/ 42 h 42" name="T13"/>
                <a:gd fmla="*/ 16 w 16" name="T14"/>
                <a:gd fmla="*/ 1 h 4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2" w="16">
                  <a:moveTo>
                    <a:pt x="16" y="1"/>
                  </a:moveTo>
                  <a:cubicBezTo>
                    <a:pt x="16" y="1"/>
                    <a:pt x="16" y="1"/>
                    <a:pt x="16" y="1"/>
                  </a:cubicBezTo>
                  <a:cubicBezTo>
                    <a:pt x="15" y="2"/>
                    <a:pt x="14" y="2"/>
                    <a:pt x="14" y="1"/>
                  </a:cubicBezTo>
                  <a:cubicBezTo>
                    <a:pt x="13" y="1"/>
                    <a:pt x="13" y="1"/>
                    <a:pt x="12" y="0"/>
                  </a:cubicBezTo>
                  <a:cubicBezTo>
                    <a:pt x="11" y="3"/>
                    <a:pt x="0" y="39"/>
                    <a:pt x="0" y="41"/>
                  </a:cubicBezTo>
                  <a:cubicBezTo>
                    <a:pt x="0" y="42"/>
                    <a:pt x="1" y="42"/>
                    <a:pt x="1" y="42"/>
                  </a:cubicBezTo>
                  <a:cubicBezTo>
                    <a:pt x="2" y="42"/>
                    <a:pt x="2" y="42"/>
                    <a:pt x="3" y="42"/>
                  </a:cubicBezTo>
                  <a:cubicBezTo>
                    <a:pt x="4" y="40"/>
                    <a:pt x="16" y="1"/>
                    <a:pt x="16" y="1"/>
                  </a:cubicBezTo>
                  <a:close/>
                </a:path>
              </a:pathLst>
            </a:custGeom>
            <a:solidFill>
              <a:srgbClr val="2E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1" name="Rectangle 178"/>
            <p:cNvSpPr>
              <a:spLocks noChangeArrowheads="1"/>
            </p:cNvSpPr>
            <p:nvPr/>
          </p:nvSpPr>
          <p:spPr bwMode="auto">
            <a:xfrm>
              <a:off x="6631614" y="3875104"/>
              <a:ext cx="5704" cy="1902"/>
            </a:xfrm>
            <a:prstGeom prst="rect">
              <a:avLst/>
            </a:prstGeom>
            <a:solidFill>
              <a:srgbClr val="F0EDD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2" name="Freeform 179"/>
            <p:cNvSpPr/>
            <p:nvPr/>
          </p:nvSpPr>
          <p:spPr bwMode="auto">
            <a:xfrm>
              <a:off x="6631614" y="3861791"/>
              <a:ext cx="5704" cy="13312"/>
            </a:xfrm>
            <a:custGeom>
              <a:gdLst>
                <a:gd fmla="*/ 0 w 1" name="T0"/>
                <a:gd fmla="*/ 2 h 2" name="T1"/>
                <a:gd fmla="*/ 1 w 1" name="T2"/>
                <a:gd fmla="*/ 2 h 2" name="T3"/>
                <a:gd fmla="*/ 1 w 1" name="T4"/>
                <a:gd fmla="*/ 2 h 2" name="T5"/>
                <a:gd fmla="*/ 1 w 1" name="T6"/>
                <a:gd fmla="*/ 0 h 2" name="T7"/>
                <a:gd fmla="*/ 0 w 1" name="T8"/>
                <a:gd fmla="*/ 2 h 2" name="T9"/>
              </a:gdLst>
              <a:cxnLst>
                <a:cxn ang="0">
                  <a:pos x="T0" y="T1"/>
                </a:cxn>
                <a:cxn ang="0">
                  <a:pos x="T2" y="T3"/>
                </a:cxn>
                <a:cxn ang="0">
                  <a:pos x="T4" y="T5"/>
                </a:cxn>
                <a:cxn ang="0">
                  <a:pos x="T6" y="T7"/>
                </a:cxn>
                <a:cxn ang="0">
                  <a:pos x="T8" y="T9"/>
                </a:cxn>
              </a:cxnLst>
              <a:rect b="b" l="0" r="r" t="0"/>
              <a:pathLst>
                <a:path h="2" w="1">
                  <a:moveTo>
                    <a:pt x="0" y="2"/>
                  </a:moveTo>
                  <a:cubicBezTo>
                    <a:pt x="0" y="2"/>
                    <a:pt x="1" y="2"/>
                    <a:pt x="1" y="2"/>
                  </a:cubicBezTo>
                  <a:cubicBezTo>
                    <a:pt x="1" y="2"/>
                    <a:pt x="1" y="2"/>
                    <a:pt x="1" y="2"/>
                  </a:cubicBezTo>
                  <a:cubicBezTo>
                    <a:pt x="1" y="0"/>
                    <a:pt x="1" y="0"/>
                    <a:pt x="1" y="0"/>
                  </a:cubicBezTo>
                  <a:lnTo>
                    <a:pt x="0" y="2"/>
                  </a:lnTo>
                  <a:close/>
                </a:path>
              </a:pathLst>
            </a:custGeom>
            <a:solidFill>
              <a:srgbClr val="2EB28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3" name="Freeform 180"/>
            <p:cNvSpPr/>
            <p:nvPr/>
          </p:nvSpPr>
          <p:spPr bwMode="auto">
            <a:xfrm>
              <a:off x="6578367" y="3915039"/>
              <a:ext cx="13311" cy="270040"/>
            </a:xfrm>
            <a:custGeom>
              <a:gdLst>
                <a:gd fmla="*/ 2 w 2" name="T0"/>
                <a:gd fmla="*/ 41 h 41" name="T1"/>
                <a:gd fmla="*/ 1 w 2" name="T2"/>
                <a:gd fmla="*/ 0 h 41" name="T3"/>
                <a:gd fmla="*/ 0 w 2" name="T4"/>
                <a:gd fmla="*/ 1 h 41" name="T5"/>
                <a:gd fmla="*/ 2 w 2" name="T6"/>
                <a:gd fmla="*/ 41 h 41" name="T7"/>
              </a:gdLst>
              <a:cxnLst>
                <a:cxn ang="0">
                  <a:pos x="T0" y="T1"/>
                </a:cxn>
                <a:cxn ang="0">
                  <a:pos x="T2" y="T3"/>
                </a:cxn>
                <a:cxn ang="0">
                  <a:pos x="T4" y="T5"/>
                </a:cxn>
                <a:cxn ang="0">
                  <a:pos x="T6" y="T7"/>
                </a:cxn>
              </a:cxnLst>
              <a:rect b="b" l="0" r="r" t="0"/>
              <a:pathLst>
                <a:path h="41" w="2">
                  <a:moveTo>
                    <a:pt x="2" y="41"/>
                  </a:moveTo>
                  <a:cubicBezTo>
                    <a:pt x="1" y="0"/>
                    <a:pt x="1" y="0"/>
                    <a:pt x="1" y="0"/>
                  </a:cubicBezTo>
                  <a:cubicBezTo>
                    <a:pt x="1" y="1"/>
                    <a:pt x="0" y="1"/>
                    <a:pt x="0" y="1"/>
                  </a:cubicBezTo>
                  <a:cubicBezTo>
                    <a:pt x="2" y="41"/>
                    <a:pt x="2" y="41"/>
                    <a:pt x="2" y="41"/>
                  </a:cubicBezTo>
                  <a:close/>
                </a:path>
              </a:pathLst>
            </a:custGeom>
            <a:solidFill>
              <a:srgbClr val="4765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4" name="Freeform 181"/>
            <p:cNvSpPr/>
            <p:nvPr/>
          </p:nvSpPr>
          <p:spPr bwMode="auto">
            <a:xfrm>
              <a:off x="6565054" y="3915039"/>
              <a:ext cx="26624" cy="270040"/>
            </a:xfrm>
            <a:custGeom>
              <a:gdLst>
                <a:gd fmla="*/ 1 w 4" name="T0"/>
                <a:gd fmla="*/ 41 h 41" name="T1"/>
                <a:gd fmla="*/ 4 w 4" name="T2"/>
                <a:gd fmla="*/ 41 h 41" name="T3"/>
                <a:gd fmla="*/ 2 w 4" name="T4"/>
                <a:gd fmla="*/ 1 h 41" name="T5"/>
                <a:gd fmla="*/ 2 w 4" name="T6"/>
                <a:gd fmla="*/ 1 h 41" name="T7"/>
                <a:gd fmla="*/ 2 w 4" name="T8"/>
                <a:gd fmla="*/ 1 h 41" name="T9"/>
                <a:gd fmla="*/ 2 w 4" name="T10"/>
                <a:gd fmla="*/ 1 h 41" name="T11"/>
                <a:gd fmla="*/ 1 w 4" name="T12"/>
                <a:gd fmla="*/ 0 h 41" name="T13"/>
                <a:gd fmla="*/ 0 w 4" name="T14"/>
                <a:gd fmla="*/ 2 h 41" name="T15"/>
                <a:gd fmla="*/ 0 w 4" name="T16"/>
                <a:gd fmla="*/ 2 h 41" name="T17"/>
                <a:gd fmla="*/ 0 w 4" name="T18"/>
                <a:gd fmla="*/ 2 h 41" name="T19"/>
                <a:gd fmla="*/ 0 w 4" name="T20"/>
                <a:gd fmla="*/ 2 h 41" name="T21"/>
                <a:gd fmla="*/ 1 w 4" name="T22"/>
                <a:gd fmla="*/ 41 h 4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1" w="4">
                  <a:moveTo>
                    <a:pt x="1" y="41"/>
                  </a:moveTo>
                  <a:cubicBezTo>
                    <a:pt x="4" y="41"/>
                    <a:pt x="4" y="41"/>
                    <a:pt x="4" y="41"/>
                  </a:cubicBezTo>
                  <a:cubicBezTo>
                    <a:pt x="2" y="1"/>
                    <a:pt x="2" y="1"/>
                    <a:pt x="2" y="1"/>
                  </a:cubicBezTo>
                  <a:cubicBezTo>
                    <a:pt x="2" y="1"/>
                    <a:pt x="2" y="1"/>
                    <a:pt x="2" y="1"/>
                  </a:cubicBezTo>
                  <a:cubicBezTo>
                    <a:pt x="2" y="1"/>
                    <a:pt x="2" y="1"/>
                    <a:pt x="2" y="1"/>
                  </a:cubicBezTo>
                  <a:cubicBezTo>
                    <a:pt x="2" y="1"/>
                    <a:pt x="2" y="1"/>
                    <a:pt x="2" y="1"/>
                  </a:cubicBezTo>
                  <a:cubicBezTo>
                    <a:pt x="2" y="1"/>
                    <a:pt x="2" y="0"/>
                    <a:pt x="1" y="0"/>
                  </a:cubicBezTo>
                  <a:cubicBezTo>
                    <a:pt x="0" y="1"/>
                    <a:pt x="0" y="1"/>
                    <a:pt x="0" y="2"/>
                  </a:cubicBezTo>
                  <a:cubicBezTo>
                    <a:pt x="0" y="2"/>
                    <a:pt x="0" y="2"/>
                    <a:pt x="0" y="2"/>
                  </a:cubicBezTo>
                  <a:cubicBezTo>
                    <a:pt x="0" y="2"/>
                    <a:pt x="0" y="2"/>
                    <a:pt x="0" y="2"/>
                  </a:cubicBezTo>
                  <a:cubicBezTo>
                    <a:pt x="0" y="2"/>
                    <a:pt x="0" y="2"/>
                    <a:pt x="0" y="2"/>
                  </a:cubicBezTo>
                  <a:lnTo>
                    <a:pt x="1" y="41"/>
                  </a:lnTo>
                  <a:close/>
                </a:path>
              </a:pathLst>
            </a:custGeom>
            <a:solidFill>
              <a:srgbClr val="5C828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5" name="Freeform 182"/>
            <p:cNvSpPr/>
            <p:nvPr/>
          </p:nvSpPr>
          <p:spPr bwMode="auto">
            <a:xfrm>
              <a:off x="6559350" y="3920745"/>
              <a:ext cx="13311" cy="264336"/>
            </a:xfrm>
            <a:custGeom>
              <a:gdLst>
                <a:gd fmla="*/ 1 w 2" name="T0"/>
                <a:gd fmla="*/ 1 h 40" name="T1"/>
                <a:gd fmla="*/ 0 w 2" name="T2"/>
                <a:gd fmla="*/ 0 h 40" name="T3"/>
                <a:gd fmla="*/ 1 w 2" name="T4"/>
                <a:gd fmla="*/ 40 h 40" name="T5"/>
                <a:gd fmla="*/ 2 w 2" name="T6"/>
                <a:gd fmla="*/ 40 h 40" name="T7"/>
                <a:gd fmla="*/ 1 w 2" name="T8"/>
                <a:gd fmla="*/ 1 h 40" name="T9"/>
              </a:gdLst>
              <a:cxnLst>
                <a:cxn ang="0">
                  <a:pos x="T0" y="T1"/>
                </a:cxn>
                <a:cxn ang="0">
                  <a:pos x="T2" y="T3"/>
                </a:cxn>
                <a:cxn ang="0">
                  <a:pos x="T4" y="T5"/>
                </a:cxn>
                <a:cxn ang="0">
                  <a:pos x="T6" y="T7"/>
                </a:cxn>
                <a:cxn ang="0">
                  <a:pos x="T8" y="T9"/>
                </a:cxn>
              </a:cxnLst>
              <a:rect b="b" l="0" r="r" t="0"/>
              <a:pathLst>
                <a:path h="40" w="2">
                  <a:moveTo>
                    <a:pt x="1" y="1"/>
                  </a:moveTo>
                  <a:cubicBezTo>
                    <a:pt x="1" y="0"/>
                    <a:pt x="0" y="0"/>
                    <a:pt x="0" y="0"/>
                  </a:cubicBezTo>
                  <a:cubicBezTo>
                    <a:pt x="1" y="40"/>
                    <a:pt x="1" y="40"/>
                    <a:pt x="1" y="40"/>
                  </a:cubicBezTo>
                  <a:cubicBezTo>
                    <a:pt x="2" y="40"/>
                    <a:pt x="2" y="40"/>
                    <a:pt x="2" y="40"/>
                  </a:cubicBezTo>
                  <a:lnTo>
                    <a:pt x="1" y="1"/>
                  </a:lnTo>
                  <a:close/>
                </a:path>
              </a:pathLst>
            </a:custGeom>
            <a:solidFill>
              <a:srgbClr val="4765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6" name="Freeform 183"/>
            <p:cNvSpPr/>
            <p:nvPr/>
          </p:nvSpPr>
          <p:spPr bwMode="auto">
            <a:xfrm>
              <a:off x="6559350" y="3901728"/>
              <a:ext cx="26624" cy="26624"/>
            </a:xfrm>
            <a:custGeom>
              <a:gdLst>
                <a:gd fmla="*/ 0 w 4" name="T0"/>
                <a:gd fmla="*/ 3 h 4" name="T1"/>
                <a:gd fmla="*/ 1 w 4" name="T2"/>
                <a:gd fmla="*/ 4 h 4" name="T3"/>
                <a:gd fmla="*/ 1 w 4" name="T4"/>
                <a:gd fmla="*/ 4 h 4" name="T5"/>
                <a:gd fmla="*/ 1 w 4" name="T6"/>
                <a:gd fmla="*/ 4 h 4" name="T7"/>
                <a:gd fmla="*/ 1 w 4" name="T8"/>
                <a:gd fmla="*/ 4 h 4" name="T9"/>
                <a:gd fmla="*/ 2 w 4" name="T10"/>
                <a:gd fmla="*/ 2 h 4" name="T11"/>
                <a:gd fmla="*/ 3 w 4" name="T12"/>
                <a:gd fmla="*/ 3 h 4" name="T13"/>
                <a:gd fmla="*/ 3 w 4" name="T14"/>
                <a:gd fmla="*/ 3 h 4" name="T15"/>
                <a:gd fmla="*/ 3 w 4" name="T16"/>
                <a:gd fmla="*/ 3 h 4" name="T17"/>
                <a:gd fmla="*/ 3 w 4" name="T18"/>
                <a:gd fmla="*/ 3 h 4" name="T19"/>
                <a:gd fmla="*/ 4 w 4" name="T20"/>
                <a:gd fmla="*/ 2 h 4" name="T21"/>
                <a:gd fmla="*/ 2 w 4" name="T22"/>
                <a:gd fmla="*/ 0 h 4" name="T23"/>
                <a:gd fmla="*/ 0 w 4" name="T24"/>
                <a:gd fmla="*/ 3 h 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 w="4">
                  <a:moveTo>
                    <a:pt x="0" y="3"/>
                  </a:moveTo>
                  <a:cubicBezTo>
                    <a:pt x="0" y="3"/>
                    <a:pt x="1" y="3"/>
                    <a:pt x="1" y="4"/>
                  </a:cubicBezTo>
                  <a:cubicBezTo>
                    <a:pt x="1" y="4"/>
                    <a:pt x="1" y="4"/>
                    <a:pt x="1" y="4"/>
                  </a:cubicBezTo>
                  <a:cubicBezTo>
                    <a:pt x="1" y="4"/>
                    <a:pt x="1" y="4"/>
                    <a:pt x="1" y="4"/>
                  </a:cubicBezTo>
                  <a:cubicBezTo>
                    <a:pt x="1" y="4"/>
                    <a:pt x="1" y="4"/>
                    <a:pt x="1" y="4"/>
                  </a:cubicBezTo>
                  <a:cubicBezTo>
                    <a:pt x="1" y="3"/>
                    <a:pt x="1" y="3"/>
                    <a:pt x="2" y="2"/>
                  </a:cubicBezTo>
                  <a:cubicBezTo>
                    <a:pt x="3" y="2"/>
                    <a:pt x="3" y="3"/>
                    <a:pt x="3" y="3"/>
                  </a:cubicBezTo>
                  <a:cubicBezTo>
                    <a:pt x="3" y="3"/>
                    <a:pt x="3" y="3"/>
                    <a:pt x="3" y="3"/>
                  </a:cubicBezTo>
                  <a:cubicBezTo>
                    <a:pt x="3" y="3"/>
                    <a:pt x="3" y="3"/>
                    <a:pt x="3" y="3"/>
                  </a:cubicBezTo>
                  <a:cubicBezTo>
                    <a:pt x="3" y="3"/>
                    <a:pt x="3" y="3"/>
                    <a:pt x="3" y="3"/>
                  </a:cubicBezTo>
                  <a:cubicBezTo>
                    <a:pt x="3" y="3"/>
                    <a:pt x="4" y="3"/>
                    <a:pt x="4" y="2"/>
                  </a:cubicBezTo>
                  <a:cubicBezTo>
                    <a:pt x="2" y="0"/>
                    <a:pt x="2" y="0"/>
                    <a:pt x="2" y="0"/>
                  </a:cubicBezTo>
                  <a:lnTo>
                    <a:pt x="0" y="3"/>
                  </a:lnTo>
                  <a:close/>
                </a:path>
              </a:pathLst>
            </a:custGeom>
            <a:solidFill>
              <a:srgbClr val="F0ED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7" name="Freeform 184"/>
            <p:cNvSpPr/>
            <p:nvPr/>
          </p:nvSpPr>
          <p:spPr bwMode="auto">
            <a:xfrm>
              <a:off x="6565054" y="3901728"/>
              <a:ext cx="13311" cy="5706"/>
            </a:xfrm>
            <a:custGeom>
              <a:gdLst>
                <a:gd fmla="*/ 2 w 2" name="T0"/>
                <a:gd fmla="*/ 1 h 1" name="T1"/>
                <a:gd fmla="*/ 1 w 2" name="T2"/>
                <a:gd fmla="*/ 0 h 1" name="T3"/>
                <a:gd fmla="*/ 0 w 2" name="T4"/>
                <a:gd fmla="*/ 1 h 1" name="T5"/>
                <a:gd fmla="*/ 1 w 2" name="T6"/>
                <a:gd fmla="*/ 1 h 1" name="T7"/>
                <a:gd fmla="*/ 2 w 2" name="T8"/>
                <a:gd fmla="*/ 1 h 1" name="T9"/>
              </a:gdLst>
              <a:cxnLst>
                <a:cxn ang="0">
                  <a:pos x="T0" y="T1"/>
                </a:cxn>
                <a:cxn ang="0">
                  <a:pos x="T2" y="T3"/>
                </a:cxn>
                <a:cxn ang="0">
                  <a:pos x="T4" y="T5"/>
                </a:cxn>
                <a:cxn ang="0">
                  <a:pos x="T6" y="T7"/>
                </a:cxn>
                <a:cxn ang="0">
                  <a:pos x="T8" y="T9"/>
                </a:cxn>
              </a:cxnLst>
              <a:rect b="b" l="0" r="r" t="0"/>
              <a:pathLst>
                <a:path h="1" w="2">
                  <a:moveTo>
                    <a:pt x="2" y="1"/>
                  </a:moveTo>
                  <a:cubicBezTo>
                    <a:pt x="1" y="0"/>
                    <a:pt x="1" y="0"/>
                    <a:pt x="1" y="0"/>
                  </a:cubicBezTo>
                  <a:cubicBezTo>
                    <a:pt x="0" y="1"/>
                    <a:pt x="0" y="1"/>
                    <a:pt x="0" y="1"/>
                  </a:cubicBezTo>
                  <a:cubicBezTo>
                    <a:pt x="0" y="1"/>
                    <a:pt x="1" y="1"/>
                    <a:pt x="1" y="1"/>
                  </a:cubicBezTo>
                  <a:cubicBezTo>
                    <a:pt x="1" y="1"/>
                    <a:pt x="2" y="1"/>
                    <a:pt x="2" y="1"/>
                  </a:cubicBezTo>
                  <a:close/>
                </a:path>
              </a:pathLst>
            </a:custGeom>
            <a:solidFill>
              <a:srgbClr val="4765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8" name="Freeform 185"/>
            <p:cNvSpPr/>
            <p:nvPr/>
          </p:nvSpPr>
          <p:spPr bwMode="auto">
            <a:xfrm>
              <a:off x="6591678" y="4185079"/>
              <a:ext cx="7607" cy="5706"/>
            </a:xfrm>
            <a:custGeom>
              <a:gdLst>
                <a:gd fmla="*/ 0 w 4" name="T0"/>
                <a:gd fmla="*/ 0 h 3" name="T1"/>
                <a:gd fmla="*/ 0 w 4" name="T2"/>
                <a:gd fmla="*/ 0 h 3" name="T3"/>
                <a:gd fmla="*/ 0 w 4" name="T4"/>
                <a:gd fmla="*/ 3 h 3" name="T5"/>
                <a:gd fmla="*/ 4 w 4" name="T6"/>
                <a:gd fmla="*/ 3 h 3" name="T7"/>
                <a:gd fmla="*/ 0 w 4" name="T8"/>
                <a:gd fmla="*/ 0 h 3" name="T9"/>
              </a:gdLst>
              <a:cxnLst>
                <a:cxn ang="0">
                  <a:pos x="T0" y="T1"/>
                </a:cxn>
                <a:cxn ang="0">
                  <a:pos x="T2" y="T3"/>
                </a:cxn>
                <a:cxn ang="0">
                  <a:pos x="T4" y="T5"/>
                </a:cxn>
                <a:cxn ang="0">
                  <a:pos x="T6" y="T7"/>
                </a:cxn>
                <a:cxn ang="0">
                  <a:pos x="T8" y="T9"/>
                </a:cxn>
              </a:cxnLst>
              <a:rect b="b" l="0" r="r" t="0"/>
              <a:pathLst>
                <a:path h="3" w="4">
                  <a:moveTo>
                    <a:pt x="0" y="0"/>
                  </a:moveTo>
                  <a:lnTo>
                    <a:pt x="0" y="0"/>
                  </a:lnTo>
                  <a:lnTo>
                    <a:pt x="0" y="3"/>
                  </a:lnTo>
                  <a:lnTo>
                    <a:pt x="4" y="3"/>
                  </a:lnTo>
                  <a:lnTo>
                    <a:pt x="0" y="0"/>
                  </a:lnTo>
                  <a:close/>
                </a:path>
              </a:pathLst>
            </a:custGeom>
            <a:solidFill>
              <a:srgbClr val="D75B4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9" name="Rectangle 186"/>
            <p:cNvSpPr>
              <a:spLocks noChangeArrowheads="1"/>
            </p:cNvSpPr>
            <p:nvPr/>
          </p:nvSpPr>
          <p:spPr bwMode="auto">
            <a:xfrm>
              <a:off x="6572661" y="4185079"/>
              <a:ext cx="19017" cy="5706"/>
            </a:xfrm>
            <a:prstGeom prst="rect">
              <a:avLst/>
            </a:prstGeom>
            <a:solidFill>
              <a:srgbClr val="EF6A54"/>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0" name="Rectangle 187"/>
            <p:cNvSpPr>
              <a:spLocks noChangeArrowheads="1"/>
            </p:cNvSpPr>
            <p:nvPr/>
          </p:nvSpPr>
          <p:spPr bwMode="auto">
            <a:xfrm>
              <a:off x="6565054" y="4185079"/>
              <a:ext cx="7607" cy="5706"/>
            </a:xfrm>
            <a:prstGeom prst="rect">
              <a:avLst/>
            </a:prstGeom>
            <a:solidFill>
              <a:srgbClr val="D75B46"/>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1" name="Freeform 188"/>
            <p:cNvSpPr/>
            <p:nvPr/>
          </p:nvSpPr>
          <p:spPr bwMode="auto">
            <a:xfrm>
              <a:off x="6487086" y="3954975"/>
              <a:ext cx="85576" cy="249122"/>
            </a:xfrm>
            <a:custGeom>
              <a:gdLst>
                <a:gd fmla="*/ 0 w 13" name="T0"/>
                <a:gd fmla="*/ 0 h 38" name="T1"/>
                <a:gd fmla="*/ 13 w 13" name="T2"/>
                <a:gd fmla="*/ 38 h 38" name="T3"/>
                <a:gd fmla="*/ 13 w 13" name="T4"/>
                <a:gd fmla="*/ 37 h 38" name="T5"/>
                <a:gd fmla="*/ 1 w 13" name="T6"/>
                <a:gd fmla="*/ 0 h 38" name="T7"/>
                <a:gd fmla="*/ 0 w 13" name="T8"/>
                <a:gd fmla="*/ 0 h 38" name="T9"/>
              </a:gdLst>
              <a:cxnLst>
                <a:cxn ang="0">
                  <a:pos x="T0" y="T1"/>
                </a:cxn>
                <a:cxn ang="0">
                  <a:pos x="T2" y="T3"/>
                </a:cxn>
                <a:cxn ang="0">
                  <a:pos x="T4" y="T5"/>
                </a:cxn>
                <a:cxn ang="0">
                  <a:pos x="T6" y="T7"/>
                </a:cxn>
                <a:cxn ang="0">
                  <a:pos x="T8" y="T9"/>
                </a:cxn>
              </a:cxnLst>
              <a:rect b="b" l="0" r="r" t="0"/>
              <a:pathLst>
                <a:path h="38" w="13">
                  <a:moveTo>
                    <a:pt x="0" y="0"/>
                  </a:moveTo>
                  <a:cubicBezTo>
                    <a:pt x="13" y="38"/>
                    <a:pt x="13" y="38"/>
                    <a:pt x="13" y="38"/>
                  </a:cubicBezTo>
                  <a:cubicBezTo>
                    <a:pt x="13" y="38"/>
                    <a:pt x="13" y="38"/>
                    <a:pt x="13" y="37"/>
                  </a:cubicBezTo>
                  <a:cubicBezTo>
                    <a:pt x="1" y="0"/>
                    <a:pt x="1" y="0"/>
                    <a:pt x="1" y="0"/>
                  </a:cubicBezTo>
                  <a:lnTo>
                    <a:pt x="0" y="0"/>
                  </a:lnTo>
                  <a:close/>
                </a:path>
              </a:pathLst>
            </a:custGeom>
            <a:solidFill>
              <a:srgbClr val="009FB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2" name="Freeform 189"/>
            <p:cNvSpPr/>
            <p:nvPr/>
          </p:nvSpPr>
          <p:spPr bwMode="auto">
            <a:xfrm>
              <a:off x="6492790" y="3947368"/>
              <a:ext cx="93182" cy="256729"/>
            </a:xfrm>
            <a:custGeom>
              <a:gdLst>
                <a:gd fmla="*/ 2 w 14" name="T0"/>
                <a:gd fmla="*/ 0 h 39" name="T1"/>
                <a:gd fmla="*/ 0 w 14" name="T2"/>
                <a:gd fmla="*/ 1 h 39" name="T3"/>
                <a:gd fmla="*/ 12 w 14" name="T4"/>
                <a:gd fmla="*/ 38 h 39" name="T5"/>
                <a:gd fmla="*/ 12 w 14" name="T6"/>
                <a:gd fmla="*/ 38 h 39" name="T7"/>
                <a:gd fmla="*/ 12 w 14" name="T8"/>
                <a:gd fmla="*/ 38 h 39" name="T9"/>
                <a:gd fmla="*/ 12 w 14" name="T10"/>
                <a:gd fmla="*/ 38 h 39" name="T11"/>
                <a:gd fmla="*/ 14 w 14" name="T12"/>
                <a:gd fmla="*/ 39 h 39" name="T13"/>
                <a:gd fmla="*/ 14 w 14" name="T14"/>
                <a:gd fmla="*/ 38 h 39" name="T15"/>
                <a:gd fmla="*/ 14 w 14" name="T16"/>
                <a:gd fmla="*/ 38 h 39" name="T17"/>
                <a:gd fmla="*/ 14 w 14" name="T18"/>
                <a:gd fmla="*/ 38 h 39" name="T19"/>
                <a:gd fmla="*/ 14 w 14" name="T20"/>
                <a:gd fmla="*/ 38 h 39" name="T21"/>
                <a:gd fmla="*/ 2 w 14" name="T22"/>
                <a:gd fmla="*/ 0 h 3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9" w="14">
                  <a:moveTo>
                    <a:pt x="2" y="0"/>
                  </a:moveTo>
                  <a:cubicBezTo>
                    <a:pt x="0" y="1"/>
                    <a:pt x="0" y="1"/>
                    <a:pt x="0" y="1"/>
                  </a:cubicBezTo>
                  <a:cubicBezTo>
                    <a:pt x="12" y="38"/>
                    <a:pt x="12" y="38"/>
                    <a:pt x="12" y="38"/>
                  </a:cubicBezTo>
                  <a:cubicBezTo>
                    <a:pt x="12" y="38"/>
                    <a:pt x="12" y="38"/>
                    <a:pt x="12" y="38"/>
                  </a:cubicBezTo>
                  <a:cubicBezTo>
                    <a:pt x="12" y="38"/>
                    <a:pt x="12" y="38"/>
                    <a:pt x="12" y="38"/>
                  </a:cubicBezTo>
                  <a:cubicBezTo>
                    <a:pt x="12" y="38"/>
                    <a:pt x="12" y="38"/>
                    <a:pt x="12" y="38"/>
                  </a:cubicBezTo>
                  <a:cubicBezTo>
                    <a:pt x="12" y="39"/>
                    <a:pt x="13" y="39"/>
                    <a:pt x="14" y="39"/>
                  </a:cubicBezTo>
                  <a:cubicBezTo>
                    <a:pt x="14" y="39"/>
                    <a:pt x="14" y="38"/>
                    <a:pt x="14" y="38"/>
                  </a:cubicBezTo>
                  <a:cubicBezTo>
                    <a:pt x="14" y="38"/>
                    <a:pt x="14" y="38"/>
                    <a:pt x="14" y="38"/>
                  </a:cubicBezTo>
                  <a:cubicBezTo>
                    <a:pt x="14" y="38"/>
                    <a:pt x="14" y="38"/>
                    <a:pt x="14" y="38"/>
                  </a:cubicBezTo>
                  <a:cubicBezTo>
                    <a:pt x="14" y="38"/>
                    <a:pt x="14" y="38"/>
                    <a:pt x="14" y="38"/>
                  </a:cubicBezTo>
                  <a:lnTo>
                    <a:pt x="2" y="0"/>
                  </a:lnTo>
                  <a:close/>
                </a:path>
              </a:pathLst>
            </a:custGeom>
            <a:solidFill>
              <a:srgbClr val="59B3C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3" name="Freeform 190"/>
            <p:cNvSpPr/>
            <p:nvPr/>
          </p:nvSpPr>
          <p:spPr bwMode="auto">
            <a:xfrm>
              <a:off x="6506103" y="3947368"/>
              <a:ext cx="93182" cy="251023"/>
            </a:xfrm>
            <a:custGeom>
              <a:gdLst>
                <a:gd fmla="*/ 12 w 14" name="T0"/>
                <a:gd fmla="*/ 38 h 38" name="T1"/>
                <a:gd fmla="*/ 14 w 14" name="T2"/>
                <a:gd fmla="*/ 38 h 38" name="T3"/>
                <a:gd fmla="*/ 1 w 14" name="T4"/>
                <a:gd fmla="*/ 0 h 38" name="T5"/>
                <a:gd fmla="*/ 0 w 14" name="T6"/>
                <a:gd fmla="*/ 0 h 38" name="T7"/>
                <a:gd fmla="*/ 12 w 14" name="T8"/>
                <a:gd fmla="*/ 38 h 38" name="T9"/>
              </a:gdLst>
              <a:cxnLst>
                <a:cxn ang="0">
                  <a:pos x="T0" y="T1"/>
                </a:cxn>
                <a:cxn ang="0">
                  <a:pos x="T2" y="T3"/>
                </a:cxn>
                <a:cxn ang="0">
                  <a:pos x="T4" y="T5"/>
                </a:cxn>
                <a:cxn ang="0">
                  <a:pos x="T6" y="T7"/>
                </a:cxn>
                <a:cxn ang="0">
                  <a:pos x="T8" y="T9"/>
                </a:cxn>
              </a:cxnLst>
              <a:rect b="b" l="0" r="r" t="0"/>
              <a:pathLst>
                <a:path h="38" w="14">
                  <a:moveTo>
                    <a:pt x="12" y="38"/>
                  </a:moveTo>
                  <a:cubicBezTo>
                    <a:pt x="13" y="38"/>
                    <a:pt x="13" y="38"/>
                    <a:pt x="14" y="38"/>
                  </a:cubicBezTo>
                  <a:cubicBezTo>
                    <a:pt x="1" y="0"/>
                    <a:pt x="1" y="0"/>
                    <a:pt x="1" y="0"/>
                  </a:cubicBezTo>
                  <a:cubicBezTo>
                    <a:pt x="0" y="0"/>
                    <a:pt x="0" y="0"/>
                    <a:pt x="0" y="0"/>
                  </a:cubicBezTo>
                  <a:lnTo>
                    <a:pt x="12" y="38"/>
                  </a:lnTo>
                  <a:close/>
                </a:path>
              </a:pathLst>
            </a:custGeom>
            <a:solidFill>
              <a:srgbClr val="009FB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4" name="Freeform 191"/>
            <p:cNvSpPr/>
            <p:nvPr/>
          </p:nvSpPr>
          <p:spPr bwMode="auto">
            <a:xfrm>
              <a:off x="6572661" y="4198392"/>
              <a:ext cx="26624" cy="19017"/>
            </a:xfrm>
            <a:custGeom>
              <a:gdLst>
                <a:gd fmla="*/ 4 w 4" name="T0"/>
                <a:gd fmla="*/ 0 h 3" name="T1"/>
                <a:gd fmla="*/ 2 w 4" name="T2"/>
                <a:gd fmla="*/ 0 h 3" name="T3"/>
                <a:gd fmla="*/ 2 w 4" name="T4"/>
                <a:gd fmla="*/ 0 h 3" name="T5"/>
                <a:gd fmla="*/ 2 w 4" name="T6"/>
                <a:gd fmla="*/ 0 h 3" name="T7"/>
                <a:gd fmla="*/ 2 w 4" name="T8"/>
                <a:gd fmla="*/ 0 h 3" name="T9"/>
                <a:gd fmla="*/ 2 w 4" name="T10"/>
                <a:gd fmla="*/ 1 h 3" name="T11"/>
                <a:gd fmla="*/ 0 w 4" name="T12"/>
                <a:gd fmla="*/ 0 h 3" name="T13"/>
                <a:gd fmla="*/ 0 w 4" name="T14"/>
                <a:gd fmla="*/ 0 h 3" name="T15"/>
                <a:gd fmla="*/ 0 w 4" name="T16"/>
                <a:gd fmla="*/ 0 h 3" name="T17"/>
                <a:gd fmla="*/ 0 w 4" name="T18"/>
                <a:gd fmla="*/ 0 h 3" name="T19"/>
                <a:gd fmla="*/ 0 w 4" name="T20"/>
                <a:gd fmla="*/ 1 h 3" name="T21"/>
                <a:gd fmla="*/ 2 w 4" name="T22"/>
                <a:gd fmla="*/ 3 h 3" name="T23"/>
                <a:gd fmla="*/ 4 w 4" name="T24"/>
                <a:gd fmla="*/ 0 h 3"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 w="4">
                  <a:moveTo>
                    <a:pt x="4" y="0"/>
                  </a:moveTo>
                  <a:cubicBezTo>
                    <a:pt x="3" y="0"/>
                    <a:pt x="3" y="0"/>
                    <a:pt x="2" y="0"/>
                  </a:cubicBezTo>
                  <a:cubicBezTo>
                    <a:pt x="2" y="0"/>
                    <a:pt x="2" y="0"/>
                    <a:pt x="2" y="0"/>
                  </a:cubicBezTo>
                  <a:cubicBezTo>
                    <a:pt x="2" y="0"/>
                    <a:pt x="2" y="0"/>
                    <a:pt x="2" y="0"/>
                  </a:cubicBezTo>
                  <a:cubicBezTo>
                    <a:pt x="2" y="0"/>
                    <a:pt x="2" y="0"/>
                    <a:pt x="2" y="0"/>
                  </a:cubicBezTo>
                  <a:cubicBezTo>
                    <a:pt x="2" y="0"/>
                    <a:pt x="2" y="1"/>
                    <a:pt x="2" y="1"/>
                  </a:cubicBezTo>
                  <a:cubicBezTo>
                    <a:pt x="1" y="1"/>
                    <a:pt x="0" y="1"/>
                    <a:pt x="0" y="0"/>
                  </a:cubicBezTo>
                  <a:cubicBezTo>
                    <a:pt x="0" y="0"/>
                    <a:pt x="0" y="0"/>
                    <a:pt x="0" y="0"/>
                  </a:cubicBezTo>
                  <a:cubicBezTo>
                    <a:pt x="0" y="0"/>
                    <a:pt x="0" y="0"/>
                    <a:pt x="0" y="0"/>
                  </a:cubicBezTo>
                  <a:cubicBezTo>
                    <a:pt x="0" y="0"/>
                    <a:pt x="0" y="0"/>
                    <a:pt x="0" y="0"/>
                  </a:cubicBezTo>
                  <a:cubicBezTo>
                    <a:pt x="0" y="1"/>
                    <a:pt x="0" y="1"/>
                    <a:pt x="0" y="1"/>
                  </a:cubicBezTo>
                  <a:cubicBezTo>
                    <a:pt x="2" y="3"/>
                    <a:pt x="2" y="3"/>
                    <a:pt x="2" y="3"/>
                  </a:cubicBezTo>
                  <a:lnTo>
                    <a:pt x="4" y="0"/>
                  </a:lnTo>
                  <a:close/>
                </a:path>
              </a:pathLst>
            </a:custGeom>
            <a:solidFill>
              <a:srgbClr val="F0ED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5" name="Freeform 192"/>
            <p:cNvSpPr/>
            <p:nvPr/>
          </p:nvSpPr>
          <p:spPr bwMode="auto">
            <a:xfrm>
              <a:off x="6578367" y="4211703"/>
              <a:ext cx="13311" cy="5706"/>
            </a:xfrm>
            <a:custGeom>
              <a:gdLst>
                <a:gd fmla="*/ 0 w 2" name="T0"/>
                <a:gd fmla="*/ 0 h 1" name="T1"/>
                <a:gd fmla="*/ 1 w 2" name="T2"/>
                <a:gd fmla="*/ 1 h 1" name="T3"/>
                <a:gd fmla="*/ 2 w 2" name="T4"/>
                <a:gd fmla="*/ 0 h 1" name="T5"/>
                <a:gd fmla="*/ 1 w 2" name="T6"/>
                <a:gd fmla="*/ 0 h 1" name="T7"/>
                <a:gd fmla="*/ 0 w 2" name="T8"/>
                <a:gd fmla="*/ 0 h 1" name="T9"/>
              </a:gdLst>
              <a:cxnLst>
                <a:cxn ang="0">
                  <a:pos x="T0" y="T1"/>
                </a:cxn>
                <a:cxn ang="0">
                  <a:pos x="T2" y="T3"/>
                </a:cxn>
                <a:cxn ang="0">
                  <a:pos x="T4" y="T5"/>
                </a:cxn>
                <a:cxn ang="0">
                  <a:pos x="T6" y="T7"/>
                </a:cxn>
                <a:cxn ang="0">
                  <a:pos x="T8" y="T9"/>
                </a:cxn>
              </a:cxnLst>
              <a:rect b="b" l="0" r="r" t="0"/>
              <a:pathLst>
                <a:path h="1" w="2">
                  <a:moveTo>
                    <a:pt x="0" y="0"/>
                  </a:moveTo>
                  <a:cubicBezTo>
                    <a:pt x="1" y="1"/>
                    <a:pt x="1" y="1"/>
                    <a:pt x="1" y="1"/>
                  </a:cubicBezTo>
                  <a:cubicBezTo>
                    <a:pt x="2" y="0"/>
                    <a:pt x="2" y="0"/>
                    <a:pt x="2" y="0"/>
                  </a:cubicBezTo>
                  <a:cubicBezTo>
                    <a:pt x="2" y="0"/>
                    <a:pt x="1" y="0"/>
                    <a:pt x="1" y="0"/>
                  </a:cubicBezTo>
                  <a:cubicBezTo>
                    <a:pt x="1" y="0"/>
                    <a:pt x="0" y="0"/>
                    <a:pt x="0" y="0"/>
                  </a:cubicBezTo>
                  <a:close/>
                </a:path>
              </a:pathLst>
            </a:custGeom>
            <a:solidFill>
              <a:srgbClr val="4765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6" name="Freeform 193"/>
            <p:cNvSpPr/>
            <p:nvPr/>
          </p:nvSpPr>
          <p:spPr bwMode="auto">
            <a:xfrm>
              <a:off x="6481380" y="3947368"/>
              <a:ext cx="11410" cy="7607"/>
            </a:xfrm>
            <a:custGeom>
              <a:gdLst>
                <a:gd fmla="*/ 3 w 6" name="T0"/>
                <a:gd fmla="*/ 4 h 4" name="T1"/>
                <a:gd fmla="*/ 6 w 6" name="T2"/>
                <a:gd fmla="*/ 4 h 4" name="T3"/>
                <a:gd fmla="*/ 3 w 6" name="T4"/>
                <a:gd fmla="*/ 0 h 4" name="T5"/>
                <a:gd fmla="*/ 0 w 6" name="T6"/>
                <a:gd fmla="*/ 0 h 4" name="T7"/>
                <a:gd fmla="*/ 3 w 6" name="T8"/>
                <a:gd fmla="*/ 4 h 4" name="T9"/>
              </a:gdLst>
              <a:cxnLst>
                <a:cxn ang="0">
                  <a:pos x="T0" y="T1"/>
                </a:cxn>
                <a:cxn ang="0">
                  <a:pos x="T2" y="T3"/>
                </a:cxn>
                <a:cxn ang="0">
                  <a:pos x="T4" y="T5"/>
                </a:cxn>
                <a:cxn ang="0">
                  <a:pos x="T6" y="T7"/>
                </a:cxn>
                <a:cxn ang="0">
                  <a:pos x="T8" y="T9"/>
                </a:cxn>
              </a:cxnLst>
              <a:rect b="b" l="0" r="r" t="0"/>
              <a:pathLst>
                <a:path h="4" w="6">
                  <a:moveTo>
                    <a:pt x="3" y="4"/>
                  </a:moveTo>
                  <a:lnTo>
                    <a:pt x="6" y="4"/>
                  </a:lnTo>
                  <a:lnTo>
                    <a:pt x="3" y="0"/>
                  </a:lnTo>
                  <a:lnTo>
                    <a:pt x="0" y="0"/>
                  </a:lnTo>
                  <a:lnTo>
                    <a:pt x="3" y="4"/>
                  </a:lnTo>
                  <a:close/>
                </a:path>
              </a:pathLst>
            </a:custGeom>
            <a:solidFill>
              <a:srgbClr val="9999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7" name="Freeform 194"/>
            <p:cNvSpPr/>
            <p:nvPr/>
          </p:nvSpPr>
          <p:spPr bwMode="auto">
            <a:xfrm>
              <a:off x="6487086" y="3941663"/>
              <a:ext cx="19017" cy="13312"/>
            </a:xfrm>
            <a:custGeom>
              <a:gdLst>
                <a:gd fmla="*/ 3 w 10" name="T0"/>
                <a:gd fmla="*/ 7 h 7" name="T1"/>
                <a:gd fmla="*/ 10 w 10" name="T2"/>
                <a:gd fmla="*/ 3 h 7" name="T3"/>
                <a:gd fmla="*/ 10 w 10" name="T4"/>
                <a:gd fmla="*/ 0 h 7" name="T5"/>
                <a:gd fmla="*/ 0 w 10" name="T6"/>
                <a:gd fmla="*/ 3 h 7" name="T7"/>
                <a:gd fmla="*/ 3 w 10" name="T8"/>
                <a:gd fmla="*/ 7 h 7" name="T9"/>
              </a:gdLst>
              <a:cxnLst>
                <a:cxn ang="0">
                  <a:pos x="T0" y="T1"/>
                </a:cxn>
                <a:cxn ang="0">
                  <a:pos x="T2" y="T3"/>
                </a:cxn>
                <a:cxn ang="0">
                  <a:pos x="T4" y="T5"/>
                </a:cxn>
                <a:cxn ang="0">
                  <a:pos x="T6" y="T7"/>
                </a:cxn>
                <a:cxn ang="0">
                  <a:pos x="T8" y="T9"/>
                </a:cxn>
              </a:cxnLst>
              <a:rect b="b" l="0" r="r" t="0"/>
              <a:pathLst>
                <a:path h="7" w="10">
                  <a:moveTo>
                    <a:pt x="3" y="7"/>
                  </a:moveTo>
                  <a:lnTo>
                    <a:pt x="10" y="3"/>
                  </a:lnTo>
                  <a:lnTo>
                    <a:pt x="10" y="0"/>
                  </a:lnTo>
                  <a:lnTo>
                    <a:pt x="0" y="3"/>
                  </a:lnTo>
                  <a:lnTo>
                    <a:pt x="3" y="7"/>
                  </a:lnTo>
                  <a:close/>
                </a:path>
              </a:pathLst>
            </a:custGeom>
            <a:solidFill>
              <a:srgbClr val="B3B3B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8" name="Freeform 195"/>
            <p:cNvSpPr/>
            <p:nvPr/>
          </p:nvSpPr>
          <p:spPr bwMode="auto">
            <a:xfrm>
              <a:off x="6506103" y="3941663"/>
              <a:ext cx="7607" cy="5706"/>
            </a:xfrm>
            <a:custGeom>
              <a:gdLst>
                <a:gd fmla="*/ 0 w 4" name="T0"/>
                <a:gd fmla="*/ 3 h 3" name="T1"/>
                <a:gd fmla="*/ 4 w 4" name="T2"/>
                <a:gd fmla="*/ 3 h 3" name="T3"/>
                <a:gd fmla="*/ 0 w 4" name="T4"/>
                <a:gd fmla="*/ 0 h 3" name="T5"/>
                <a:gd fmla="*/ 0 w 4" name="T6"/>
                <a:gd fmla="*/ 0 h 3" name="T7"/>
                <a:gd fmla="*/ 0 w 4" name="T8"/>
                <a:gd fmla="*/ 3 h 3" name="T9"/>
              </a:gdLst>
              <a:cxnLst>
                <a:cxn ang="0">
                  <a:pos x="T0" y="T1"/>
                </a:cxn>
                <a:cxn ang="0">
                  <a:pos x="T2" y="T3"/>
                </a:cxn>
                <a:cxn ang="0">
                  <a:pos x="T4" y="T5"/>
                </a:cxn>
                <a:cxn ang="0">
                  <a:pos x="T6" y="T7"/>
                </a:cxn>
                <a:cxn ang="0">
                  <a:pos x="T8" y="T9"/>
                </a:cxn>
              </a:cxnLst>
              <a:rect b="b" l="0" r="r" t="0"/>
              <a:pathLst>
                <a:path h="3" w="4">
                  <a:moveTo>
                    <a:pt x="0" y="3"/>
                  </a:moveTo>
                  <a:lnTo>
                    <a:pt x="4" y="3"/>
                  </a:lnTo>
                  <a:lnTo>
                    <a:pt x="0" y="0"/>
                  </a:lnTo>
                  <a:lnTo>
                    <a:pt x="0" y="0"/>
                  </a:lnTo>
                  <a:lnTo>
                    <a:pt x="0" y="3"/>
                  </a:lnTo>
                  <a:close/>
                </a:path>
              </a:pathLst>
            </a:custGeom>
            <a:solidFill>
              <a:srgbClr val="9999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9" name="Freeform 196"/>
            <p:cNvSpPr/>
            <p:nvPr/>
          </p:nvSpPr>
          <p:spPr bwMode="auto">
            <a:xfrm>
              <a:off x="6506103" y="3875104"/>
              <a:ext cx="34230" cy="66560"/>
            </a:xfrm>
            <a:custGeom>
              <a:gdLst>
                <a:gd fmla="*/ 0 w 5" name="T0"/>
                <a:gd fmla="*/ 2 h 10" name="T1"/>
                <a:gd fmla="*/ 2 w 5" name="T2"/>
                <a:gd fmla="*/ 1 h 10" name="T3"/>
                <a:gd fmla="*/ 5 w 5" name="T4"/>
                <a:gd fmla="*/ 9 h 10" name="T5"/>
                <a:gd fmla="*/ 2 w 5" name="T6"/>
                <a:gd fmla="*/ 10 h 10" name="T7"/>
                <a:gd fmla="*/ 0 w 5" name="T8"/>
                <a:gd fmla="*/ 2 h 10" name="T9"/>
              </a:gdLst>
              <a:cxnLst>
                <a:cxn ang="0">
                  <a:pos x="T0" y="T1"/>
                </a:cxn>
                <a:cxn ang="0">
                  <a:pos x="T2" y="T3"/>
                </a:cxn>
                <a:cxn ang="0">
                  <a:pos x="T4" y="T5"/>
                </a:cxn>
                <a:cxn ang="0">
                  <a:pos x="T6" y="T7"/>
                </a:cxn>
                <a:cxn ang="0">
                  <a:pos x="T8" y="T9"/>
                </a:cxn>
              </a:cxnLst>
              <a:rect b="b" l="0" r="r" t="0"/>
              <a:pathLst>
                <a:path h="10" w="5">
                  <a:moveTo>
                    <a:pt x="0" y="2"/>
                  </a:moveTo>
                  <a:cubicBezTo>
                    <a:pt x="0" y="0"/>
                    <a:pt x="2" y="0"/>
                    <a:pt x="2" y="1"/>
                  </a:cubicBezTo>
                  <a:cubicBezTo>
                    <a:pt x="3" y="4"/>
                    <a:pt x="4" y="6"/>
                    <a:pt x="5" y="9"/>
                  </a:cubicBezTo>
                  <a:cubicBezTo>
                    <a:pt x="4" y="9"/>
                    <a:pt x="3" y="10"/>
                    <a:pt x="2" y="10"/>
                  </a:cubicBezTo>
                  <a:cubicBezTo>
                    <a:pt x="1" y="7"/>
                    <a:pt x="1" y="5"/>
                    <a:pt x="0" y="2"/>
                  </a:cubicBezTo>
                  <a:close/>
                </a:path>
              </a:pathLst>
            </a:custGeom>
            <a:solidFill>
              <a:srgbClr val="F3E8D7"/>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0" name="Freeform 197"/>
            <p:cNvSpPr/>
            <p:nvPr/>
          </p:nvSpPr>
          <p:spPr bwMode="auto">
            <a:xfrm>
              <a:off x="6519414" y="3934056"/>
              <a:ext cx="85576" cy="251023"/>
            </a:xfrm>
            <a:custGeom>
              <a:gdLst>
                <a:gd fmla="*/ 9 w 13" name="T0"/>
                <a:gd fmla="*/ 34 h 38" name="T1"/>
                <a:gd fmla="*/ 12 w 13" name="T2"/>
                <a:gd fmla="*/ 33 h 38" name="T3"/>
                <a:gd fmla="*/ 3 w 13" name="T4"/>
                <a:gd fmla="*/ 0 h 38" name="T5"/>
                <a:gd fmla="*/ 0 w 13" name="T6"/>
                <a:gd fmla="*/ 1 h 38" name="T7"/>
                <a:gd fmla="*/ 9 w 13" name="T8"/>
                <a:gd fmla="*/ 34 h 38" name="T9"/>
              </a:gdLst>
              <a:cxnLst>
                <a:cxn ang="0">
                  <a:pos x="T0" y="T1"/>
                </a:cxn>
                <a:cxn ang="0">
                  <a:pos x="T2" y="T3"/>
                </a:cxn>
                <a:cxn ang="0">
                  <a:pos x="T4" y="T5"/>
                </a:cxn>
                <a:cxn ang="0">
                  <a:pos x="T6" y="T7"/>
                </a:cxn>
                <a:cxn ang="0">
                  <a:pos x="T8" y="T9"/>
                </a:cxn>
              </a:cxnLst>
              <a:rect b="b" l="0" r="r" t="0"/>
              <a:pathLst>
                <a:path h="38" w="13">
                  <a:moveTo>
                    <a:pt x="9" y="34"/>
                  </a:moveTo>
                  <a:cubicBezTo>
                    <a:pt x="11" y="38"/>
                    <a:pt x="13" y="38"/>
                    <a:pt x="12" y="33"/>
                  </a:cubicBezTo>
                  <a:cubicBezTo>
                    <a:pt x="10" y="26"/>
                    <a:pt x="5" y="7"/>
                    <a:pt x="3" y="0"/>
                  </a:cubicBezTo>
                  <a:cubicBezTo>
                    <a:pt x="2" y="0"/>
                    <a:pt x="1" y="0"/>
                    <a:pt x="0" y="1"/>
                  </a:cubicBezTo>
                  <a:cubicBezTo>
                    <a:pt x="2" y="8"/>
                    <a:pt x="7" y="27"/>
                    <a:pt x="9" y="34"/>
                  </a:cubicBezTo>
                  <a:close/>
                </a:path>
              </a:pathLst>
            </a:custGeom>
            <a:solidFill>
              <a:srgbClr val="E2C59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1" name="Freeform 198"/>
            <p:cNvSpPr/>
            <p:nvPr/>
          </p:nvSpPr>
          <p:spPr bwMode="auto">
            <a:xfrm>
              <a:off x="6513709" y="3928351"/>
              <a:ext cx="26624" cy="13312"/>
            </a:xfrm>
            <a:custGeom>
              <a:gdLst>
                <a:gd fmla="*/ 3 w 14" name="T0"/>
                <a:gd fmla="*/ 7 h 7" name="T1"/>
                <a:gd fmla="*/ 14 w 14" name="T2"/>
                <a:gd fmla="*/ 3 h 7" name="T3"/>
                <a:gd fmla="*/ 14 w 14" name="T4"/>
                <a:gd fmla="*/ 0 h 7" name="T5"/>
                <a:gd fmla="*/ 0 w 14" name="T6"/>
                <a:gd fmla="*/ 3 h 7" name="T7"/>
                <a:gd fmla="*/ 3 w 14" name="T8"/>
                <a:gd fmla="*/ 7 h 7" name="T9"/>
              </a:gdLst>
              <a:cxnLst>
                <a:cxn ang="0">
                  <a:pos x="T0" y="T1"/>
                </a:cxn>
                <a:cxn ang="0">
                  <a:pos x="T2" y="T3"/>
                </a:cxn>
                <a:cxn ang="0">
                  <a:pos x="T4" y="T5"/>
                </a:cxn>
                <a:cxn ang="0">
                  <a:pos x="T6" y="T7"/>
                </a:cxn>
                <a:cxn ang="0">
                  <a:pos x="T8" y="T9"/>
                </a:cxn>
              </a:cxnLst>
              <a:rect b="b" l="0" r="r" t="0"/>
              <a:pathLst>
                <a:path h="7" w="14">
                  <a:moveTo>
                    <a:pt x="3" y="7"/>
                  </a:moveTo>
                  <a:lnTo>
                    <a:pt x="14" y="3"/>
                  </a:lnTo>
                  <a:lnTo>
                    <a:pt x="14" y="0"/>
                  </a:lnTo>
                  <a:lnTo>
                    <a:pt x="0" y="3"/>
                  </a:lnTo>
                  <a:lnTo>
                    <a:pt x="3" y="7"/>
                  </a:lnTo>
                  <a:close/>
                </a:path>
              </a:pathLst>
            </a:custGeom>
            <a:solidFill>
              <a:srgbClr val="BDA78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2" name="Freeform 199"/>
            <p:cNvSpPr/>
            <p:nvPr/>
          </p:nvSpPr>
          <p:spPr bwMode="auto">
            <a:xfrm>
              <a:off x="6519414" y="3888415"/>
              <a:ext cx="20918" cy="39936"/>
            </a:xfrm>
            <a:custGeom>
              <a:gdLst>
                <a:gd fmla="*/ 0 w 3" name="T0"/>
                <a:gd fmla="*/ 0 h 6" name="T1"/>
                <a:gd fmla="*/ 1 w 3" name="T2"/>
                <a:gd fmla="*/ 6 h 6" name="T3"/>
                <a:gd fmla="*/ 3 w 3" name="T4"/>
                <a:gd fmla="*/ 6 h 6" name="T5"/>
                <a:gd fmla="*/ 1 w 3" name="T6"/>
                <a:gd fmla="*/ 0 h 6" name="T7"/>
                <a:gd fmla="*/ 0 w 3" name="T8"/>
                <a:gd fmla="*/ 0 h 6" name="T9"/>
              </a:gdLst>
              <a:cxnLst>
                <a:cxn ang="0">
                  <a:pos x="T0" y="T1"/>
                </a:cxn>
                <a:cxn ang="0">
                  <a:pos x="T2" y="T3"/>
                </a:cxn>
                <a:cxn ang="0">
                  <a:pos x="T4" y="T5"/>
                </a:cxn>
                <a:cxn ang="0">
                  <a:pos x="T6" y="T7"/>
                </a:cxn>
                <a:cxn ang="0">
                  <a:pos x="T8" y="T9"/>
                </a:cxn>
              </a:cxnLst>
              <a:rect b="b" l="0" r="r" t="0"/>
              <a:pathLst>
                <a:path h="6" w="3">
                  <a:moveTo>
                    <a:pt x="0" y="0"/>
                  </a:moveTo>
                  <a:cubicBezTo>
                    <a:pt x="1" y="6"/>
                    <a:pt x="1" y="6"/>
                    <a:pt x="1" y="6"/>
                  </a:cubicBezTo>
                  <a:cubicBezTo>
                    <a:pt x="3" y="6"/>
                    <a:pt x="3" y="6"/>
                    <a:pt x="3" y="6"/>
                  </a:cubicBezTo>
                  <a:cubicBezTo>
                    <a:pt x="2" y="4"/>
                    <a:pt x="1" y="0"/>
                    <a:pt x="1" y="0"/>
                  </a:cubicBezTo>
                  <a:lnTo>
                    <a:pt x="0"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3" name="Freeform 200"/>
            <p:cNvSpPr/>
            <p:nvPr/>
          </p:nvSpPr>
          <p:spPr bwMode="auto">
            <a:xfrm>
              <a:off x="6532726" y="3934056"/>
              <a:ext cx="66559" cy="245319"/>
            </a:xfrm>
            <a:custGeom>
              <a:gdLst>
                <a:gd fmla="*/ 0 w 10" name="T0"/>
                <a:gd fmla="*/ 0 h 37" name="T1"/>
                <a:gd fmla="*/ 9 w 10" name="T2"/>
                <a:gd fmla="*/ 37 h 37" name="T3"/>
                <a:gd fmla="*/ 10 w 10" name="T4"/>
                <a:gd fmla="*/ 33 h 37" name="T5"/>
                <a:gd fmla="*/ 1 w 10" name="T6"/>
                <a:gd fmla="*/ 0 h 37" name="T7"/>
                <a:gd fmla="*/ 0 w 10" name="T8"/>
                <a:gd fmla="*/ 0 h 37" name="T9"/>
              </a:gdLst>
              <a:cxnLst>
                <a:cxn ang="0">
                  <a:pos x="T0" y="T1"/>
                </a:cxn>
                <a:cxn ang="0">
                  <a:pos x="T2" y="T3"/>
                </a:cxn>
                <a:cxn ang="0">
                  <a:pos x="T4" y="T5"/>
                </a:cxn>
                <a:cxn ang="0">
                  <a:pos x="T6" y="T7"/>
                </a:cxn>
                <a:cxn ang="0">
                  <a:pos x="T8" y="T9"/>
                </a:cxn>
              </a:cxnLst>
              <a:rect b="b" l="0" r="r" t="0"/>
              <a:pathLst>
                <a:path h="37" w="10">
                  <a:moveTo>
                    <a:pt x="0" y="0"/>
                  </a:moveTo>
                  <a:cubicBezTo>
                    <a:pt x="9" y="37"/>
                    <a:pt x="9" y="37"/>
                    <a:pt x="9" y="37"/>
                  </a:cubicBezTo>
                  <a:cubicBezTo>
                    <a:pt x="10" y="37"/>
                    <a:pt x="10" y="36"/>
                    <a:pt x="10" y="33"/>
                  </a:cubicBezTo>
                  <a:cubicBezTo>
                    <a:pt x="8" y="26"/>
                    <a:pt x="3" y="7"/>
                    <a:pt x="1" y="0"/>
                  </a:cubicBezTo>
                  <a:lnTo>
                    <a:pt x="0" y="0"/>
                  </a:lnTo>
                  <a:close/>
                </a:path>
              </a:pathLst>
            </a:custGeom>
            <a:solidFill>
              <a:srgbClr val="E9D6B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4" name="Freeform 201"/>
            <p:cNvSpPr/>
            <p:nvPr/>
          </p:nvSpPr>
          <p:spPr bwMode="auto">
            <a:xfrm>
              <a:off x="6527021" y="3928351"/>
              <a:ext cx="13311" cy="5706"/>
            </a:xfrm>
            <a:custGeom>
              <a:gdLst>
                <a:gd fmla="*/ 3 w 7" name="T0"/>
                <a:gd fmla="*/ 3 h 3" name="T1"/>
                <a:gd fmla="*/ 7 w 7" name="T2"/>
                <a:gd fmla="*/ 3 h 3" name="T3"/>
                <a:gd fmla="*/ 7 w 7" name="T4"/>
                <a:gd fmla="*/ 3 h 3" name="T5"/>
                <a:gd fmla="*/ 7 w 7" name="T6"/>
                <a:gd fmla="*/ 0 h 3" name="T7"/>
                <a:gd fmla="*/ 7 w 7" name="T8"/>
                <a:gd fmla="*/ 0 h 3" name="T9"/>
                <a:gd fmla="*/ 0 w 7" name="T10"/>
                <a:gd fmla="*/ 0 h 3" name="T11"/>
                <a:gd fmla="*/ 3 w 7" name="T12"/>
                <a:gd fmla="*/ 3 h 3" name="T13"/>
              </a:gdLst>
              <a:cxnLst>
                <a:cxn ang="0">
                  <a:pos x="T0" y="T1"/>
                </a:cxn>
                <a:cxn ang="0">
                  <a:pos x="T2" y="T3"/>
                </a:cxn>
                <a:cxn ang="0">
                  <a:pos x="T4" y="T5"/>
                </a:cxn>
                <a:cxn ang="0">
                  <a:pos x="T6" y="T7"/>
                </a:cxn>
                <a:cxn ang="0">
                  <a:pos x="T8" y="T9"/>
                </a:cxn>
                <a:cxn ang="0">
                  <a:pos x="T10" y="T11"/>
                </a:cxn>
                <a:cxn ang="0">
                  <a:pos x="T12" y="T13"/>
                </a:cxn>
              </a:cxnLst>
              <a:rect b="b" l="0" r="r" t="0"/>
              <a:pathLst>
                <a:path h="3" w="7">
                  <a:moveTo>
                    <a:pt x="3" y="3"/>
                  </a:moveTo>
                  <a:lnTo>
                    <a:pt x="7" y="3"/>
                  </a:lnTo>
                  <a:lnTo>
                    <a:pt x="7" y="3"/>
                  </a:lnTo>
                  <a:lnTo>
                    <a:pt x="7" y="0"/>
                  </a:lnTo>
                  <a:lnTo>
                    <a:pt x="7" y="0"/>
                  </a:lnTo>
                  <a:lnTo>
                    <a:pt x="0" y="0"/>
                  </a:lnTo>
                  <a:lnTo>
                    <a:pt x="3" y="3"/>
                  </a:lnTo>
                  <a:close/>
                </a:path>
              </a:pathLst>
            </a:custGeom>
            <a:solidFill>
              <a:srgbClr val="CFB48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5" name="Freeform 202"/>
            <p:cNvSpPr/>
            <p:nvPr/>
          </p:nvSpPr>
          <p:spPr bwMode="auto">
            <a:xfrm>
              <a:off x="6492790" y="3835168"/>
              <a:ext cx="34230" cy="58953"/>
            </a:xfrm>
            <a:custGeom>
              <a:gdLst>
                <a:gd fmla="*/ 3 w 5" name="T0"/>
                <a:gd fmla="*/ 9 h 9" name="T1"/>
                <a:gd fmla="*/ 5 w 5" name="T2"/>
                <a:gd fmla="*/ 8 h 9" name="T3"/>
                <a:gd fmla="*/ 4 w 5" name="T4"/>
                <a:gd fmla="*/ 5 h 9" name="T5"/>
                <a:gd fmla="*/ 4 w 5" name="T6"/>
                <a:gd fmla="*/ 3 h 9" name="T7"/>
                <a:gd fmla="*/ 2 w 5" name="T8"/>
                <a:gd fmla="*/ 0 h 9" name="T9"/>
                <a:gd fmla="*/ 1 w 5" name="T10"/>
                <a:gd fmla="*/ 4 h 9" name="T11"/>
                <a:gd fmla="*/ 1 w 5" name="T12"/>
                <a:gd fmla="*/ 6 h 9" name="T13"/>
                <a:gd fmla="*/ 3 w 5" name="T14"/>
                <a:gd fmla="*/ 9 h 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9" w="5">
                  <a:moveTo>
                    <a:pt x="3" y="9"/>
                  </a:moveTo>
                  <a:cubicBezTo>
                    <a:pt x="5" y="8"/>
                    <a:pt x="5" y="8"/>
                    <a:pt x="5" y="8"/>
                  </a:cubicBezTo>
                  <a:cubicBezTo>
                    <a:pt x="5" y="7"/>
                    <a:pt x="5" y="6"/>
                    <a:pt x="4" y="5"/>
                  </a:cubicBezTo>
                  <a:cubicBezTo>
                    <a:pt x="4" y="4"/>
                    <a:pt x="4" y="3"/>
                    <a:pt x="4" y="3"/>
                  </a:cubicBezTo>
                  <a:cubicBezTo>
                    <a:pt x="3" y="2"/>
                    <a:pt x="2" y="1"/>
                    <a:pt x="2" y="0"/>
                  </a:cubicBezTo>
                  <a:cubicBezTo>
                    <a:pt x="2" y="0"/>
                    <a:pt x="0" y="1"/>
                    <a:pt x="1" y="4"/>
                  </a:cubicBezTo>
                  <a:cubicBezTo>
                    <a:pt x="1" y="5"/>
                    <a:pt x="1" y="5"/>
                    <a:pt x="1" y="6"/>
                  </a:cubicBezTo>
                  <a:cubicBezTo>
                    <a:pt x="1" y="7"/>
                    <a:pt x="2" y="8"/>
                    <a:pt x="3" y="9"/>
                  </a:cubicBezTo>
                  <a:close/>
                </a:path>
              </a:pathLst>
            </a:custGeom>
            <a:solidFill>
              <a:srgbClr val="E2C59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6" name="Freeform 203"/>
            <p:cNvSpPr/>
            <p:nvPr/>
          </p:nvSpPr>
          <p:spPr bwMode="auto">
            <a:xfrm>
              <a:off x="6500397" y="3835168"/>
              <a:ext cx="26624" cy="53247"/>
            </a:xfrm>
            <a:custGeom>
              <a:gdLst>
                <a:gd fmla="*/ 3 w 4" name="T0"/>
                <a:gd fmla="*/ 8 h 8" name="T1"/>
                <a:gd fmla="*/ 3 w 4" name="T2"/>
                <a:gd fmla="*/ 8 h 8" name="T3"/>
                <a:gd fmla="*/ 4 w 4" name="T4"/>
                <a:gd fmla="*/ 8 h 8" name="T5"/>
                <a:gd fmla="*/ 3 w 4" name="T6"/>
                <a:gd fmla="*/ 5 h 8" name="T7"/>
                <a:gd fmla="*/ 3 w 4" name="T8"/>
                <a:gd fmla="*/ 3 h 8" name="T9"/>
                <a:gd fmla="*/ 1 w 4" name="T10"/>
                <a:gd fmla="*/ 0 h 8" name="T11"/>
                <a:gd fmla="*/ 2 w 4" name="T12"/>
                <a:gd fmla="*/ 4 h 8" name="T13"/>
                <a:gd fmla="*/ 3 w 4" name="T14"/>
                <a:gd fmla="*/ 8 h 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 w="4">
                  <a:moveTo>
                    <a:pt x="3" y="8"/>
                  </a:moveTo>
                  <a:cubicBezTo>
                    <a:pt x="3" y="8"/>
                    <a:pt x="3" y="8"/>
                    <a:pt x="3" y="8"/>
                  </a:cubicBezTo>
                  <a:cubicBezTo>
                    <a:pt x="4" y="8"/>
                    <a:pt x="4" y="8"/>
                    <a:pt x="4" y="8"/>
                  </a:cubicBezTo>
                  <a:cubicBezTo>
                    <a:pt x="4" y="7"/>
                    <a:pt x="4" y="6"/>
                    <a:pt x="3" y="5"/>
                  </a:cubicBezTo>
                  <a:cubicBezTo>
                    <a:pt x="3" y="4"/>
                    <a:pt x="3" y="3"/>
                    <a:pt x="3" y="3"/>
                  </a:cubicBezTo>
                  <a:cubicBezTo>
                    <a:pt x="2" y="2"/>
                    <a:pt x="1" y="1"/>
                    <a:pt x="1" y="0"/>
                  </a:cubicBezTo>
                  <a:cubicBezTo>
                    <a:pt x="1" y="0"/>
                    <a:pt x="0" y="1"/>
                    <a:pt x="2" y="4"/>
                  </a:cubicBezTo>
                  <a:cubicBezTo>
                    <a:pt x="3" y="6"/>
                    <a:pt x="3" y="7"/>
                    <a:pt x="3" y="8"/>
                  </a:cubicBezTo>
                  <a:close/>
                </a:path>
              </a:pathLst>
            </a:custGeom>
            <a:solidFill>
              <a:srgbClr val="E8D1B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7" name="Freeform 204"/>
            <p:cNvSpPr/>
            <p:nvPr/>
          </p:nvSpPr>
          <p:spPr bwMode="auto">
            <a:xfrm>
              <a:off x="6585974" y="4139439"/>
              <a:ext cx="32328" cy="51346"/>
            </a:xfrm>
            <a:custGeom>
              <a:gdLst>
                <a:gd fmla="*/ 5 w 5" name="T0"/>
                <a:gd fmla="*/ 5 h 8" name="T1"/>
                <a:gd fmla="*/ 2 w 5" name="T2"/>
                <a:gd fmla="*/ 8 h 8" name="T3"/>
                <a:gd fmla="*/ 2 w 5" name="T4"/>
                <a:gd fmla="*/ 8 h 8" name="T5"/>
                <a:gd fmla="*/ 2 w 5" name="T6"/>
                <a:gd fmla="*/ 8 h 8" name="T7"/>
                <a:gd fmla="*/ 3 w 5" name="T8"/>
                <a:gd fmla="*/ 4 h 8" name="T9"/>
                <a:gd fmla="*/ 3 w 5" name="T10"/>
                <a:gd fmla="*/ 4 h 8" name="T11"/>
                <a:gd fmla="*/ 3 w 5" name="T12"/>
                <a:gd fmla="*/ 3 h 8" name="T13"/>
                <a:gd fmla="*/ 2 w 5" name="T14"/>
                <a:gd fmla="*/ 3 h 8" name="T15"/>
                <a:gd fmla="*/ 2 w 5" name="T16"/>
                <a:gd fmla="*/ 4 h 8" name="T17"/>
                <a:gd fmla="*/ 2 w 5" name="T18"/>
                <a:gd fmla="*/ 8 h 8" name="T19"/>
                <a:gd fmla="*/ 2 w 5" name="T20"/>
                <a:gd fmla="*/ 8 h 8" name="T21"/>
                <a:gd fmla="*/ 1 w 5" name="T22"/>
                <a:gd fmla="*/ 8 h 8" name="T23"/>
                <a:gd fmla="*/ 0 w 5" name="T24"/>
                <a:gd fmla="*/ 4 h 8" name="T25"/>
                <a:gd fmla="*/ 1 w 5" name="T26"/>
                <a:gd fmla="*/ 2 h 8" name="T27"/>
                <a:gd fmla="*/ 1 w 5" name="T28"/>
                <a:gd fmla="*/ 0 h 8" name="T29"/>
                <a:gd fmla="*/ 3 w 5" name="T30"/>
                <a:gd fmla="*/ 0 h 8" name="T31"/>
                <a:gd fmla="*/ 5 w 5" name="T32"/>
                <a:gd fmla="*/ 0 h 8" name="T33"/>
                <a:gd fmla="*/ 5 w 5" name="T34"/>
                <a:gd fmla="*/ 3 h 8" name="T35"/>
                <a:gd fmla="*/ 5 w 5" name="T36"/>
                <a:gd fmla="*/ 5 h 8"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 w="5">
                  <a:moveTo>
                    <a:pt x="5" y="5"/>
                  </a:moveTo>
                  <a:cubicBezTo>
                    <a:pt x="4" y="5"/>
                    <a:pt x="3" y="6"/>
                    <a:pt x="2" y="8"/>
                  </a:cubicBezTo>
                  <a:cubicBezTo>
                    <a:pt x="2" y="8"/>
                    <a:pt x="2" y="8"/>
                    <a:pt x="2" y="8"/>
                  </a:cubicBezTo>
                  <a:cubicBezTo>
                    <a:pt x="2" y="8"/>
                    <a:pt x="2" y="8"/>
                    <a:pt x="2" y="8"/>
                  </a:cubicBezTo>
                  <a:cubicBezTo>
                    <a:pt x="3" y="4"/>
                    <a:pt x="3" y="4"/>
                    <a:pt x="3" y="4"/>
                  </a:cubicBezTo>
                  <a:cubicBezTo>
                    <a:pt x="3" y="4"/>
                    <a:pt x="3" y="4"/>
                    <a:pt x="3" y="4"/>
                  </a:cubicBezTo>
                  <a:cubicBezTo>
                    <a:pt x="3" y="3"/>
                    <a:pt x="3" y="3"/>
                    <a:pt x="3" y="3"/>
                  </a:cubicBezTo>
                  <a:cubicBezTo>
                    <a:pt x="2" y="3"/>
                    <a:pt x="2" y="3"/>
                    <a:pt x="2" y="3"/>
                  </a:cubicBezTo>
                  <a:cubicBezTo>
                    <a:pt x="2" y="4"/>
                    <a:pt x="2" y="4"/>
                    <a:pt x="2" y="4"/>
                  </a:cubicBezTo>
                  <a:cubicBezTo>
                    <a:pt x="2" y="8"/>
                    <a:pt x="2" y="8"/>
                    <a:pt x="2" y="8"/>
                  </a:cubicBezTo>
                  <a:cubicBezTo>
                    <a:pt x="2" y="8"/>
                    <a:pt x="2" y="8"/>
                    <a:pt x="2" y="8"/>
                  </a:cubicBezTo>
                  <a:cubicBezTo>
                    <a:pt x="1" y="8"/>
                    <a:pt x="1" y="8"/>
                    <a:pt x="1" y="8"/>
                  </a:cubicBezTo>
                  <a:cubicBezTo>
                    <a:pt x="2" y="6"/>
                    <a:pt x="1" y="4"/>
                    <a:pt x="0" y="4"/>
                  </a:cubicBezTo>
                  <a:cubicBezTo>
                    <a:pt x="0" y="3"/>
                    <a:pt x="1" y="3"/>
                    <a:pt x="1" y="2"/>
                  </a:cubicBezTo>
                  <a:cubicBezTo>
                    <a:pt x="1" y="1"/>
                    <a:pt x="1" y="0"/>
                    <a:pt x="1" y="0"/>
                  </a:cubicBezTo>
                  <a:cubicBezTo>
                    <a:pt x="2" y="0"/>
                    <a:pt x="2" y="0"/>
                    <a:pt x="3" y="0"/>
                  </a:cubicBezTo>
                  <a:cubicBezTo>
                    <a:pt x="4" y="0"/>
                    <a:pt x="4" y="0"/>
                    <a:pt x="5" y="0"/>
                  </a:cubicBezTo>
                  <a:cubicBezTo>
                    <a:pt x="5" y="1"/>
                    <a:pt x="5" y="2"/>
                    <a:pt x="5" y="3"/>
                  </a:cubicBezTo>
                  <a:cubicBezTo>
                    <a:pt x="5" y="3"/>
                    <a:pt x="5" y="4"/>
                    <a:pt x="5" y="5"/>
                  </a:cubicBezTo>
                  <a:close/>
                </a:path>
              </a:pathLst>
            </a:custGeom>
            <a:solidFill>
              <a:srgbClr val="E6E6E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 name="Freeform 206"/>
            <p:cNvSpPr>
              <a:spLocks noEditPoints="1"/>
            </p:cNvSpPr>
            <p:nvPr/>
          </p:nvSpPr>
          <p:spPr bwMode="auto">
            <a:xfrm>
              <a:off x="6585974" y="4139439"/>
              <a:ext cx="32328" cy="51346"/>
            </a:xfrm>
            <a:custGeom>
              <a:gdLst>
                <a:gd fmla="*/ 2 w 5" name="T0"/>
                <a:gd fmla="*/ 8 h 8" name="T1"/>
                <a:gd fmla="*/ 2 w 5" name="T2"/>
                <a:gd fmla="*/ 8 h 8" name="T3"/>
                <a:gd fmla="*/ 2 w 5" name="T4"/>
                <a:gd fmla="*/ 8 h 8" name="T5"/>
                <a:gd fmla="*/ 2 w 5" name="T6"/>
                <a:gd fmla="*/ 8 h 8" name="T7"/>
                <a:gd fmla="*/ 1 w 5" name="T8"/>
                <a:gd fmla="*/ 8 h 8" name="T9"/>
                <a:gd fmla="*/ 1 w 5" name="T10"/>
                <a:gd fmla="*/ 8 h 8" name="T11"/>
                <a:gd fmla="*/ 0 w 5" name="T12"/>
                <a:gd fmla="*/ 4 h 8" name="T13"/>
                <a:gd fmla="*/ 0 w 5" name="T14"/>
                <a:gd fmla="*/ 4 h 8" name="T15"/>
                <a:gd fmla="*/ 0 w 5" name="T16"/>
                <a:gd fmla="*/ 4 h 8" name="T17"/>
                <a:gd fmla="*/ 1 w 5" name="T18"/>
                <a:gd fmla="*/ 2 h 8" name="T19"/>
                <a:gd fmla="*/ 1 w 5" name="T20"/>
                <a:gd fmla="*/ 0 h 8" name="T21"/>
                <a:gd fmla="*/ 1 w 5" name="T22"/>
                <a:gd fmla="*/ 0 h 8" name="T23"/>
                <a:gd fmla="*/ 1 w 5" name="T24"/>
                <a:gd fmla="*/ 0 h 8" name="T25"/>
                <a:gd fmla="*/ 3 w 5" name="T26"/>
                <a:gd fmla="*/ 0 h 8" name="T27"/>
                <a:gd fmla="*/ 5 w 5" name="T28"/>
                <a:gd fmla="*/ 0 h 8" name="T29"/>
                <a:gd fmla="*/ 5 w 5" name="T30"/>
                <a:gd fmla="*/ 0 h 8" name="T31"/>
                <a:gd fmla="*/ 5 w 5" name="T32"/>
                <a:gd fmla="*/ 0 h 8" name="T33"/>
                <a:gd fmla="*/ 5 w 5" name="T34"/>
                <a:gd fmla="*/ 3 h 8" name="T35"/>
                <a:gd fmla="*/ 5 w 5" name="T36"/>
                <a:gd fmla="*/ 5 h 8" name="T37"/>
                <a:gd fmla="*/ 5 w 5" name="T38"/>
                <a:gd fmla="*/ 5 h 8" name="T39"/>
                <a:gd fmla="*/ 5 w 5" name="T40"/>
                <a:gd fmla="*/ 5 h 8" name="T41"/>
                <a:gd fmla="*/ 2 w 5" name="T42"/>
                <a:gd fmla="*/ 8 h 8" name="T43"/>
                <a:gd fmla="*/ 3 w 5" name="T44"/>
                <a:gd fmla="*/ 4 h 8" name="T45"/>
                <a:gd fmla="*/ 2 w 5" name="T46"/>
                <a:gd fmla="*/ 7 h 8" name="T47"/>
                <a:gd fmla="*/ 5 w 5" name="T48"/>
                <a:gd fmla="*/ 5 h 8" name="T49"/>
                <a:gd fmla="*/ 5 w 5" name="T50"/>
                <a:gd fmla="*/ 3 h 8" name="T51"/>
                <a:gd fmla="*/ 5 w 5" name="T52"/>
                <a:gd fmla="*/ 1 h 8" name="T53"/>
                <a:gd fmla="*/ 3 w 5" name="T54"/>
                <a:gd fmla="*/ 0 h 8" name="T55"/>
                <a:gd fmla="*/ 1 w 5" name="T56"/>
                <a:gd fmla="*/ 0 h 8" name="T57"/>
                <a:gd fmla="*/ 1 w 5" name="T58"/>
                <a:gd fmla="*/ 2 h 8" name="T59"/>
                <a:gd fmla="*/ 0 w 5" name="T60"/>
                <a:gd fmla="*/ 4 h 8" name="T61"/>
                <a:gd fmla="*/ 2 w 5" name="T62"/>
                <a:gd fmla="*/ 7 h 8" name="T63"/>
                <a:gd fmla="*/ 2 w 5" name="T64"/>
                <a:gd fmla="*/ 4 h 8" name="T65"/>
                <a:gd fmla="*/ 2 w 5" name="T66"/>
                <a:gd fmla="*/ 3 h 8" name="T67"/>
                <a:gd fmla="*/ 3 w 5" name="T68"/>
                <a:gd fmla="*/ 3 h 8" name="T69"/>
                <a:gd fmla="*/ 3 w 5" name="T70"/>
                <a:gd fmla="*/ 4 h 8" name="T71"/>
                <a:gd fmla="*/ 3 w 5" name="T72"/>
                <a:gd fmla="*/ 4 h 8" name="T73"/>
                <a:gd fmla="*/ 3 w 5" name="T74"/>
                <a:gd fmla="*/ 3 h 8" name="T75"/>
                <a:gd fmla="*/ 2 w 5" name="T76"/>
                <a:gd fmla="*/ 4 h 8" name="T77"/>
                <a:gd fmla="*/ 2 w 5" name="T78"/>
                <a:gd fmla="*/ 4 h 8" name="T79"/>
                <a:gd fmla="*/ 3 w 5" name="T80"/>
                <a:gd fmla="*/ 4 h 8" name="T81"/>
                <a:gd fmla="*/ 3 w 5" name="T82"/>
                <a:gd fmla="*/ 4 h 8" name="T83"/>
                <a:gd fmla="*/ 3 w 5" name="T84"/>
                <a:gd fmla="*/ 4 h 8" name="T85"/>
                <a:gd fmla="*/ 3 w 5" name="T86"/>
                <a:gd fmla="*/ 3 h 8" name="T87"/>
                <a:gd fmla="*/ 3 w 5" name="T88"/>
                <a:gd fmla="*/ 3 h 8"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8" w="5">
                  <a:moveTo>
                    <a:pt x="2" y="8"/>
                  </a:moveTo>
                  <a:cubicBezTo>
                    <a:pt x="2" y="8"/>
                    <a:pt x="2" y="8"/>
                    <a:pt x="2" y="8"/>
                  </a:cubicBezTo>
                  <a:cubicBezTo>
                    <a:pt x="2" y="8"/>
                    <a:pt x="2" y="8"/>
                    <a:pt x="2" y="8"/>
                  </a:cubicBezTo>
                  <a:cubicBezTo>
                    <a:pt x="2" y="8"/>
                    <a:pt x="2" y="8"/>
                    <a:pt x="2" y="8"/>
                  </a:cubicBezTo>
                  <a:cubicBezTo>
                    <a:pt x="1" y="8"/>
                    <a:pt x="1" y="8"/>
                    <a:pt x="1" y="8"/>
                  </a:cubicBezTo>
                  <a:cubicBezTo>
                    <a:pt x="1" y="8"/>
                    <a:pt x="1" y="8"/>
                    <a:pt x="1" y="8"/>
                  </a:cubicBezTo>
                  <a:cubicBezTo>
                    <a:pt x="1" y="6"/>
                    <a:pt x="1" y="4"/>
                    <a:pt x="0" y="4"/>
                  </a:cubicBezTo>
                  <a:cubicBezTo>
                    <a:pt x="0" y="4"/>
                    <a:pt x="0" y="4"/>
                    <a:pt x="0" y="4"/>
                  </a:cubicBezTo>
                  <a:cubicBezTo>
                    <a:pt x="0" y="4"/>
                    <a:pt x="0" y="4"/>
                    <a:pt x="0" y="4"/>
                  </a:cubicBezTo>
                  <a:cubicBezTo>
                    <a:pt x="0" y="3"/>
                    <a:pt x="1" y="3"/>
                    <a:pt x="1" y="2"/>
                  </a:cubicBezTo>
                  <a:cubicBezTo>
                    <a:pt x="1" y="1"/>
                    <a:pt x="1" y="0"/>
                    <a:pt x="1" y="0"/>
                  </a:cubicBezTo>
                  <a:cubicBezTo>
                    <a:pt x="1" y="0"/>
                    <a:pt x="1" y="0"/>
                    <a:pt x="1" y="0"/>
                  </a:cubicBezTo>
                  <a:cubicBezTo>
                    <a:pt x="1" y="0"/>
                    <a:pt x="1" y="0"/>
                    <a:pt x="1" y="0"/>
                  </a:cubicBezTo>
                  <a:cubicBezTo>
                    <a:pt x="2" y="0"/>
                    <a:pt x="2" y="0"/>
                    <a:pt x="3" y="0"/>
                  </a:cubicBezTo>
                  <a:cubicBezTo>
                    <a:pt x="4" y="0"/>
                    <a:pt x="4" y="0"/>
                    <a:pt x="5" y="0"/>
                  </a:cubicBezTo>
                  <a:cubicBezTo>
                    <a:pt x="5" y="0"/>
                    <a:pt x="5" y="0"/>
                    <a:pt x="5" y="0"/>
                  </a:cubicBezTo>
                  <a:cubicBezTo>
                    <a:pt x="5" y="0"/>
                    <a:pt x="5" y="0"/>
                    <a:pt x="5" y="0"/>
                  </a:cubicBezTo>
                  <a:cubicBezTo>
                    <a:pt x="5" y="1"/>
                    <a:pt x="5" y="2"/>
                    <a:pt x="5" y="3"/>
                  </a:cubicBezTo>
                  <a:cubicBezTo>
                    <a:pt x="5" y="3"/>
                    <a:pt x="5" y="4"/>
                    <a:pt x="5" y="5"/>
                  </a:cubicBezTo>
                  <a:cubicBezTo>
                    <a:pt x="5" y="5"/>
                    <a:pt x="5" y="5"/>
                    <a:pt x="5" y="5"/>
                  </a:cubicBezTo>
                  <a:cubicBezTo>
                    <a:pt x="5" y="5"/>
                    <a:pt x="5" y="5"/>
                    <a:pt x="5" y="5"/>
                  </a:cubicBezTo>
                  <a:cubicBezTo>
                    <a:pt x="4" y="5"/>
                    <a:pt x="3" y="6"/>
                    <a:pt x="2" y="8"/>
                  </a:cubicBezTo>
                  <a:close/>
                  <a:moveTo>
                    <a:pt x="3" y="4"/>
                  </a:moveTo>
                  <a:cubicBezTo>
                    <a:pt x="2" y="7"/>
                    <a:pt x="2" y="7"/>
                    <a:pt x="2" y="7"/>
                  </a:cubicBezTo>
                  <a:cubicBezTo>
                    <a:pt x="3" y="6"/>
                    <a:pt x="4" y="5"/>
                    <a:pt x="5" y="5"/>
                  </a:cubicBezTo>
                  <a:cubicBezTo>
                    <a:pt x="5" y="4"/>
                    <a:pt x="5" y="3"/>
                    <a:pt x="5" y="3"/>
                  </a:cubicBezTo>
                  <a:cubicBezTo>
                    <a:pt x="5" y="2"/>
                    <a:pt x="5" y="1"/>
                    <a:pt x="5" y="1"/>
                  </a:cubicBezTo>
                  <a:cubicBezTo>
                    <a:pt x="4" y="1"/>
                    <a:pt x="4" y="1"/>
                    <a:pt x="3" y="0"/>
                  </a:cubicBezTo>
                  <a:cubicBezTo>
                    <a:pt x="2" y="0"/>
                    <a:pt x="2" y="0"/>
                    <a:pt x="1" y="0"/>
                  </a:cubicBezTo>
                  <a:cubicBezTo>
                    <a:pt x="1" y="1"/>
                    <a:pt x="1" y="1"/>
                    <a:pt x="1" y="2"/>
                  </a:cubicBezTo>
                  <a:cubicBezTo>
                    <a:pt x="1" y="3"/>
                    <a:pt x="1" y="3"/>
                    <a:pt x="0" y="4"/>
                  </a:cubicBezTo>
                  <a:cubicBezTo>
                    <a:pt x="1" y="4"/>
                    <a:pt x="2" y="6"/>
                    <a:pt x="2" y="7"/>
                  </a:cubicBezTo>
                  <a:cubicBezTo>
                    <a:pt x="2" y="4"/>
                    <a:pt x="2" y="4"/>
                    <a:pt x="2" y="4"/>
                  </a:cubicBezTo>
                  <a:cubicBezTo>
                    <a:pt x="2" y="4"/>
                    <a:pt x="2" y="4"/>
                    <a:pt x="2" y="3"/>
                  </a:cubicBezTo>
                  <a:cubicBezTo>
                    <a:pt x="2" y="3"/>
                    <a:pt x="2" y="3"/>
                    <a:pt x="3" y="3"/>
                  </a:cubicBezTo>
                  <a:cubicBezTo>
                    <a:pt x="3" y="3"/>
                    <a:pt x="3" y="3"/>
                    <a:pt x="3" y="4"/>
                  </a:cubicBezTo>
                  <a:cubicBezTo>
                    <a:pt x="3" y="4"/>
                    <a:pt x="3" y="4"/>
                    <a:pt x="3" y="4"/>
                  </a:cubicBezTo>
                  <a:close/>
                  <a:moveTo>
                    <a:pt x="3" y="3"/>
                  </a:moveTo>
                  <a:cubicBezTo>
                    <a:pt x="2" y="3"/>
                    <a:pt x="2" y="3"/>
                    <a:pt x="2" y="4"/>
                  </a:cubicBezTo>
                  <a:cubicBezTo>
                    <a:pt x="2" y="4"/>
                    <a:pt x="2" y="4"/>
                    <a:pt x="2" y="4"/>
                  </a:cubicBezTo>
                  <a:cubicBezTo>
                    <a:pt x="3" y="4"/>
                    <a:pt x="3" y="4"/>
                    <a:pt x="3" y="4"/>
                  </a:cubicBezTo>
                  <a:cubicBezTo>
                    <a:pt x="3" y="4"/>
                    <a:pt x="3" y="4"/>
                    <a:pt x="3" y="4"/>
                  </a:cubicBezTo>
                  <a:cubicBezTo>
                    <a:pt x="3" y="4"/>
                    <a:pt x="3" y="4"/>
                    <a:pt x="3" y="4"/>
                  </a:cubicBezTo>
                  <a:cubicBezTo>
                    <a:pt x="3" y="3"/>
                    <a:pt x="3" y="3"/>
                    <a:pt x="3" y="3"/>
                  </a:cubicBezTo>
                  <a:cubicBezTo>
                    <a:pt x="3" y="3"/>
                    <a:pt x="3" y="3"/>
                    <a:pt x="3" y="3"/>
                  </a:cubicBezTo>
                  <a:close/>
                </a:path>
              </a:pathLst>
            </a:custGeom>
            <a:solidFill>
              <a:srgbClr val="B3B3B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 name="Freeform 207"/>
            <p:cNvSpPr/>
            <p:nvPr/>
          </p:nvSpPr>
          <p:spPr bwMode="auto">
            <a:xfrm>
              <a:off x="6591679" y="3993009"/>
              <a:ext cx="45641" cy="146431"/>
            </a:xfrm>
            <a:custGeom>
              <a:gdLst>
                <a:gd fmla="*/ 3 w 7" name="T0"/>
                <a:gd fmla="*/ 4 h 22" name="T1"/>
                <a:gd fmla="*/ 7 w 7" name="T2"/>
                <a:gd fmla="*/ 4 h 22" name="T3"/>
                <a:gd fmla="*/ 4 w 7" name="T4"/>
                <a:gd fmla="*/ 22 h 22" name="T5"/>
                <a:gd fmla="*/ 0 w 7" name="T6"/>
                <a:gd fmla="*/ 22 h 22" name="T7"/>
                <a:gd fmla="*/ 3 w 7" name="T8"/>
                <a:gd fmla="*/ 4 h 22" name="T9"/>
              </a:gdLst>
              <a:cxnLst>
                <a:cxn ang="0">
                  <a:pos x="T0" y="T1"/>
                </a:cxn>
                <a:cxn ang="0">
                  <a:pos x="T2" y="T3"/>
                </a:cxn>
                <a:cxn ang="0">
                  <a:pos x="T4" y="T5"/>
                </a:cxn>
                <a:cxn ang="0">
                  <a:pos x="T6" y="T7"/>
                </a:cxn>
                <a:cxn ang="0">
                  <a:pos x="T8" y="T9"/>
                </a:cxn>
              </a:cxnLst>
              <a:rect b="b" l="0" r="r" t="0"/>
              <a:pathLst>
                <a:path h="22" w="7">
                  <a:moveTo>
                    <a:pt x="3" y="4"/>
                  </a:moveTo>
                  <a:cubicBezTo>
                    <a:pt x="4" y="0"/>
                    <a:pt x="7" y="1"/>
                    <a:pt x="7" y="4"/>
                  </a:cubicBezTo>
                  <a:cubicBezTo>
                    <a:pt x="6" y="10"/>
                    <a:pt x="5" y="16"/>
                    <a:pt x="4" y="22"/>
                  </a:cubicBezTo>
                  <a:cubicBezTo>
                    <a:pt x="3" y="22"/>
                    <a:pt x="1" y="22"/>
                    <a:pt x="0" y="22"/>
                  </a:cubicBezTo>
                  <a:cubicBezTo>
                    <a:pt x="1" y="16"/>
                    <a:pt x="2" y="10"/>
                    <a:pt x="3" y="4"/>
                  </a:cubicBezTo>
                  <a:close/>
                </a:path>
              </a:pathLst>
            </a:custGeom>
            <a:solidFill>
              <a:srgbClr val="EF6A5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 name="Freeform 208"/>
            <p:cNvSpPr/>
            <p:nvPr/>
          </p:nvSpPr>
          <p:spPr bwMode="auto">
            <a:xfrm>
              <a:off x="6591679" y="4139439"/>
              <a:ext cx="26624" cy="5706"/>
            </a:xfrm>
            <a:custGeom>
              <a:gdLst>
                <a:gd fmla="*/ 0 w 14" name="T0"/>
                <a:gd fmla="*/ 0 h 3" name="T1"/>
                <a:gd fmla="*/ 14 w 14" name="T2"/>
                <a:gd fmla="*/ 0 h 3" name="T3"/>
                <a:gd fmla="*/ 14 w 14" name="T4"/>
                <a:gd fmla="*/ 3 h 3" name="T5"/>
                <a:gd fmla="*/ 0 w 14" name="T6"/>
                <a:gd fmla="*/ 0 h 3" name="T7"/>
                <a:gd fmla="*/ 0 w 14" name="T8"/>
                <a:gd fmla="*/ 0 h 3" name="T9"/>
              </a:gdLst>
              <a:cxnLst>
                <a:cxn ang="0">
                  <a:pos x="T0" y="T1"/>
                </a:cxn>
                <a:cxn ang="0">
                  <a:pos x="T2" y="T3"/>
                </a:cxn>
                <a:cxn ang="0">
                  <a:pos x="T4" y="T5"/>
                </a:cxn>
                <a:cxn ang="0">
                  <a:pos x="T6" y="T7"/>
                </a:cxn>
                <a:cxn ang="0">
                  <a:pos x="T8" y="T9"/>
                </a:cxn>
              </a:cxnLst>
              <a:rect b="b" l="0" r="r" t="0"/>
              <a:pathLst>
                <a:path h="3" w="14">
                  <a:moveTo>
                    <a:pt x="0" y="0"/>
                  </a:moveTo>
                  <a:lnTo>
                    <a:pt x="14" y="0"/>
                  </a:lnTo>
                  <a:lnTo>
                    <a:pt x="14" y="3"/>
                  </a:lnTo>
                  <a:lnTo>
                    <a:pt x="0" y="0"/>
                  </a:lnTo>
                  <a:lnTo>
                    <a:pt x="0" y="0"/>
                  </a:lnTo>
                  <a:close/>
                </a:path>
              </a:pathLst>
            </a:custGeom>
            <a:solidFill>
              <a:srgbClr val="D75B4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 name="Freeform 209"/>
            <p:cNvSpPr/>
            <p:nvPr/>
          </p:nvSpPr>
          <p:spPr bwMode="auto">
            <a:xfrm>
              <a:off x="6604991" y="3947368"/>
              <a:ext cx="45641" cy="106495"/>
            </a:xfrm>
            <a:custGeom>
              <a:gdLst>
                <a:gd fmla="*/ 0 w 7" name="T0"/>
                <a:gd fmla="*/ 15 h 16" name="T1"/>
                <a:gd fmla="*/ 2 w 7" name="T2"/>
                <a:gd fmla="*/ 2 h 16" name="T3"/>
                <a:gd fmla="*/ 4 w 7" name="T4"/>
                <a:gd fmla="*/ 0 h 16" name="T5"/>
                <a:gd fmla="*/ 5 w 7" name="T6"/>
                <a:gd fmla="*/ 0 h 16" name="T7"/>
                <a:gd fmla="*/ 7 w 7" name="T8"/>
                <a:gd fmla="*/ 3 h 16" name="T9"/>
                <a:gd fmla="*/ 5 w 7" name="T10"/>
                <a:gd fmla="*/ 16 h 16" name="T11"/>
                <a:gd fmla="*/ 0 w 7" name="T12"/>
                <a:gd fmla="*/ 15 h 16" name="T13"/>
              </a:gdLst>
              <a:cxnLst>
                <a:cxn ang="0">
                  <a:pos x="T0" y="T1"/>
                </a:cxn>
                <a:cxn ang="0">
                  <a:pos x="T2" y="T3"/>
                </a:cxn>
                <a:cxn ang="0">
                  <a:pos x="T4" y="T5"/>
                </a:cxn>
                <a:cxn ang="0">
                  <a:pos x="T6" y="T7"/>
                </a:cxn>
                <a:cxn ang="0">
                  <a:pos x="T8" y="T9"/>
                </a:cxn>
                <a:cxn ang="0">
                  <a:pos x="T10" y="T11"/>
                </a:cxn>
                <a:cxn ang="0">
                  <a:pos x="T12" y="T13"/>
                </a:cxn>
              </a:cxnLst>
              <a:rect b="b" l="0" r="r" t="0"/>
              <a:pathLst>
                <a:path h="16" w="7">
                  <a:moveTo>
                    <a:pt x="0" y="15"/>
                  </a:moveTo>
                  <a:cubicBezTo>
                    <a:pt x="2" y="2"/>
                    <a:pt x="2" y="2"/>
                    <a:pt x="2" y="2"/>
                  </a:cubicBezTo>
                  <a:cubicBezTo>
                    <a:pt x="2" y="1"/>
                    <a:pt x="3" y="0"/>
                    <a:pt x="4" y="0"/>
                  </a:cubicBezTo>
                  <a:cubicBezTo>
                    <a:pt x="5" y="0"/>
                    <a:pt x="5" y="0"/>
                    <a:pt x="5" y="0"/>
                  </a:cubicBezTo>
                  <a:cubicBezTo>
                    <a:pt x="6" y="1"/>
                    <a:pt x="7" y="2"/>
                    <a:pt x="7" y="3"/>
                  </a:cubicBezTo>
                  <a:cubicBezTo>
                    <a:pt x="5" y="16"/>
                    <a:pt x="5" y="16"/>
                    <a:pt x="5" y="16"/>
                  </a:cubicBezTo>
                  <a:lnTo>
                    <a:pt x="0" y="15"/>
                  </a:lnTo>
                  <a:close/>
                </a:path>
              </a:pathLst>
            </a:custGeom>
            <a:solidFill>
              <a:srgbClr val="D75B4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 name="Freeform 210"/>
            <p:cNvSpPr/>
            <p:nvPr/>
          </p:nvSpPr>
          <p:spPr bwMode="auto">
            <a:xfrm>
              <a:off x="6618303" y="3960679"/>
              <a:ext cx="39935" cy="79871"/>
            </a:xfrm>
            <a:custGeom>
              <a:gdLst>
                <a:gd fmla="*/ 0 w 6" name="T0"/>
                <a:gd fmla="*/ 0 h 12" name="T1"/>
                <a:gd fmla="*/ 4 w 6" name="T2"/>
                <a:gd fmla="*/ 1 h 12" name="T3"/>
                <a:gd fmla="*/ 6 w 6" name="T4"/>
                <a:gd fmla="*/ 2 h 12" name="T5"/>
                <a:gd fmla="*/ 4 w 6" name="T6"/>
                <a:gd fmla="*/ 10 h 12" name="T7"/>
                <a:gd fmla="*/ 4 w 6" name="T8"/>
                <a:gd fmla="*/ 10 h 12" name="T9"/>
                <a:gd fmla="*/ 4 w 6" name="T10"/>
                <a:gd fmla="*/ 12 h 12" name="T11"/>
                <a:gd fmla="*/ 3 w 6" name="T12"/>
                <a:gd fmla="*/ 11 h 12" name="T13"/>
                <a:gd fmla="*/ 4 w 6" name="T14"/>
                <a:gd fmla="*/ 10 h 12" name="T15"/>
                <a:gd fmla="*/ 5 w 6" name="T16"/>
                <a:gd fmla="*/ 2 h 12" name="T17"/>
                <a:gd fmla="*/ 4 w 6" name="T18"/>
                <a:gd fmla="*/ 2 h 12" name="T19"/>
                <a:gd fmla="*/ 0 w 6" name="T20"/>
                <a:gd fmla="*/ 1 h 12" name="T21"/>
                <a:gd fmla="*/ 0 w 6" name="T22"/>
                <a:gd fmla="*/ 0 h 12" name="T23"/>
                <a:gd fmla="*/ 0 w 6" name="T24"/>
                <a:gd fmla="*/ 0 h 1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 w="6">
                  <a:moveTo>
                    <a:pt x="0" y="0"/>
                  </a:moveTo>
                  <a:cubicBezTo>
                    <a:pt x="4" y="1"/>
                    <a:pt x="4" y="1"/>
                    <a:pt x="4" y="1"/>
                  </a:cubicBezTo>
                  <a:cubicBezTo>
                    <a:pt x="5" y="1"/>
                    <a:pt x="6" y="2"/>
                    <a:pt x="6" y="2"/>
                  </a:cubicBezTo>
                  <a:cubicBezTo>
                    <a:pt x="4" y="10"/>
                    <a:pt x="4" y="10"/>
                    <a:pt x="4" y="10"/>
                  </a:cubicBezTo>
                  <a:cubicBezTo>
                    <a:pt x="4" y="10"/>
                    <a:pt x="4" y="10"/>
                    <a:pt x="4" y="10"/>
                  </a:cubicBezTo>
                  <a:cubicBezTo>
                    <a:pt x="4" y="12"/>
                    <a:pt x="4" y="12"/>
                    <a:pt x="4" y="12"/>
                  </a:cubicBezTo>
                  <a:cubicBezTo>
                    <a:pt x="3" y="12"/>
                    <a:pt x="3" y="11"/>
                    <a:pt x="3" y="11"/>
                  </a:cubicBezTo>
                  <a:cubicBezTo>
                    <a:pt x="3" y="11"/>
                    <a:pt x="4" y="10"/>
                    <a:pt x="4" y="10"/>
                  </a:cubicBezTo>
                  <a:cubicBezTo>
                    <a:pt x="5" y="2"/>
                    <a:pt x="5" y="2"/>
                    <a:pt x="5" y="2"/>
                  </a:cubicBezTo>
                  <a:cubicBezTo>
                    <a:pt x="5" y="2"/>
                    <a:pt x="5" y="2"/>
                    <a:pt x="4" y="2"/>
                  </a:cubicBezTo>
                  <a:cubicBezTo>
                    <a:pt x="0" y="1"/>
                    <a:pt x="0" y="1"/>
                    <a:pt x="0" y="1"/>
                  </a:cubicBezTo>
                  <a:cubicBezTo>
                    <a:pt x="0" y="1"/>
                    <a:pt x="0" y="1"/>
                    <a:pt x="0" y="0"/>
                  </a:cubicBezTo>
                  <a:cubicBezTo>
                    <a:pt x="0" y="0"/>
                    <a:pt x="0" y="0"/>
                    <a:pt x="0" y="0"/>
                  </a:cubicBezTo>
                  <a:close/>
                </a:path>
              </a:pathLst>
            </a:custGeom>
            <a:solidFill>
              <a:srgbClr val="EF6A5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211"/>
            <p:cNvSpPr/>
            <p:nvPr/>
          </p:nvSpPr>
          <p:spPr bwMode="auto">
            <a:xfrm>
              <a:off x="6519415" y="4072880"/>
              <a:ext cx="112199" cy="192072"/>
            </a:xfrm>
            <a:custGeom>
              <a:gdLst>
                <a:gd fmla="*/ 0 w 17" name="T0"/>
                <a:gd fmla="*/ 0 h 29" name="T1"/>
                <a:gd fmla="*/ 0 w 17" name="T2"/>
                <a:gd fmla="*/ 27 h 29" name="T3"/>
                <a:gd fmla="*/ 2 w 17" name="T4"/>
                <a:gd fmla="*/ 29 h 29" name="T5"/>
                <a:gd fmla="*/ 15 w 17" name="T6"/>
                <a:gd fmla="*/ 29 h 29" name="T7"/>
                <a:gd fmla="*/ 17 w 17" name="T8"/>
                <a:gd fmla="*/ 27 h 29" name="T9"/>
                <a:gd fmla="*/ 17 w 17" name="T10"/>
                <a:gd fmla="*/ 0 h 29" name="T11"/>
                <a:gd fmla="*/ 0 w 17" name="T12"/>
                <a:gd fmla="*/ 0 h 29" name="T13"/>
              </a:gdLst>
              <a:cxnLst>
                <a:cxn ang="0">
                  <a:pos x="T0" y="T1"/>
                </a:cxn>
                <a:cxn ang="0">
                  <a:pos x="T2" y="T3"/>
                </a:cxn>
                <a:cxn ang="0">
                  <a:pos x="T4" y="T5"/>
                </a:cxn>
                <a:cxn ang="0">
                  <a:pos x="T6" y="T7"/>
                </a:cxn>
                <a:cxn ang="0">
                  <a:pos x="T8" y="T9"/>
                </a:cxn>
                <a:cxn ang="0">
                  <a:pos x="T10" y="T11"/>
                </a:cxn>
                <a:cxn ang="0">
                  <a:pos x="T12" y="T13"/>
                </a:cxn>
              </a:cxnLst>
              <a:rect b="b" l="0" r="r" t="0"/>
              <a:pathLst>
                <a:path h="28" w="17">
                  <a:moveTo>
                    <a:pt x="0" y="0"/>
                  </a:moveTo>
                  <a:cubicBezTo>
                    <a:pt x="0" y="27"/>
                    <a:pt x="0" y="27"/>
                    <a:pt x="0" y="27"/>
                  </a:cubicBezTo>
                  <a:cubicBezTo>
                    <a:pt x="0" y="28"/>
                    <a:pt x="1" y="29"/>
                    <a:pt x="2" y="29"/>
                  </a:cubicBezTo>
                  <a:cubicBezTo>
                    <a:pt x="15" y="29"/>
                    <a:pt x="15" y="29"/>
                    <a:pt x="15" y="29"/>
                  </a:cubicBezTo>
                  <a:cubicBezTo>
                    <a:pt x="16" y="29"/>
                    <a:pt x="17" y="28"/>
                    <a:pt x="17" y="27"/>
                  </a:cubicBezTo>
                  <a:cubicBezTo>
                    <a:pt x="17" y="0"/>
                    <a:pt x="17" y="0"/>
                    <a:pt x="17" y="0"/>
                  </a:cubicBezTo>
                  <a:lnTo>
                    <a:pt x="0" y="0"/>
                  </a:lnTo>
                  <a:close/>
                </a:path>
              </a:pathLst>
            </a:custGeom>
            <a:solidFill>
              <a:srgbClr val="47656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 name="文本框 2"/>
            <p:cNvSpPr txBox="1"/>
            <p:nvPr/>
          </p:nvSpPr>
          <p:spPr>
            <a:xfrm>
              <a:off x="3888282" y="4480154"/>
              <a:ext cx="3562975" cy="2001191"/>
            </a:xfrm>
            <a:prstGeom prst="rect">
              <a:avLst/>
            </a:prstGeom>
            <a:noFill/>
          </p:spPr>
          <p:txBody>
            <a:bodyPr rtlCol="0" wrap="square">
              <a:spAutoFit/>
            </a:bodyPr>
            <a:lstStyle/>
            <a:p>
              <a:pPr algn="ctr">
                <a:lnSpc>
                  <a:spcPct val="120000"/>
                </a:lnSpc>
              </a:pPr>
              <a:r>
                <a:rPr altLang="en-US" b="1" lang="zh-CN" sz="2400">
                  <a:solidFill>
                    <a:schemeClr val="accent3"/>
                  </a:solidFill>
                </a:rPr>
                <a:t>对于一个职场人来说，</a:t>
              </a:r>
            </a:p>
            <a:p>
              <a:pPr algn="ctr">
                <a:lnSpc>
                  <a:spcPct val="120000"/>
                </a:lnSpc>
              </a:pPr>
              <a:r>
                <a:rPr altLang="en-US" b="1" lang="zh-CN" sz="2400">
                  <a:solidFill>
                    <a:schemeClr val="accent3"/>
                  </a:solidFill>
                </a:rPr>
                <a:t>工作负面情绪会失去自我，因为他对自己没有肯定，所以必然是一遇到压力或者负面评价就抓狂。</a:t>
              </a:r>
            </a:p>
          </p:txBody>
        </p:sp>
      </p:grpSp>
      <p:sp>
        <p:nvSpPr>
          <p:cNvPr id="251" name="任意多边形 250"/>
          <p:cNvSpPr/>
          <p:nvPr/>
        </p:nvSpPr>
        <p:spPr>
          <a:xfrm>
            <a:off x="5334494" y="1656178"/>
            <a:ext cx="496817" cy="734446"/>
          </a:xfrm>
          <a:custGeom>
            <a:gdLst>
              <a:gd fmla="*/ 0 w 533400" name="connsiteX0"/>
              <a:gd fmla="*/ 0 h 1276350" name="connsiteY0"/>
              <a:gd fmla="*/ 0 w 533400" name="connsiteX1"/>
              <a:gd fmla="*/ 1276350 h 1276350" name="connsiteY1"/>
              <a:gd fmla="*/ 533400 w 533400" name="connsiteX2"/>
              <a:gd fmla="*/ 1276350 h 1276350" name="connsiteY2"/>
            </a:gdLst>
            <a:cxnLst>
              <a:cxn ang="0">
                <a:pos x="connsiteX0" y="connsiteY0"/>
              </a:cxn>
              <a:cxn ang="0">
                <a:pos x="connsiteX1" y="connsiteY1"/>
              </a:cxn>
              <a:cxn ang="0">
                <a:pos x="connsiteX2" y="connsiteY2"/>
              </a:cxn>
            </a:cxnLst>
            <a:rect b="b" l="l" r="r" t="t"/>
            <a:pathLst>
              <a:path h="1276350" w="533400">
                <a:moveTo>
                  <a:pt x="0" y="0"/>
                </a:moveTo>
                <a:lnTo>
                  <a:pt x="0" y="1276350"/>
                </a:lnTo>
                <a:lnTo>
                  <a:pt x="533400" y="1276350"/>
                </a:ln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2" name="圆角矩形 251"/>
          <p:cNvSpPr/>
          <p:nvPr/>
        </p:nvSpPr>
        <p:spPr>
          <a:xfrm>
            <a:off x="4567068" y="1610558"/>
            <a:ext cx="2021629" cy="37383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b="1" lang="zh-CN" sz="2000"/>
              <a:t>不敢承担责任</a:t>
            </a:r>
          </a:p>
        </p:txBody>
      </p:sp>
      <p:sp>
        <p:nvSpPr>
          <p:cNvPr id="211" name="圆角矩形 210"/>
          <p:cNvSpPr/>
          <p:nvPr/>
        </p:nvSpPr>
        <p:spPr>
          <a:xfrm>
            <a:off x="9838317" y="3084280"/>
            <a:ext cx="1399395" cy="373839"/>
          </a:xfrm>
          <a:prstGeom prst="round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b="1" lang="zh-CN" sz="2000"/>
              <a:t>逆反心理</a:t>
            </a:r>
          </a:p>
        </p:txBody>
      </p:sp>
      <p:sp>
        <p:nvSpPr>
          <p:cNvPr id="253" name="圆角矩形 252"/>
          <p:cNvSpPr/>
          <p:nvPr/>
        </p:nvSpPr>
        <p:spPr>
          <a:xfrm>
            <a:off x="711160" y="3427707"/>
            <a:ext cx="1995560" cy="37383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b="1" lang="zh-CN" sz="2000"/>
              <a:t>不能拥抱变革</a:t>
            </a:r>
          </a:p>
        </p:txBody>
      </p:sp>
    </p:spTree>
    <p:extLst>
      <p:ext uri="{BB962C8B-B14F-4D97-AF65-F5344CB8AC3E}">
        <p14:creationId val="2953804614"/>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1175657" y="4867474"/>
            <a:ext cx="9840686" cy="1281701"/>
            <a:chOff x="928663" y="4890523"/>
            <a:chExt cx="11083636" cy="1281701"/>
          </a:xfrm>
        </p:grpSpPr>
        <p:sp>
          <p:nvSpPr>
            <p:cNvPr id="181" name="椭圆 180"/>
            <p:cNvSpPr/>
            <p:nvPr/>
          </p:nvSpPr>
          <p:spPr>
            <a:xfrm>
              <a:off x="928663" y="5855114"/>
              <a:ext cx="11083636" cy="317110"/>
            </a:xfrm>
            <a:prstGeom prst="ellipse">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t> </a:t>
              </a:r>
            </a:p>
          </p:txBody>
        </p:sp>
        <p:grpSp>
          <p:nvGrpSpPr>
            <p:cNvPr id="182" name="组合 181"/>
            <p:cNvGrpSpPr/>
            <p:nvPr/>
          </p:nvGrpSpPr>
          <p:grpSpPr>
            <a:xfrm>
              <a:off x="1197528" y="4890523"/>
              <a:ext cx="10601325" cy="1114425"/>
              <a:chOff x="795338" y="3167063"/>
              <a:chExt cx="10601325" cy="1114425"/>
            </a:xfrm>
          </p:grpSpPr>
          <p:grpSp>
            <p:nvGrpSpPr>
              <p:cNvPr id="183" name="组合 182"/>
              <p:cNvGrpSpPr/>
              <p:nvPr/>
            </p:nvGrpSpPr>
            <p:grpSpPr>
              <a:xfrm>
                <a:off x="795338" y="3167063"/>
                <a:ext cx="10601325" cy="633412"/>
                <a:chOff x="795338" y="3167063"/>
                <a:chExt cx="10601325" cy="633412"/>
              </a:xfrm>
            </p:grpSpPr>
            <p:sp>
              <p:nvSpPr>
                <p:cNvPr id="188" name="Freeform 5"/>
                <p:cNvSpPr/>
                <p:nvPr/>
              </p:nvSpPr>
              <p:spPr bwMode="auto">
                <a:xfrm>
                  <a:off x="795338" y="3443288"/>
                  <a:ext cx="3349625" cy="357187"/>
                </a:xfrm>
                <a:custGeom>
                  <a:gdLst>
                    <a:gd fmla="*/ 2110 w 2110" name="T0"/>
                    <a:gd fmla="*/ 225 h 225" name="T1"/>
                    <a:gd fmla="*/ 0 w 2110" name="T2"/>
                    <a:gd fmla="*/ 225 h 225" name="T3"/>
                    <a:gd fmla="*/ 226 w 2110" name="T4"/>
                    <a:gd fmla="*/ 0 h 225" name="T5"/>
                    <a:gd fmla="*/ 1885 w 2110" name="T6"/>
                    <a:gd fmla="*/ 0 h 225" name="T7"/>
                    <a:gd fmla="*/ 2110 w 2110" name="T8"/>
                    <a:gd fmla="*/ 225 h 225" name="T9"/>
                  </a:gdLst>
                  <a:cxnLst>
                    <a:cxn ang="0">
                      <a:pos x="T0" y="T1"/>
                    </a:cxn>
                    <a:cxn ang="0">
                      <a:pos x="T2" y="T3"/>
                    </a:cxn>
                    <a:cxn ang="0">
                      <a:pos x="T4" y="T5"/>
                    </a:cxn>
                    <a:cxn ang="0">
                      <a:pos x="T6" y="T7"/>
                    </a:cxn>
                    <a:cxn ang="0">
                      <a:pos x="T8" y="T9"/>
                    </a:cxn>
                  </a:cxnLst>
                  <a:rect b="b" l="0" r="r" t="0"/>
                  <a:pathLst>
                    <a:path h="225" w="2110">
                      <a:moveTo>
                        <a:pt x="2110" y="225"/>
                      </a:moveTo>
                      <a:lnTo>
                        <a:pt x="0" y="225"/>
                      </a:lnTo>
                      <a:lnTo>
                        <a:pt x="226" y="0"/>
                      </a:lnTo>
                      <a:lnTo>
                        <a:pt x="1885" y="0"/>
                      </a:lnTo>
                      <a:lnTo>
                        <a:pt x="2110" y="225"/>
                      </a:lnTo>
                      <a:close/>
                    </a:path>
                  </a:pathLst>
                </a:custGeom>
                <a:solidFill>
                  <a:schemeClr val="bg1">
                    <a:lumMod val="9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89" name="Freeform 7"/>
                <p:cNvSpPr/>
                <p:nvPr/>
              </p:nvSpPr>
              <p:spPr bwMode="auto">
                <a:xfrm>
                  <a:off x="5568950" y="3443288"/>
                  <a:ext cx="5827713" cy="357187"/>
                </a:xfrm>
                <a:custGeom>
                  <a:gdLst>
                    <a:gd fmla="*/ 3671 w 3671" name="T0"/>
                    <a:gd fmla="*/ 225 h 225" name="T1"/>
                    <a:gd fmla="*/ 0 w 3671" name="T2"/>
                    <a:gd fmla="*/ 225 h 225" name="T3"/>
                    <a:gd fmla="*/ 393 w 3671" name="T4"/>
                    <a:gd fmla="*/ 0 h 225" name="T5"/>
                    <a:gd fmla="*/ 3331 w 3671" name="T6"/>
                    <a:gd fmla="*/ 0 h 225" name="T7"/>
                    <a:gd fmla="*/ 3671 w 3671" name="T8"/>
                    <a:gd fmla="*/ 225 h 225" name="T9"/>
                  </a:gdLst>
                  <a:cxnLst>
                    <a:cxn ang="0">
                      <a:pos x="T0" y="T1"/>
                    </a:cxn>
                    <a:cxn ang="0">
                      <a:pos x="T2" y="T3"/>
                    </a:cxn>
                    <a:cxn ang="0">
                      <a:pos x="T4" y="T5"/>
                    </a:cxn>
                    <a:cxn ang="0">
                      <a:pos x="T6" y="T7"/>
                    </a:cxn>
                    <a:cxn ang="0">
                      <a:pos x="T8" y="T9"/>
                    </a:cxn>
                  </a:cxnLst>
                  <a:rect b="b" l="0" r="r" t="0"/>
                  <a:pathLst>
                    <a:path h="225" w="3671">
                      <a:moveTo>
                        <a:pt x="3671" y="225"/>
                      </a:moveTo>
                      <a:lnTo>
                        <a:pt x="0" y="225"/>
                      </a:lnTo>
                      <a:lnTo>
                        <a:pt x="393" y="0"/>
                      </a:lnTo>
                      <a:lnTo>
                        <a:pt x="3331" y="0"/>
                      </a:lnTo>
                      <a:lnTo>
                        <a:pt x="3671" y="225"/>
                      </a:lnTo>
                      <a:close/>
                    </a:path>
                  </a:pathLst>
                </a:custGeom>
                <a:solidFill>
                  <a:schemeClr val="bg1">
                    <a:lumMod val="9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90" name="Freeform 9"/>
                <p:cNvSpPr/>
                <p:nvPr/>
              </p:nvSpPr>
              <p:spPr bwMode="auto">
                <a:xfrm>
                  <a:off x="3143250" y="3167063"/>
                  <a:ext cx="3352800" cy="387350"/>
                </a:xfrm>
                <a:custGeom>
                  <a:gdLst>
                    <a:gd fmla="*/ 2112 w 2112" name="T0"/>
                    <a:gd fmla="*/ 244 h 244" name="T1"/>
                    <a:gd fmla="*/ 0 w 2112" name="T2"/>
                    <a:gd fmla="*/ 244 h 244" name="T3"/>
                    <a:gd fmla="*/ 225 w 2112" name="T4"/>
                    <a:gd fmla="*/ 0 h 244" name="T5"/>
                    <a:gd fmla="*/ 1887 w 2112" name="T6"/>
                    <a:gd fmla="*/ 0 h 244" name="T7"/>
                    <a:gd fmla="*/ 2112 w 2112" name="T8"/>
                    <a:gd fmla="*/ 244 h 244" name="T9"/>
                  </a:gdLst>
                  <a:cxnLst>
                    <a:cxn ang="0">
                      <a:pos x="T0" y="T1"/>
                    </a:cxn>
                    <a:cxn ang="0">
                      <a:pos x="T2" y="T3"/>
                    </a:cxn>
                    <a:cxn ang="0">
                      <a:pos x="T4" y="T5"/>
                    </a:cxn>
                    <a:cxn ang="0">
                      <a:pos x="T6" y="T7"/>
                    </a:cxn>
                    <a:cxn ang="0">
                      <a:pos x="T8" y="T9"/>
                    </a:cxn>
                  </a:cxnLst>
                  <a:rect b="b" l="0" r="r" t="0"/>
                  <a:pathLst>
                    <a:path h="244" w="2112">
                      <a:moveTo>
                        <a:pt x="2112" y="244"/>
                      </a:moveTo>
                      <a:lnTo>
                        <a:pt x="0" y="244"/>
                      </a:lnTo>
                      <a:lnTo>
                        <a:pt x="225" y="0"/>
                      </a:lnTo>
                      <a:lnTo>
                        <a:pt x="1887" y="0"/>
                      </a:lnTo>
                      <a:lnTo>
                        <a:pt x="2112" y="244"/>
                      </a:lnTo>
                      <a:close/>
                    </a:path>
                  </a:pathLst>
                </a:custGeom>
                <a:solidFill>
                  <a:schemeClr val="bg1">
                    <a:lumMod val="9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184" name="组合 183"/>
              <p:cNvGrpSpPr/>
              <p:nvPr/>
            </p:nvGrpSpPr>
            <p:grpSpPr>
              <a:xfrm>
                <a:off x="795338" y="3554413"/>
                <a:ext cx="10601325" cy="727075"/>
                <a:chOff x="795338" y="3554413"/>
                <a:chExt cx="10601325" cy="727075"/>
              </a:xfrm>
            </p:grpSpPr>
            <p:sp>
              <p:nvSpPr>
                <p:cNvPr id="185" name="Rectangle 6"/>
                <p:cNvSpPr>
                  <a:spLocks noChangeArrowheads="1"/>
                </p:cNvSpPr>
                <p:nvPr/>
              </p:nvSpPr>
              <p:spPr bwMode="auto">
                <a:xfrm>
                  <a:off x="795338" y="3800475"/>
                  <a:ext cx="3349625" cy="481012"/>
                </a:xfrm>
                <a:prstGeom prst="rect">
                  <a:avLst/>
                </a:prstGeom>
                <a:solidFill>
                  <a:schemeClr val="bg1">
                    <a:lumMod val="8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86" name="Rectangle 8"/>
                <p:cNvSpPr>
                  <a:spLocks noChangeArrowheads="1"/>
                </p:cNvSpPr>
                <p:nvPr/>
              </p:nvSpPr>
              <p:spPr bwMode="auto">
                <a:xfrm>
                  <a:off x="5568950" y="3800475"/>
                  <a:ext cx="5827713" cy="481012"/>
                </a:xfrm>
                <a:prstGeom prst="rect">
                  <a:avLst/>
                </a:prstGeom>
                <a:solidFill>
                  <a:schemeClr val="bg1">
                    <a:lumMod val="8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87" name="Rectangle 10"/>
                <p:cNvSpPr>
                  <a:spLocks noChangeArrowheads="1"/>
                </p:cNvSpPr>
                <p:nvPr/>
              </p:nvSpPr>
              <p:spPr bwMode="auto">
                <a:xfrm>
                  <a:off x="3143250" y="3554413"/>
                  <a:ext cx="3352800" cy="727075"/>
                </a:xfrm>
                <a:prstGeom prst="rect">
                  <a:avLst/>
                </a:prstGeom>
                <a:solidFill>
                  <a:schemeClr val="bg1">
                    <a:lumMod val="85000"/>
                  </a:schemeClr>
                </a:solidFill>
                <a:ln>
                  <a:noFill/>
                </a:ln>
              </p:spPr>
              <p:txBody>
                <a:bodyPr anchor="ctr" anchorCtr="1" bIns="45720" compatLnSpc="1" lIns="91440" numCol="1" rIns="91440" tIns="45720" vert="horz" wrap="square">
                  <a:prstTxWarp prst="textNoShape">
                    <a:avLst/>
                  </a:prstTxWarp>
                </a:bodyPr>
                <a:lstStyle/>
                <a:p>
                  <a:pPr algn="ctr"/>
                  <a:endParaRPr altLang="en-US" lang="zh-CN" sz="3600">
                    <a:solidFill>
                      <a:schemeClr val="accent1"/>
                    </a:solidFill>
                    <a:latin charset="0" panose="020b0806030902050204" pitchFamily="34" typeface="Impact"/>
                  </a:endParaRPr>
                </a:p>
              </p:txBody>
            </p:sp>
          </p:grpSp>
        </p:grpSp>
      </p:grpSp>
      <p:grpSp>
        <p:nvGrpSpPr>
          <p:cNvPr id="152" name="组合 151"/>
          <p:cNvGrpSpPr/>
          <p:nvPr/>
        </p:nvGrpSpPr>
        <p:grpSpPr>
          <a:xfrm>
            <a:off x="4259185" y="940482"/>
            <a:ext cx="1271588" cy="4211637"/>
            <a:chOff x="2735263" y="1233488"/>
            <a:chExt cx="1271588" cy="4359275"/>
          </a:xfrm>
        </p:grpSpPr>
        <p:sp>
          <p:nvSpPr>
            <p:cNvPr id="6" name="Freeform 5"/>
            <p:cNvSpPr/>
            <p:nvPr/>
          </p:nvSpPr>
          <p:spPr bwMode="auto">
            <a:xfrm>
              <a:off x="2786063" y="3951288"/>
              <a:ext cx="214313" cy="268288"/>
            </a:xfrm>
            <a:custGeom>
              <a:gdLst>
                <a:gd fmla="*/ 76 w 87" name="T0"/>
                <a:gd fmla="*/ 4 h 108" name="T1"/>
                <a:gd fmla="*/ 82 w 87" name="T2"/>
                <a:gd fmla="*/ 21 h 108" name="T3"/>
                <a:gd fmla="*/ 76 w 87" name="T4"/>
                <a:gd fmla="*/ 71 h 108" name="T5"/>
                <a:gd fmla="*/ 59 w 87" name="T6"/>
                <a:gd fmla="*/ 35 h 108" name="T7"/>
                <a:gd fmla="*/ 47 w 87" name="T8"/>
                <a:gd fmla="*/ 52 h 108" name="T9"/>
                <a:gd fmla="*/ 55 w 87" name="T10"/>
                <a:gd fmla="*/ 91 h 108" name="T11"/>
                <a:gd fmla="*/ 24 w 87" name="T12"/>
                <a:gd fmla="*/ 96 h 108" name="T13"/>
                <a:gd fmla="*/ 9 w 87" name="T14"/>
                <a:gd fmla="*/ 0 h 108" name="T15"/>
                <a:gd fmla="*/ 76 w 87" name="T16"/>
                <a:gd fmla="*/ 4 h 10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8" w="87">
                  <a:moveTo>
                    <a:pt x="76" y="4"/>
                  </a:moveTo>
                  <a:cubicBezTo>
                    <a:pt x="76" y="4"/>
                    <a:pt x="77" y="13"/>
                    <a:pt x="82" y="21"/>
                  </a:cubicBezTo>
                  <a:cubicBezTo>
                    <a:pt x="87" y="29"/>
                    <a:pt x="85" y="71"/>
                    <a:pt x="76" y="71"/>
                  </a:cubicBezTo>
                  <a:cubicBezTo>
                    <a:pt x="62" y="70"/>
                    <a:pt x="65" y="38"/>
                    <a:pt x="59" y="35"/>
                  </a:cubicBezTo>
                  <a:cubicBezTo>
                    <a:pt x="59" y="35"/>
                    <a:pt x="49" y="30"/>
                    <a:pt x="47" y="52"/>
                  </a:cubicBezTo>
                  <a:cubicBezTo>
                    <a:pt x="45" y="73"/>
                    <a:pt x="49" y="82"/>
                    <a:pt x="55" y="91"/>
                  </a:cubicBezTo>
                  <a:cubicBezTo>
                    <a:pt x="62" y="103"/>
                    <a:pt x="41" y="108"/>
                    <a:pt x="24" y="96"/>
                  </a:cubicBezTo>
                  <a:cubicBezTo>
                    <a:pt x="0" y="80"/>
                    <a:pt x="4" y="36"/>
                    <a:pt x="9" y="0"/>
                  </a:cubicBezTo>
                  <a:lnTo>
                    <a:pt x="76" y="4"/>
                  </a:ln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 name="Freeform 6"/>
            <p:cNvSpPr/>
            <p:nvPr/>
          </p:nvSpPr>
          <p:spPr bwMode="auto">
            <a:xfrm>
              <a:off x="3167063" y="2398713"/>
              <a:ext cx="515938" cy="493713"/>
            </a:xfrm>
            <a:custGeom>
              <a:gdLst>
                <a:gd fmla="*/ 169 w 208" name="T0"/>
                <a:gd fmla="*/ 165 h 199" name="T1"/>
                <a:gd fmla="*/ 203 w 208" name="T2"/>
                <a:gd fmla="*/ 84 h 199" name="T3"/>
                <a:gd fmla="*/ 139 w 208" name="T4"/>
                <a:gd fmla="*/ 3 h 199" name="T5"/>
                <a:gd fmla="*/ 97 w 208" name="T6"/>
                <a:gd fmla="*/ 15 h 199" name="T7"/>
                <a:gd fmla="*/ 56 w 208" name="T8"/>
                <a:gd fmla="*/ 0 h 199" name="T9"/>
                <a:gd fmla="*/ 7 w 208" name="T10"/>
                <a:gd fmla="*/ 82 h 199" name="T11"/>
                <a:gd fmla="*/ 46 w 208" name="T12"/>
                <a:gd fmla="*/ 170 h 199" name="T13"/>
                <a:gd fmla="*/ 169 w 208" name="T14"/>
                <a:gd fmla="*/ 165 h 19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9" w="208">
                  <a:moveTo>
                    <a:pt x="169" y="165"/>
                  </a:moveTo>
                  <a:cubicBezTo>
                    <a:pt x="189" y="129"/>
                    <a:pt x="208" y="137"/>
                    <a:pt x="203" y="84"/>
                  </a:cubicBezTo>
                  <a:cubicBezTo>
                    <a:pt x="203" y="84"/>
                    <a:pt x="139" y="66"/>
                    <a:pt x="139" y="3"/>
                  </a:cubicBezTo>
                  <a:cubicBezTo>
                    <a:pt x="139" y="3"/>
                    <a:pt x="117" y="15"/>
                    <a:pt x="97" y="15"/>
                  </a:cubicBezTo>
                  <a:cubicBezTo>
                    <a:pt x="78" y="16"/>
                    <a:pt x="56" y="0"/>
                    <a:pt x="56" y="0"/>
                  </a:cubicBezTo>
                  <a:cubicBezTo>
                    <a:pt x="56" y="0"/>
                    <a:pt x="61" y="68"/>
                    <a:pt x="7" y="82"/>
                  </a:cubicBezTo>
                  <a:cubicBezTo>
                    <a:pt x="0" y="137"/>
                    <a:pt x="14" y="142"/>
                    <a:pt x="46" y="170"/>
                  </a:cubicBezTo>
                  <a:cubicBezTo>
                    <a:pt x="69" y="191"/>
                    <a:pt x="151" y="199"/>
                    <a:pt x="169" y="165"/>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 name="Freeform 7"/>
            <p:cNvSpPr/>
            <p:nvPr/>
          </p:nvSpPr>
          <p:spPr bwMode="auto">
            <a:xfrm>
              <a:off x="3305175" y="2403476"/>
              <a:ext cx="250825" cy="180975"/>
            </a:xfrm>
            <a:custGeom>
              <a:gdLst>
                <a:gd fmla="*/ 101 w 101" name="T0"/>
                <a:gd fmla="*/ 53 h 73" name="T1"/>
                <a:gd fmla="*/ 101 w 101" name="T2"/>
                <a:gd fmla="*/ 52 h 73" name="T3"/>
                <a:gd fmla="*/ 83 w 101" name="T4"/>
                <a:gd fmla="*/ 1 h 73" name="T5"/>
                <a:gd fmla="*/ 41 w 101" name="T6"/>
                <a:gd fmla="*/ 13 h 73" name="T7"/>
                <a:gd fmla="*/ 3 w 101" name="T8"/>
                <a:gd fmla="*/ 0 h 73" name="T9"/>
                <a:gd fmla="*/ 0 w 101" name="T10"/>
                <a:gd fmla="*/ 4 h 73" name="T11"/>
                <a:gd fmla="*/ 0 w 101" name="T12"/>
                <a:gd fmla="*/ 6 h 73" name="T13"/>
                <a:gd fmla="*/ 101 w 101" name="T14"/>
                <a:gd fmla="*/ 53 h 7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3" w="100">
                  <a:moveTo>
                    <a:pt x="101" y="53"/>
                  </a:moveTo>
                  <a:cubicBezTo>
                    <a:pt x="101" y="52"/>
                    <a:pt x="101" y="52"/>
                    <a:pt x="101" y="52"/>
                  </a:cubicBezTo>
                  <a:cubicBezTo>
                    <a:pt x="91" y="41"/>
                    <a:pt x="83" y="24"/>
                    <a:pt x="83" y="1"/>
                  </a:cubicBezTo>
                  <a:cubicBezTo>
                    <a:pt x="83" y="1"/>
                    <a:pt x="61" y="13"/>
                    <a:pt x="41" y="13"/>
                  </a:cubicBezTo>
                  <a:cubicBezTo>
                    <a:pt x="27" y="14"/>
                    <a:pt x="10" y="5"/>
                    <a:pt x="3" y="0"/>
                  </a:cubicBezTo>
                  <a:cubicBezTo>
                    <a:pt x="0" y="4"/>
                    <a:pt x="0" y="4"/>
                    <a:pt x="0" y="4"/>
                  </a:cubicBezTo>
                  <a:cubicBezTo>
                    <a:pt x="0" y="5"/>
                    <a:pt x="0" y="6"/>
                    <a:pt x="0" y="6"/>
                  </a:cubicBezTo>
                  <a:cubicBezTo>
                    <a:pt x="6" y="15"/>
                    <a:pt x="52" y="73"/>
                    <a:pt x="101" y="53"/>
                  </a:cubicBezTo>
                  <a:close/>
                </a:path>
              </a:pathLst>
            </a:cu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 name="Freeform 8"/>
            <p:cNvSpPr/>
            <p:nvPr/>
          </p:nvSpPr>
          <p:spPr bwMode="auto">
            <a:xfrm>
              <a:off x="3008313" y="3060701"/>
              <a:ext cx="869950" cy="493713"/>
            </a:xfrm>
            <a:custGeom>
              <a:gdLst>
                <a:gd fmla="*/ 445 w 548" name="T0"/>
                <a:gd fmla="*/ 311 h 311" name="T1"/>
                <a:gd fmla="*/ 72 w 548" name="T2"/>
                <a:gd fmla="*/ 311 h 311" name="T3"/>
                <a:gd fmla="*/ 0 w 548" name="T4"/>
                <a:gd fmla="*/ 0 h 311" name="T5"/>
                <a:gd fmla="*/ 548 w 548" name="T6"/>
                <a:gd fmla="*/ 80 h 311" name="T7"/>
                <a:gd fmla="*/ 445 w 548" name="T8"/>
                <a:gd fmla="*/ 311 h 311" name="T9"/>
              </a:gdLst>
              <a:cxnLst>
                <a:cxn ang="0">
                  <a:pos x="T0" y="T1"/>
                </a:cxn>
                <a:cxn ang="0">
                  <a:pos x="T2" y="T3"/>
                </a:cxn>
                <a:cxn ang="0">
                  <a:pos x="T4" y="T5"/>
                </a:cxn>
                <a:cxn ang="0">
                  <a:pos x="T6" y="T7"/>
                </a:cxn>
                <a:cxn ang="0">
                  <a:pos x="T8" y="T9"/>
                </a:cxn>
              </a:cxnLst>
              <a:rect b="b" l="0" r="r" t="0"/>
              <a:pathLst>
                <a:path h="311" w="548">
                  <a:moveTo>
                    <a:pt x="445" y="311"/>
                  </a:moveTo>
                  <a:lnTo>
                    <a:pt x="72" y="311"/>
                  </a:lnTo>
                  <a:lnTo>
                    <a:pt x="0" y="0"/>
                  </a:lnTo>
                  <a:lnTo>
                    <a:pt x="548" y="80"/>
                  </a:lnTo>
                  <a:lnTo>
                    <a:pt x="445" y="311"/>
                  </a:lnTo>
                  <a:close/>
                </a:path>
              </a:pathLst>
            </a:custGeom>
            <a:solidFill>
              <a:srgbClr val="F5714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 name="Freeform 9"/>
            <p:cNvSpPr/>
            <p:nvPr/>
          </p:nvSpPr>
          <p:spPr bwMode="auto">
            <a:xfrm>
              <a:off x="2787650" y="2593976"/>
              <a:ext cx="1209675" cy="665163"/>
            </a:xfrm>
            <a:custGeom>
              <a:gdLst>
                <a:gd fmla="*/ 343 w 488" name="T0"/>
                <a:gd fmla="*/ 0 h 268" name="T1"/>
                <a:gd fmla="*/ 254 w 488" name="T2"/>
                <a:gd fmla="*/ 86 h 268" name="T3"/>
                <a:gd fmla="*/ 160 w 488" name="T4"/>
                <a:gd fmla="*/ 3 h 268" name="T5"/>
                <a:gd fmla="*/ 30 w 488" name="T6"/>
                <a:gd fmla="*/ 52 h 268" name="T7"/>
                <a:gd fmla="*/ 16 w 488" name="T8"/>
                <a:gd fmla="*/ 121 h 268" name="T9"/>
                <a:gd fmla="*/ 89 w 488" name="T10"/>
                <a:gd fmla="*/ 188 h 268" name="T11"/>
                <a:gd fmla="*/ 247 w 488" name="T12"/>
                <a:gd fmla="*/ 267 h 268" name="T13"/>
                <a:gd fmla="*/ 247 w 488" name="T14"/>
                <a:gd fmla="*/ 268 h 268" name="T15"/>
                <a:gd fmla="*/ 251 w 488" name="T16"/>
                <a:gd fmla="*/ 267 h 268" name="T17"/>
                <a:gd fmla="*/ 256 w 488" name="T18"/>
                <a:gd fmla="*/ 268 h 268" name="T19"/>
                <a:gd fmla="*/ 256 w 488" name="T20"/>
                <a:gd fmla="*/ 267 h 268" name="T21"/>
                <a:gd fmla="*/ 451 w 488" name="T22"/>
                <a:gd fmla="*/ 259 h 268" name="T23"/>
                <a:gd fmla="*/ 487 w 488" name="T24"/>
                <a:gd fmla="*/ 121 h 268" name="T25"/>
                <a:gd fmla="*/ 463 w 488" name="T26"/>
                <a:gd fmla="*/ 42 h 268" name="T27"/>
                <a:gd fmla="*/ 343 w 488" name="T28"/>
                <a:gd fmla="*/ 0 h 268"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68" w="488">
                  <a:moveTo>
                    <a:pt x="343" y="0"/>
                  </a:moveTo>
                  <a:cubicBezTo>
                    <a:pt x="254" y="86"/>
                    <a:pt x="254" y="86"/>
                    <a:pt x="254" y="86"/>
                  </a:cubicBezTo>
                  <a:cubicBezTo>
                    <a:pt x="160" y="3"/>
                    <a:pt x="160" y="3"/>
                    <a:pt x="160" y="3"/>
                  </a:cubicBezTo>
                  <a:cubicBezTo>
                    <a:pt x="160" y="3"/>
                    <a:pt x="60" y="28"/>
                    <a:pt x="30" y="52"/>
                  </a:cubicBezTo>
                  <a:cubicBezTo>
                    <a:pt x="0" y="77"/>
                    <a:pt x="16" y="121"/>
                    <a:pt x="16" y="121"/>
                  </a:cubicBezTo>
                  <a:cubicBezTo>
                    <a:pt x="89" y="188"/>
                    <a:pt x="89" y="188"/>
                    <a:pt x="89" y="188"/>
                  </a:cubicBezTo>
                  <a:cubicBezTo>
                    <a:pt x="247" y="267"/>
                    <a:pt x="247" y="267"/>
                    <a:pt x="247" y="267"/>
                  </a:cubicBezTo>
                  <a:cubicBezTo>
                    <a:pt x="247" y="268"/>
                    <a:pt x="247" y="268"/>
                    <a:pt x="247" y="268"/>
                  </a:cubicBezTo>
                  <a:cubicBezTo>
                    <a:pt x="251" y="267"/>
                    <a:pt x="251" y="267"/>
                    <a:pt x="251" y="267"/>
                  </a:cubicBezTo>
                  <a:cubicBezTo>
                    <a:pt x="256" y="268"/>
                    <a:pt x="256" y="268"/>
                    <a:pt x="256" y="268"/>
                  </a:cubicBezTo>
                  <a:cubicBezTo>
                    <a:pt x="256" y="267"/>
                    <a:pt x="256" y="267"/>
                    <a:pt x="256" y="267"/>
                  </a:cubicBezTo>
                  <a:cubicBezTo>
                    <a:pt x="451" y="259"/>
                    <a:pt x="451" y="259"/>
                    <a:pt x="451" y="259"/>
                  </a:cubicBezTo>
                  <a:cubicBezTo>
                    <a:pt x="487" y="121"/>
                    <a:pt x="487" y="121"/>
                    <a:pt x="487" y="121"/>
                  </a:cubicBezTo>
                  <a:cubicBezTo>
                    <a:pt x="487" y="121"/>
                    <a:pt x="488" y="66"/>
                    <a:pt x="463" y="42"/>
                  </a:cubicBezTo>
                  <a:cubicBezTo>
                    <a:pt x="438" y="18"/>
                    <a:pt x="343" y="0"/>
                    <a:pt x="343" y="0"/>
                  </a:cubicBezTo>
                  <a:close/>
                </a:path>
              </a:pathLst>
            </a:custGeom>
            <a:solidFill>
              <a:srgbClr val="D2213A"/>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3" name="Freeform 10"/>
            <p:cNvSpPr/>
            <p:nvPr/>
          </p:nvSpPr>
          <p:spPr bwMode="auto">
            <a:xfrm>
              <a:off x="3211513" y="5280026"/>
              <a:ext cx="207963" cy="277813"/>
            </a:xfrm>
            <a:custGeom>
              <a:gdLst>
                <a:gd fmla="*/ 16 w 84" name="T0"/>
                <a:gd fmla="*/ 0 h 112" name="T1"/>
                <a:gd fmla="*/ 15 w 84" name="T2"/>
                <a:gd fmla="*/ 10 h 112" name="T3"/>
                <a:gd fmla="*/ 21 w 84" name="T4"/>
                <a:gd fmla="*/ 98 h 112" name="T5"/>
                <a:gd fmla="*/ 83 w 84" name="T6"/>
                <a:gd fmla="*/ 98 h 112" name="T7"/>
                <a:gd fmla="*/ 65 w 84" name="T8"/>
                <a:gd fmla="*/ 0 h 112" name="T9"/>
                <a:gd fmla="*/ 16 w 84" name="T10"/>
                <a:gd fmla="*/ 0 h 112" name="T11"/>
              </a:gdLst>
              <a:cxnLst>
                <a:cxn ang="0">
                  <a:pos x="T0" y="T1"/>
                </a:cxn>
                <a:cxn ang="0">
                  <a:pos x="T2" y="T3"/>
                </a:cxn>
                <a:cxn ang="0">
                  <a:pos x="T4" y="T5"/>
                </a:cxn>
                <a:cxn ang="0">
                  <a:pos x="T6" y="T7"/>
                </a:cxn>
                <a:cxn ang="0">
                  <a:pos x="T8" y="T9"/>
                </a:cxn>
                <a:cxn ang="0">
                  <a:pos x="T10" y="T11"/>
                </a:cxn>
              </a:cxnLst>
              <a:rect b="b" l="0" r="r" t="0"/>
              <a:pathLst>
                <a:path h="112" w="84">
                  <a:moveTo>
                    <a:pt x="16" y="0"/>
                  </a:moveTo>
                  <a:cubicBezTo>
                    <a:pt x="16" y="5"/>
                    <a:pt x="15" y="8"/>
                    <a:pt x="15" y="10"/>
                  </a:cubicBezTo>
                  <a:cubicBezTo>
                    <a:pt x="9" y="34"/>
                    <a:pt x="0" y="93"/>
                    <a:pt x="21" y="98"/>
                  </a:cubicBezTo>
                  <a:cubicBezTo>
                    <a:pt x="42" y="103"/>
                    <a:pt x="82" y="112"/>
                    <a:pt x="83" y="98"/>
                  </a:cubicBezTo>
                  <a:cubicBezTo>
                    <a:pt x="84" y="87"/>
                    <a:pt x="71" y="39"/>
                    <a:pt x="65" y="0"/>
                  </a:cubicBezTo>
                  <a:lnTo>
                    <a:pt x="16" y="0"/>
                  </a:ln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 name="Freeform 11"/>
            <p:cNvSpPr/>
            <p:nvPr/>
          </p:nvSpPr>
          <p:spPr bwMode="auto">
            <a:xfrm>
              <a:off x="3429000" y="5280026"/>
              <a:ext cx="209550" cy="277813"/>
            </a:xfrm>
            <a:custGeom>
              <a:gdLst>
                <a:gd fmla="*/ 68 w 84" name="T0"/>
                <a:gd fmla="*/ 0 h 112" name="T1"/>
                <a:gd fmla="*/ 69 w 84" name="T2"/>
                <a:gd fmla="*/ 10 h 112" name="T3"/>
                <a:gd fmla="*/ 63 w 84" name="T4"/>
                <a:gd fmla="*/ 98 h 112" name="T5"/>
                <a:gd fmla="*/ 1 w 84" name="T6"/>
                <a:gd fmla="*/ 98 h 112" name="T7"/>
                <a:gd fmla="*/ 19 w 84" name="T8"/>
                <a:gd fmla="*/ 0 h 112" name="T9"/>
                <a:gd fmla="*/ 68 w 84" name="T10"/>
                <a:gd fmla="*/ 0 h 112" name="T11"/>
              </a:gdLst>
              <a:cxnLst>
                <a:cxn ang="0">
                  <a:pos x="T0" y="T1"/>
                </a:cxn>
                <a:cxn ang="0">
                  <a:pos x="T2" y="T3"/>
                </a:cxn>
                <a:cxn ang="0">
                  <a:pos x="T4" y="T5"/>
                </a:cxn>
                <a:cxn ang="0">
                  <a:pos x="T6" y="T7"/>
                </a:cxn>
                <a:cxn ang="0">
                  <a:pos x="T8" y="T9"/>
                </a:cxn>
                <a:cxn ang="0">
                  <a:pos x="T10" y="T11"/>
                </a:cxn>
              </a:cxnLst>
              <a:rect b="b" l="0" r="r" t="0"/>
              <a:pathLst>
                <a:path h="112" w="84">
                  <a:moveTo>
                    <a:pt x="68" y="0"/>
                  </a:moveTo>
                  <a:cubicBezTo>
                    <a:pt x="68" y="5"/>
                    <a:pt x="68" y="8"/>
                    <a:pt x="69" y="10"/>
                  </a:cubicBezTo>
                  <a:cubicBezTo>
                    <a:pt x="75" y="34"/>
                    <a:pt x="84" y="93"/>
                    <a:pt x="63" y="98"/>
                  </a:cubicBezTo>
                  <a:cubicBezTo>
                    <a:pt x="42" y="103"/>
                    <a:pt x="2" y="112"/>
                    <a:pt x="1" y="98"/>
                  </a:cubicBezTo>
                  <a:cubicBezTo>
                    <a:pt x="0" y="87"/>
                    <a:pt x="13" y="39"/>
                    <a:pt x="19" y="0"/>
                  </a:cubicBezTo>
                  <a:lnTo>
                    <a:pt x="68" y="0"/>
                  </a:ln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 name="Freeform 12"/>
            <p:cNvSpPr/>
            <p:nvPr/>
          </p:nvSpPr>
          <p:spPr bwMode="auto">
            <a:xfrm>
              <a:off x="3422650" y="5243513"/>
              <a:ext cx="222250" cy="349250"/>
            </a:xfrm>
            <a:custGeom>
              <a:gdLst>
                <a:gd fmla="*/ 73 w 90" name="T0"/>
                <a:gd fmla="*/ 18 h 141" name="T1"/>
                <a:gd fmla="*/ 77 w 90" name="T2"/>
                <a:gd fmla="*/ 58 h 141" name="T3"/>
                <a:gd fmla="*/ 58 w 90" name="T4"/>
                <a:gd fmla="*/ 89 h 141" name="T5"/>
                <a:gd fmla="*/ 13 w 90" name="T6"/>
                <a:gd fmla="*/ 81 h 141" name="T7"/>
                <a:gd fmla="*/ 25 w 90" name="T8"/>
                <a:gd fmla="*/ 8 h 141" name="T9"/>
                <a:gd fmla="*/ 18 w 90" name="T10"/>
                <a:gd fmla="*/ 26 h 141" name="T11"/>
                <a:gd fmla="*/ 3 w 90" name="T12"/>
                <a:gd fmla="*/ 87 h 141" name="T13"/>
                <a:gd fmla="*/ 22 w 90" name="T14"/>
                <a:gd fmla="*/ 133 h 141" name="T15"/>
                <a:gd fmla="*/ 72 w 90" name="T16"/>
                <a:gd fmla="*/ 130 h 141" name="T17"/>
                <a:gd fmla="*/ 89 w 90" name="T18"/>
                <a:gd fmla="*/ 95 h 141" name="T19"/>
                <a:gd fmla="*/ 79 w 90" name="T20"/>
                <a:gd fmla="*/ 30 h 141" name="T21"/>
                <a:gd fmla="*/ 74 w 90" name="T22"/>
                <a:gd fmla="*/ 0 h 141" name="T23"/>
                <a:gd fmla="*/ 73 w 90" name="T24"/>
                <a:gd fmla="*/ 18 h 14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1" w="90">
                  <a:moveTo>
                    <a:pt x="73" y="18"/>
                  </a:moveTo>
                  <a:cubicBezTo>
                    <a:pt x="73" y="18"/>
                    <a:pt x="72" y="38"/>
                    <a:pt x="77" y="58"/>
                  </a:cubicBezTo>
                  <a:cubicBezTo>
                    <a:pt x="82" y="78"/>
                    <a:pt x="82" y="86"/>
                    <a:pt x="58" y="89"/>
                  </a:cubicBezTo>
                  <a:cubicBezTo>
                    <a:pt x="35" y="92"/>
                    <a:pt x="13" y="89"/>
                    <a:pt x="13" y="81"/>
                  </a:cubicBezTo>
                  <a:cubicBezTo>
                    <a:pt x="13" y="73"/>
                    <a:pt x="25" y="27"/>
                    <a:pt x="25" y="8"/>
                  </a:cubicBezTo>
                  <a:cubicBezTo>
                    <a:pt x="25" y="8"/>
                    <a:pt x="19" y="14"/>
                    <a:pt x="18" y="26"/>
                  </a:cubicBezTo>
                  <a:cubicBezTo>
                    <a:pt x="17" y="39"/>
                    <a:pt x="6" y="63"/>
                    <a:pt x="3" y="87"/>
                  </a:cubicBezTo>
                  <a:cubicBezTo>
                    <a:pt x="0" y="109"/>
                    <a:pt x="1" y="123"/>
                    <a:pt x="22" y="133"/>
                  </a:cubicBezTo>
                  <a:cubicBezTo>
                    <a:pt x="36" y="141"/>
                    <a:pt x="55" y="141"/>
                    <a:pt x="72" y="130"/>
                  </a:cubicBezTo>
                  <a:cubicBezTo>
                    <a:pt x="83" y="123"/>
                    <a:pt x="90" y="114"/>
                    <a:pt x="89" y="95"/>
                  </a:cubicBezTo>
                  <a:cubicBezTo>
                    <a:pt x="88" y="76"/>
                    <a:pt x="79" y="41"/>
                    <a:pt x="79" y="30"/>
                  </a:cubicBezTo>
                  <a:cubicBezTo>
                    <a:pt x="79" y="20"/>
                    <a:pt x="79" y="6"/>
                    <a:pt x="74" y="0"/>
                  </a:cubicBezTo>
                  <a:cubicBezTo>
                    <a:pt x="74" y="0"/>
                    <a:pt x="72" y="12"/>
                    <a:pt x="73" y="18"/>
                  </a:cubicBezTo>
                  <a:close/>
                </a:path>
              </a:pathLst>
            </a:custGeom>
            <a:solidFill>
              <a:srgbClr val="55495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 name="Freeform 13"/>
            <p:cNvSpPr/>
            <p:nvPr/>
          </p:nvSpPr>
          <p:spPr bwMode="auto">
            <a:xfrm>
              <a:off x="3206750" y="5243513"/>
              <a:ext cx="222250" cy="349250"/>
            </a:xfrm>
            <a:custGeom>
              <a:gdLst>
                <a:gd fmla="*/ 18 w 90" name="T0"/>
                <a:gd fmla="*/ 18 h 141" name="T1"/>
                <a:gd fmla="*/ 13 w 90" name="T2"/>
                <a:gd fmla="*/ 58 h 141" name="T3"/>
                <a:gd fmla="*/ 32 w 90" name="T4"/>
                <a:gd fmla="*/ 89 h 141" name="T5"/>
                <a:gd fmla="*/ 77 w 90" name="T6"/>
                <a:gd fmla="*/ 81 h 141" name="T7"/>
                <a:gd fmla="*/ 65 w 90" name="T8"/>
                <a:gd fmla="*/ 8 h 141" name="T9"/>
                <a:gd fmla="*/ 72 w 90" name="T10"/>
                <a:gd fmla="*/ 26 h 141" name="T11"/>
                <a:gd fmla="*/ 88 w 90" name="T12"/>
                <a:gd fmla="*/ 87 h 141" name="T13"/>
                <a:gd fmla="*/ 68 w 90" name="T14"/>
                <a:gd fmla="*/ 133 h 141" name="T15"/>
                <a:gd fmla="*/ 18 w 90" name="T16"/>
                <a:gd fmla="*/ 130 h 141" name="T17"/>
                <a:gd fmla="*/ 1 w 90" name="T18"/>
                <a:gd fmla="*/ 95 h 141" name="T19"/>
                <a:gd fmla="*/ 11 w 90" name="T20"/>
                <a:gd fmla="*/ 30 h 141" name="T21"/>
                <a:gd fmla="*/ 16 w 90" name="T22"/>
                <a:gd fmla="*/ 0 h 141" name="T23"/>
                <a:gd fmla="*/ 18 w 90" name="T24"/>
                <a:gd fmla="*/ 18 h 14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1" w="90">
                  <a:moveTo>
                    <a:pt x="18" y="18"/>
                  </a:moveTo>
                  <a:cubicBezTo>
                    <a:pt x="18" y="18"/>
                    <a:pt x="18" y="38"/>
                    <a:pt x="13" y="58"/>
                  </a:cubicBezTo>
                  <a:cubicBezTo>
                    <a:pt x="8" y="78"/>
                    <a:pt x="9" y="86"/>
                    <a:pt x="32" y="89"/>
                  </a:cubicBezTo>
                  <a:cubicBezTo>
                    <a:pt x="55" y="92"/>
                    <a:pt x="77" y="89"/>
                    <a:pt x="77" y="81"/>
                  </a:cubicBezTo>
                  <a:cubicBezTo>
                    <a:pt x="78" y="73"/>
                    <a:pt x="66" y="27"/>
                    <a:pt x="65" y="8"/>
                  </a:cubicBezTo>
                  <a:cubicBezTo>
                    <a:pt x="65" y="8"/>
                    <a:pt x="71" y="14"/>
                    <a:pt x="72" y="26"/>
                  </a:cubicBezTo>
                  <a:cubicBezTo>
                    <a:pt x="73" y="39"/>
                    <a:pt x="84" y="63"/>
                    <a:pt x="88" y="87"/>
                  </a:cubicBezTo>
                  <a:cubicBezTo>
                    <a:pt x="90" y="109"/>
                    <a:pt x="89" y="123"/>
                    <a:pt x="68" y="133"/>
                  </a:cubicBezTo>
                  <a:cubicBezTo>
                    <a:pt x="54" y="141"/>
                    <a:pt x="35" y="141"/>
                    <a:pt x="18" y="130"/>
                  </a:cubicBezTo>
                  <a:cubicBezTo>
                    <a:pt x="7" y="123"/>
                    <a:pt x="0" y="114"/>
                    <a:pt x="1" y="95"/>
                  </a:cubicBezTo>
                  <a:cubicBezTo>
                    <a:pt x="2" y="76"/>
                    <a:pt x="11" y="41"/>
                    <a:pt x="11" y="30"/>
                  </a:cubicBezTo>
                  <a:cubicBezTo>
                    <a:pt x="12" y="20"/>
                    <a:pt x="11" y="6"/>
                    <a:pt x="16" y="0"/>
                  </a:cubicBezTo>
                  <a:cubicBezTo>
                    <a:pt x="16" y="0"/>
                    <a:pt x="18" y="12"/>
                    <a:pt x="18" y="18"/>
                  </a:cubicBezTo>
                  <a:close/>
                </a:path>
              </a:pathLst>
            </a:custGeom>
            <a:solidFill>
              <a:srgbClr val="55495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 name="Freeform 14"/>
            <p:cNvSpPr/>
            <p:nvPr/>
          </p:nvSpPr>
          <p:spPr bwMode="auto">
            <a:xfrm>
              <a:off x="3816350" y="2808288"/>
              <a:ext cx="177800" cy="533400"/>
            </a:xfrm>
            <a:custGeom>
              <a:gdLst>
                <a:gd fmla="*/ 0 w 72" name="T0"/>
                <a:gd fmla="*/ 183 h 215" name="T1"/>
                <a:gd fmla="*/ 32 w 72" name="T2"/>
                <a:gd fmla="*/ 215 h 215" name="T3"/>
                <a:gd fmla="*/ 40 w 72" name="T4"/>
                <a:gd fmla="*/ 215 h 215" name="T5"/>
                <a:gd fmla="*/ 72 w 72" name="T6"/>
                <a:gd fmla="*/ 183 h 215" name="T7"/>
                <a:gd fmla="*/ 72 w 72" name="T8"/>
                <a:gd fmla="*/ 32 h 215" name="T9"/>
                <a:gd fmla="*/ 40 w 72" name="T10"/>
                <a:gd fmla="*/ 0 h 215" name="T11"/>
                <a:gd fmla="*/ 32 w 72" name="T12"/>
                <a:gd fmla="*/ 0 h 215" name="T13"/>
                <a:gd fmla="*/ 0 w 72" name="T14"/>
                <a:gd fmla="*/ 32 h 215" name="T15"/>
                <a:gd fmla="*/ 0 w 72" name="T16"/>
                <a:gd fmla="*/ 183 h 2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5" w="72">
                  <a:moveTo>
                    <a:pt x="0" y="183"/>
                  </a:moveTo>
                  <a:cubicBezTo>
                    <a:pt x="0" y="200"/>
                    <a:pt x="15" y="215"/>
                    <a:pt x="32" y="215"/>
                  </a:cubicBezTo>
                  <a:cubicBezTo>
                    <a:pt x="40" y="215"/>
                    <a:pt x="40" y="215"/>
                    <a:pt x="40" y="215"/>
                  </a:cubicBezTo>
                  <a:cubicBezTo>
                    <a:pt x="58" y="215"/>
                    <a:pt x="72" y="200"/>
                    <a:pt x="72" y="183"/>
                  </a:cubicBezTo>
                  <a:cubicBezTo>
                    <a:pt x="72" y="32"/>
                    <a:pt x="72" y="32"/>
                    <a:pt x="72" y="32"/>
                  </a:cubicBezTo>
                  <a:cubicBezTo>
                    <a:pt x="72" y="14"/>
                    <a:pt x="58" y="0"/>
                    <a:pt x="40" y="0"/>
                  </a:cubicBezTo>
                  <a:cubicBezTo>
                    <a:pt x="32" y="0"/>
                    <a:pt x="32" y="0"/>
                    <a:pt x="32" y="0"/>
                  </a:cubicBezTo>
                  <a:cubicBezTo>
                    <a:pt x="15" y="0"/>
                    <a:pt x="0" y="14"/>
                    <a:pt x="0" y="32"/>
                  </a:cubicBezTo>
                  <a:lnTo>
                    <a:pt x="0" y="183"/>
                  </a:lnTo>
                  <a:close/>
                </a:path>
              </a:pathLst>
            </a:custGeom>
            <a:solidFill>
              <a:srgbClr val="D2213A"/>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8" name="Freeform 15"/>
            <p:cNvSpPr/>
            <p:nvPr/>
          </p:nvSpPr>
          <p:spPr bwMode="auto">
            <a:xfrm>
              <a:off x="2735263" y="2601913"/>
              <a:ext cx="608013" cy="1384300"/>
            </a:xfrm>
            <a:custGeom>
              <a:gdLst>
                <a:gd fmla="*/ 245 w 245" name="T0"/>
                <a:gd fmla="*/ 182 h 558" name="T1"/>
                <a:gd fmla="*/ 180 w 245" name="T2"/>
                <a:gd fmla="*/ 0 h 558" name="T3"/>
                <a:gd fmla="*/ 51 w 245" name="T4"/>
                <a:gd fmla="*/ 43 h 558" name="T5"/>
                <a:gd fmla="*/ 2 w 245" name="T6"/>
                <a:gd fmla="*/ 312 h 558" name="T7"/>
                <a:gd fmla="*/ 20 w 245" name="T8"/>
                <a:gd fmla="*/ 558 h 558" name="T9"/>
                <a:gd fmla="*/ 103 w 245" name="T10"/>
                <a:gd fmla="*/ 558 h 558" name="T11"/>
                <a:gd fmla="*/ 110 w 245" name="T12"/>
                <a:gd fmla="*/ 185 h 558" name="T13"/>
                <a:gd fmla="*/ 156 w 245" name="T14"/>
                <a:gd fmla="*/ 384 h 558" name="T15"/>
                <a:gd fmla="*/ 245 w 245" name="T16"/>
                <a:gd fmla="*/ 391 h 558" name="T17"/>
                <a:gd fmla="*/ 245 w 245" name="T18"/>
                <a:gd fmla="*/ 182 h 55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58" w="245">
                  <a:moveTo>
                    <a:pt x="245" y="182"/>
                  </a:moveTo>
                  <a:cubicBezTo>
                    <a:pt x="180" y="0"/>
                    <a:pt x="180" y="0"/>
                    <a:pt x="180" y="0"/>
                  </a:cubicBezTo>
                  <a:cubicBezTo>
                    <a:pt x="180" y="0"/>
                    <a:pt x="87" y="25"/>
                    <a:pt x="51" y="43"/>
                  </a:cubicBezTo>
                  <a:cubicBezTo>
                    <a:pt x="14" y="61"/>
                    <a:pt x="4" y="283"/>
                    <a:pt x="2" y="312"/>
                  </a:cubicBezTo>
                  <a:cubicBezTo>
                    <a:pt x="0" y="340"/>
                    <a:pt x="20" y="558"/>
                    <a:pt x="20" y="558"/>
                  </a:cubicBezTo>
                  <a:cubicBezTo>
                    <a:pt x="103" y="558"/>
                    <a:pt x="103" y="558"/>
                    <a:pt x="103" y="558"/>
                  </a:cubicBezTo>
                  <a:cubicBezTo>
                    <a:pt x="103" y="558"/>
                    <a:pt x="70" y="249"/>
                    <a:pt x="110" y="185"/>
                  </a:cubicBezTo>
                  <a:cubicBezTo>
                    <a:pt x="110" y="185"/>
                    <a:pt x="133" y="306"/>
                    <a:pt x="156" y="384"/>
                  </a:cubicBezTo>
                  <a:cubicBezTo>
                    <a:pt x="245" y="391"/>
                    <a:pt x="245" y="391"/>
                    <a:pt x="245" y="391"/>
                  </a:cubicBezTo>
                  <a:lnTo>
                    <a:pt x="245" y="182"/>
                  </a:lnTo>
                  <a:close/>
                </a:path>
              </a:pathLst>
            </a:custGeom>
            <a:solidFill>
              <a:srgbClr val="D2213A"/>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9" name="Freeform 16"/>
            <p:cNvSpPr>
              <a:spLocks noEditPoints="1"/>
            </p:cNvSpPr>
            <p:nvPr/>
          </p:nvSpPr>
          <p:spPr bwMode="auto">
            <a:xfrm>
              <a:off x="3025775" y="3554413"/>
              <a:ext cx="808038" cy="1803400"/>
            </a:xfrm>
            <a:custGeom>
              <a:gdLst>
                <a:gd fmla="*/ 278 w 326" name="T0"/>
                <a:gd fmla="*/ 0 h 727" name="T1"/>
                <a:gd fmla="*/ 39 w 326" name="T2"/>
                <a:gd fmla="*/ 0 h 727" name="T3"/>
                <a:gd fmla="*/ 15 w 326" name="T4"/>
                <a:gd fmla="*/ 188 h 727" name="T5"/>
                <a:gd fmla="*/ 44 w 326" name="T6"/>
                <a:gd fmla="*/ 393 h 727" name="T7"/>
                <a:gd fmla="*/ 30 w 326" name="T8"/>
                <a:gd fmla="*/ 727 h 727" name="T9"/>
                <a:gd fmla="*/ 162 w 326" name="T10"/>
                <a:gd fmla="*/ 727 h 727" name="T11"/>
                <a:gd fmla="*/ 164 w 326" name="T12"/>
                <a:gd fmla="*/ 727 h 727" name="T13"/>
                <a:gd fmla="*/ 296 w 326" name="T14"/>
                <a:gd fmla="*/ 727 h 727" name="T15"/>
                <a:gd fmla="*/ 282 w 326" name="T16"/>
                <a:gd fmla="*/ 393 h 727" name="T17"/>
                <a:gd fmla="*/ 311 w 326" name="T18"/>
                <a:gd fmla="*/ 188 h 727" name="T19"/>
                <a:gd fmla="*/ 278 w 326" name="T20"/>
                <a:gd fmla="*/ 0 h 727" name="T21"/>
                <a:gd fmla="*/ 175 w 326" name="T22"/>
                <a:gd fmla="*/ 575 h 727" name="T23"/>
                <a:gd fmla="*/ 163 w 326" name="T24"/>
                <a:gd fmla="*/ 719 h 727" name="T25"/>
                <a:gd fmla="*/ 151 w 326" name="T26"/>
                <a:gd fmla="*/ 575 h 727" name="T27"/>
                <a:gd fmla="*/ 151 w 326" name="T28"/>
                <a:gd fmla="*/ 364 h 727" name="T29"/>
                <a:gd fmla="*/ 163 w 326" name="T30"/>
                <a:gd fmla="*/ 177 h 727" name="T31"/>
                <a:gd fmla="*/ 175 w 326" name="T32"/>
                <a:gd fmla="*/ 364 h 727" name="T33"/>
                <a:gd fmla="*/ 175 w 326" name="T34"/>
                <a:gd fmla="*/ 575 h 727"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727" w="326">
                  <a:moveTo>
                    <a:pt x="278" y="0"/>
                  </a:moveTo>
                  <a:cubicBezTo>
                    <a:pt x="39" y="0"/>
                    <a:pt x="39" y="0"/>
                    <a:pt x="39" y="0"/>
                  </a:cubicBezTo>
                  <a:cubicBezTo>
                    <a:pt x="39" y="0"/>
                    <a:pt x="0" y="110"/>
                    <a:pt x="15" y="188"/>
                  </a:cubicBezTo>
                  <a:cubicBezTo>
                    <a:pt x="30" y="267"/>
                    <a:pt x="46" y="328"/>
                    <a:pt x="44" y="393"/>
                  </a:cubicBezTo>
                  <a:cubicBezTo>
                    <a:pt x="41" y="459"/>
                    <a:pt x="38" y="668"/>
                    <a:pt x="30" y="727"/>
                  </a:cubicBezTo>
                  <a:cubicBezTo>
                    <a:pt x="162" y="727"/>
                    <a:pt x="162" y="727"/>
                    <a:pt x="162" y="727"/>
                  </a:cubicBezTo>
                  <a:cubicBezTo>
                    <a:pt x="164" y="727"/>
                    <a:pt x="164" y="727"/>
                    <a:pt x="164" y="727"/>
                  </a:cubicBezTo>
                  <a:cubicBezTo>
                    <a:pt x="296" y="727"/>
                    <a:pt x="296" y="727"/>
                    <a:pt x="296" y="727"/>
                  </a:cubicBezTo>
                  <a:cubicBezTo>
                    <a:pt x="288" y="668"/>
                    <a:pt x="285" y="459"/>
                    <a:pt x="282" y="393"/>
                  </a:cubicBezTo>
                  <a:cubicBezTo>
                    <a:pt x="280" y="328"/>
                    <a:pt x="296" y="267"/>
                    <a:pt x="311" y="188"/>
                  </a:cubicBezTo>
                  <a:cubicBezTo>
                    <a:pt x="326" y="110"/>
                    <a:pt x="278" y="0"/>
                    <a:pt x="278" y="0"/>
                  </a:cubicBezTo>
                  <a:close/>
                  <a:moveTo>
                    <a:pt x="175" y="575"/>
                  </a:moveTo>
                  <a:cubicBezTo>
                    <a:pt x="178" y="624"/>
                    <a:pt x="167" y="695"/>
                    <a:pt x="163" y="719"/>
                  </a:cubicBezTo>
                  <a:cubicBezTo>
                    <a:pt x="159" y="695"/>
                    <a:pt x="148" y="624"/>
                    <a:pt x="151" y="575"/>
                  </a:cubicBezTo>
                  <a:cubicBezTo>
                    <a:pt x="154" y="516"/>
                    <a:pt x="144" y="406"/>
                    <a:pt x="151" y="364"/>
                  </a:cubicBezTo>
                  <a:cubicBezTo>
                    <a:pt x="157" y="323"/>
                    <a:pt x="153" y="188"/>
                    <a:pt x="163" y="177"/>
                  </a:cubicBezTo>
                  <a:cubicBezTo>
                    <a:pt x="173" y="188"/>
                    <a:pt x="170" y="323"/>
                    <a:pt x="175" y="364"/>
                  </a:cubicBezTo>
                  <a:cubicBezTo>
                    <a:pt x="182" y="406"/>
                    <a:pt x="172" y="516"/>
                    <a:pt x="175" y="575"/>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0" name="Freeform 17"/>
            <p:cNvSpPr/>
            <p:nvPr/>
          </p:nvSpPr>
          <p:spPr bwMode="auto">
            <a:xfrm>
              <a:off x="3117850" y="2787651"/>
              <a:ext cx="720725" cy="893763"/>
            </a:xfrm>
            <a:custGeom>
              <a:gdLst>
                <a:gd fmla="*/ 454 w 454" name="T0"/>
                <a:gd fmla="*/ 489 h 563" name="T1"/>
                <a:gd fmla="*/ 101 w 454" name="T2"/>
                <a:gd fmla="*/ 563 h 563" name="T3"/>
                <a:gd fmla="*/ 0 w 454" name="T4"/>
                <a:gd fmla="*/ 74 h 563" name="T5"/>
                <a:gd fmla="*/ 353 w 454" name="T6"/>
                <a:gd fmla="*/ 0 h 563" name="T7"/>
                <a:gd fmla="*/ 454 w 454" name="T8"/>
                <a:gd fmla="*/ 489 h 563" name="T9"/>
              </a:gdLst>
              <a:cxnLst>
                <a:cxn ang="0">
                  <a:pos x="T0" y="T1"/>
                </a:cxn>
                <a:cxn ang="0">
                  <a:pos x="T2" y="T3"/>
                </a:cxn>
                <a:cxn ang="0">
                  <a:pos x="T4" y="T5"/>
                </a:cxn>
                <a:cxn ang="0">
                  <a:pos x="T6" y="T7"/>
                </a:cxn>
                <a:cxn ang="0">
                  <a:pos x="T8" y="T9"/>
                </a:cxn>
              </a:cxnLst>
              <a:rect b="b" l="0" r="r" t="0"/>
              <a:pathLst>
                <a:path h="563" w="452">
                  <a:moveTo>
                    <a:pt x="454" y="489"/>
                  </a:moveTo>
                  <a:lnTo>
                    <a:pt x="101" y="563"/>
                  </a:lnTo>
                  <a:lnTo>
                    <a:pt x="0" y="74"/>
                  </a:lnTo>
                  <a:lnTo>
                    <a:pt x="353" y="0"/>
                  </a:lnTo>
                  <a:lnTo>
                    <a:pt x="454" y="489"/>
                  </a:lnTo>
                  <a:close/>
                </a:path>
              </a:pathLst>
            </a:custGeom>
            <a:solidFill>
              <a:schemeClr val="tx2">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1" name="Freeform 18"/>
            <p:cNvSpPr/>
            <p:nvPr/>
          </p:nvSpPr>
          <p:spPr bwMode="auto">
            <a:xfrm>
              <a:off x="3402013" y="2914651"/>
              <a:ext cx="312738" cy="239713"/>
            </a:xfrm>
            <a:custGeom>
              <a:gdLst>
                <a:gd fmla="*/ 9 w 126" name="T0"/>
                <a:gd fmla="*/ 22 h 97" name="T1"/>
                <a:gd fmla="*/ 107 w 126" name="T2"/>
                <a:gd fmla="*/ 91 h 97" name="T3"/>
                <a:gd fmla="*/ 117 w 126" name="T4"/>
                <a:gd fmla="*/ 76 h 97" name="T5"/>
                <a:gd fmla="*/ 19 w 126" name="T6"/>
                <a:gd fmla="*/ 7 h 97" name="T7"/>
                <a:gd fmla="*/ 9 w 126" name="T8"/>
                <a:gd fmla="*/ 22 h 97" name="T9"/>
              </a:gdLst>
              <a:cxnLst>
                <a:cxn ang="0">
                  <a:pos x="T0" y="T1"/>
                </a:cxn>
                <a:cxn ang="0">
                  <a:pos x="T2" y="T3"/>
                </a:cxn>
                <a:cxn ang="0">
                  <a:pos x="T4" y="T5"/>
                </a:cxn>
                <a:cxn ang="0">
                  <a:pos x="T6" y="T7"/>
                </a:cxn>
                <a:cxn ang="0">
                  <a:pos x="T8" y="T9"/>
                </a:cxn>
              </a:cxnLst>
              <a:rect b="b" l="0" r="r" t="0"/>
              <a:pathLst>
                <a:path h="97" w="125">
                  <a:moveTo>
                    <a:pt x="9" y="22"/>
                  </a:moveTo>
                  <a:cubicBezTo>
                    <a:pt x="42" y="45"/>
                    <a:pt x="74" y="68"/>
                    <a:pt x="107" y="91"/>
                  </a:cubicBezTo>
                  <a:cubicBezTo>
                    <a:pt x="116" y="97"/>
                    <a:pt x="126" y="82"/>
                    <a:pt x="117" y="76"/>
                  </a:cubicBezTo>
                  <a:cubicBezTo>
                    <a:pt x="84" y="53"/>
                    <a:pt x="52" y="30"/>
                    <a:pt x="19" y="7"/>
                  </a:cubicBezTo>
                  <a:cubicBezTo>
                    <a:pt x="10" y="0"/>
                    <a:pt x="0" y="15"/>
                    <a:pt x="9" y="22"/>
                  </a:cubicBezTo>
                  <a:close/>
                </a:path>
              </a:pathLst>
            </a:custGeom>
            <a:solidFill>
              <a:schemeClr val="tx2">
                <a:lumMod val="60000"/>
                <a:lumOff val="4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2" name="Freeform 19"/>
            <p:cNvSpPr/>
            <p:nvPr/>
          </p:nvSpPr>
          <p:spPr bwMode="auto">
            <a:xfrm>
              <a:off x="3511550" y="3236913"/>
              <a:ext cx="239713" cy="309563"/>
            </a:xfrm>
            <a:custGeom>
              <a:gdLst>
                <a:gd fmla="*/ 22 w 97" name="T0"/>
                <a:gd fmla="*/ 116 h 125" name="T1"/>
                <a:gd fmla="*/ 91 w 97" name="T2"/>
                <a:gd fmla="*/ 19 h 125" name="T3"/>
                <a:gd fmla="*/ 76 w 97" name="T4"/>
                <a:gd fmla="*/ 9 h 125" name="T5"/>
                <a:gd fmla="*/ 7 w 97" name="T6"/>
                <a:gd fmla="*/ 106 h 125" name="T7"/>
                <a:gd fmla="*/ 22 w 97" name="T8"/>
                <a:gd fmla="*/ 116 h 125" name="T9"/>
              </a:gdLst>
              <a:cxnLst>
                <a:cxn ang="0">
                  <a:pos x="T0" y="T1"/>
                </a:cxn>
                <a:cxn ang="0">
                  <a:pos x="T2" y="T3"/>
                </a:cxn>
                <a:cxn ang="0">
                  <a:pos x="T4" y="T5"/>
                </a:cxn>
                <a:cxn ang="0">
                  <a:pos x="T6" y="T7"/>
                </a:cxn>
                <a:cxn ang="0">
                  <a:pos x="T8" y="T9"/>
                </a:cxn>
              </a:cxnLst>
              <a:rect b="b" l="0" r="r" t="0"/>
              <a:pathLst>
                <a:path h="125" w="97">
                  <a:moveTo>
                    <a:pt x="22" y="116"/>
                  </a:moveTo>
                  <a:cubicBezTo>
                    <a:pt x="45" y="84"/>
                    <a:pt x="68" y="51"/>
                    <a:pt x="91" y="19"/>
                  </a:cubicBezTo>
                  <a:cubicBezTo>
                    <a:pt x="97" y="9"/>
                    <a:pt x="82" y="0"/>
                    <a:pt x="76" y="9"/>
                  </a:cubicBezTo>
                  <a:cubicBezTo>
                    <a:pt x="53" y="41"/>
                    <a:pt x="30" y="74"/>
                    <a:pt x="7" y="106"/>
                  </a:cubicBezTo>
                  <a:cubicBezTo>
                    <a:pt x="0" y="116"/>
                    <a:pt x="15" y="125"/>
                    <a:pt x="22" y="116"/>
                  </a:cubicBezTo>
                  <a:close/>
                </a:path>
              </a:pathLst>
            </a:custGeom>
            <a:solidFill>
              <a:schemeClr val="tx2">
                <a:lumMod val="60000"/>
                <a:lumOff val="4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3" name="Freeform 20"/>
            <p:cNvSpPr/>
            <p:nvPr/>
          </p:nvSpPr>
          <p:spPr bwMode="auto">
            <a:xfrm>
              <a:off x="3216275" y="3157538"/>
              <a:ext cx="127000" cy="153988"/>
            </a:xfrm>
            <a:custGeom>
              <a:gdLst>
                <a:gd fmla="*/ 31 w 51" name="T0"/>
                <a:gd fmla="*/ 62 h 62" name="T1"/>
                <a:gd fmla="*/ 51 w 51" name="T2"/>
                <a:gd fmla="*/ 41 h 62" name="T3"/>
                <a:gd fmla="*/ 51 w 51" name="T4"/>
                <a:gd fmla="*/ 21 h 62" name="T5"/>
                <a:gd fmla="*/ 32 w 51" name="T6"/>
                <a:gd fmla="*/ 0 h 62" name="T7"/>
                <a:gd fmla="*/ 20 w 51" name="T8"/>
                <a:gd fmla="*/ 0 h 62" name="T9"/>
                <a:gd fmla="*/ 0 w 51" name="T10"/>
                <a:gd fmla="*/ 20 h 62" name="T11"/>
                <a:gd fmla="*/ 0 w 51" name="T12"/>
                <a:gd fmla="*/ 41 h 62" name="T13"/>
                <a:gd fmla="*/ 19 w 51" name="T14"/>
                <a:gd fmla="*/ 62 h 62" name="T15"/>
                <a:gd fmla="*/ 31 w 51" name="T16"/>
                <a:gd fmla="*/ 62 h 6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2" w="51">
                  <a:moveTo>
                    <a:pt x="31" y="62"/>
                  </a:moveTo>
                  <a:cubicBezTo>
                    <a:pt x="42" y="62"/>
                    <a:pt x="51" y="53"/>
                    <a:pt x="51" y="41"/>
                  </a:cubicBezTo>
                  <a:cubicBezTo>
                    <a:pt x="51" y="21"/>
                    <a:pt x="51" y="21"/>
                    <a:pt x="51" y="21"/>
                  </a:cubicBezTo>
                  <a:cubicBezTo>
                    <a:pt x="51" y="9"/>
                    <a:pt x="42" y="0"/>
                    <a:pt x="32" y="0"/>
                  </a:cubicBezTo>
                  <a:cubicBezTo>
                    <a:pt x="20" y="0"/>
                    <a:pt x="20" y="0"/>
                    <a:pt x="20" y="0"/>
                  </a:cubicBezTo>
                  <a:cubicBezTo>
                    <a:pt x="9" y="0"/>
                    <a:pt x="0" y="9"/>
                    <a:pt x="0" y="20"/>
                  </a:cubicBezTo>
                  <a:cubicBezTo>
                    <a:pt x="0" y="41"/>
                    <a:pt x="0" y="41"/>
                    <a:pt x="0" y="41"/>
                  </a:cubicBezTo>
                  <a:cubicBezTo>
                    <a:pt x="0" y="53"/>
                    <a:pt x="9" y="62"/>
                    <a:pt x="19" y="62"/>
                  </a:cubicBezTo>
                  <a:lnTo>
                    <a:pt x="31" y="62"/>
                  </a:ln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21"/>
            <p:cNvSpPr/>
            <p:nvPr/>
          </p:nvSpPr>
          <p:spPr bwMode="auto">
            <a:xfrm>
              <a:off x="3300413" y="3140076"/>
              <a:ext cx="706438" cy="260350"/>
            </a:xfrm>
            <a:custGeom>
              <a:gdLst>
                <a:gd fmla="*/ 2 w 285" name="T0"/>
                <a:gd fmla="*/ 0 h 105" name="T1"/>
                <a:gd fmla="*/ 260 w 285" name="T2"/>
                <a:gd fmla="*/ 23 h 105" name="T3"/>
                <a:gd fmla="*/ 284 w 285" name="T4"/>
                <a:gd fmla="*/ 63 h 105" name="T5"/>
                <a:gd fmla="*/ 284 w 285" name="T6"/>
                <a:gd fmla="*/ 71 h 105" name="T7"/>
                <a:gd fmla="*/ 256 w 285" name="T8"/>
                <a:gd fmla="*/ 103 h 105" name="T9"/>
                <a:gd fmla="*/ 0 w 285" name="T10"/>
                <a:gd fmla="*/ 80 h 105" name="T11"/>
                <a:gd fmla="*/ 2 w 285" name="T12"/>
                <a:gd fmla="*/ 0 h 105" name="T13"/>
              </a:gdLst>
              <a:cxnLst>
                <a:cxn ang="0">
                  <a:pos x="T0" y="T1"/>
                </a:cxn>
                <a:cxn ang="0">
                  <a:pos x="T2" y="T3"/>
                </a:cxn>
                <a:cxn ang="0">
                  <a:pos x="T4" y="T5"/>
                </a:cxn>
                <a:cxn ang="0">
                  <a:pos x="T6" y="T7"/>
                </a:cxn>
                <a:cxn ang="0">
                  <a:pos x="T8" y="T9"/>
                </a:cxn>
                <a:cxn ang="0">
                  <a:pos x="T10" y="T11"/>
                </a:cxn>
                <a:cxn ang="0">
                  <a:pos x="T12" y="T13"/>
                </a:cxn>
              </a:cxnLst>
              <a:rect b="b" l="0" r="r" t="0"/>
              <a:pathLst>
                <a:path h="105" w="285">
                  <a:moveTo>
                    <a:pt x="2" y="0"/>
                  </a:moveTo>
                  <a:cubicBezTo>
                    <a:pt x="260" y="23"/>
                    <a:pt x="260" y="23"/>
                    <a:pt x="260" y="23"/>
                  </a:cubicBezTo>
                  <a:cubicBezTo>
                    <a:pt x="274" y="25"/>
                    <a:pt x="285" y="43"/>
                    <a:pt x="284" y="63"/>
                  </a:cubicBezTo>
                  <a:cubicBezTo>
                    <a:pt x="284" y="71"/>
                    <a:pt x="284" y="71"/>
                    <a:pt x="284" y="71"/>
                  </a:cubicBezTo>
                  <a:cubicBezTo>
                    <a:pt x="283" y="91"/>
                    <a:pt x="270" y="105"/>
                    <a:pt x="256" y="103"/>
                  </a:cubicBezTo>
                  <a:cubicBezTo>
                    <a:pt x="0" y="80"/>
                    <a:pt x="0" y="80"/>
                    <a:pt x="0" y="80"/>
                  </a:cubicBezTo>
                  <a:lnTo>
                    <a:pt x="2" y="0"/>
                  </a:lnTo>
                  <a:close/>
                </a:path>
              </a:pathLst>
            </a:custGeom>
            <a:solidFill>
              <a:srgbClr val="F7846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22"/>
            <p:cNvSpPr/>
            <p:nvPr/>
          </p:nvSpPr>
          <p:spPr bwMode="auto">
            <a:xfrm>
              <a:off x="3768725" y="1970088"/>
              <a:ext cx="88900" cy="192088"/>
            </a:xfrm>
            <a:custGeom>
              <a:gdLst>
                <a:gd fmla="*/ 5 w 36" name="T0"/>
                <a:gd fmla="*/ 19 h 78" name="T1"/>
                <a:gd fmla="*/ 26 w 36" name="T2"/>
                <a:gd fmla="*/ 13 h 78" name="T3"/>
                <a:gd fmla="*/ 0 w 36" name="T4"/>
                <a:gd fmla="*/ 78 h 78" name="T5"/>
                <a:gd fmla="*/ 5 w 36" name="T6"/>
                <a:gd fmla="*/ 19 h 78" name="T7"/>
              </a:gdLst>
              <a:cxnLst>
                <a:cxn ang="0">
                  <a:pos x="T0" y="T1"/>
                </a:cxn>
                <a:cxn ang="0">
                  <a:pos x="T2" y="T3"/>
                </a:cxn>
                <a:cxn ang="0">
                  <a:pos x="T4" y="T5"/>
                </a:cxn>
                <a:cxn ang="0">
                  <a:pos x="T6" y="T7"/>
                </a:cxn>
              </a:cxnLst>
              <a:rect b="b" l="0" r="r" t="0"/>
              <a:pathLst>
                <a:path h="78" w="36">
                  <a:moveTo>
                    <a:pt x="5" y="19"/>
                  </a:moveTo>
                  <a:cubicBezTo>
                    <a:pt x="5" y="19"/>
                    <a:pt x="15" y="0"/>
                    <a:pt x="26" y="13"/>
                  </a:cubicBezTo>
                  <a:cubicBezTo>
                    <a:pt x="36" y="26"/>
                    <a:pt x="34" y="78"/>
                    <a:pt x="0" y="78"/>
                  </a:cubicBezTo>
                  <a:cubicBezTo>
                    <a:pt x="0" y="78"/>
                    <a:pt x="5" y="31"/>
                    <a:pt x="5" y="19"/>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 name="Freeform 23"/>
            <p:cNvSpPr/>
            <p:nvPr/>
          </p:nvSpPr>
          <p:spPr bwMode="auto">
            <a:xfrm>
              <a:off x="3781425" y="2018126"/>
              <a:ext cx="52388" cy="100013"/>
            </a:xfrm>
            <a:custGeom>
              <a:gdLst>
                <a:gd fmla="*/ 0 w 21" name="T0"/>
                <a:gd fmla="*/ 19 h 40" name="T1"/>
                <a:gd fmla="*/ 14 w 21" name="T2"/>
                <a:gd fmla="*/ 10 h 40" name="T3"/>
                <a:gd fmla="*/ 7 w 21" name="T4"/>
                <a:gd fmla="*/ 40 h 40" name="T5"/>
                <a:gd fmla="*/ 0 w 21" name="T6"/>
                <a:gd fmla="*/ 19 h 40" name="T7"/>
              </a:gdLst>
              <a:cxnLst>
                <a:cxn ang="0">
                  <a:pos x="T0" y="T1"/>
                </a:cxn>
                <a:cxn ang="0">
                  <a:pos x="T2" y="T3"/>
                </a:cxn>
                <a:cxn ang="0">
                  <a:pos x="T4" y="T5"/>
                </a:cxn>
                <a:cxn ang="0">
                  <a:pos x="T6" y="T7"/>
                </a:cxn>
              </a:cxnLst>
              <a:rect b="b" l="0" r="r" t="0"/>
              <a:pathLst>
                <a:path h="40" w="21">
                  <a:moveTo>
                    <a:pt x="0" y="19"/>
                  </a:moveTo>
                  <a:cubicBezTo>
                    <a:pt x="0" y="19"/>
                    <a:pt x="7" y="0"/>
                    <a:pt x="14" y="10"/>
                  </a:cubicBezTo>
                  <a:cubicBezTo>
                    <a:pt x="21" y="19"/>
                    <a:pt x="18" y="32"/>
                    <a:pt x="7" y="40"/>
                  </a:cubicBezTo>
                  <a:cubicBezTo>
                    <a:pt x="7" y="40"/>
                    <a:pt x="12" y="7"/>
                    <a:pt x="0" y="19"/>
                  </a:cubicBezTo>
                  <a:close/>
                </a:path>
              </a:pathLst>
            </a:cu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 name="Freeform 24"/>
            <p:cNvSpPr/>
            <p:nvPr/>
          </p:nvSpPr>
          <p:spPr bwMode="auto">
            <a:xfrm>
              <a:off x="2949575" y="1970088"/>
              <a:ext cx="90488" cy="192088"/>
            </a:xfrm>
            <a:custGeom>
              <a:gdLst>
                <a:gd fmla="*/ 31 w 37" name="T0"/>
                <a:gd fmla="*/ 19 h 78" name="T1"/>
                <a:gd fmla="*/ 11 w 37" name="T2"/>
                <a:gd fmla="*/ 13 h 78" name="T3"/>
                <a:gd fmla="*/ 37 w 37" name="T4"/>
                <a:gd fmla="*/ 78 h 78" name="T5"/>
                <a:gd fmla="*/ 31 w 37" name="T6"/>
                <a:gd fmla="*/ 19 h 78" name="T7"/>
              </a:gdLst>
              <a:cxnLst>
                <a:cxn ang="0">
                  <a:pos x="T0" y="T1"/>
                </a:cxn>
                <a:cxn ang="0">
                  <a:pos x="T2" y="T3"/>
                </a:cxn>
                <a:cxn ang="0">
                  <a:pos x="T4" y="T5"/>
                </a:cxn>
                <a:cxn ang="0">
                  <a:pos x="T6" y="T7"/>
                </a:cxn>
              </a:cxnLst>
              <a:rect b="b" l="0" r="r" t="0"/>
              <a:pathLst>
                <a:path h="78" w="37">
                  <a:moveTo>
                    <a:pt x="31" y="19"/>
                  </a:moveTo>
                  <a:cubicBezTo>
                    <a:pt x="31" y="19"/>
                    <a:pt x="22" y="0"/>
                    <a:pt x="11" y="13"/>
                  </a:cubicBezTo>
                  <a:cubicBezTo>
                    <a:pt x="0" y="26"/>
                    <a:pt x="3" y="78"/>
                    <a:pt x="37" y="78"/>
                  </a:cubicBezTo>
                  <a:cubicBezTo>
                    <a:pt x="37" y="78"/>
                    <a:pt x="31" y="31"/>
                    <a:pt x="31" y="19"/>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25"/>
            <p:cNvSpPr/>
            <p:nvPr/>
          </p:nvSpPr>
          <p:spPr bwMode="auto">
            <a:xfrm>
              <a:off x="2973388" y="2018126"/>
              <a:ext cx="52388" cy="100013"/>
            </a:xfrm>
            <a:custGeom>
              <a:gdLst>
                <a:gd fmla="*/ 21 w 21" name="T0"/>
                <a:gd fmla="*/ 19 h 40" name="T1"/>
                <a:gd fmla="*/ 7 w 21" name="T2"/>
                <a:gd fmla="*/ 10 h 40" name="T3"/>
                <a:gd fmla="*/ 14 w 21" name="T4"/>
                <a:gd fmla="*/ 40 h 40" name="T5"/>
                <a:gd fmla="*/ 21 w 21" name="T6"/>
                <a:gd fmla="*/ 19 h 40" name="T7"/>
              </a:gdLst>
              <a:cxnLst>
                <a:cxn ang="0">
                  <a:pos x="T0" y="T1"/>
                </a:cxn>
                <a:cxn ang="0">
                  <a:pos x="T2" y="T3"/>
                </a:cxn>
                <a:cxn ang="0">
                  <a:pos x="T4" y="T5"/>
                </a:cxn>
                <a:cxn ang="0">
                  <a:pos x="T6" y="T7"/>
                </a:cxn>
              </a:cxnLst>
              <a:rect b="b" l="0" r="r" t="0"/>
              <a:pathLst>
                <a:path h="40" w="21">
                  <a:moveTo>
                    <a:pt x="21" y="19"/>
                  </a:moveTo>
                  <a:cubicBezTo>
                    <a:pt x="21" y="19"/>
                    <a:pt x="14" y="0"/>
                    <a:pt x="7" y="10"/>
                  </a:cubicBezTo>
                  <a:cubicBezTo>
                    <a:pt x="0" y="19"/>
                    <a:pt x="4" y="32"/>
                    <a:pt x="14" y="40"/>
                  </a:cubicBezTo>
                  <a:cubicBezTo>
                    <a:pt x="14" y="40"/>
                    <a:pt x="9" y="7"/>
                    <a:pt x="21" y="19"/>
                  </a:cubicBezTo>
                  <a:close/>
                </a:path>
              </a:pathLst>
            </a:cu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26"/>
            <p:cNvSpPr/>
            <p:nvPr/>
          </p:nvSpPr>
          <p:spPr bwMode="auto">
            <a:xfrm>
              <a:off x="3006725" y="1428751"/>
              <a:ext cx="801688" cy="1022350"/>
            </a:xfrm>
            <a:custGeom>
              <a:gdLst>
                <a:gd fmla="*/ 317 w 324" name="T0"/>
                <a:gd fmla="*/ 218 h 412" name="T1"/>
                <a:gd fmla="*/ 162 w 324" name="T2"/>
                <a:gd fmla="*/ 16 h 412" name="T3"/>
                <a:gd fmla="*/ 7 w 324" name="T4"/>
                <a:gd fmla="*/ 218 h 412" name="T5"/>
                <a:gd fmla="*/ 31 w 324" name="T6"/>
                <a:gd fmla="*/ 343 h 412" name="T7"/>
                <a:gd fmla="*/ 162 w 324" name="T8"/>
                <a:gd fmla="*/ 412 h 412" name="T9"/>
                <a:gd fmla="*/ 293 w 324" name="T10"/>
                <a:gd fmla="*/ 343 h 412" name="T11"/>
                <a:gd fmla="*/ 317 w 324" name="T12"/>
                <a:gd fmla="*/ 218 h 412" name="T13"/>
              </a:gdLst>
              <a:cxnLst>
                <a:cxn ang="0">
                  <a:pos x="T0" y="T1"/>
                </a:cxn>
                <a:cxn ang="0">
                  <a:pos x="T2" y="T3"/>
                </a:cxn>
                <a:cxn ang="0">
                  <a:pos x="T4" y="T5"/>
                </a:cxn>
                <a:cxn ang="0">
                  <a:pos x="T6" y="T7"/>
                </a:cxn>
                <a:cxn ang="0">
                  <a:pos x="T8" y="T9"/>
                </a:cxn>
                <a:cxn ang="0">
                  <a:pos x="T10" y="T11"/>
                </a:cxn>
                <a:cxn ang="0">
                  <a:pos x="T12" y="T13"/>
                </a:cxn>
              </a:cxnLst>
              <a:rect b="b" l="0" r="r" t="0"/>
              <a:pathLst>
                <a:path h="412" w="324">
                  <a:moveTo>
                    <a:pt x="317" y="218"/>
                  </a:moveTo>
                  <a:cubicBezTo>
                    <a:pt x="324" y="0"/>
                    <a:pt x="162" y="16"/>
                    <a:pt x="162" y="16"/>
                  </a:cubicBezTo>
                  <a:cubicBezTo>
                    <a:pt x="162" y="16"/>
                    <a:pt x="0" y="0"/>
                    <a:pt x="7" y="218"/>
                  </a:cubicBezTo>
                  <a:cubicBezTo>
                    <a:pt x="7" y="218"/>
                    <a:pt x="6" y="309"/>
                    <a:pt x="31" y="343"/>
                  </a:cubicBezTo>
                  <a:cubicBezTo>
                    <a:pt x="63" y="388"/>
                    <a:pt x="122" y="412"/>
                    <a:pt x="162" y="412"/>
                  </a:cubicBezTo>
                  <a:cubicBezTo>
                    <a:pt x="202" y="412"/>
                    <a:pt x="261" y="391"/>
                    <a:pt x="293" y="343"/>
                  </a:cubicBezTo>
                  <a:cubicBezTo>
                    <a:pt x="318" y="306"/>
                    <a:pt x="317" y="218"/>
                    <a:pt x="317" y="218"/>
                  </a:cubicBezTo>
                </a:path>
              </a:pathLst>
            </a:custGeom>
            <a:solidFill>
              <a:srgbClr val="FDCC9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27"/>
            <p:cNvSpPr/>
            <p:nvPr/>
          </p:nvSpPr>
          <p:spPr bwMode="auto">
            <a:xfrm>
              <a:off x="3582988" y="2108201"/>
              <a:ext cx="150813" cy="88900"/>
            </a:xfrm>
            <a:custGeom>
              <a:gdLst>
                <a:gd fmla="*/ 31 w 61" name="T0"/>
                <a:gd fmla="*/ 0 h 36" name="T1"/>
                <a:gd fmla="*/ 0 w 61" name="T2"/>
                <a:gd fmla="*/ 18 h 36" name="T3"/>
                <a:gd fmla="*/ 31 w 61" name="T4"/>
                <a:gd fmla="*/ 36 h 36" name="T5"/>
                <a:gd fmla="*/ 31 w 61" name="T6"/>
                <a:gd fmla="*/ 36 h 36" name="T7"/>
                <a:gd fmla="*/ 61 w 61" name="T8"/>
                <a:gd fmla="*/ 18 h 36" name="T9"/>
                <a:gd fmla="*/ 31 w 61" name="T10"/>
                <a:gd fmla="*/ 0 h 36" name="T11"/>
                <a:gd fmla="*/ 31 w 61" name="T12"/>
                <a:gd fmla="*/ 0 h 36" name="T13"/>
              </a:gdLst>
              <a:cxnLst>
                <a:cxn ang="0">
                  <a:pos x="T0" y="T1"/>
                </a:cxn>
                <a:cxn ang="0">
                  <a:pos x="T2" y="T3"/>
                </a:cxn>
                <a:cxn ang="0">
                  <a:pos x="T4" y="T5"/>
                </a:cxn>
                <a:cxn ang="0">
                  <a:pos x="T6" y="T7"/>
                </a:cxn>
                <a:cxn ang="0">
                  <a:pos x="T8" y="T9"/>
                </a:cxn>
                <a:cxn ang="0">
                  <a:pos x="T10" y="T11"/>
                </a:cxn>
                <a:cxn ang="0">
                  <a:pos x="T12" y="T13"/>
                </a:cxn>
              </a:cxnLst>
              <a:rect b="b" l="0" r="r" t="0"/>
              <a:pathLst>
                <a:path h="36" w="61">
                  <a:moveTo>
                    <a:pt x="31" y="0"/>
                  </a:moveTo>
                  <a:cubicBezTo>
                    <a:pt x="14" y="0"/>
                    <a:pt x="0" y="8"/>
                    <a:pt x="0" y="18"/>
                  </a:cubicBezTo>
                  <a:cubicBezTo>
                    <a:pt x="0" y="28"/>
                    <a:pt x="14" y="36"/>
                    <a:pt x="31" y="36"/>
                  </a:cubicBezTo>
                  <a:cubicBezTo>
                    <a:pt x="31" y="36"/>
                    <a:pt x="31" y="36"/>
                    <a:pt x="31" y="36"/>
                  </a:cubicBezTo>
                  <a:cubicBezTo>
                    <a:pt x="48" y="36"/>
                    <a:pt x="61" y="28"/>
                    <a:pt x="61" y="18"/>
                  </a:cubicBezTo>
                  <a:cubicBezTo>
                    <a:pt x="61" y="8"/>
                    <a:pt x="48" y="0"/>
                    <a:pt x="31" y="0"/>
                  </a:cubicBezTo>
                  <a:cubicBezTo>
                    <a:pt x="31" y="0"/>
                    <a:pt x="31" y="0"/>
                    <a:pt x="31" y="0"/>
                  </a:cubicBezTo>
                </a:path>
              </a:pathLst>
            </a:custGeom>
            <a:solidFill>
              <a:srgbClr val="FABC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28"/>
            <p:cNvSpPr/>
            <p:nvPr/>
          </p:nvSpPr>
          <p:spPr bwMode="auto">
            <a:xfrm>
              <a:off x="3082925" y="2108201"/>
              <a:ext cx="150813" cy="88900"/>
            </a:xfrm>
            <a:custGeom>
              <a:gdLst>
                <a:gd fmla="*/ 30 w 61" name="T0"/>
                <a:gd fmla="*/ 0 h 36" name="T1"/>
                <a:gd fmla="*/ 0 w 61" name="T2"/>
                <a:gd fmla="*/ 18 h 36" name="T3"/>
                <a:gd fmla="*/ 30 w 61" name="T4"/>
                <a:gd fmla="*/ 36 h 36" name="T5"/>
                <a:gd fmla="*/ 30 w 61" name="T6"/>
                <a:gd fmla="*/ 36 h 36" name="T7"/>
                <a:gd fmla="*/ 61 w 61" name="T8"/>
                <a:gd fmla="*/ 18 h 36" name="T9"/>
                <a:gd fmla="*/ 30 w 61" name="T10"/>
                <a:gd fmla="*/ 0 h 36" name="T11"/>
                <a:gd fmla="*/ 30 w 61" name="T12"/>
                <a:gd fmla="*/ 0 h 36" name="T13"/>
              </a:gdLst>
              <a:cxnLst>
                <a:cxn ang="0">
                  <a:pos x="T0" y="T1"/>
                </a:cxn>
                <a:cxn ang="0">
                  <a:pos x="T2" y="T3"/>
                </a:cxn>
                <a:cxn ang="0">
                  <a:pos x="T4" y="T5"/>
                </a:cxn>
                <a:cxn ang="0">
                  <a:pos x="T6" y="T7"/>
                </a:cxn>
                <a:cxn ang="0">
                  <a:pos x="T8" y="T9"/>
                </a:cxn>
                <a:cxn ang="0">
                  <a:pos x="T10" y="T11"/>
                </a:cxn>
                <a:cxn ang="0">
                  <a:pos x="T12" y="T13"/>
                </a:cxn>
              </a:cxnLst>
              <a:rect b="b" l="0" r="r" t="0"/>
              <a:pathLst>
                <a:path h="36" w="61">
                  <a:moveTo>
                    <a:pt x="30" y="0"/>
                  </a:moveTo>
                  <a:cubicBezTo>
                    <a:pt x="13" y="0"/>
                    <a:pt x="0" y="8"/>
                    <a:pt x="0" y="18"/>
                  </a:cubicBezTo>
                  <a:cubicBezTo>
                    <a:pt x="0" y="28"/>
                    <a:pt x="13" y="36"/>
                    <a:pt x="30" y="36"/>
                  </a:cubicBezTo>
                  <a:cubicBezTo>
                    <a:pt x="30" y="36"/>
                    <a:pt x="30" y="36"/>
                    <a:pt x="30" y="36"/>
                  </a:cubicBezTo>
                  <a:cubicBezTo>
                    <a:pt x="47" y="36"/>
                    <a:pt x="61" y="28"/>
                    <a:pt x="61" y="18"/>
                  </a:cubicBezTo>
                  <a:cubicBezTo>
                    <a:pt x="61" y="8"/>
                    <a:pt x="47" y="0"/>
                    <a:pt x="30" y="0"/>
                  </a:cubicBezTo>
                  <a:cubicBezTo>
                    <a:pt x="30" y="0"/>
                    <a:pt x="30" y="0"/>
                    <a:pt x="30" y="0"/>
                  </a:cubicBezTo>
                </a:path>
              </a:pathLst>
            </a:custGeom>
            <a:solidFill>
              <a:srgbClr val="FABC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Oval 29"/>
            <p:cNvSpPr>
              <a:spLocks noChangeArrowheads="1"/>
            </p:cNvSpPr>
            <p:nvPr/>
          </p:nvSpPr>
          <p:spPr bwMode="auto">
            <a:xfrm>
              <a:off x="3365500" y="2143126"/>
              <a:ext cx="92075" cy="57150"/>
            </a:xfrm>
            <a:prstGeom prst="ellipse">
              <a:avLst/>
            </a:pr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Oval 30"/>
            <p:cNvSpPr>
              <a:spLocks noChangeArrowheads="1"/>
            </p:cNvSpPr>
            <p:nvPr/>
          </p:nvSpPr>
          <p:spPr bwMode="auto">
            <a:xfrm>
              <a:off x="3568700" y="2003426"/>
              <a:ext cx="96838" cy="96838"/>
            </a:xfrm>
            <a:prstGeom prst="ellipse">
              <a:avLst/>
            </a:prstGeom>
            <a:solidFill>
              <a:srgbClr val="35221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Oval 31"/>
            <p:cNvSpPr>
              <a:spLocks noChangeArrowheads="1"/>
            </p:cNvSpPr>
            <p:nvPr/>
          </p:nvSpPr>
          <p:spPr bwMode="auto">
            <a:xfrm>
              <a:off x="3617913" y="2018126"/>
              <a:ext cx="30163" cy="30163"/>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Oval 32"/>
            <p:cNvSpPr>
              <a:spLocks noChangeArrowheads="1"/>
            </p:cNvSpPr>
            <p:nvPr/>
          </p:nvSpPr>
          <p:spPr bwMode="auto">
            <a:xfrm>
              <a:off x="3152775" y="2003426"/>
              <a:ext cx="95250" cy="96838"/>
            </a:xfrm>
            <a:prstGeom prst="ellipse">
              <a:avLst/>
            </a:prstGeom>
            <a:solidFill>
              <a:srgbClr val="35221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 name="Oval 33"/>
            <p:cNvSpPr>
              <a:spLocks noChangeArrowheads="1"/>
            </p:cNvSpPr>
            <p:nvPr/>
          </p:nvSpPr>
          <p:spPr bwMode="auto">
            <a:xfrm>
              <a:off x="3201988" y="2018126"/>
              <a:ext cx="30163" cy="30163"/>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nvGrpSpPr>
            <p:cNvPr id="151" name="组合 150"/>
            <p:cNvGrpSpPr/>
            <p:nvPr/>
          </p:nvGrpSpPr>
          <p:grpSpPr>
            <a:xfrm>
              <a:off x="2871788" y="1233488"/>
              <a:ext cx="1068388" cy="822325"/>
              <a:chOff x="2871788" y="1233488"/>
              <a:chExt cx="1068388" cy="822325"/>
            </a:xfrm>
            <a:solidFill>
              <a:schemeClr val="accent5"/>
            </a:solidFill>
          </p:grpSpPr>
          <p:sp>
            <p:nvSpPr>
              <p:cNvPr id="37" name="Freeform 34"/>
              <p:cNvSpPr/>
              <p:nvPr/>
            </p:nvSpPr>
            <p:spPr bwMode="auto">
              <a:xfrm>
                <a:off x="2871788" y="1411288"/>
                <a:ext cx="1068388" cy="644525"/>
              </a:xfrm>
              <a:custGeom>
                <a:gdLst>
                  <a:gd fmla="*/ 24 w 431" name="T0"/>
                  <a:gd fmla="*/ 233 h 260" name="T1"/>
                  <a:gd fmla="*/ 287 w 431" name="T2"/>
                  <a:gd fmla="*/ 138 h 260" name="T3"/>
                  <a:gd fmla="*/ 371 w 431" name="T4"/>
                  <a:gd fmla="*/ 244 h 260" name="T5"/>
                  <a:gd fmla="*/ 391 w 431" name="T6"/>
                  <a:gd fmla="*/ 244 h 260" name="T7"/>
                  <a:gd fmla="*/ 215 w 431" name="T8"/>
                  <a:gd fmla="*/ 10 h 260" name="T9"/>
                  <a:gd fmla="*/ 24 w 431" name="T10"/>
                  <a:gd fmla="*/ 233 h 260" name="T11"/>
                </a:gdLst>
                <a:cxnLst>
                  <a:cxn ang="0">
                    <a:pos x="T0" y="T1"/>
                  </a:cxn>
                  <a:cxn ang="0">
                    <a:pos x="T2" y="T3"/>
                  </a:cxn>
                  <a:cxn ang="0">
                    <a:pos x="T4" y="T5"/>
                  </a:cxn>
                  <a:cxn ang="0">
                    <a:pos x="T6" y="T7"/>
                  </a:cxn>
                  <a:cxn ang="0">
                    <a:pos x="T8" y="T9"/>
                  </a:cxn>
                  <a:cxn ang="0">
                    <a:pos x="T10" y="T11"/>
                  </a:cxn>
                </a:cxnLst>
                <a:rect b="b" l="0" r="r" t="0"/>
                <a:pathLst>
                  <a:path h="260" w="431">
                    <a:moveTo>
                      <a:pt x="24" y="233"/>
                    </a:moveTo>
                    <a:cubicBezTo>
                      <a:pt x="24" y="233"/>
                      <a:pt x="187" y="260"/>
                      <a:pt x="287" y="138"/>
                    </a:cubicBezTo>
                    <a:cubicBezTo>
                      <a:pt x="287" y="138"/>
                      <a:pt x="303" y="213"/>
                      <a:pt x="371" y="244"/>
                    </a:cubicBezTo>
                    <a:cubicBezTo>
                      <a:pt x="371" y="244"/>
                      <a:pt x="376" y="230"/>
                      <a:pt x="391" y="244"/>
                    </a:cubicBezTo>
                    <a:cubicBezTo>
                      <a:pt x="391" y="244"/>
                      <a:pt x="431" y="21"/>
                      <a:pt x="215" y="10"/>
                    </a:cubicBezTo>
                    <a:cubicBezTo>
                      <a:pt x="0" y="0"/>
                      <a:pt x="73" y="210"/>
                      <a:pt x="24" y="23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Oval 35"/>
              <p:cNvSpPr>
                <a:spLocks noChangeArrowheads="1"/>
              </p:cNvSpPr>
              <p:nvPr/>
            </p:nvSpPr>
            <p:spPr bwMode="auto">
              <a:xfrm>
                <a:off x="3305175" y="1233488"/>
                <a:ext cx="404813" cy="406400"/>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4" name="组合 3"/>
          <p:cNvGrpSpPr/>
          <p:nvPr/>
        </p:nvGrpSpPr>
        <p:grpSpPr>
          <a:xfrm>
            <a:off x="7005820" y="1354841"/>
            <a:ext cx="3057542" cy="4028300"/>
            <a:chOff x="7005820" y="1210463"/>
            <a:chExt cx="3057542" cy="4254500"/>
          </a:xfrm>
        </p:grpSpPr>
        <p:grpSp>
          <p:nvGrpSpPr>
            <p:cNvPr id="154" name="组合 153"/>
            <p:cNvGrpSpPr/>
            <p:nvPr/>
          </p:nvGrpSpPr>
          <p:grpSpPr>
            <a:xfrm>
              <a:off x="7005820" y="1302537"/>
              <a:ext cx="1189038" cy="4162426"/>
              <a:chOff x="6413500" y="1398588"/>
              <a:chExt cx="1189038" cy="4162426"/>
            </a:xfrm>
          </p:grpSpPr>
          <p:sp>
            <p:nvSpPr>
              <p:cNvPr id="39" name="Freeform 36"/>
              <p:cNvSpPr/>
              <p:nvPr/>
            </p:nvSpPr>
            <p:spPr bwMode="auto">
              <a:xfrm>
                <a:off x="7097713" y="2100263"/>
                <a:ext cx="500063" cy="757238"/>
              </a:xfrm>
              <a:custGeom>
                <a:gdLst>
                  <a:gd fmla="*/ 108 w 202" name="T0"/>
                  <a:gd fmla="*/ 5 h 305" name="T1"/>
                  <a:gd fmla="*/ 94 w 202" name="T2"/>
                  <a:gd fmla="*/ 57 h 305" name="T3"/>
                  <a:gd fmla="*/ 0 w 202" name="T4"/>
                  <a:gd fmla="*/ 114 h 305" name="T5"/>
                  <a:gd fmla="*/ 77 w 202" name="T6"/>
                  <a:gd fmla="*/ 248 h 305" name="T7"/>
                  <a:gd fmla="*/ 155 w 202" name="T8"/>
                  <a:gd fmla="*/ 305 h 305" name="T9"/>
                  <a:gd fmla="*/ 146 w 202" name="T10"/>
                  <a:gd fmla="*/ 55 h 305" name="T11"/>
                  <a:gd fmla="*/ 120 w 202" name="T12"/>
                  <a:gd fmla="*/ 0 h 305" name="T13"/>
                  <a:gd fmla="*/ 108 w 202" name="T14"/>
                  <a:gd fmla="*/ 5 h 30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05" w="201">
                    <a:moveTo>
                      <a:pt x="108" y="5"/>
                    </a:moveTo>
                    <a:cubicBezTo>
                      <a:pt x="105" y="24"/>
                      <a:pt x="100" y="42"/>
                      <a:pt x="94" y="57"/>
                    </a:cubicBezTo>
                    <a:cubicBezTo>
                      <a:pt x="84" y="86"/>
                      <a:pt x="15" y="96"/>
                      <a:pt x="0" y="114"/>
                    </a:cubicBezTo>
                    <a:cubicBezTo>
                      <a:pt x="1" y="154"/>
                      <a:pt x="60" y="224"/>
                      <a:pt x="77" y="248"/>
                    </a:cubicBezTo>
                    <a:cubicBezTo>
                      <a:pt x="77" y="248"/>
                      <a:pt x="107" y="282"/>
                      <a:pt x="155" y="305"/>
                    </a:cubicBezTo>
                    <a:cubicBezTo>
                      <a:pt x="194" y="248"/>
                      <a:pt x="202" y="161"/>
                      <a:pt x="146" y="55"/>
                    </a:cubicBezTo>
                    <a:cubicBezTo>
                      <a:pt x="135" y="35"/>
                      <a:pt x="127" y="17"/>
                      <a:pt x="120" y="0"/>
                    </a:cubicBezTo>
                    <a:cubicBezTo>
                      <a:pt x="116" y="5"/>
                      <a:pt x="112" y="8"/>
                      <a:pt x="108" y="5"/>
                    </a:cubicBezTo>
                    <a:close/>
                  </a:path>
                </a:pathLst>
              </a:custGeom>
              <a:solidFill>
                <a:schemeClr val="accent3">
                  <a:lumMod val="5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0" name="Freeform 37"/>
              <p:cNvSpPr/>
              <p:nvPr/>
            </p:nvSpPr>
            <p:spPr bwMode="auto">
              <a:xfrm>
                <a:off x="6457950" y="2106613"/>
                <a:ext cx="458788" cy="747713"/>
              </a:xfrm>
              <a:custGeom>
                <a:gdLst>
                  <a:gd fmla="*/ 122 w 185" name="T0"/>
                  <a:gd fmla="*/ 246 h 302" name="T1"/>
                  <a:gd fmla="*/ 185 w 185" name="T2"/>
                  <a:gd fmla="*/ 115 h 302" name="T3"/>
                  <a:gd fmla="*/ 97 w 185" name="T4"/>
                  <a:gd fmla="*/ 55 h 302" name="T5"/>
                  <a:gd fmla="*/ 82 w 185" name="T6"/>
                  <a:gd fmla="*/ 2 h 302" name="T7"/>
                  <a:gd fmla="*/ 71 w 185" name="T8"/>
                  <a:gd fmla="*/ 0 h 302" name="T9"/>
                  <a:gd fmla="*/ 50 w 185" name="T10"/>
                  <a:gd fmla="*/ 53 h 302" name="T11"/>
                  <a:gd fmla="*/ 43 w 185" name="T12"/>
                  <a:gd fmla="*/ 302 h 302" name="T13"/>
                  <a:gd fmla="*/ 122 w 185" name="T14"/>
                  <a:gd fmla="*/ 246 h 30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02" w="185">
                    <a:moveTo>
                      <a:pt x="122" y="246"/>
                    </a:moveTo>
                    <a:cubicBezTo>
                      <a:pt x="138" y="223"/>
                      <a:pt x="184" y="155"/>
                      <a:pt x="185" y="115"/>
                    </a:cubicBezTo>
                    <a:cubicBezTo>
                      <a:pt x="169" y="97"/>
                      <a:pt x="108" y="87"/>
                      <a:pt x="97" y="55"/>
                    </a:cubicBezTo>
                    <a:cubicBezTo>
                      <a:pt x="91" y="40"/>
                      <a:pt x="86" y="22"/>
                      <a:pt x="82" y="2"/>
                    </a:cubicBezTo>
                    <a:cubicBezTo>
                      <a:pt x="79" y="6"/>
                      <a:pt x="75" y="4"/>
                      <a:pt x="71" y="0"/>
                    </a:cubicBezTo>
                    <a:cubicBezTo>
                      <a:pt x="65" y="16"/>
                      <a:pt x="58" y="34"/>
                      <a:pt x="50" y="53"/>
                    </a:cubicBezTo>
                    <a:cubicBezTo>
                      <a:pt x="0" y="172"/>
                      <a:pt x="7" y="251"/>
                      <a:pt x="43" y="302"/>
                    </a:cubicBezTo>
                    <a:cubicBezTo>
                      <a:pt x="90" y="278"/>
                      <a:pt x="122" y="246"/>
                      <a:pt x="122" y="246"/>
                    </a:cubicBezTo>
                    <a:close/>
                  </a:path>
                </a:pathLst>
              </a:custGeom>
              <a:solidFill>
                <a:schemeClr val="accent3">
                  <a:lumMod val="5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1" name="Freeform 38"/>
              <p:cNvSpPr/>
              <p:nvPr/>
            </p:nvSpPr>
            <p:spPr bwMode="auto">
              <a:xfrm>
                <a:off x="6767513" y="2366963"/>
                <a:ext cx="512763" cy="492125"/>
              </a:xfrm>
              <a:custGeom>
                <a:gdLst>
                  <a:gd fmla="*/ 169 w 207" name="T0"/>
                  <a:gd fmla="*/ 166 h 199" name="T1"/>
                  <a:gd fmla="*/ 202 w 207" name="T2"/>
                  <a:gd fmla="*/ 85 h 199" name="T3"/>
                  <a:gd fmla="*/ 139 w 207" name="T4"/>
                  <a:gd fmla="*/ 3 h 199" name="T5"/>
                  <a:gd fmla="*/ 97 w 207" name="T6"/>
                  <a:gd fmla="*/ 16 h 199" name="T7"/>
                  <a:gd fmla="*/ 56 w 207" name="T8"/>
                  <a:gd fmla="*/ 0 h 199" name="T9"/>
                  <a:gd fmla="*/ 7 w 207" name="T10"/>
                  <a:gd fmla="*/ 82 h 199" name="T11"/>
                  <a:gd fmla="*/ 45 w 207" name="T12"/>
                  <a:gd fmla="*/ 170 h 199" name="T13"/>
                  <a:gd fmla="*/ 169 w 207" name="T14"/>
                  <a:gd fmla="*/ 166 h 19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9" w="206">
                    <a:moveTo>
                      <a:pt x="169" y="166"/>
                    </a:moveTo>
                    <a:cubicBezTo>
                      <a:pt x="188" y="129"/>
                      <a:pt x="207" y="137"/>
                      <a:pt x="202" y="85"/>
                    </a:cubicBezTo>
                    <a:cubicBezTo>
                      <a:pt x="202" y="85"/>
                      <a:pt x="139" y="66"/>
                      <a:pt x="139" y="3"/>
                    </a:cubicBezTo>
                    <a:cubicBezTo>
                      <a:pt x="139" y="3"/>
                      <a:pt x="116" y="15"/>
                      <a:pt x="97" y="16"/>
                    </a:cubicBezTo>
                    <a:cubicBezTo>
                      <a:pt x="78" y="16"/>
                      <a:pt x="56" y="0"/>
                      <a:pt x="56" y="0"/>
                    </a:cubicBezTo>
                    <a:cubicBezTo>
                      <a:pt x="56" y="0"/>
                      <a:pt x="61" y="68"/>
                      <a:pt x="7" y="82"/>
                    </a:cubicBezTo>
                    <a:cubicBezTo>
                      <a:pt x="0" y="137"/>
                      <a:pt x="13" y="142"/>
                      <a:pt x="45" y="170"/>
                    </a:cubicBezTo>
                    <a:cubicBezTo>
                      <a:pt x="69" y="191"/>
                      <a:pt x="151" y="199"/>
                      <a:pt x="169" y="166"/>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2" name="Freeform 39"/>
              <p:cNvSpPr/>
              <p:nvPr/>
            </p:nvSpPr>
            <p:spPr bwMode="auto">
              <a:xfrm>
                <a:off x="6904038" y="2373313"/>
                <a:ext cx="252413" cy="179388"/>
              </a:xfrm>
              <a:custGeom>
                <a:gdLst>
                  <a:gd fmla="*/ 102 w 102" name="T0"/>
                  <a:gd fmla="*/ 52 h 72" name="T1"/>
                  <a:gd fmla="*/ 102 w 102" name="T2"/>
                  <a:gd fmla="*/ 52 h 72" name="T3"/>
                  <a:gd fmla="*/ 84 w 102" name="T4"/>
                  <a:gd fmla="*/ 0 h 72" name="T5"/>
                  <a:gd fmla="*/ 42 w 102" name="T6"/>
                  <a:gd fmla="*/ 13 h 72" name="T7"/>
                  <a:gd fmla="*/ 4 w 102" name="T8"/>
                  <a:gd fmla="*/ 0 h 72" name="T9"/>
                  <a:gd fmla="*/ 1 w 102" name="T10"/>
                  <a:gd fmla="*/ 4 h 72" name="T11"/>
                  <a:gd fmla="*/ 0 w 102" name="T12"/>
                  <a:gd fmla="*/ 6 h 72" name="T13"/>
                  <a:gd fmla="*/ 102 w 102" name="T14"/>
                  <a:gd fmla="*/ 52 h 7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2" w="102">
                    <a:moveTo>
                      <a:pt x="102" y="52"/>
                    </a:moveTo>
                    <a:cubicBezTo>
                      <a:pt x="102" y="52"/>
                      <a:pt x="102" y="52"/>
                      <a:pt x="102" y="52"/>
                    </a:cubicBezTo>
                    <a:cubicBezTo>
                      <a:pt x="92" y="40"/>
                      <a:pt x="84" y="23"/>
                      <a:pt x="84" y="0"/>
                    </a:cubicBezTo>
                    <a:cubicBezTo>
                      <a:pt x="84" y="0"/>
                      <a:pt x="61" y="12"/>
                      <a:pt x="42" y="13"/>
                    </a:cubicBezTo>
                    <a:cubicBezTo>
                      <a:pt x="27" y="13"/>
                      <a:pt x="11" y="4"/>
                      <a:pt x="4" y="0"/>
                    </a:cubicBezTo>
                    <a:cubicBezTo>
                      <a:pt x="1" y="4"/>
                      <a:pt x="1" y="4"/>
                      <a:pt x="1" y="4"/>
                    </a:cubicBezTo>
                    <a:cubicBezTo>
                      <a:pt x="1" y="4"/>
                      <a:pt x="1" y="5"/>
                      <a:pt x="0" y="6"/>
                    </a:cubicBezTo>
                    <a:cubicBezTo>
                      <a:pt x="7" y="14"/>
                      <a:pt x="52" y="72"/>
                      <a:pt x="102" y="52"/>
                    </a:cubicBezTo>
                    <a:close/>
                  </a:path>
                </a:pathLst>
              </a:cu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 name="Freeform 40"/>
              <p:cNvSpPr/>
              <p:nvPr/>
            </p:nvSpPr>
            <p:spPr bwMode="auto">
              <a:xfrm>
                <a:off x="6673850" y="3670301"/>
                <a:ext cx="376238" cy="1855788"/>
              </a:xfrm>
              <a:custGeom>
                <a:gdLst>
                  <a:gd fmla="*/ 26 w 152" name="T0"/>
                  <a:gd fmla="*/ 0 h 748" name="T1"/>
                  <a:gd fmla="*/ 4 w 152" name="T2"/>
                  <a:gd fmla="*/ 101 h 748" name="T3"/>
                  <a:gd fmla="*/ 45 w 152" name="T4"/>
                  <a:gd fmla="*/ 318 h 748" name="T5"/>
                  <a:gd fmla="*/ 38 w 152" name="T6"/>
                  <a:gd fmla="*/ 440 h 748" name="T7"/>
                  <a:gd fmla="*/ 71 w 152" name="T8"/>
                  <a:gd fmla="*/ 651 h 748" name="T9"/>
                  <a:gd fmla="*/ 76 w 152" name="T10"/>
                  <a:gd fmla="*/ 734 h 748" name="T11"/>
                  <a:gd fmla="*/ 139 w 152" name="T12"/>
                  <a:gd fmla="*/ 735 h 748" name="T13"/>
                  <a:gd fmla="*/ 117 w 152" name="T14"/>
                  <a:gd fmla="*/ 612 h 748" name="T15"/>
                  <a:gd fmla="*/ 126 w 152" name="T16"/>
                  <a:gd fmla="*/ 406 h 748" name="T17"/>
                  <a:gd fmla="*/ 126 w 152" name="T18"/>
                  <a:gd fmla="*/ 301 h 748" name="T19"/>
                  <a:gd fmla="*/ 149 w 152" name="T20"/>
                  <a:gd fmla="*/ 80 h 748" name="T21"/>
                  <a:gd fmla="*/ 26 w 152" name="T22"/>
                  <a:gd fmla="*/ 0 h 74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48" w="152">
                    <a:moveTo>
                      <a:pt x="26" y="0"/>
                    </a:moveTo>
                    <a:cubicBezTo>
                      <a:pt x="26" y="0"/>
                      <a:pt x="0" y="44"/>
                      <a:pt x="4" y="101"/>
                    </a:cubicBezTo>
                    <a:cubicBezTo>
                      <a:pt x="7" y="157"/>
                      <a:pt x="43" y="293"/>
                      <a:pt x="45" y="318"/>
                    </a:cubicBezTo>
                    <a:cubicBezTo>
                      <a:pt x="46" y="342"/>
                      <a:pt x="32" y="402"/>
                      <a:pt x="38" y="440"/>
                    </a:cubicBezTo>
                    <a:cubicBezTo>
                      <a:pt x="43" y="479"/>
                      <a:pt x="76" y="629"/>
                      <a:pt x="71" y="651"/>
                    </a:cubicBezTo>
                    <a:cubicBezTo>
                      <a:pt x="65" y="673"/>
                      <a:pt x="55" y="730"/>
                      <a:pt x="76" y="734"/>
                    </a:cubicBezTo>
                    <a:cubicBezTo>
                      <a:pt x="97" y="739"/>
                      <a:pt x="138" y="748"/>
                      <a:pt x="139" y="735"/>
                    </a:cubicBezTo>
                    <a:cubicBezTo>
                      <a:pt x="140" y="721"/>
                      <a:pt x="117" y="648"/>
                      <a:pt x="117" y="612"/>
                    </a:cubicBezTo>
                    <a:cubicBezTo>
                      <a:pt x="117" y="576"/>
                      <a:pt x="129" y="447"/>
                      <a:pt x="126" y="406"/>
                    </a:cubicBezTo>
                    <a:cubicBezTo>
                      <a:pt x="124" y="365"/>
                      <a:pt x="121" y="326"/>
                      <a:pt x="126" y="301"/>
                    </a:cubicBezTo>
                    <a:cubicBezTo>
                      <a:pt x="132" y="277"/>
                      <a:pt x="152" y="141"/>
                      <a:pt x="149" y="80"/>
                    </a:cubicBezTo>
                    <a:cubicBezTo>
                      <a:pt x="149" y="80"/>
                      <a:pt x="95" y="26"/>
                      <a:pt x="26" y="0"/>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 name="Freeform 41"/>
              <p:cNvSpPr/>
              <p:nvPr/>
            </p:nvSpPr>
            <p:spPr bwMode="auto">
              <a:xfrm>
                <a:off x="7000875" y="3670301"/>
                <a:ext cx="376238" cy="1855788"/>
              </a:xfrm>
              <a:custGeom>
                <a:gdLst>
                  <a:gd fmla="*/ 126 w 152" name="T0"/>
                  <a:gd fmla="*/ 0 h 748" name="T1"/>
                  <a:gd fmla="*/ 149 w 152" name="T2"/>
                  <a:gd fmla="*/ 101 h 748" name="T3"/>
                  <a:gd fmla="*/ 108 w 152" name="T4"/>
                  <a:gd fmla="*/ 318 h 748" name="T5"/>
                  <a:gd fmla="*/ 115 w 152" name="T6"/>
                  <a:gd fmla="*/ 440 h 748" name="T7"/>
                  <a:gd fmla="*/ 82 w 152" name="T8"/>
                  <a:gd fmla="*/ 651 h 748" name="T9"/>
                  <a:gd fmla="*/ 76 w 152" name="T10"/>
                  <a:gd fmla="*/ 734 h 748" name="T11"/>
                  <a:gd fmla="*/ 14 w 152" name="T12"/>
                  <a:gd fmla="*/ 735 h 748" name="T13"/>
                  <a:gd fmla="*/ 35 w 152" name="T14"/>
                  <a:gd fmla="*/ 612 h 748" name="T15"/>
                  <a:gd fmla="*/ 26 w 152" name="T16"/>
                  <a:gd fmla="*/ 406 h 748" name="T17"/>
                  <a:gd fmla="*/ 26 w 152" name="T18"/>
                  <a:gd fmla="*/ 301 h 748" name="T19"/>
                  <a:gd fmla="*/ 3 w 152" name="T20"/>
                  <a:gd fmla="*/ 80 h 748" name="T21"/>
                  <a:gd fmla="*/ 126 w 152" name="T22"/>
                  <a:gd fmla="*/ 0 h 74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48" w="152">
                    <a:moveTo>
                      <a:pt x="126" y="0"/>
                    </a:moveTo>
                    <a:cubicBezTo>
                      <a:pt x="126" y="0"/>
                      <a:pt x="152" y="44"/>
                      <a:pt x="149" y="101"/>
                    </a:cubicBezTo>
                    <a:cubicBezTo>
                      <a:pt x="145" y="157"/>
                      <a:pt x="109" y="293"/>
                      <a:pt x="108" y="318"/>
                    </a:cubicBezTo>
                    <a:cubicBezTo>
                      <a:pt x="107" y="342"/>
                      <a:pt x="120" y="402"/>
                      <a:pt x="115" y="440"/>
                    </a:cubicBezTo>
                    <a:cubicBezTo>
                      <a:pt x="109" y="479"/>
                      <a:pt x="76" y="629"/>
                      <a:pt x="82" y="651"/>
                    </a:cubicBezTo>
                    <a:cubicBezTo>
                      <a:pt x="87" y="673"/>
                      <a:pt x="97" y="730"/>
                      <a:pt x="76" y="734"/>
                    </a:cubicBezTo>
                    <a:cubicBezTo>
                      <a:pt x="55" y="739"/>
                      <a:pt x="15" y="748"/>
                      <a:pt x="14" y="735"/>
                    </a:cubicBezTo>
                    <a:cubicBezTo>
                      <a:pt x="12" y="721"/>
                      <a:pt x="35" y="648"/>
                      <a:pt x="35" y="612"/>
                    </a:cubicBezTo>
                    <a:cubicBezTo>
                      <a:pt x="35" y="576"/>
                      <a:pt x="24" y="447"/>
                      <a:pt x="26" y="406"/>
                    </a:cubicBezTo>
                    <a:cubicBezTo>
                      <a:pt x="28" y="365"/>
                      <a:pt x="32" y="326"/>
                      <a:pt x="26" y="301"/>
                    </a:cubicBezTo>
                    <a:cubicBezTo>
                      <a:pt x="20" y="277"/>
                      <a:pt x="0" y="141"/>
                      <a:pt x="3" y="80"/>
                    </a:cubicBezTo>
                    <a:cubicBezTo>
                      <a:pt x="3" y="80"/>
                      <a:pt x="58" y="26"/>
                      <a:pt x="126" y="0"/>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 name="Freeform 42"/>
              <p:cNvSpPr/>
              <p:nvPr/>
            </p:nvSpPr>
            <p:spPr bwMode="auto">
              <a:xfrm>
                <a:off x="7104063" y="4400551"/>
                <a:ext cx="109538" cy="119063"/>
              </a:xfrm>
              <a:custGeom>
                <a:gdLst>
                  <a:gd fmla="*/ 0 w 44" name="T0"/>
                  <a:gd fmla="*/ 4 h 48" name="T1"/>
                  <a:gd fmla="*/ 24 w 44" name="T2"/>
                  <a:gd fmla="*/ 33 h 48" name="T3"/>
                  <a:gd fmla="*/ 42 w 44" name="T4"/>
                  <a:gd fmla="*/ 0 h 48" name="T5"/>
                  <a:gd fmla="*/ 24 w 44" name="T6"/>
                  <a:gd fmla="*/ 47 h 48" name="T7"/>
                  <a:gd fmla="*/ 0 w 44" name="T8"/>
                  <a:gd fmla="*/ 4 h 48" name="T9"/>
                </a:gdLst>
                <a:cxnLst>
                  <a:cxn ang="0">
                    <a:pos x="T0" y="T1"/>
                  </a:cxn>
                  <a:cxn ang="0">
                    <a:pos x="T2" y="T3"/>
                  </a:cxn>
                  <a:cxn ang="0">
                    <a:pos x="T4" y="T5"/>
                  </a:cxn>
                  <a:cxn ang="0">
                    <a:pos x="T6" y="T7"/>
                  </a:cxn>
                  <a:cxn ang="0">
                    <a:pos x="T8" y="T9"/>
                  </a:cxn>
                </a:cxnLst>
                <a:rect b="b" l="0" r="r" t="0"/>
                <a:pathLst>
                  <a:path h="48" w="44">
                    <a:moveTo>
                      <a:pt x="0" y="4"/>
                    </a:moveTo>
                    <a:cubicBezTo>
                      <a:pt x="0" y="4"/>
                      <a:pt x="6" y="33"/>
                      <a:pt x="24" y="33"/>
                    </a:cubicBezTo>
                    <a:cubicBezTo>
                      <a:pt x="42" y="33"/>
                      <a:pt x="42" y="0"/>
                      <a:pt x="42" y="0"/>
                    </a:cubicBezTo>
                    <a:cubicBezTo>
                      <a:pt x="42" y="0"/>
                      <a:pt x="44" y="45"/>
                      <a:pt x="24" y="47"/>
                    </a:cubicBezTo>
                    <a:cubicBezTo>
                      <a:pt x="5" y="48"/>
                      <a:pt x="0" y="4"/>
                      <a:pt x="0" y="4"/>
                    </a:cubicBezTo>
                    <a:close/>
                  </a:path>
                </a:pathLst>
              </a:custGeom>
              <a:solidFill>
                <a:srgbClr val="F2B57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6" name="Freeform 43"/>
              <p:cNvSpPr/>
              <p:nvPr/>
            </p:nvSpPr>
            <p:spPr bwMode="auto">
              <a:xfrm>
                <a:off x="6824663" y="4400551"/>
                <a:ext cx="106363" cy="119063"/>
              </a:xfrm>
              <a:custGeom>
                <a:gdLst>
                  <a:gd fmla="*/ 0 w 43" name="T0"/>
                  <a:gd fmla="*/ 4 h 48" name="T1"/>
                  <a:gd fmla="*/ 24 w 43" name="T2"/>
                  <a:gd fmla="*/ 33 h 48" name="T3"/>
                  <a:gd fmla="*/ 42 w 43" name="T4"/>
                  <a:gd fmla="*/ 0 h 48" name="T5"/>
                  <a:gd fmla="*/ 24 w 43" name="T6"/>
                  <a:gd fmla="*/ 47 h 48" name="T7"/>
                  <a:gd fmla="*/ 0 w 43" name="T8"/>
                  <a:gd fmla="*/ 4 h 48" name="T9"/>
                </a:gdLst>
                <a:cxnLst>
                  <a:cxn ang="0">
                    <a:pos x="T0" y="T1"/>
                  </a:cxn>
                  <a:cxn ang="0">
                    <a:pos x="T2" y="T3"/>
                  </a:cxn>
                  <a:cxn ang="0">
                    <a:pos x="T4" y="T5"/>
                  </a:cxn>
                  <a:cxn ang="0">
                    <a:pos x="T6" y="T7"/>
                  </a:cxn>
                  <a:cxn ang="0">
                    <a:pos x="T8" y="T9"/>
                  </a:cxn>
                </a:cxnLst>
                <a:rect b="b" l="0" r="r" t="0"/>
                <a:pathLst>
                  <a:path h="48" w="43">
                    <a:moveTo>
                      <a:pt x="0" y="4"/>
                    </a:moveTo>
                    <a:cubicBezTo>
                      <a:pt x="0" y="4"/>
                      <a:pt x="6" y="33"/>
                      <a:pt x="24" y="33"/>
                    </a:cubicBezTo>
                    <a:cubicBezTo>
                      <a:pt x="42" y="33"/>
                      <a:pt x="42" y="0"/>
                      <a:pt x="42" y="0"/>
                    </a:cubicBezTo>
                    <a:cubicBezTo>
                      <a:pt x="42" y="0"/>
                      <a:pt x="43" y="45"/>
                      <a:pt x="24" y="47"/>
                    </a:cubicBezTo>
                    <a:cubicBezTo>
                      <a:pt x="5" y="48"/>
                      <a:pt x="0" y="4"/>
                      <a:pt x="0" y="4"/>
                    </a:cubicBezTo>
                    <a:close/>
                  </a:path>
                </a:pathLst>
              </a:custGeom>
              <a:solidFill>
                <a:srgbClr val="F2B57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7" name="Freeform 44"/>
              <p:cNvSpPr/>
              <p:nvPr/>
            </p:nvSpPr>
            <p:spPr bwMode="auto">
              <a:xfrm>
                <a:off x="7023100" y="5213351"/>
                <a:ext cx="222250" cy="347663"/>
              </a:xfrm>
              <a:custGeom>
                <a:gdLst>
                  <a:gd fmla="*/ 72 w 90" name="T0"/>
                  <a:gd fmla="*/ 18 h 140" name="T1"/>
                  <a:gd fmla="*/ 77 w 90" name="T2"/>
                  <a:gd fmla="*/ 57 h 140" name="T3"/>
                  <a:gd fmla="*/ 58 w 90" name="T4"/>
                  <a:gd fmla="*/ 88 h 140" name="T5"/>
                  <a:gd fmla="*/ 13 w 90" name="T6"/>
                  <a:gd fmla="*/ 80 h 140" name="T7"/>
                  <a:gd fmla="*/ 25 w 90" name="T8"/>
                  <a:gd fmla="*/ 8 h 140" name="T9"/>
                  <a:gd fmla="*/ 18 w 90" name="T10"/>
                  <a:gd fmla="*/ 26 h 140" name="T11"/>
                  <a:gd fmla="*/ 2 w 90" name="T12"/>
                  <a:gd fmla="*/ 87 h 140" name="T13"/>
                  <a:gd fmla="*/ 22 w 90" name="T14"/>
                  <a:gd fmla="*/ 133 h 140" name="T15"/>
                  <a:gd fmla="*/ 72 w 90" name="T16"/>
                  <a:gd fmla="*/ 129 h 140" name="T17"/>
                  <a:gd fmla="*/ 89 w 90" name="T18"/>
                  <a:gd fmla="*/ 94 h 140" name="T19"/>
                  <a:gd fmla="*/ 78 w 90" name="T20"/>
                  <a:gd fmla="*/ 30 h 140" name="T21"/>
                  <a:gd fmla="*/ 74 w 90" name="T22"/>
                  <a:gd fmla="*/ 0 h 140" name="T23"/>
                  <a:gd fmla="*/ 72 w 90" name="T24"/>
                  <a:gd fmla="*/ 18 h 14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0" w="90">
                    <a:moveTo>
                      <a:pt x="72" y="18"/>
                    </a:moveTo>
                    <a:cubicBezTo>
                      <a:pt x="72" y="18"/>
                      <a:pt x="72" y="37"/>
                      <a:pt x="77" y="57"/>
                    </a:cubicBezTo>
                    <a:cubicBezTo>
                      <a:pt x="82" y="78"/>
                      <a:pt x="81" y="86"/>
                      <a:pt x="58" y="88"/>
                    </a:cubicBezTo>
                    <a:cubicBezTo>
                      <a:pt x="35" y="91"/>
                      <a:pt x="13" y="88"/>
                      <a:pt x="13" y="80"/>
                    </a:cubicBezTo>
                    <a:cubicBezTo>
                      <a:pt x="12" y="72"/>
                      <a:pt x="24" y="26"/>
                      <a:pt x="25" y="8"/>
                    </a:cubicBezTo>
                    <a:cubicBezTo>
                      <a:pt x="25" y="8"/>
                      <a:pt x="19" y="13"/>
                      <a:pt x="18" y="26"/>
                    </a:cubicBezTo>
                    <a:cubicBezTo>
                      <a:pt x="17" y="38"/>
                      <a:pt x="5" y="62"/>
                      <a:pt x="2" y="87"/>
                    </a:cubicBezTo>
                    <a:cubicBezTo>
                      <a:pt x="0" y="109"/>
                      <a:pt x="1" y="122"/>
                      <a:pt x="22" y="133"/>
                    </a:cubicBezTo>
                    <a:cubicBezTo>
                      <a:pt x="36" y="140"/>
                      <a:pt x="54" y="140"/>
                      <a:pt x="72" y="129"/>
                    </a:cubicBezTo>
                    <a:cubicBezTo>
                      <a:pt x="83" y="122"/>
                      <a:pt x="90" y="113"/>
                      <a:pt x="89" y="94"/>
                    </a:cubicBezTo>
                    <a:cubicBezTo>
                      <a:pt x="88" y="75"/>
                      <a:pt x="79" y="40"/>
                      <a:pt x="78" y="30"/>
                    </a:cubicBezTo>
                    <a:cubicBezTo>
                      <a:pt x="78" y="19"/>
                      <a:pt x="79" y="6"/>
                      <a:pt x="74" y="0"/>
                    </a:cubicBezTo>
                    <a:cubicBezTo>
                      <a:pt x="74" y="0"/>
                      <a:pt x="72" y="11"/>
                      <a:pt x="72" y="18"/>
                    </a:cubicBezTo>
                    <a:close/>
                  </a:path>
                </a:pathLst>
              </a:custGeom>
              <a:solidFill>
                <a:srgbClr val="55495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8" name="Freeform 45"/>
              <p:cNvSpPr/>
              <p:nvPr/>
            </p:nvSpPr>
            <p:spPr bwMode="auto">
              <a:xfrm>
                <a:off x="6807200" y="5213351"/>
                <a:ext cx="223838" cy="347663"/>
              </a:xfrm>
              <a:custGeom>
                <a:gdLst>
                  <a:gd fmla="*/ 17 w 90" name="T0"/>
                  <a:gd fmla="*/ 18 h 140" name="T1"/>
                  <a:gd fmla="*/ 13 w 90" name="T2"/>
                  <a:gd fmla="*/ 57 h 140" name="T3"/>
                  <a:gd fmla="*/ 32 w 90" name="T4"/>
                  <a:gd fmla="*/ 88 h 140" name="T5"/>
                  <a:gd fmla="*/ 77 w 90" name="T6"/>
                  <a:gd fmla="*/ 80 h 140" name="T7"/>
                  <a:gd fmla="*/ 65 w 90" name="T8"/>
                  <a:gd fmla="*/ 8 h 140" name="T9"/>
                  <a:gd fmla="*/ 72 w 90" name="T10"/>
                  <a:gd fmla="*/ 26 h 140" name="T11"/>
                  <a:gd fmla="*/ 87 w 90" name="T12"/>
                  <a:gd fmla="*/ 87 h 140" name="T13"/>
                  <a:gd fmla="*/ 68 w 90" name="T14"/>
                  <a:gd fmla="*/ 133 h 140" name="T15"/>
                  <a:gd fmla="*/ 18 w 90" name="T16"/>
                  <a:gd fmla="*/ 129 h 140" name="T17"/>
                  <a:gd fmla="*/ 1 w 90" name="T18"/>
                  <a:gd fmla="*/ 94 h 140" name="T19"/>
                  <a:gd fmla="*/ 11 w 90" name="T20"/>
                  <a:gd fmla="*/ 30 h 140" name="T21"/>
                  <a:gd fmla="*/ 16 w 90" name="T22"/>
                  <a:gd fmla="*/ 0 h 140" name="T23"/>
                  <a:gd fmla="*/ 17 w 90" name="T24"/>
                  <a:gd fmla="*/ 18 h 14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0" w="90">
                    <a:moveTo>
                      <a:pt x="17" y="18"/>
                    </a:moveTo>
                    <a:cubicBezTo>
                      <a:pt x="17" y="18"/>
                      <a:pt x="18" y="37"/>
                      <a:pt x="13" y="57"/>
                    </a:cubicBezTo>
                    <a:cubicBezTo>
                      <a:pt x="8" y="78"/>
                      <a:pt x="8" y="86"/>
                      <a:pt x="32" y="88"/>
                    </a:cubicBezTo>
                    <a:cubicBezTo>
                      <a:pt x="55" y="91"/>
                      <a:pt x="77" y="88"/>
                      <a:pt x="77" y="80"/>
                    </a:cubicBezTo>
                    <a:cubicBezTo>
                      <a:pt x="77" y="72"/>
                      <a:pt x="65" y="26"/>
                      <a:pt x="65" y="8"/>
                    </a:cubicBezTo>
                    <a:cubicBezTo>
                      <a:pt x="65" y="8"/>
                      <a:pt x="70" y="13"/>
                      <a:pt x="72" y="26"/>
                    </a:cubicBezTo>
                    <a:cubicBezTo>
                      <a:pt x="73" y="38"/>
                      <a:pt x="84" y="62"/>
                      <a:pt x="87" y="87"/>
                    </a:cubicBezTo>
                    <a:cubicBezTo>
                      <a:pt x="90" y="109"/>
                      <a:pt x="88" y="122"/>
                      <a:pt x="68" y="133"/>
                    </a:cubicBezTo>
                    <a:cubicBezTo>
                      <a:pt x="54" y="140"/>
                      <a:pt x="35" y="140"/>
                      <a:pt x="18" y="129"/>
                    </a:cubicBezTo>
                    <a:cubicBezTo>
                      <a:pt x="7" y="122"/>
                      <a:pt x="0" y="113"/>
                      <a:pt x="1" y="94"/>
                    </a:cubicBezTo>
                    <a:cubicBezTo>
                      <a:pt x="2" y="75"/>
                      <a:pt x="11" y="40"/>
                      <a:pt x="11" y="30"/>
                    </a:cubicBezTo>
                    <a:cubicBezTo>
                      <a:pt x="11" y="19"/>
                      <a:pt x="11" y="6"/>
                      <a:pt x="16" y="0"/>
                    </a:cubicBezTo>
                    <a:cubicBezTo>
                      <a:pt x="16" y="0"/>
                      <a:pt x="18" y="11"/>
                      <a:pt x="17" y="18"/>
                    </a:cubicBezTo>
                    <a:close/>
                  </a:path>
                </a:pathLst>
              </a:custGeom>
              <a:solidFill>
                <a:srgbClr val="55495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9" name="Rectangle 46"/>
              <p:cNvSpPr>
                <a:spLocks noChangeArrowheads="1"/>
              </p:cNvSpPr>
              <p:nvPr/>
            </p:nvSpPr>
            <p:spPr bwMode="auto">
              <a:xfrm>
                <a:off x="6832600" y="2832101"/>
                <a:ext cx="438150" cy="315913"/>
              </a:xfrm>
              <a:prstGeom prst="rect">
                <a:avLst/>
              </a:prstGeom>
              <a:solidFill>
                <a:srgbClr val="E2E1D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Freeform 47"/>
              <p:cNvSpPr/>
              <p:nvPr/>
            </p:nvSpPr>
            <p:spPr bwMode="auto">
              <a:xfrm>
                <a:off x="6561138" y="3154363"/>
                <a:ext cx="914400" cy="528638"/>
              </a:xfrm>
              <a:custGeom>
                <a:gdLst>
                  <a:gd fmla="*/ 509 w 576" name="T0"/>
                  <a:gd fmla="*/ 333 h 333" name="T1"/>
                  <a:gd fmla="*/ 57 w 576" name="T2"/>
                  <a:gd fmla="*/ 333 h 333" name="T3"/>
                  <a:gd fmla="*/ 0 w 576" name="T4"/>
                  <a:gd fmla="*/ 0 h 333" name="T5"/>
                  <a:gd fmla="*/ 576 w 576" name="T6"/>
                  <a:gd fmla="*/ 0 h 333" name="T7"/>
                  <a:gd fmla="*/ 509 w 576" name="T8"/>
                  <a:gd fmla="*/ 333 h 333" name="T9"/>
                </a:gdLst>
                <a:cxnLst>
                  <a:cxn ang="0">
                    <a:pos x="T0" y="T1"/>
                  </a:cxn>
                  <a:cxn ang="0">
                    <a:pos x="T2" y="T3"/>
                  </a:cxn>
                  <a:cxn ang="0">
                    <a:pos x="T4" y="T5"/>
                  </a:cxn>
                  <a:cxn ang="0">
                    <a:pos x="T6" y="T7"/>
                  </a:cxn>
                  <a:cxn ang="0">
                    <a:pos x="T8" y="T9"/>
                  </a:cxn>
                </a:cxnLst>
                <a:rect b="b" l="0" r="r" t="0"/>
                <a:pathLst>
                  <a:path h="333" w="576">
                    <a:moveTo>
                      <a:pt x="509" y="333"/>
                    </a:moveTo>
                    <a:lnTo>
                      <a:pt x="57" y="333"/>
                    </a:lnTo>
                    <a:lnTo>
                      <a:pt x="0" y="0"/>
                    </a:lnTo>
                    <a:lnTo>
                      <a:pt x="576" y="0"/>
                    </a:lnTo>
                    <a:lnTo>
                      <a:pt x="509" y="333"/>
                    </a:lnTo>
                    <a:close/>
                  </a:path>
                </a:pathLst>
              </a:custGeom>
              <a:solidFill>
                <a:srgbClr val="F2B13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48"/>
              <p:cNvSpPr/>
              <p:nvPr/>
            </p:nvSpPr>
            <p:spPr bwMode="auto">
              <a:xfrm>
                <a:off x="6413500" y="2570163"/>
                <a:ext cx="1184275" cy="657225"/>
              </a:xfrm>
              <a:custGeom>
                <a:gdLst>
                  <a:gd fmla="*/ 332 w 478" name="T0"/>
                  <a:gd fmla="*/ 0 h 265" name="T1"/>
                  <a:gd fmla="*/ 245 w 478" name="T2"/>
                  <a:gd fmla="*/ 264 h 265" name="T3"/>
                  <a:gd fmla="*/ 150 w 478" name="T4"/>
                  <a:gd fmla="*/ 0 h 265" name="T5"/>
                  <a:gd fmla="*/ 29 w 478" name="T6"/>
                  <a:gd fmla="*/ 39 h 265" name="T7"/>
                  <a:gd fmla="*/ 5 w 478" name="T8"/>
                  <a:gd fmla="*/ 118 h 265" name="T9"/>
                  <a:gd fmla="*/ 41 w 478" name="T10"/>
                  <a:gd fmla="*/ 257 h 265" name="T11"/>
                  <a:gd fmla="*/ 237 w 478" name="T12"/>
                  <a:gd fmla="*/ 264 h 265" name="T13"/>
                  <a:gd fmla="*/ 237 w 478" name="T14"/>
                  <a:gd fmla="*/ 265 h 265" name="T15"/>
                  <a:gd fmla="*/ 241 w 478" name="T16"/>
                  <a:gd fmla="*/ 265 h 265" name="T17"/>
                  <a:gd fmla="*/ 245 w 478" name="T18"/>
                  <a:gd fmla="*/ 265 h 265" name="T19"/>
                  <a:gd fmla="*/ 245 w 478" name="T20"/>
                  <a:gd fmla="*/ 264 h 265" name="T21"/>
                  <a:gd fmla="*/ 441 w 478" name="T22"/>
                  <a:gd fmla="*/ 257 h 265" name="T23"/>
                  <a:gd fmla="*/ 477 w 478" name="T24"/>
                  <a:gd fmla="*/ 118 h 265" name="T25"/>
                  <a:gd fmla="*/ 453 w 478" name="T26"/>
                  <a:gd fmla="*/ 39 h 265" name="T27"/>
                  <a:gd fmla="*/ 332 w 478" name="T28"/>
                  <a:gd fmla="*/ 0 h 26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65" w="478">
                    <a:moveTo>
                      <a:pt x="332" y="0"/>
                    </a:moveTo>
                    <a:cubicBezTo>
                      <a:pt x="245" y="264"/>
                      <a:pt x="245" y="264"/>
                      <a:pt x="245" y="264"/>
                    </a:cubicBezTo>
                    <a:cubicBezTo>
                      <a:pt x="150" y="0"/>
                      <a:pt x="150" y="0"/>
                      <a:pt x="150" y="0"/>
                    </a:cubicBezTo>
                    <a:cubicBezTo>
                      <a:pt x="150" y="0"/>
                      <a:pt x="59" y="15"/>
                      <a:pt x="29" y="39"/>
                    </a:cubicBezTo>
                    <a:cubicBezTo>
                      <a:pt x="0" y="64"/>
                      <a:pt x="5" y="118"/>
                      <a:pt x="5" y="118"/>
                    </a:cubicBezTo>
                    <a:cubicBezTo>
                      <a:pt x="41" y="257"/>
                      <a:pt x="41" y="257"/>
                      <a:pt x="41" y="257"/>
                    </a:cubicBezTo>
                    <a:cubicBezTo>
                      <a:pt x="237" y="264"/>
                      <a:pt x="237" y="264"/>
                      <a:pt x="237" y="264"/>
                    </a:cubicBezTo>
                    <a:cubicBezTo>
                      <a:pt x="237" y="265"/>
                      <a:pt x="237" y="265"/>
                      <a:pt x="237" y="265"/>
                    </a:cubicBezTo>
                    <a:cubicBezTo>
                      <a:pt x="241" y="265"/>
                      <a:pt x="241" y="265"/>
                      <a:pt x="241" y="265"/>
                    </a:cubicBezTo>
                    <a:cubicBezTo>
                      <a:pt x="245" y="265"/>
                      <a:pt x="245" y="265"/>
                      <a:pt x="245" y="265"/>
                    </a:cubicBezTo>
                    <a:cubicBezTo>
                      <a:pt x="245" y="264"/>
                      <a:pt x="245" y="264"/>
                      <a:pt x="245" y="264"/>
                    </a:cubicBezTo>
                    <a:cubicBezTo>
                      <a:pt x="441" y="257"/>
                      <a:pt x="441" y="257"/>
                      <a:pt x="441" y="257"/>
                    </a:cubicBezTo>
                    <a:cubicBezTo>
                      <a:pt x="477" y="118"/>
                      <a:pt x="477" y="118"/>
                      <a:pt x="477" y="118"/>
                    </a:cubicBezTo>
                    <a:cubicBezTo>
                      <a:pt x="477" y="118"/>
                      <a:pt x="478" y="63"/>
                      <a:pt x="453" y="39"/>
                    </a:cubicBezTo>
                    <a:cubicBezTo>
                      <a:pt x="428" y="15"/>
                      <a:pt x="332" y="0"/>
                      <a:pt x="332" y="0"/>
                    </a:cubicBezTo>
                    <a:close/>
                  </a:path>
                </a:pathLst>
              </a:custGeom>
              <a:solidFill>
                <a:srgbClr val="F2B13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2" name="Freeform 49"/>
              <p:cNvSpPr/>
              <p:nvPr/>
            </p:nvSpPr>
            <p:spPr bwMode="auto">
              <a:xfrm>
                <a:off x="6426200" y="2774951"/>
                <a:ext cx="177800" cy="533400"/>
              </a:xfrm>
              <a:custGeom>
                <a:gdLst>
                  <a:gd fmla="*/ 72 w 72" name="T0"/>
                  <a:gd fmla="*/ 183 h 215" name="T1"/>
                  <a:gd fmla="*/ 40 w 72" name="T2"/>
                  <a:gd fmla="*/ 215 h 215" name="T3"/>
                  <a:gd fmla="*/ 32 w 72" name="T4"/>
                  <a:gd fmla="*/ 215 h 215" name="T5"/>
                  <a:gd fmla="*/ 0 w 72" name="T6"/>
                  <a:gd fmla="*/ 183 h 215" name="T7"/>
                  <a:gd fmla="*/ 0 w 72" name="T8"/>
                  <a:gd fmla="*/ 32 h 215" name="T9"/>
                  <a:gd fmla="*/ 32 w 72" name="T10"/>
                  <a:gd fmla="*/ 0 h 215" name="T11"/>
                  <a:gd fmla="*/ 40 w 72" name="T12"/>
                  <a:gd fmla="*/ 0 h 215" name="T13"/>
                  <a:gd fmla="*/ 72 w 72" name="T14"/>
                  <a:gd fmla="*/ 32 h 215" name="T15"/>
                  <a:gd fmla="*/ 72 w 72" name="T16"/>
                  <a:gd fmla="*/ 183 h 2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5" w="72">
                    <a:moveTo>
                      <a:pt x="72" y="183"/>
                    </a:moveTo>
                    <a:cubicBezTo>
                      <a:pt x="72" y="200"/>
                      <a:pt x="58" y="215"/>
                      <a:pt x="40" y="215"/>
                    </a:cubicBezTo>
                    <a:cubicBezTo>
                      <a:pt x="32" y="215"/>
                      <a:pt x="32" y="215"/>
                      <a:pt x="32" y="215"/>
                    </a:cubicBezTo>
                    <a:cubicBezTo>
                      <a:pt x="15" y="215"/>
                      <a:pt x="0" y="200"/>
                      <a:pt x="0" y="183"/>
                    </a:cubicBezTo>
                    <a:cubicBezTo>
                      <a:pt x="0" y="32"/>
                      <a:pt x="0" y="32"/>
                      <a:pt x="0" y="32"/>
                    </a:cubicBezTo>
                    <a:cubicBezTo>
                      <a:pt x="0" y="15"/>
                      <a:pt x="15" y="0"/>
                      <a:pt x="32" y="0"/>
                    </a:cubicBezTo>
                    <a:cubicBezTo>
                      <a:pt x="40" y="0"/>
                      <a:pt x="40" y="0"/>
                      <a:pt x="40" y="0"/>
                    </a:cubicBezTo>
                    <a:cubicBezTo>
                      <a:pt x="58" y="0"/>
                      <a:pt x="72" y="15"/>
                      <a:pt x="72" y="32"/>
                    </a:cubicBezTo>
                    <a:lnTo>
                      <a:pt x="72" y="183"/>
                    </a:lnTo>
                    <a:close/>
                  </a:path>
                </a:pathLst>
              </a:custGeom>
              <a:solidFill>
                <a:srgbClr val="F2B13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50"/>
              <p:cNvSpPr/>
              <p:nvPr/>
            </p:nvSpPr>
            <p:spPr bwMode="auto">
              <a:xfrm>
                <a:off x="6732588" y="2513013"/>
                <a:ext cx="280988" cy="696913"/>
              </a:xfrm>
              <a:custGeom>
                <a:gdLst>
                  <a:gd fmla="*/ 86 w 177" name="T0"/>
                  <a:gd fmla="*/ 0 h 439" name="T1"/>
                  <a:gd fmla="*/ 17 w 177" name="T2"/>
                  <a:gd fmla="*/ 40 h 439" name="T3"/>
                  <a:gd fmla="*/ 0 w 177" name="T4"/>
                  <a:gd fmla="*/ 93 h 439" name="T5"/>
                  <a:gd fmla="*/ 50 w 177" name="T6"/>
                  <a:gd fmla="*/ 106 h 439" name="T7"/>
                  <a:gd fmla="*/ 19 w 177" name="T8"/>
                  <a:gd fmla="*/ 165 h 439" name="T9"/>
                  <a:gd fmla="*/ 177 w 177" name="T10"/>
                  <a:gd fmla="*/ 439 h 439" name="T11"/>
                  <a:gd fmla="*/ 86 w 177" name="T12"/>
                  <a:gd fmla="*/ 0 h 439" name="T13"/>
                </a:gdLst>
                <a:cxnLst>
                  <a:cxn ang="0">
                    <a:pos x="T0" y="T1"/>
                  </a:cxn>
                  <a:cxn ang="0">
                    <a:pos x="T2" y="T3"/>
                  </a:cxn>
                  <a:cxn ang="0">
                    <a:pos x="T4" y="T5"/>
                  </a:cxn>
                  <a:cxn ang="0">
                    <a:pos x="T6" y="T7"/>
                  </a:cxn>
                  <a:cxn ang="0">
                    <a:pos x="T8" y="T9"/>
                  </a:cxn>
                  <a:cxn ang="0">
                    <a:pos x="T10" y="T11"/>
                  </a:cxn>
                  <a:cxn ang="0">
                    <a:pos x="T12" y="T13"/>
                  </a:cxn>
                </a:cxnLst>
                <a:rect b="b" l="0" r="r" t="0"/>
                <a:pathLst>
                  <a:path h="439" w="177">
                    <a:moveTo>
                      <a:pt x="86" y="0"/>
                    </a:moveTo>
                    <a:lnTo>
                      <a:pt x="17" y="40"/>
                    </a:lnTo>
                    <a:lnTo>
                      <a:pt x="0" y="93"/>
                    </a:lnTo>
                    <a:lnTo>
                      <a:pt x="50" y="106"/>
                    </a:lnTo>
                    <a:lnTo>
                      <a:pt x="19" y="165"/>
                    </a:lnTo>
                    <a:lnTo>
                      <a:pt x="177" y="439"/>
                    </a:lnTo>
                    <a:lnTo>
                      <a:pt x="86" y="0"/>
                    </a:lnTo>
                    <a:close/>
                  </a:path>
                </a:pathLst>
              </a:custGeom>
              <a:solidFill>
                <a:srgbClr val="E89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51"/>
              <p:cNvSpPr/>
              <p:nvPr/>
            </p:nvSpPr>
            <p:spPr bwMode="auto">
              <a:xfrm>
                <a:off x="7018338" y="2513013"/>
                <a:ext cx="279400" cy="696913"/>
              </a:xfrm>
              <a:custGeom>
                <a:gdLst>
                  <a:gd fmla="*/ 90 w 176" name="T0"/>
                  <a:gd fmla="*/ 0 h 439" name="T1"/>
                  <a:gd fmla="*/ 157 w 176" name="T2"/>
                  <a:gd fmla="*/ 40 h 439" name="T3"/>
                  <a:gd fmla="*/ 176 w 176" name="T4"/>
                  <a:gd fmla="*/ 93 h 439" name="T5"/>
                  <a:gd fmla="*/ 125 w 176" name="T6"/>
                  <a:gd fmla="*/ 106 h 439" name="T7"/>
                  <a:gd fmla="*/ 156 w 176" name="T8"/>
                  <a:gd fmla="*/ 165 h 439" name="T9"/>
                  <a:gd fmla="*/ 0 w 176" name="T10"/>
                  <a:gd fmla="*/ 439 h 439" name="T11"/>
                  <a:gd fmla="*/ 90 w 176" name="T12"/>
                  <a:gd fmla="*/ 0 h 439" name="T13"/>
                </a:gdLst>
                <a:cxnLst>
                  <a:cxn ang="0">
                    <a:pos x="T0" y="T1"/>
                  </a:cxn>
                  <a:cxn ang="0">
                    <a:pos x="T2" y="T3"/>
                  </a:cxn>
                  <a:cxn ang="0">
                    <a:pos x="T4" y="T5"/>
                  </a:cxn>
                  <a:cxn ang="0">
                    <a:pos x="T6" y="T7"/>
                  </a:cxn>
                  <a:cxn ang="0">
                    <a:pos x="T8" y="T9"/>
                  </a:cxn>
                  <a:cxn ang="0">
                    <a:pos x="T10" y="T11"/>
                  </a:cxn>
                  <a:cxn ang="0">
                    <a:pos x="T12" y="T13"/>
                  </a:cxn>
                </a:cxnLst>
                <a:rect b="b" l="0" r="r" t="0"/>
                <a:pathLst>
                  <a:path h="439" w="176">
                    <a:moveTo>
                      <a:pt x="90" y="0"/>
                    </a:moveTo>
                    <a:lnTo>
                      <a:pt x="157" y="40"/>
                    </a:lnTo>
                    <a:lnTo>
                      <a:pt x="176" y="93"/>
                    </a:lnTo>
                    <a:lnTo>
                      <a:pt x="125" y="106"/>
                    </a:lnTo>
                    <a:lnTo>
                      <a:pt x="156" y="165"/>
                    </a:lnTo>
                    <a:lnTo>
                      <a:pt x="0" y="439"/>
                    </a:lnTo>
                    <a:lnTo>
                      <a:pt x="90" y="0"/>
                    </a:lnTo>
                    <a:close/>
                  </a:path>
                </a:pathLst>
              </a:custGeom>
              <a:solidFill>
                <a:srgbClr val="E8981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52"/>
              <p:cNvSpPr/>
              <p:nvPr/>
            </p:nvSpPr>
            <p:spPr bwMode="auto">
              <a:xfrm>
                <a:off x="7208838" y="2984501"/>
                <a:ext cx="168275" cy="165100"/>
              </a:xfrm>
              <a:custGeom>
                <a:gdLst>
                  <a:gd fmla="*/ 32 w 68" name="T0"/>
                  <a:gd fmla="*/ 65 h 67" name="T1"/>
                  <a:gd fmla="*/ 6 w 68" name="T2"/>
                  <a:gd fmla="*/ 49 h 67" name="T3"/>
                  <a:gd fmla="*/ 2 w 68" name="T4"/>
                  <a:gd fmla="*/ 28 h 67" name="T5"/>
                  <a:gd fmla="*/ 22 w 68" name="T6"/>
                  <a:gd fmla="*/ 4 h 67" name="T7"/>
                  <a:gd fmla="*/ 36 w 68" name="T8"/>
                  <a:gd fmla="*/ 2 h 67" name="T9"/>
                  <a:gd fmla="*/ 63 w 68" name="T10"/>
                  <a:gd fmla="*/ 18 h 67" name="T11"/>
                  <a:gd fmla="*/ 66 w 68" name="T12"/>
                  <a:gd fmla="*/ 39 h 67" name="T13"/>
                  <a:gd fmla="*/ 46 w 68" name="T14"/>
                  <a:gd fmla="*/ 63 h 67" name="T15"/>
                  <a:gd fmla="*/ 32 w 68" name="T16"/>
                  <a:gd fmla="*/ 65 h 6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7" w="68">
                    <a:moveTo>
                      <a:pt x="32" y="65"/>
                    </a:moveTo>
                    <a:cubicBezTo>
                      <a:pt x="19" y="67"/>
                      <a:pt x="7" y="60"/>
                      <a:pt x="6" y="49"/>
                    </a:cubicBezTo>
                    <a:cubicBezTo>
                      <a:pt x="2" y="28"/>
                      <a:pt x="2" y="28"/>
                      <a:pt x="2" y="28"/>
                    </a:cubicBezTo>
                    <a:cubicBezTo>
                      <a:pt x="0" y="17"/>
                      <a:pt x="9" y="6"/>
                      <a:pt x="22" y="4"/>
                    </a:cubicBezTo>
                    <a:cubicBezTo>
                      <a:pt x="36" y="2"/>
                      <a:pt x="36" y="2"/>
                      <a:pt x="36" y="2"/>
                    </a:cubicBezTo>
                    <a:cubicBezTo>
                      <a:pt x="49" y="0"/>
                      <a:pt x="61" y="7"/>
                      <a:pt x="63" y="18"/>
                    </a:cubicBezTo>
                    <a:cubicBezTo>
                      <a:pt x="66" y="39"/>
                      <a:pt x="66" y="39"/>
                      <a:pt x="66" y="39"/>
                    </a:cubicBezTo>
                    <a:cubicBezTo>
                      <a:pt x="68" y="50"/>
                      <a:pt x="59" y="61"/>
                      <a:pt x="46" y="63"/>
                    </a:cubicBezTo>
                    <a:lnTo>
                      <a:pt x="32" y="65"/>
                    </a:ln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53"/>
              <p:cNvSpPr/>
              <p:nvPr/>
            </p:nvSpPr>
            <p:spPr bwMode="auto">
              <a:xfrm>
                <a:off x="6423025" y="2978151"/>
                <a:ext cx="860425" cy="346075"/>
              </a:xfrm>
              <a:custGeom>
                <a:gdLst>
                  <a:gd fmla="*/ 332 w 347" name="T0"/>
                  <a:gd fmla="*/ 0 h 139" name="T1"/>
                  <a:gd fmla="*/ 28 w 347" name="T2"/>
                  <a:gd fmla="*/ 65 h 139" name="T3"/>
                  <a:gd fmla="*/ 4 w 347" name="T4"/>
                  <a:gd fmla="*/ 103 h 139" name="T5"/>
                  <a:gd fmla="*/ 6 w 347" name="T6"/>
                  <a:gd fmla="*/ 111 h 139" name="T7"/>
                  <a:gd fmla="*/ 45 w 347" name="T8"/>
                  <a:gd fmla="*/ 134 h 139" name="T9"/>
                  <a:gd fmla="*/ 347 w 347" name="T10"/>
                  <a:gd fmla="*/ 70 h 139" name="T11"/>
                  <a:gd fmla="*/ 332 w 347" name="T12"/>
                  <a:gd fmla="*/ 0 h 139" name="T13"/>
                </a:gdLst>
                <a:cxnLst>
                  <a:cxn ang="0">
                    <a:pos x="T0" y="T1"/>
                  </a:cxn>
                  <a:cxn ang="0">
                    <a:pos x="T2" y="T3"/>
                  </a:cxn>
                  <a:cxn ang="0">
                    <a:pos x="T4" y="T5"/>
                  </a:cxn>
                  <a:cxn ang="0">
                    <a:pos x="T6" y="T7"/>
                  </a:cxn>
                  <a:cxn ang="0">
                    <a:pos x="T8" y="T9"/>
                  </a:cxn>
                  <a:cxn ang="0">
                    <a:pos x="T10" y="T11"/>
                  </a:cxn>
                  <a:cxn ang="0">
                    <a:pos x="T12" y="T13"/>
                  </a:cxn>
                </a:cxnLst>
                <a:rect b="b" l="0" r="r" t="0"/>
                <a:pathLst>
                  <a:path h="139" w="347">
                    <a:moveTo>
                      <a:pt x="332" y="0"/>
                    </a:moveTo>
                    <a:cubicBezTo>
                      <a:pt x="332" y="0"/>
                      <a:pt x="28" y="65"/>
                      <a:pt x="28" y="65"/>
                    </a:cubicBezTo>
                    <a:cubicBezTo>
                      <a:pt x="10" y="69"/>
                      <a:pt x="0" y="86"/>
                      <a:pt x="4" y="103"/>
                    </a:cubicBezTo>
                    <a:cubicBezTo>
                      <a:pt x="6" y="111"/>
                      <a:pt x="6" y="111"/>
                      <a:pt x="6" y="111"/>
                    </a:cubicBezTo>
                    <a:cubicBezTo>
                      <a:pt x="10" y="128"/>
                      <a:pt x="28" y="139"/>
                      <a:pt x="45" y="134"/>
                    </a:cubicBezTo>
                    <a:cubicBezTo>
                      <a:pt x="347" y="70"/>
                      <a:pt x="347" y="70"/>
                      <a:pt x="347" y="70"/>
                    </a:cubicBezTo>
                    <a:lnTo>
                      <a:pt x="332" y="0"/>
                    </a:lnTo>
                    <a:close/>
                  </a:path>
                </a:pathLst>
              </a:custGeom>
              <a:solidFill>
                <a:srgbClr val="F4BD6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54"/>
              <p:cNvSpPr/>
              <p:nvPr/>
            </p:nvSpPr>
            <p:spPr bwMode="auto">
              <a:xfrm>
                <a:off x="6546850" y="3589338"/>
                <a:ext cx="944563" cy="895350"/>
              </a:xfrm>
              <a:custGeom>
                <a:gdLst>
                  <a:gd fmla="*/ 339 w 381" name="T0"/>
                  <a:gd fmla="*/ 0 h 361" name="T1"/>
                  <a:gd fmla="*/ 36 w 381" name="T2"/>
                  <a:gd fmla="*/ 0 h 361" name="T3"/>
                  <a:gd fmla="*/ 56 w 381" name="T4"/>
                  <a:gd fmla="*/ 361 h 361" name="T5"/>
                  <a:gd fmla="*/ 325 w 381" name="T6"/>
                  <a:gd fmla="*/ 361 h 361" name="T7"/>
                  <a:gd fmla="*/ 339 w 381" name="T8"/>
                  <a:gd fmla="*/ 0 h 361" name="T9"/>
                </a:gdLst>
                <a:cxnLst>
                  <a:cxn ang="0">
                    <a:pos x="T0" y="T1"/>
                  </a:cxn>
                  <a:cxn ang="0">
                    <a:pos x="T2" y="T3"/>
                  </a:cxn>
                  <a:cxn ang="0">
                    <a:pos x="T4" y="T5"/>
                  </a:cxn>
                  <a:cxn ang="0">
                    <a:pos x="T6" y="T7"/>
                  </a:cxn>
                  <a:cxn ang="0">
                    <a:pos x="T8" y="T9"/>
                  </a:cxn>
                </a:cxnLst>
                <a:rect b="b" l="0" r="r" t="0"/>
                <a:pathLst>
                  <a:path h="361" w="381">
                    <a:moveTo>
                      <a:pt x="339" y="0"/>
                    </a:moveTo>
                    <a:cubicBezTo>
                      <a:pt x="36" y="0"/>
                      <a:pt x="36" y="0"/>
                      <a:pt x="36" y="0"/>
                    </a:cubicBezTo>
                    <a:cubicBezTo>
                      <a:pt x="36" y="0"/>
                      <a:pt x="0" y="112"/>
                      <a:pt x="56" y="361"/>
                    </a:cubicBezTo>
                    <a:cubicBezTo>
                      <a:pt x="325" y="361"/>
                      <a:pt x="325" y="361"/>
                      <a:pt x="325" y="361"/>
                    </a:cubicBezTo>
                    <a:cubicBezTo>
                      <a:pt x="381" y="112"/>
                      <a:pt x="339" y="0"/>
                      <a:pt x="339" y="0"/>
                    </a:cubicBezTo>
                    <a:close/>
                  </a:path>
                </a:pathLst>
              </a:custGeom>
              <a:solidFill>
                <a:schemeClr val="accent1">
                  <a:lumMod val="5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8" name="Freeform 55"/>
              <p:cNvSpPr/>
              <p:nvPr/>
            </p:nvSpPr>
            <p:spPr bwMode="auto">
              <a:xfrm>
                <a:off x="6742113" y="2501901"/>
                <a:ext cx="276225" cy="466725"/>
              </a:xfrm>
              <a:custGeom>
                <a:gdLst>
                  <a:gd fmla="*/ 85 w 174" name="T0"/>
                  <a:gd fmla="*/ 0 h 294" name="T1"/>
                  <a:gd fmla="*/ 174 w 174" name="T2"/>
                  <a:gd fmla="*/ 205 h 294" name="T3"/>
                  <a:gd fmla="*/ 110 w 174" name="T4"/>
                  <a:gd fmla="*/ 294 h 294" name="T5"/>
                  <a:gd fmla="*/ 0 w 174" name="T6"/>
                  <a:gd fmla="*/ 40 h 294" name="T7"/>
                  <a:gd fmla="*/ 85 w 174" name="T8"/>
                  <a:gd fmla="*/ 0 h 294" name="T9"/>
                </a:gdLst>
                <a:cxnLst>
                  <a:cxn ang="0">
                    <a:pos x="T0" y="T1"/>
                  </a:cxn>
                  <a:cxn ang="0">
                    <a:pos x="T2" y="T3"/>
                  </a:cxn>
                  <a:cxn ang="0">
                    <a:pos x="T4" y="T5"/>
                  </a:cxn>
                  <a:cxn ang="0">
                    <a:pos x="T6" y="T7"/>
                  </a:cxn>
                  <a:cxn ang="0">
                    <a:pos x="T8" y="T9"/>
                  </a:cxn>
                </a:cxnLst>
                <a:rect b="b" l="0" r="r" t="0"/>
                <a:pathLst>
                  <a:path h="294" w="174">
                    <a:moveTo>
                      <a:pt x="85" y="0"/>
                    </a:moveTo>
                    <a:lnTo>
                      <a:pt x="174" y="205"/>
                    </a:lnTo>
                    <a:lnTo>
                      <a:pt x="110" y="294"/>
                    </a:lnTo>
                    <a:lnTo>
                      <a:pt x="0" y="40"/>
                    </a:lnTo>
                    <a:lnTo>
                      <a:pt x="85" y="0"/>
                    </a:lnTo>
                    <a:close/>
                  </a:path>
                </a:pathLst>
              </a:custGeom>
              <a:solidFill>
                <a:srgbClr val="F4F3E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56"/>
              <p:cNvSpPr/>
              <p:nvPr/>
            </p:nvSpPr>
            <p:spPr bwMode="auto">
              <a:xfrm>
                <a:off x="7018338" y="2501901"/>
                <a:ext cx="274638" cy="466725"/>
              </a:xfrm>
              <a:custGeom>
                <a:gdLst>
                  <a:gd fmla="*/ 87 w 173" name="T0"/>
                  <a:gd fmla="*/ 0 h 294" name="T1"/>
                  <a:gd fmla="*/ 0 w 173" name="T2"/>
                  <a:gd fmla="*/ 205 h 294" name="T3"/>
                  <a:gd fmla="*/ 64 w 173" name="T4"/>
                  <a:gd fmla="*/ 294 h 294" name="T5"/>
                  <a:gd fmla="*/ 173 w 173" name="T6"/>
                  <a:gd fmla="*/ 40 h 294" name="T7"/>
                  <a:gd fmla="*/ 87 w 173" name="T8"/>
                  <a:gd fmla="*/ 0 h 294" name="T9"/>
                </a:gdLst>
                <a:cxnLst>
                  <a:cxn ang="0">
                    <a:pos x="T0" y="T1"/>
                  </a:cxn>
                  <a:cxn ang="0">
                    <a:pos x="T2" y="T3"/>
                  </a:cxn>
                  <a:cxn ang="0">
                    <a:pos x="T4" y="T5"/>
                  </a:cxn>
                  <a:cxn ang="0">
                    <a:pos x="T6" y="T7"/>
                  </a:cxn>
                  <a:cxn ang="0">
                    <a:pos x="T8" y="T9"/>
                  </a:cxn>
                </a:cxnLst>
                <a:rect b="b" l="0" r="r" t="0"/>
                <a:pathLst>
                  <a:path h="294" w="173">
                    <a:moveTo>
                      <a:pt x="87" y="0"/>
                    </a:moveTo>
                    <a:lnTo>
                      <a:pt x="0" y="205"/>
                    </a:lnTo>
                    <a:lnTo>
                      <a:pt x="64" y="294"/>
                    </a:lnTo>
                    <a:lnTo>
                      <a:pt x="173" y="40"/>
                    </a:lnTo>
                    <a:lnTo>
                      <a:pt x="87" y="0"/>
                    </a:lnTo>
                    <a:close/>
                  </a:path>
                </a:pathLst>
              </a:custGeom>
              <a:solidFill>
                <a:srgbClr val="F4F3E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0" name="Freeform 57"/>
              <p:cNvSpPr/>
              <p:nvPr/>
            </p:nvSpPr>
            <p:spPr bwMode="auto">
              <a:xfrm>
                <a:off x="7416800" y="2774951"/>
                <a:ext cx="177800" cy="533400"/>
              </a:xfrm>
              <a:custGeom>
                <a:gdLst>
                  <a:gd fmla="*/ 0 w 72" name="T0"/>
                  <a:gd fmla="*/ 183 h 215" name="T1"/>
                  <a:gd fmla="*/ 32 w 72" name="T2"/>
                  <a:gd fmla="*/ 215 h 215" name="T3"/>
                  <a:gd fmla="*/ 40 w 72" name="T4"/>
                  <a:gd fmla="*/ 215 h 215" name="T5"/>
                  <a:gd fmla="*/ 72 w 72" name="T6"/>
                  <a:gd fmla="*/ 183 h 215" name="T7"/>
                  <a:gd fmla="*/ 72 w 72" name="T8"/>
                  <a:gd fmla="*/ 32 h 215" name="T9"/>
                  <a:gd fmla="*/ 40 w 72" name="T10"/>
                  <a:gd fmla="*/ 0 h 215" name="T11"/>
                  <a:gd fmla="*/ 32 w 72" name="T12"/>
                  <a:gd fmla="*/ 0 h 215" name="T13"/>
                  <a:gd fmla="*/ 0 w 72" name="T14"/>
                  <a:gd fmla="*/ 32 h 215" name="T15"/>
                  <a:gd fmla="*/ 0 w 72" name="T16"/>
                  <a:gd fmla="*/ 183 h 2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5" w="72">
                    <a:moveTo>
                      <a:pt x="0" y="183"/>
                    </a:moveTo>
                    <a:cubicBezTo>
                      <a:pt x="0" y="200"/>
                      <a:pt x="14" y="215"/>
                      <a:pt x="32" y="215"/>
                    </a:cubicBezTo>
                    <a:cubicBezTo>
                      <a:pt x="40" y="215"/>
                      <a:pt x="40" y="215"/>
                      <a:pt x="40" y="215"/>
                    </a:cubicBezTo>
                    <a:cubicBezTo>
                      <a:pt x="57" y="215"/>
                      <a:pt x="72" y="200"/>
                      <a:pt x="72" y="183"/>
                    </a:cubicBezTo>
                    <a:cubicBezTo>
                      <a:pt x="72" y="32"/>
                      <a:pt x="72" y="32"/>
                      <a:pt x="72" y="32"/>
                    </a:cubicBezTo>
                    <a:cubicBezTo>
                      <a:pt x="72" y="15"/>
                      <a:pt x="57" y="0"/>
                      <a:pt x="40" y="0"/>
                    </a:cubicBezTo>
                    <a:cubicBezTo>
                      <a:pt x="32" y="0"/>
                      <a:pt x="32" y="0"/>
                      <a:pt x="32" y="0"/>
                    </a:cubicBezTo>
                    <a:cubicBezTo>
                      <a:pt x="14" y="0"/>
                      <a:pt x="0" y="15"/>
                      <a:pt x="0" y="32"/>
                    </a:cubicBezTo>
                    <a:lnTo>
                      <a:pt x="0" y="183"/>
                    </a:lnTo>
                    <a:close/>
                  </a:path>
                </a:pathLst>
              </a:custGeom>
              <a:solidFill>
                <a:srgbClr val="F2B13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 name="Freeform 58"/>
              <p:cNvSpPr/>
              <p:nvPr/>
            </p:nvSpPr>
            <p:spPr bwMode="auto">
              <a:xfrm>
                <a:off x="6648450" y="2984501"/>
                <a:ext cx="168275" cy="165100"/>
              </a:xfrm>
              <a:custGeom>
                <a:gdLst>
                  <a:gd fmla="*/ 36 w 68" name="T0"/>
                  <a:gd fmla="*/ 65 h 67" name="T1"/>
                  <a:gd fmla="*/ 63 w 68" name="T2"/>
                  <a:gd fmla="*/ 49 h 67" name="T3"/>
                  <a:gd fmla="*/ 66 w 68" name="T4"/>
                  <a:gd fmla="*/ 28 h 67" name="T5"/>
                  <a:gd fmla="*/ 46 w 68" name="T6"/>
                  <a:gd fmla="*/ 4 h 67" name="T7"/>
                  <a:gd fmla="*/ 32 w 68" name="T8"/>
                  <a:gd fmla="*/ 2 h 67" name="T9"/>
                  <a:gd fmla="*/ 5 w 68" name="T10"/>
                  <a:gd fmla="*/ 18 h 67" name="T11"/>
                  <a:gd fmla="*/ 2 w 68" name="T12"/>
                  <a:gd fmla="*/ 39 h 67" name="T13"/>
                  <a:gd fmla="*/ 22 w 68" name="T14"/>
                  <a:gd fmla="*/ 63 h 67" name="T15"/>
                  <a:gd fmla="*/ 36 w 68" name="T16"/>
                  <a:gd fmla="*/ 65 h 6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7" w="68">
                    <a:moveTo>
                      <a:pt x="36" y="65"/>
                    </a:moveTo>
                    <a:cubicBezTo>
                      <a:pt x="49" y="67"/>
                      <a:pt x="61" y="60"/>
                      <a:pt x="63" y="49"/>
                    </a:cubicBezTo>
                    <a:cubicBezTo>
                      <a:pt x="66" y="28"/>
                      <a:pt x="66" y="28"/>
                      <a:pt x="66" y="28"/>
                    </a:cubicBezTo>
                    <a:cubicBezTo>
                      <a:pt x="68" y="17"/>
                      <a:pt x="59" y="6"/>
                      <a:pt x="46" y="4"/>
                    </a:cubicBezTo>
                    <a:cubicBezTo>
                      <a:pt x="32" y="2"/>
                      <a:pt x="32" y="2"/>
                      <a:pt x="32" y="2"/>
                    </a:cubicBezTo>
                    <a:cubicBezTo>
                      <a:pt x="19" y="0"/>
                      <a:pt x="7" y="7"/>
                      <a:pt x="5" y="18"/>
                    </a:cubicBezTo>
                    <a:cubicBezTo>
                      <a:pt x="2" y="39"/>
                      <a:pt x="2" y="39"/>
                      <a:pt x="2" y="39"/>
                    </a:cubicBezTo>
                    <a:cubicBezTo>
                      <a:pt x="0" y="50"/>
                      <a:pt x="9" y="61"/>
                      <a:pt x="22" y="63"/>
                    </a:cubicBezTo>
                    <a:lnTo>
                      <a:pt x="36" y="65"/>
                    </a:ln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59"/>
              <p:cNvSpPr/>
              <p:nvPr/>
            </p:nvSpPr>
            <p:spPr bwMode="auto">
              <a:xfrm>
                <a:off x="6742113" y="2978151"/>
                <a:ext cx="860425" cy="346075"/>
              </a:xfrm>
              <a:custGeom>
                <a:gdLst>
                  <a:gd fmla="*/ 15 w 347" name="T0"/>
                  <a:gd fmla="*/ 0 h 139" name="T1"/>
                  <a:gd fmla="*/ 320 w 347" name="T2"/>
                  <a:gd fmla="*/ 65 h 139" name="T3"/>
                  <a:gd fmla="*/ 343 w 347" name="T4"/>
                  <a:gd fmla="*/ 103 h 139" name="T5"/>
                  <a:gd fmla="*/ 341 w 347" name="T6"/>
                  <a:gd fmla="*/ 111 h 139" name="T7"/>
                  <a:gd fmla="*/ 302 w 347" name="T8"/>
                  <a:gd fmla="*/ 134 h 139" name="T9"/>
                  <a:gd fmla="*/ 0 w 347" name="T10"/>
                  <a:gd fmla="*/ 70 h 139" name="T11"/>
                  <a:gd fmla="*/ 15 w 347" name="T12"/>
                  <a:gd fmla="*/ 0 h 139" name="T13"/>
                </a:gdLst>
                <a:cxnLst>
                  <a:cxn ang="0">
                    <a:pos x="T0" y="T1"/>
                  </a:cxn>
                  <a:cxn ang="0">
                    <a:pos x="T2" y="T3"/>
                  </a:cxn>
                  <a:cxn ang="0">
                    <a:pos x="T4" y="T5"/>
                  </a:cxn>
                  <a:cxn ang="0">
                    <a:pos x="T6" y="T7"/>
                  </a:cxn>
                  <a:cxn ang="0">
                    <a:pos x="T8" y="T9"/>
                  </a:cxn>
                  <a:cxn ang="0">
                    <a:pos x="T10" y="T11"/>
                  </a:cxn>
                  <a:cxn ang="0">
                    <a:pos x="T12" y="T13"/>
                  </a:cxn>
                </a:cxnLst>
                <a:rect b="b" l="0" r="r" t="0"/>
                <a:pathLst>
                  <a:path h="139" w="347">
                    <a:moveTo>
                      <a:pt x="15" y="0"/>
                    </a:moveTo>
                    <a:cubicBezTo>
                      <a:pt x="15" y="0"/>
                      <a:pt x="320" y="65"/>
                      <a:pt x="320" y="65"/>
                    </a:cubicBezTo>
                    <a:cubicBezTo>
                      <a:pt x="337" y="69"/>
                      <a:pt x="347" y="86"/>
                      <a:pt x="343" y="103"/>
                    </a:cubicBezTo>
                    <a:cubicBezTo>
                      <a:pt x="341" y="111"/>
                      <a:pt x="341" y="111"/>
                      <a:pt x="341" y="111"/>
                    </a:cubicBezTo>
                    <a:cubicBezTo>
                      <a:pt x="337" y="128"/>
                      <a:pt x="319" y="139"/>
                      <a:pt x="302" y="134"/>
                    </a:cubicBezTo>
                    <a:cubicBezTo>
                      <a:pt x="0" y="70"/>
                      <a:pt x="0" y="70"/>
                      <a:pt x="0" y="70"/>
                    </a:cubicBezTo>
                    <a:lnTo>
                      <a:pt x="15" y="0"/>
                    </a:lnTo>
                    <a:close/>
                  </a:path>
                </a:pathLst>
              </a:custGeom>
              <a:solidFill>
                <a:srgbClr val="F4BD6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Freeform 60"/>
              <p:cNvSpPr/>
              <p:nvPr/>
            </p:nvSpPr>
            <p:spPr bwMode="auto">
              <a:xfrm>
                <a:off x="7369175" y="1936751"/>
                <a:ext cx="90488" cy="193675"/>
              </a:xfrm>
              <a:custGeom>
                <a:gdLst>
                  <a:gd fmla="*/ 5 w 36" name="T0"/>
                  <a:gd fmla="*/ 19 h 78" name="T1"/>
                  <a:gd fmla="*/ 25 w 36" name="T2"/>
                  <a:gd fmla="*/ 13 h 78" name="T3"/>
                  <a:gd fmla="*/ 0 w 36" name="T4"/>
                  <a:gd fmla="*/ 78 h 78" name="T5"/>
                  <a:gd fmla="*/ 5 w 36" name="T6"/>
                  <a:gd fmla="*/ 19 h 78" name="T7"/>
                </a:gdLst>
                <a:cxnLst>
                  <a:cxn ang="0">
                    <a:pos x="T0" y="T1"/>
                  </a:cxn>
                  <a:cxn ang="0">
                    <a:pos x="T2" y="T3"/>
                  </a:cxn>
                  <a:cxn ang="0">
                    <a:pos x="T4" y="T5"/>
                  </a:cxn>
                  <a:cxn ang="0">
                    <a:pos x="T6" y="T7"/>
                  </a:cxn>
                </a:cxnLst>
                <a:rect b="b" l="0" r="r" t="0"/>
                <a:pathLst>
                  <a:path h="78" w="36">
                    <a:moveTo>
                      <a:pt x="5" y="19"/>
                    </a:moveTo>
                    <a:cubicBezTo>
                      <a:pt x="5" y="19"/>
                      <a:pt x="15" y="0"/>
                      <a:pt x="25" y="13"/>
                    </a:cubicBezTo>
                    <a:cubicBezTo>
                      <a:pt x="36" y="26"/>
                      <a:pt x="34" y="78"/>
                      <a:pt x="0" y="78"/>
                    </a:cubicBezTo>
                    <a:cubicBezTo>
                      <a:pt x="0" y="78"/>
                      <a:pt x="5" y="32"/>
                      <a:pt x="5" y="19"/>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4" name="Freeform 61"/>
              <p:cNvSpPr/>
              <p:nvPr/>
            </p:nvSpPr>
            <p:spPr bwMode="auto">
              <a:xfrm>
                <a:off x="7381875" y="1987551"/>
                <a:ext cx="52388" cy="95250"/>
              </a:xfrm>
              <a:custGeom>
                <a:gdLst>
                  <a:gd fmla="*/ 0 w 21" name="T0"/>
                  <a:gd fmla="*/ 18 h 39" name="T1"/>
                  <a:gd fmla="*/ 14 w 21" name="T2"/>
                  <a:gd fmla="*/ 9 h 39" name="T3"/>
                  <a:gd fmla="*/ 7 w 21" name="T4"/>
                  <a:gd fmla="*/ 39 h 39" name="T5"/>
                  <a:gd fmla="*/ 0 w 21" name="T6"/>
                  <a:gd fmla="*/ 18 h 39" name="T7"/>
                </a:gdLst>
                <a:cxnLst>
                  <a:cxn ang="0">
                    <a:pos x="T0" y="T1"/>
                  </a:cxn>
                  <a:cxn ang="0">
                    <a:pos x="T2" y="T3"/>
                  </a:cxn>
                  <a:cxn ang="0">
                    <a:pos x="T4" y="T5"/>
                  </a:cxn>
                  <a:cxn ang="0">
                    <a:pos x="T6" y="T7"/>
                  </a:cxn>
                </a:cxnLst>
                <a:rect b="b" l="0" r="r" t="0"/>
                <a:pathLst>
                  <a:path h="39" w="21">
                    <a:moveTo>
                      <a:pt x="0" y="18"/>
                    </a:moveTo>
                    <a:cubicBezTo>
                      <a:pt x="0" y="18"/>
                      <a:pt x="7" y="0"/>
                      <a:pt x="14" y="9"/>
                    </a:cubicBezTo>
                    <a:cubicBezTo>
                      <a:pt x="21" y="19"/>
                      <a:pt x="17" y="31"/>
                      <a:pt x="7" y="39"/>
                    </a:cubicBezTo>
                    <a:cubicBezTo>
                      <a:pt x="7" y="39"/>
                      <a:pt x="12" y="6"/>
                      <a:pt x="0" y="18"/>
                    </a:cubicBezTo>
                    <a:close/>
                  </a:path>
                </a:pathLst>
              </a:cu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62"/>
              <p:cNvSpPr/>
              <p:nvPr/>
            </p:nvSpPr>
            <p:spPr bwMode="auto">
              <a:xfrm>
                <a:off x="6550025" y="1936751"/>
                <a:ext cx="90488" cy="193675"/>
              </a:xfrm>
              <a:custGeom>
                <a:gdLst>
                  <a:gd fmla="*/ 31 w 37" name="T0"/>
                  <a:gd fmla="*/ 19 h 78" name="T1"/>
                  <a:gd fmla="*/ 11 w 37" name="T2"/>
                  <a:gd fmla="*/ 13 h 78" name="T3"/>
                  <a:gd fmla="*/ 37 w 37" name="T4"/>
                  <a:gd fmla="*/ 78 h 78" name="T5"/>
                  <a:gd fmla="*/ 31 w 37" name="T6"/>
                  <a:gd fmla="*/ 19 h 78" name="T7"/>
                </a:gdLst>
                <a:cxnLst>
                  <a:cxn ang="0">
                    <a:pos x="T0" y="T1"/>
                  </a:cxn>
                  <a:cxn ang="0">
                    <a:pos x="T2" y="T3"/>
                  </a:cxn>
                  <a:cxn ang="0">
                    <a:pos x="T4" y="T5"/>
                  </a:cxn>
                  <a:cxn ang="0">
                    <a:pos x="T6" y="T7"/>
                  </a:cxn>
                </a:cxnLst>
                <a:rect b="b" l="0" r="r" t="0"/>
                <a:pathLst>
                  <a:path h="78" w="37">
                    <a:moveTo>
                      <a:pt x="31" y="19"/>
                    </a:moveTo>
                    <a:cubicBezTo>
                      <a:pt x="31" y="19"/>
                      <a:pt x="21" y="0"/>
                      <a:pt x="11" y="13"/>
                    </a:cubicBezTo>
                    <a:cubicBezTo>
                      <a:pt x="0" y="26"/>
                      <a:pt x="3" y="78"/>
                      <a:pt x="37" y="78"/>
                    </a:cubicBezTo>
                    <a:cubicBezTo>
                      <a:pt x="37" y="78"/>
                      <a:pt x="31" y="32"/>
                      <a:pt x="31" y="19"/>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63"/>
              <p:cNvSpPr/>
              <p:nvPr/>
            </p:nvSpPr>
            <p:spPr bwMode="auto">
              <a:xfrm>
                <a:off x="6573838" y="1987551"/>
                <a:ext cx="52388" cy="95250"/>
              </a:xfrm>
              <a:custGeom>
                <a:gdLst>
                  <a:gd fmla="*/ 21 w 21" name="T0"/>
                  <a:gd fmla="*/ 18 h 39" name="T1"/>
                  <a:gd fmla="*/ 7 w 21" name="T2"/>
                  <a:gd fmla="*/ 9 h 39" name="T3"/>
                  <a:gd fmla="*/ 14 w 21" name="T4"/>
                  <a:gd fmla="*/ 39 h 39" name="T5"/>
                  <a:gd fmla="*/ 21 w 21" name="T6"/>
                  <a:gd fmla="*/ 18 h 39" name="T7"/>
                </a:gdLst>
                <a:cxnLst>
                  <a:cxn ang="0">
                    <a:pos x="T0" y="T1"/>
                  </a:cxn>
                  <a:cxn ang="0">
                    <a:pos x="T2" y="T3"/>
                  </a:cxn>
                  <a:cxn ang="0">
                    <a:pos x="T4" y="T5"/>
                  </a:cxn>
                  <a:cxn ang="0">
                    <a:pos x="T6" y="T7"/>
                  </a:cxn>
                </a:cxnLst>
                <a:rect b="b" l="0" r="r" t="0"/>
                <a:pathLst>
                  <a:path h="39" w="21">
                    <a:moveTo>
                      <a:pt x="21" y="18"/>
                    </a:moveTo>
                    <a:cubicBezTo>
                      <a:pt x="21" y="18"/>
                      <a:pt x="14" y="0"/>
                      <a:pt x="7" y="9"/>
                    </a:cubicBezTo>
                    <a:cubicBezTo>
                      <a:pt x="0" y="19"/>
                      <a:pt x="4" y="31"/>
                      <a:pt x="14" y="39"/>
                    </a:cubicBezTo>
                    <a:cubicBezTo>
                      <a:pt x="14" y="39"/>
                      <a:pt x="9" y="6"/>
                      <a:pt x="21" y="18"/>
                    </a:cubicBezTo>
                    <a:close/>
                  </a:path>
                </a:pathLst>
              </a:cu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7" name="Freeform 64"/>
              <p:cNvSpPr/>
              <p:nvPr/>
            </p:nvSpPr>
            <p:spPr bwMode="auto">
              <a:xfrm>
                <a:off x="6604000" y="1398588"/>
                <a:ext cx="804863" cy="1019175"/>
              </a:xfrm>
              <a:custGeom>
                <a:gdLst>
                  <a:gd fmla="*/ 318 w 325" name="T0"/>
                  <a:gd fmla="*/ 218 h 411" name="T1"/>
                  <a:gd fmla="*/ 163 w 325" name="T2"/>
                  <a:gd fmla="*/ 16 h 411" name="T3"/>
                  <a:gd fmla="*/ 7 w 325" name="T4"/>
                  <a:gd fmla="*/ 218 h 411" name="T5"/>
                  <a:gd fmla="*/ 32 w 325" name="T6"/>
                  <a:gd fmla="*/ 343 h 411" name="T7"/>
                  <a:gd fmla="*/ 163 w 325" name="T8"/>
                  <a:gd fmla="*/ 411 h 411" name="T9"/>
                  <a:gd fmla="*/ 294 w 325" name="T10"/>
                  <a:gd fmla="*/ 343 h 411" name="T11"/>
                  <a:gd fmla="*/ 318 w 325" name="T12"/>
                  <a:gd fmla="*/ 218 h 411" name="T13"/>
                </a:gdLst>
                <a:cxnLst>
                  <a:cxn ang="0">
                    <a:pos x="T0" y="T1"/>
                  </a:cxn>
                  <a:cxn ang="0">
                    <a:pos x="T2" y="T3"/>
                  </a:cxn>
                  <a:cxn ang="0">
                    <a:pos x="T4" y="T5"/>
                  </a:cxn>
                  <a:cxn ang="0">
                    <a:pos x="T6" y="T7"/>
                  </a:cxn>
                  <a:cxn ang="0">
                    <a:pos x="T8" y="T9"/>
                  </a:cxn>
                  <a:cxn ang="0">
                    <a:pos x="T10" y="T11"/>
                  </a:cxn>
                  <a:cxn ang="0">
                    <a:pos x="T12" y="T13"/>
                  </a:cxn>
                </a:cxnLst>
                <a:rect b="b" l="0" r="r" t="0"/>
                <a:pathLst>
                  <a:path h="411" w="325">
                    <a:moveTo>
                      <a:pt x="318" y="218"/>
                    </a:moveTo>
                    <a:cubicBezTo>
                      <a:pt x="325" y="0"/>
                      <a:pt x="163" y="16"/>
                      <a:pt x="163" y="16"/>
                    </a:cubicBezTo>
                    <a:cubicBezTo>
                      <a:pt x="163" y="16"/>
                      <a:pt x="0" y="0"/>
                      <a:pt x="7" y="218"/>
                    </a:cubicBezTo>
                    <a:cubicBezTo>
                      <a:pt x="7" y="218"/>
                      <a:pt x="7" y="309"/>
                      <a:pt x="32" y="343"/>
                    </a:cubicBezTo>
                    <a:cubicBezTo>
                      <a:pt x="64" y="387"/>
                      <a:pt x="123" y="411"/>
                      <a:pt x="163" y="411"/>
                    </a:cubicBezTo>
                    <a:cubicBezTo>
                      <a:pt x="203" y="411"/>
                      <a:pt x="262" y="390"/>
                      <a:pt x="294" y="343"/>
                    </a:cubicBezTo>
                    <a:cubicBezTo>
                      <a:pt x="319" y="305"/>
                      <a:pt x="318" y="218"/>
                      <a:pt x="318" y="218"/>
                    </a:cubicBezTo>
                  </a:path>
                </a:pathLst>
              </a:custGeom>
              <a:solidFill>
                <a:srgbClr val="FDCC9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8" name="Freeform 65"/>
              <p:cNvSpPr/>
              <p:nvPr/>
            </p:nvSpPr>
            <p:spPr bwMode="auto">
              <a:xfrm>
                <a:off x="7183438" y="2076451"/>
                <a:ext cx="152400" cy="88900"/>
              </a:xfrm>
              <a:custGeom>
                <a:gdLst>
                  <a:gd fmla="*/ 30 w 61" name="T0"/>
                  <a:gd fmla="*/ 0 h 36" name="T1"/>
                  <a:gd fmla="*/ 0 w 61" name="T2"/>
                  <a:gd fmla="*/ 18 h 36" name="T3"/>
                  <a:gd fmla="*/ 30 w 61" name="T4"/>
                  <a:gd fmla="*/ 36 h 36" name="T5"/>
                  <a:gd fmla="*/ 31 w 61" name="T6"/>
                  <a:gd fmla="*/ 36 h 36" name="T7"/>
                  <a:gd fmla="*/ 61 w 61" name="T8"/>
                  <a:gd fmla="*/ 18 h 36" name="T9"/>
                  <a:gd fmla="*/ 31 w 61" name="T10"/>
                  <a:gd fmla="*/ 0 h 36" name="T11"/>
                  <a:gd fmla="*/ 30 w 61" name="T12"/>
                  <a:gd fmla="*/ 0 h 36" name="T13"/>
                </a:gdLst>
                <a:cxnLst>
                  <a:cxn ang="0">
                    <a:pos x="T0" y="T1"/>
                  </a:cxn>
                  <a:cxn ang="0">
                    <a:pos x="T2" y="T3"/>
                  </a:cxn>
                  <a:cxn ang="0">
                    <a:pos x="T4" y="T5"/>
                  </a:cxn>
                  <a:cxn ang="0">
                    <a:pos x="T6" y="T7"/>
                  </a:cxn>
                  <a:cxn ang="0">
                    <a:pos x="T8" y="T9"/>
                  </a:cxn>
                  <a:cxn ang="0">
                    <a:pos x="T10" y="T11"/>
                  </a:cxn>
                  <a:cxn ang="0">
                    <a:pos x="T12" y="T13"/>
                  </a:cxn>
                </a:cxnLst>
                <a:rect b="b" l="0" r="r" t="0"/>
                <a:pathLst>
                  <a:path h="36" w="61">
                    <a:moveTo>
                      <a:pt x="30" y="0"/>
                    </a:moveTo>
                    <a:cubicBezTo>
                      <a:pt x="14" y="0"/>
                      <a:pt x="0" y="8"/>
                      <a:pt x="0" y="18"/>
                    </a:cubicBezTo>
                    <a:cubicBezTo>
                      <a:pt x="0" y="28"/>
                      <a:pt x="14" y="36"/>
                      <a:pt x="30" y="36"/>
                    </a:cubicBezTo>
                    <a:cubicBezTo>
                      <a:pt x="31" y="36"/>
                      <a:pt x="31" y="36"/>
                      <a:pt x="31" y="36"/>
                    </a:cubicBezTo>
                    <a:cubicBezTo>
                      <a:pt x="47" y="36"/>
                      <a:pt x="61" y="28"/>
                      <a:pt x="61" y="18"/>
                    </a:cubicBezTo>
                    <a:cubicBezTo>
                      <a:pt x="61" y="8"/>
                      <a:pt x="47" y="0"/>
                      <a:pt x="31" y="0"/>
                    </a:cubicBezTo>
                    <a:cubicBezTo>
                      <a:pt x="31" y="0"/>
                      <a:pt x="30" y="0"/>
                      <a:pt x="30" y="0"/>
                    </a:cubicBezTo>
                  </a:path>
                </a:pathLst>
              </a:custGeom>
              <a:solidFill>
                <a:srgbClr val="FABC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9" name="Freeform 66"/>
              <p:cNvSpPr/>
              <p:nvPr/>
            </p:nvSpPr>
            <p:spPr bwMode="auto">
              <a:xfrm>
                <a:off x="6680200" y="2076451"/>
                <a:ext cx="152400" cy="88900"/>
              </a:xfrm>
              <a:custGeom>
                <a:gdLst>
                  <a:gd fmla="*/ 31 w 61" name="T0"/>
                  <a:gd fmla="*/ 0 h 36" name="T1"/>
                  <a:gd fmla="*/ 1 w 61" name="T2"/>
                  <a:gd fmla="*/ 18 h 36" name="T3"/>
                  <a:gd fmla="*/ 31 w 61" name="T4"/>
                  <a:gd fmla="*/ 36 h 36" name="T5"/>
                  <a:gd fmla="*/ 31 w 61" name="T6"/>
                  <a:gd fmla="*/ 36 h 36" name="T7"/>
                  <a:gd fmla="*/ 61 w 61" name="T8"/>
                  <a:gd fmla="*/ 18 h 36" name="T9"/>
                  <a:gd fmla="*/ 31 w 61" name="T10"/>
                  <a:gd fmla="*/ 0 h 36" name="T11"/>
                  <a:gd fmla="*/ 31 w 61" name="T12"/>
                  <a:gd fmla="*/ 0 h 36" name="T13"/>
                </a:gdLst>
                <a:cxnLst>
                  <a:cxn ang="0">
                    <a:pos x="T0" y="T1"/>
                  </a:cxn>
                  <a:cxn ang="0">
                    <a:pos x="T2" y="T3"/>
                  </a:cxn>
                  <a:cxn ang="0">
                    <a:pos x="T4" y="T5"/>
                  </a:cxn>
                  <a:cxn ang="0">
                    <a:pos x="T6" y="T7"/>
                  </a:cxn>
                  <a:cxn ang="0">
                    <a:pos x="T8" y="T9"/>
                  </a:cxn>
                  <a:cxn ang="0">
                    <a:pos x="T10" y="T11"/>
                  </a:cxn>
                  <a:cxn ang="0">
                    <a:pos x="T12" y="T13"/>
                  </a:cxn>
                </a:cxnLst>
                <a:rect b="b" l="0" r="r" t="0"/>
                <a:pathLst>
                  <a:path h="36" w="61">
                    <a:moveTo>
                      <a:pt x="31" y="0"/>
                    </a:moveTo>
                    <a:cubicBezTo>
                      <a:pt x="14" y="0"/>
                      <a:pt x="1" y="8"/>
                      <a:pt x="1" y="18"/>
                    </a:cubicBezTo>
                    <a:cubicBezTo>
                      <a:pt x="0" y="28"/>
                      <a:pt x="14" y="36"/>
                      <a:pt x="31" y="36"/>
                    </a:cubicBezTo>
                    <a:cubicBezTo>
                      <a:pt x="31" y="36"/>
                      <a:pt x="31" y="36"/>
                      <a:pt x="31" y="36"/>
                    </a:cubicBezTo>
                    <a:cubicBezTo>
                      <a:pt x="48" y="36"/>
                      <a:pt x="61" y="28"/>
                      <a:pt x="61" y="18"/>
                    </a:cubicBezTo>
                    <a:cubicBezTo>
                      <a:pt x="61" y="8"/>
                      <a:pt x="48" y="0"/>
                      <a:pt x="31" y="0"/>
                    </a:cubicBezTo>
                    <a:cubicBezTo>
                      <a:pt x="31" y="0"/>
                      <a:pt x="31" y="0"/>
                      <a:pt x="31" y="0"/>
                    </a:cubicBezTo>
                  </a:path>
                </a:pathLst>
              </a:custGeom>
              <a:solidFill>
                <a:srgbClr val="FABC9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0" name="Oval 67"/>
              <p:cNvSpPr>
                <a:spLocks noChangeArrowheads="1"/>
              </p:cNvSpPr>
              <p:nvPr/>
            </p:nvSpPr>
            <p:spPr bwMode="auto">
              <a:xfrm>
                <a:off x="6962775" y="2111376"/>
                <a:ext cx="92075" cy="58738"/>
              </a:xfrm>
              <a:prstGeom prst="ellipse">
                <a:avLst/>
              </a:pr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1" name="Oval 68"/>
              <p:cNvSpPr>
                <a:spLocks noChangeArrowheads="1"/>
              </p:cNvSpPr>
              <p:nvPr/>
            </p:nvSpPr>
            <p:spPr bwMode="auto">
              <a:xfrm>
                <a:off x="7169150" y="1971676"/>
                <a:ext cx="96838" cy="100013"/>
              </a:xfrm>
              <a:prstGeom prst="ellipse">
                <a:avLst/>
              </a:prstGeom>
              <a:solidFill>
                <a:srgbClr val="35221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2" name="Oval 69"/>
              <p:cNvSpPr>
                <a:spLocks noChangeArrowheads="1"/>
              </p:cNvSpPr>
              <p:nvPr/>
            </p:nvSpPr>
            <p:spPr bwMode="auto">
              <a:xfrm>
                <a:off x="7216775" y="1984376"/>
                <a:ext cx="31750" cy="30163"/>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3" name="Oval 70"/>
              <p:cNvSpPr>
                <a:spLocks noChangeArrowheads="1"/>
              </p:cNvSpPr>
              <p:nvPr/>
            </p:nvSpPr>
            <p:spPr bwMode="auto">
              <a:xfrm>
                <a:off x="6753225" y="1971676"/>
                <a:ext cx="96838" cy="100013"/>
              </a:xfrm>
              <a:prstGeom prst="ellipse">
                <a:avLst/>
              </a:prstGeom>
              <a:solidFill>
                <a:srgbClr val="35221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4" name="Oval 71"/>
              <p:cNvSpPr>
                <a:spLocks noChangeArrowheads="1"/>
              </p:cNvSpPr>
              <p:nvPr/>
            </p:nvSpPr>
            <p:spPr bwMode="auto">
              <a:xfrm>
                <a:off x="6799263" y="1984376"/>
                <a:ext cx="33338" cy="30163"/>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5" name="Freeform 72"/>
              <p:cNvSpPr/>
              <p:nvPr/>
            </p:nvSpPr>
            <p:spPr bwMode="auto">
              <a:xfrm>
                <a:off x="6532563" y="1398588"/>
                <a:ext cx="941388" cy="603250"/>
              </a:xfrm>
              <a:custGeom>
                <a:gdLst>
                  <a:gd fmla="*/ 41 w 380" name="T0"/>
                  <a:gd fmla="*/ 242 h 243" name="T1"/>
                  <a:gd fmla="*/ 125 w 380" name="T2"/>
                  <a:gd fmla="*/ 121 h 243" name="T3"/>
                  <a:gd fmla="*/ 340 w 380" name="T4"/>
                  <a:gd fmla="*/ 242 h 243" name="T5"/>
                  <a:gd fmla="*/ 348 w 380" name="T6"/>
                  <a:gd fmla="*/ 232 h 243" name="T7"/>
                  <a:gd fmla="*/ 369 w 380" name="T8"/>
                  <a:gd fmla="*/ 243 h 243" name="T9"/>
                  <a:gd fmla="*/ 192 w 380" name="T10"/>
                  <a:gd fmla="*/ 7 h 243" name="T11"/>
                  <a:gd fmla="*/ 13 w 380" name="T12"/>
                  <a:gd fmla="*/ 242 h 243" name="T13"/>
                  <a:gd fmla="*/ 41 w 380" name="T14"/>
                  <a:gd fmla="*/ 242 h 24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43" w="380">
                    <a:moveTo>
                      <a:pt x="41" y="242"/>
                    </a:moveTo>
                    <a:cubicBezTo>
                      <a:pt x="41" y="242"/>
                      <a:pt x="111" y="206"/>
                      <a:pt x="125" y="121"/>
                    </a:cubicBezTo>
                    <a:cubicBezTo>
                      <a:pt x="125" y="121"/>
                      <a:pt x="159" y="207"/>
                      <a:pt x="340" y="242"/>
                    </a:cubicBezTo>
                    <a:cubicBezTo>
                      <a:pt x="340" y="242"/>
                      <a:pt x="344" y="236"/>
                      <a:pt x="348" y="232"/>
                    </a:cubicBezTo>
                    <a:cubicBezTo>
                      <a:pt x="353" y="228"/>
                      <a:pt x="367" y="229"/>
                      <a:pt x="369" y="243"/>
                    </a:cubicBezTo>
                    <a:cubicBezTo>
                      <a:pt x="369" y="243"/>
                      <a:pt x="380" y="0"/>
                      <a:pt x="192" y="7"/>
                    </a:cubicBezTo>
                    <a:cubicBezTo>
                      <a:pt x="192" y="8"/>
                      <a:pt x="0" y="2"/>
                      <a:pt x="13" y="242"/>
                    </a:cubicBezTo>
                    <a:cubicBezTo>
                      <a:pt x="13" y="242"/>
                      <a:pt x="24" y="215"/>
                      <a:pt x="41" y="242"/>
                    </a:cubicBezTo>
                    <a:close/>
                  </a:path>
                </a:pathLst>
              </a:custGeom>
              <a:solidFill>
                <a:schemeClr val="accent3">
                  <a:lumMod val="5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155" name="组合 154"/>
            <p:cNvGrpSpPr/>
            <p:nvPr/>
          </p:nvGrpSpPr>
          <p:grpSpPr>
            <a:xfrm>
              <a:off x="8691761" y="1210463"/>
              <a:ext cx="1371601" cy="4254500"/>
              <a:chOff x="8080375" y="1381126"/>
              <a:chExt cx="1371601" cy="4254500"/>
            </a:xfrm>
          </p:grpSpPr>
          <p:sp>
            <p:nvSpPr>
              <p:cNvPr id="76" name="Freeform 73"/>
              <p:cNvSpPr/>
              <p:nvPr/>
            </p:nvSpPr>
            <p:spPr bwMode="auto">
              <a:xfrm>
                <a:off x="8080375" y="1381126"/>
                <a:ext cx="823913" cy="1109663"/>
              </a:xfrm>
              <a:custGeom>
                <a:gdLst>
                  <a:gd fmla="*/ 39 w 332" name="T0"/>
                  <a:gd fmla="*/ 282 h 447" name="T1"/>
                  <a:gd fmla="*/ 75 w 332" name="T2"/>
                  <a:gd fmla="*/ 332 h 447" name="T3"/>
                  <a:gd fmla="*/ 96 w 332" name="T4"/>
                  <a:gd fmla="*/ 232 h 447" name="T5"/>
                  <a:gd fmla="*/ 155 w 332" name="T6"/>
                  <a:gd fmla="*/ 48 h 447" name="T7"/>
                  <a:gd fmla="*/ 310 w 332" name="T8"/>
                  <a:gd fmla="*/ 58 h 447" name="T9"/>
                  <a:gd fmla="*/ 332 w 332" name="T10"/>
                  <a:gd fmla="*/ 119 h 447" name="T11"/>
                  <a:gd fmla="*/ 297 w 332" name="T12"/>
                  <a:gd fmla="*/ 115 h 447" name="T13"/>
                  <a:gd fmla="*/ 297 w 332" name="T14"/>
                  <a:gd fmla="*/ 115 h 447" name="T15"/>
                  <a:gd fmla="*/ 295 w 332" name="T16"/>
                  <a:gd fmla="*/ 115 h 447" name="T17"/>
                  <a:gd fmla="*/ 293 w 332" name="T18"/>
                  <a:gd fmla="*/ 115 h 447" name="T19"/>
                  <a:gd fmla="*/ 293 w 332" name="T20"/>
                  <a:gd fmla="*/ 115 h 447" name="T21"/>
                  <a:gd fmla="*/ 139 w 332" name="T22"/>
                  <a:gd fmla="*/ 336 h 447" name="T23"/>
                  <a:gd fmla="*/ 142 w 332" name="T24"/>
                  <a:gd fmla="*/ 400 h 447" name="T25"/>
                  <a:gd fmla="*/ 1 w 332" name="T26"/>
                  <a:gd fmla="*/ 357 h 447" name="T27"/>
                  <a:gd fmla="*/ 39 w 332" name="T28"/>
                  <a:gd fmla="*/ 282 h 447"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447" w="332">
                    <a:moveTo>
                      <a:pt x="39" y="282"/>
                    </a:moveTo>
                    <a:cubicBezTo>
                      <a:pt x="30" y="293"/>
                      <a:pt x="49" y="341"/>
                      <a:pt x="75" y="332"/>
                    </a:cubicBezTo>
                    <a:cubicBezTo>
                      <a:pt x="103" y="322"/>
                      <a:pt x="98" y="287"/>
                      <a:pt x="96" y="232"/>
                    </a:cubicBezTo>
                    <a:cubicBezTo>
                      <a:pt x="95" y="177"/>
                      <a:pt x="95" y="96"/>
                      <a:pt x="155" y="48"/>
                    </a:cubicBezTo>
                    <a:cubicBezTo>
                      <a:pt x="214" y="0"/>
                      <a:pt x="283" y="28"/>
                      <a:pt x="310" y="58"/>
                    </a:cubicBezTo>
                    <a:cubicBezTo>
                      <a:pt x="329" y="80"/>
                      <a:pt x="332" y="108"/>
                      <a:pt x="332" y="119"/>
                    </a:cubicBezTo>
                    <a:cubicBezTo>
                      <a:pt x="321" y="117"/>
                      <a:pt x="309" y="115"/>
                      <a:pt x="297" y="115"/>
                    </a:cubicBezTo>
                    <a:cubicBezTo>
                      <a:pt x="297" y="115"/>
                      <a:pt x="297" y="115"/>
                      <a:pt x="297" y="115"/>
                    </a:cubicBezTo>
                    <a:cubicBezTo>
                      <a:pt x="296" y="115"/>
                      <a:pt x="295" y="115"/>
                      <a:pt x="295" y="115"/>
                    </a:cubicBezTo>
                    <a:cubicBezTo>
                      <a:pt x="294" y="115"/>
                      <a:pt x="294" y="115"/>
                      <a:pt x="293" y="115"/>
                    </a:cubicBezTo>
                    <a:cubicBezTo>
                      <a:pt x="293" y="115"/>
                      <a:pt x="293" y="115"/>
                      <a:pt x="293" y="115"/>
                    </a:cubicBezTo>
                    <a:cubicBezTo>
                      <a:pt x="169" y="117"/>
                      <a:pt x="136" y="229"/>
                      <a:pt x="139" y="336"/>
                    </a:cubicBezTo>
                    <a:cubicBezTo>
                      <a:pt x="138" y="354"/>
                      <a:pt x="142" y="398"/>
                      <a:pt x="142" y="400"/>
                    </a:cubicBezTo>
                    <a:cubicBezTo>
                      <a:pt x="87" y="447"/>
                      <a:pt x="4" y="432"/>
                      <a:pt x="1" y="357"/>
                    </a:cubicBezTo>
                    <a:cubicBezTo>
                      <a:pt x="0" y="317"/>
                      <a:pt x="30" y="290"/>
                      <a:pt x="39" y="282"/>
                    </a:cubicBez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7" name="Freeform 74"/>
              <p:cNvSpPr/>
              <p:nvPr/>
            </p:nvSpPr>
            <p:spPr bwMode="auto">
              <a:xfrm>
                <a:off x="8559800" y="2611438"/>
                <a:ext cx="547688" cy="603250"/>
              </a:xfrm>
              <a:custGeom>
                <a:gdLst>
                  <a:gd fmla="*/ 178 w 221" name="T0"/>
                  <a:gd fmla="*/ 168 h 243" name="T1"/>
                  <a:gd fmla="*/ 216 w 221" name="T2"/>
                  <a:gd fmla="*/ 77 h 243" name="T3"/>
                  <a:gd fmla="*/ 147 w 221" name="T4"/>
                  <a:gd fmla="*/ 3 h 243" name="T5"/>
                  <a:gd fmla="*/ 105 w 221" name="T6"/>
                  <a:gd fmla="*/ 15 h 243" name="T7"/>
                  <a:gd fmla="*/ 63 w 221" name="T8"/>
                  <a:gd fmla="*/ 0 h 243" name="T9"/>
                  <a:gd fmla="*/ 6 w 221" name="T10"/>
                  <a:gd fmla="*/ 82 h 243" name="T11"/>
                  <a:gd fmla="*/ 54 w 221" name="T12"/>
                  <a:gd fmla="*/ 222 h 243" name="T13"/>
                  <a:gd fmla="*/ 178 w 221" name="T14"/>
                  <a:gd fmla="*/ 168 h 24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43" w="221">
                    <a:moveTo>
                      <a:pt x="178" y="168"/>
                    </a:moveTo>
                    <a:cubicBezTo>
                      <a:pt x="198" y="131"/>
                      <a:pt x="221" y="131"/>
                      <a:pt x="216" y="77"/>
                    </a:cubicBezTo>
                    <a:cubicBezTo>
                      <a:pt x="216" y="77"/>
                      <a:pt x="147" y="66"/>
                      <a:pt x="147" y="3"/>
                    </a:cubicBezTo>
                    <a:cubicBezTo>
                      <a:pt x="147" y="3"/>
                      <a:pt x="124" y="15"/>
                      <a:pt x="105" y="15"/>
                    </a:cubicBezTo>
                    <a:cubicBezTo>
                      <a:pt x="85" y="16"/>
                      <a:pt x="63" y="0"/>
                      <a:pt x="63" y="0"/>
                    </a:cubicBezTo>
                    <a:cubicBezTo>
                      <a:pt x="63" y="0"/>
                      <a:pt x="57" y="69"/>
                      <a:pt x="6" y="82"/>
                    </a:cubicBezTo>
                    <a:cubicBezTo>
                      <a:pt x="0" y="138"/>
                      <a:pt x="22" y="194"/>
                      <a:pt x="54" y="222"/>
                    </a:cubicBezTo>
                    <a:cubicBezTo>
                      <a:pt x="78" y="243"/>
                      <a:pt x="160" y="202"/>
                      <a:pt x="178" y="168"/>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8" name="Freeform 75"/>
              <p:cNvSpPr/>
              <p:nvPr/>
            </p:nvSpPr>
            <p:spPr bwMode="auto">
              <a:xfrm>
                <a:off x="8712200" y="2616201"/>
                <a:ext cx="265113" cy="184150"/>
              </a:xfrm>
              <a:custGeom>
                <a:gdLst>
                  <a:gd fmla="*/ 107 w 107" name="T0"/>
                  <a:gd fmla="*/ 53 h 74" name="T1"/>
                  <a:gd fmla="*/ 107 w 107" name="T2"/>
                  <a:gd fmla="*/ 53 h 74" name="T3"/>
                  <a:gd fmla="*/ 85 w 107" name="T4"/>
                  <a:gd fmla="*/ 1 h 74" name="T5"/>
                  <a:gd fmla="*/ 43 w 107" name="T6"/>
                  <a:gd fmla="*/ 13 h 74" name="T7"/>
                  <a:gd fmla="*/ 4 w 107" name="T8"/>
                  <a:gd fmla="*/ 0 h 74" name="T9"/>
                  <a:gd fmla="*/ 1 w 107" name="T10"/>
                  <a:gd fmla="*/ 4 h 74" name="T11"/>
                  <a:gd fmla="*/ 0 w 107" name="T12"/>
                  <a:gd fmla="*/ 6 h 74" name="T13"/>
                  <a:gd fmla="*/ 107 w 107" name="T14"/>
                  <a:gd fmla="*/ 53 h 7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4" w="107">
                    <a:moveTo>
                      <a:pt x="107" y="53"/>
                    </a:moveTo>
                    <a:cubicBezTo>
                      <a:pt x="107" y="53"/>
                      <a:pt x="107" y="53"/>
                      <a:pt x="107" y="53"/>
                    </a:cubicBezTo>
                    <a:cubicBezTo>
                      <a:pt x="97" y="41"/>
                      <a:pt x="85" y="24"/>
                      <a:pt x="85" y="1"/>
                    </a:cubicBezTo>
                    <a:cubicBezTo>
                      <a:pt x="85" y="1"/>
                      <a:pt x="62" y="13"/>
                      <a:pt x="43" y="13"/>
                    </a:cubicBezTo>
                    <a:cubicBezTo>
                      <a:pt x="28" y="14"/>
                      <a:pt x="11" y="4"/>
                      <a:pt x="4" y="0"/>
                    </a:cubicBezTo>
                    <a:cubicBezTo>
                      <a:pt x="1" y="4"/>
                      <a:pt x="1" y="4"/>
                      <a:pt x="1" y="4"/>
                    </a:cubicBezTo>
                    <a:cubicBezTo>
                      <a:pt x="1" y="5"/>
                      <a:pt x="0" y="5"/>
                      <a:pt x="0" y="6"/>
                    </a:cubicBezTo>
                    <a:cubicBezTo>
                      <a:pt x="7" y="15"/>
                      <a:pt x="57" y="74"/>
                      <a:pt x="107" y="53"/>
                    </a:cubicBezTo>
                    <a:close/>
                  </a:path>
                </a:pathLst>
              </a:cu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9" name="Freeform 76"/>
              <p:cNvSpPr/>
              <p:nvPr/>
            </p:nvSpPr>
            <p:spPr bwMode="auto">
              <a:xfrm>
                <a:off x="8407400" y="1624013"/>
                <a:ext cx="820738" cy="1039813"/>
              </a:xfrm>
              <a:custGeom>
                <a:gdLst>
                  <a:gd fmla="*/ 324 w 331" name="T0"/>
                  <a:gd fmla="*/ 222 h 419" name="T1"/>
                  <a:gd fmla="*/ 165 w 331" name="T2"/>
                  <a:gd fmla="*/ 16 h 419" name="T3"/>
                  <a:gd fmla="*/ 7 w 331" name="T4"/>
                  <a:gd fmla="*/ 222 h 419" name="T5"/>
                  <a:gd fmla="*/ 32 w 331" name="T6"/>
                  <a:gd fmla="*/ 349 h 419" name="T7"/>
                  <a:gd fmla="*/ 165 w 331" name="T8"/>
                  <a:gd fmla="*/ 419 h 419" name="T9"/>
                  <a:gd fmla="*/ 299 w 331" name="T10"/>
                  <a:gd fmla="*/ 349 h 419" name="T11"/>
                  <a:gd fmla="*/ 324 w 331" name="T12"/>
                  <a:gd fmla="*/ 222 h 419" name="T13"/>
                </a:gdLst>
                <a:cxnLst>
                  <a:cxn ang="0">
                    <a:pos x="T0" y="T1"/>
                  </a:cxn>
                  <a:cxn ang="0">
                    <a:pos x="T2" y="T3"/>
                  </a:cxn>
                  <a:cxn ang="0">
                    <a:pos x="T4" y="T5"/>
                  </a:cxn>
                  <a:cxn ang="0">
                    <a:pos x="T6" y="T7"/>
                  </a:cxn>
                  <a:cxn ang="0">
                    <a:pos x="T8" y="T9"/>
                  </a:cxn>
                  <a:cxn ang="0">
                    <a:pos x="T10" y="T11"/>
                  </a:cxn>
                  <a:cxn ang="0">
                    <a:pos x="T12" y="T13"/>
                  </a:cxn>
                </a:cxnLst>
                <a:rect b="b" l="0" r="r" t="0"/>
                <a:pathLst>
                  <a:path h="419" w="331">
                    <a:moveTo>
                      <a:pt x="324" y="222"/>
                    </a:moveTo>
                    <a:cubicBezTo>
                      <a:pt x="331" y="0"/>
                      <a:pt x="165" y="16"/>
                      <a:pt x="165" y="16"/>
                    </a:cubicBezTo>
                    <a:cubicBezTo>
                      <a:pt x="165" y="16"/>
                      <a:pt x="0" y="0"/>
                      <a:pt x="7" y="222"/>
                    </a:cubicBezTo>
                    <a:cubicBezTo>
                      <a:pt x="7" y="222"/>
                      <a:pt x="7" y="314"/>
                      <a:pt x="32" y="349"/>
                    </a:cubicBezTo>
                    <a:cubicBezTo>
                      <a:pt x="64" y="395"/>
                      <a:pt x="124" y="419"/>
                      <a:pt x="165" y="419"/>
                    </a:cubicBezTo>
                    <a:cubicBezTo>
                      <a:pt x="206" y="419"/>
                      <a:pt x="267" y="398"/>
                      <a:pt x="299" y="349"/>
                    </a:cubicBezTo>
                    <a:cubicBezTo>
                      <a:pt x="324" y="311"/>
                      <a:pt x="324" y="222"/>
                      <a:pt x="324" y="222"/>
                    </a:cubicBezTo>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 name="Freeform 77"/>
              <p:cNvSpPr/>
              <p:nvPr/>
            </p:nvSpPr>
            <p:spPr bwMode="auto">
              <a:xfrm>
                <a:off x="9186863" y="2173288"/>
                <a:ext cx="90488" cy="195263"/>
              </a:xfrm>
              <a:custGeom>
                <a:gdLst>
                  <a:gd fmla="*/ 6 w 37" name="T0"/>
                  <a:gd fmla="*/ 19 h 79" name="T1"/>
                  <a:gd fmla="*/ 26 w 37" name="T2"/>
                  <a:gd fmla="*/ 13 h 79" name="T3"/>
                  <a:gd fmla="*/ 0 w 37" name="T4"/>
                  <a:gd fmla="*/ 79 h 79" name="T5"/>
                  <a:gd fmla="*/ 6 w 37" name="T6"/>
                  <a:gd fmla="*/ 19 h 79" name="T7"/>
                </a:gdLst>
                <a:cxnLst>
                  <a:cxn ang="0">
                    <a:pos x="T0" y="T1"/>
                  </a:cxn>
                  <a:cxn ang="0">
                    <a:pos x="T2" y="T3"/>
                  </a:cxn>
                  <a:cxn ang="0">
                    <a:pos x="T4" y="T5"/>
                  </a:cxn>
                  <a:cxn ang="0">
                    <a:pos x="T6" y="T7"/>
                  </a:cxn>
                </a:cxnLst>
                <a:rect b="b" l="0" r="r" t="0"/>
                <a:pathLst>
                  <a:path h="79" w="37">
                    <a:moveTo>
                      <a:pt x="6" y="19"/>
                    </a:moveTo>
                    <a:cubicBezTo>
                      <a:pt x="6" y="19"/>
                      <a:pt x="15" y="0"/>
                      <a:pt x="26" y="13"/>
                    </a:cubicBezTo>
                    <a:cubicBezTo>
                      <a:pt x="37" y="26"/>
                      <a:pt x="35" y="79"/>
                      <a:pt x="0" y="79"/>
                    </a:cubicBezTo>
                    <a:cubicBezTo>
                      <a:pt x="0" y="79"/>
                      <a:pt x="5" y="32"/>
                      <a:pt x="6" y="19"/>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 name="Freeform 78"/>
              <p:cNvSpPr/>
              <p:nvPr/>
            </p:nvSpPr>
            <p:spPr bwMode="auto">
              <a:xfrm>
                <a:off x="9201150" y="2222501"/>
                <a:ext cx="52388" cy="101600"/>
              </a:xfrm>
              <a:custGeom>
                <a:gdLst>
                  <a:gd fmla="*/ 0 w 21" name="T0"/>
                  <a:gd fmla="*/ 19 h 41" name="T1"/>
                  <a:gd fmla="*/ 14 w 21" name="T2"/>
                  <a:gd fmla="*/ 10 h 41" name="T3"/>
                  <a:gd fmla="*/ 7 w 21" name="T4"/>
                  <a:gd fmla="*/ 41 h 41" name="T5"/>
                  <a:gd fmla="*/ 0 w 21" name="T6"/>
                  <a:gd fmla="*/ 19 h 41" name="T7"/>
                </a:gdLst>
                <a:cxnLst>
                  <a:cxn ang="0">
                    <a:pos x="T0" y="T1"/>
                  </a:cxn>
                  <a:cxn ang="0">
                    <a:pos x="T2" y="T3"/>
                  </a:cxn>
                  <a:cxn ang="0">
                    <a:pos x="T4" y="T5"/>
                  </a:cxn>
                  <a:cxn ang="0">
                    <a:pos x="T6" y="T7"/>
                  </a:cxn>
                </a:cxnLst>
                <a:rect b="b" l="0" r="r" t="0"/>
                <a:pathLst>
                  <a:path h="41" w="21">
                    <a:moveTo>
                      <a:pt x="0" y="19"/>
                    </a:moveTo>
                    <a:cubicBezTo>
                      <a:pt x="0" y="19"/>
                      <a:pt x="7" y="0"/>
                      <a:pt x="14" y="10"/>
                    </a:cubicBezTo>
                    <a:cubicBezTo>
                      <a:pt x="21" y="19"/>
                      <a:pt x="17" y="32"/>
                      <a:pt x="7" y="41"/>
                    </a:cubicBezTo>
                    <a:cubicBezTo>
                      <a:pt x="7" y="41"/>
                      <a:pt x="12" y="6"/>
                      <a:pt x="0" y="19"/>
                    </a:cubicBezTo>
                    <a:close/>
                  </a:path>
                </a:pathLst>
              </a:cu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 name="Freeform 79"/>
              <p:cNvSpPr/>
              <p:nvPr/>
            </p:nvSpPr>
            <p:spPr bwMode="auto">
              <a:xfrm>
                <a:off x="8350250" y="2173288"/>
                <a:ext cx="95250" cy="195263"/>
              </a:xfrm>
              <a:custGeom>
                <a:gdLst>
                  <a:gd fmla="*/ 32 w 38" name="T0"/>
                  <a:gd fmla="*/ 19 h 79" name="T1"/>
                  <a:gd fmla="*/ 11 w 38" name="T2"/>
                  <a:gd fmla="*/ 13 h 79" name="T3"/>
                  <a:gd fmla="*/ 38 w 38" name="T4"/>
                  <a:gd fmla="*/ 79 h 79" name="T5"/>
                  <a:gd fmla="*/ 32 w 38" name="T6"/>
                  <a:gd fmla="*/ 19 h 79" name="T7"/>
                </a:gdLst>
                <a:cxnLst>
                  <a:cxn ang="0">
                    <a:pos x="T0" y="T1"/>
                  </a:cxn>
                  <a:cxn ang="0">
                    <a:pos x="T2" y="T3"/>
                  </a:cxn>
                  <a:cxn ang="0">
                    <a:pos x="T4" y="T5"/>
                  </a:cxn>
                  <a:cxn ang="0">
                    <a:pos x="T6" y="T7"/>
                  </a:cxn>
                </a:cxnLst>
                <a:rect b="b" l="0" r="r" t="0"/>
                <a:pathLst>
                  <a:path h="79" w="38">
                    <a:moveTo>
                      <a:pt x="32" y="19"/>
                    </a:moveTo>
                    <a:cubicBezTo>
                      <a:pt x="32" y="19"/>
                      <a:pt x="22" y="0"/>
                      <a:pt x="11" y="13"/>
                    </a:cubicBezTo>
                    <a:cubicBezTo>
                      <a:pt x="0" y="26"/>
                      <a:pt x="4" y="79"/>
                      <a:pt x="38" y="79"/>
                    </a:cubicBezTo>
                    <a:cubicBezTo>
                      <a:pt x="38" y="79"/>
                      <a:pt x="32" y="32"/>
                      <a:pt x="32" y="19"/>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 name="Freeform 80"/>
              <p:cNvSpPr/>
              <p:nvPr/>
            </p:nvSpPr>
            <p:spPr bwMode="auto">
              <a:xfrm>
                <a:off x="8375650" y="2222501"/>
                <a:ext cx="52388" cy="101600"/>
              </a:xfrm>
              <a:custGeom>
                <a:gdLst>
                  <a:gd fmla="*/ 21 w 21" name="T0"/>
                  <a:gd fmla="*/ 19 h 41" name="T1"/>
                  <a:gd fmla="*/ 7 w 21" name="T2"/>
                  <a:gd fmla="*/ 10 h 41" name="T3"/>
                  <a:gd fmla="*/ 14 w 21" name="T4"/>
                  <a:gd fmla="*/ 41 h 41" name="T5"/>
                  <a:gd fmla="*/ 21 w 21" name="T6"/>
                  <a:gd fmla="*/ 19 h 41" name="T7"/>
                </a:gdLst>
                <a:cxnLst>
                  <a:cxn ang="0">
                    <a:pos x="T0" y="T1"/>
                  </a:cxn>
                  <a:cxn ang="0">
                    <a:pos x="T2" y="T3"/>
                  </a:cxn>
                  <a:cxn ang="0">
                    <a:pos x="T4" y="T5"/>
                  </a:cxn>
                  <a:cxn ang="0">
                    <a:pos x="T6" y="T7"/>
                  </a:cxn>
                </a:cxnLst>
                <a:rect b="b" l="0" r="r" t="0"/>
                <a:pathLst>
                  <a:path h="41" w="21">
                    <a:moveTo>
                      <a:pt x="21" y="19"/>
                    </a:moveTo>
                    <a:cubicBezTo>
                      <a:pt x="21" y="19"/>
                      <a:pt x="14" y="0"/>
                      <a:pt x="7" y="10"/>
                    </a:cubicBezTo>
                    <a:cubicBezTo>
                      <a:pt x="0" y="19"/>
                      <a:pt x="4" y="32"/>
                      <a:pt x="14" y="41"/>
                    </a:cubicBezTo>
                    <a:cubicBezTo>
                      <a:pt x="14" y="41"/>
                      <a:pt x="10" y="6"/>
                      <a:pt x="21" y="19"/>
                    </a:cubicBezTo>
                    <a:close/>
                  </a:path>
                </a:pathLst>
              </a:cu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 name="Freeform 81"/>
              <p:cNvSpPr/>
              <p:nvPr/>
            </p:nvSpPr>
            <p:spPr bwMode="auto">
              <a:xfrm>
                <a:off x="8993188" y="2314576"/>
                <a:ext cx="150813" cy="85725"/>
              </a:xfrm>
              <a:custGeom>
                <a:gdLst>
                  <a:gd fmla="*/ 30 w 61" name="T0"/>
                  <a:gd fmla="*/ 0 h 35" name="T1"/>
                  <a:gd fmla="*/ 0 w 61" name="T2"/>
                  <a:gd fmla="*/ 17 h 35" name="T3"/>
                  <a:gd fmla="*/ 30 w 61" name="T4"/>
                  <a:gd fmla="*/ 35 h 35" name="T5"/>
                  <a:gd fmla="*/ 30 w 61" name="T6"/>
                  <a:gd fmla="*/ 35 h 35" name="T7"/>
                  <a:gd fmla="*/ 61 w 61" name="T8"/>
                  <a:gd fmla="*/ 17 h 35" name="T9"/>
                  <a:gd fmla="*/ 30 w 61" name="T10"/>
                  <a:gd fmla="*/ 0 h 35" name="T11"/>
                  <a:gd fmla="*/ 30 w 61" name="T12"/>
                  <a:gd fmla="*/ 0 h 35" name="T13"/>
                </a:gdLst>
                <a:cxnLst>
                  <a:cxn ang="0">
                    <a:pos x="T0" y="T1"/>
                  </a:cxn>
                  <a:cxn ang="0">
                    <a:pos x="T2" y="T3"/>
                  </a:cxn>
                  <a:cxn ang="0">
                    <a:pos x="T4" y="T5"/>
                  </a:cxn>
                  <a:cxn ang="0">
                    <a:pos x="T6" y="T7"/>
                  </a:cxn>
                  <a:cxn ang="0">
                    <a:pos x="T8" y="T9"/>
                  </a:cxn>
                  <a:cxn ang="0">
                    <a:pos x="T10" y="T11"/>
                  </a:cxn>
                  <a:cxn ang="0">
                    <a:pos x="T12" y="T13"/>
                  </a:cxn>
                </a:cxnLst>
                <a:rect b="b" l="0" r="r" t="0"/>
                <a:pathLst>
                  <a:path h="35" w="61">
                    <a:moveTo>
                      <a:pt x="30" y="0"/>
                    </a:moveTo>
                    <a:cubicBezTo>
                      <a:pt x="13" y="0"/>
                      <a:pt x="0" y="8"/>
                      <a:pt x="0" y="17"/>
                    </a:cubicBezTo>
                    <a:cubicBezTo>
                      <a:pt x="0" y="27"/>
                      <a:pt x="13" y="35"/>
                      <a:pt x="30" y="35"/>
                    </a:cubicBezTo>
                    <a:cubicBezTo>
                      <a:pt x="30" y="35"/>
                      <a:pt x="30" y="35"/>
                      <a:pt x="30" y="35"/>
                    </a:cubicBezTo>
                    <a:cubicBezTo>
                      <a:pt x="47" y="35"/>
                      <a:pt x="61" y="27"/>
                      <a:pt x="61" y="17"/>
                    </a:cubicBezTo>
                    <a:cubicBezTo>
                      <a:pt x="61" y="8"/>
                      <a:pt x="47" y="0"/>
                      <a:pt x="30" y="0"/>
                    </a:cubicBezTo>
                    <a:cubicBezTo>
                      <a:pt x="30" y="0"/>
                      <a:pt x="30" y="0"/>
                      <a:pt x="30" y="0"/>
                    </a:cubicBezTo>
                  </a:path>
                </a:pathLst>
              </a:custGeom>
              <a:solidFill>
                <a:srgbClr val="FBBD9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 name="Freeform 82"/>
              <p:cNvSpPr/>
              <p:nvPr/>
            </p:nvSpPr>
            <p:spPr bwMode="auto">
              <a:xfrm>
                <a:off x="8489950" y="2314576"/>
                <a:ext cx="150813" cy="85725"/>
              </a:xfrm>
              <a:custGeom>
                <a:gdLst>
                  <a:gd fmla="*/ 31 w 61" name="T0"/>
                  <a:gd fmla="*/ 0 h 35" name="T1"/>
                  <a:gd fmla="*/ 0 w 61" name="T2"/>
                  <a:gd fmla="*/ 17 h 35" name="T3"/>
                  <a:gd fmla="*/ 31 w 61" name="T4"/>
                  <a:gd fmla="*/ 35 h 35" name="T5"/>
                  <a:gd fmla="*/ 31 w 61" name="T6"/>
                  <a:gd fmla="*/ 35 h 35" name="T7"/>
                  <a:gd fmla="*/ 61 w 61" name="T8"/>
                  <a:gd fmla="*/ 17 h 35" name="T9"/>
                  <a:gd fmla="*/ 31 w 61" name="T10"/>
                  <a:gd fmla="*/ 0 h 35" name="T11"/>
                  <a:gd fmla="*/ 31 w 61" name="T12"/>
                  <a:gd fmla="*/ 0 h 35" name="T13"/>
                </a:gdLst>
                <a:cxnLst>
                  <a:cxn ang="0">
                    <a:pos x="T0" y="T1"/>
                  </a:cxn>
                  <a:cxn ang="0">
                    <a:pos x="T2" y="T3"/>
                  </a:cxn>
                  <a:cxn ang="0">
                    <a:pos x="T4" y="T5"/>
                  </a:cxn>
                  <a:cxn ang="0">
                    <a:pos x="T6" y="T7"/>
                  </a:cxn>
                  <a:cxn ang="0">
                    <a:pos x="T8" y="T9"/>
                  </a:cxn>
                  <a:cxn ang="0">
                    <a:pos x="T10" y="T11"/>
                  </a:cxn>
                  <a:cxn ang="0">
                    <a:pos x="T12" y="T13"/>
                  </a:cxn>
                </a:cxnLst>
                <a:rect b="b" l="0" r="r" t="0"/>
                <a:pathLst>
                  <a:path h="35" w="61">
                    <a:moveTo>
                      <a:pt x="31" y="0"/>
                    </a:moveTo>
                    <a:cubicBezTo>
                      <a:pt x="14" y="0"/>
                      <a:pt x="0" y="8"/>
                      <a:pt x="0" y="17"/>
                    </a:cubicBezTo>
                    <a:cubicBezTo>
                      <a:pt x="0" y="27"/>
                      <a:pt x="14" y="35"/>
                      <a:pt x="31" y="35"/>
                    </a:cubicBezTo>
                    <a:cubicBezTo>
                      <a:pt x="31" y="35"/>
                      <a:pt x="31" y="35"/>
                      <a:pt x="31" y="35"/>
                    </a:cubicBezTo>
                    <a:cubicBezTo>
                      <a:pt x="48" y="35"/>
                      <a:pt x="61" y="27"/>
                      <a:pt x="61" y="17"/>
                    </a:cubicBezTo>
                    <a:cubicBezTo>
                      <a:pt x="61" y="8"/>
                      <a:pt x="48" y="0"/>
                      <a:pt x="31" y="0"/>
                    </a:cubicBezTo>
                    <a:cubicBezTo>
                      <a:pt x="31" y="0"/>
                      <a:pt x="31" y="0"/>
                      <a:pt x="31" y="0"/>
                    </a:cubicBezTo>
                  </a:path>
                </a:pathLst>
              </a:custGeom>
              <a:solidFill>
                <a:srgbClr val="FBBD9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 name="Oval 83"/>
              <p:cNvSpPr>
                <a:spLocks noChangeArrowheads="1"/>
              </p:cNvSpPr>
              <p:nvPr/>
            </p:nvSpPr>
            <p:spPr bwMode="auto">
              <a:xfrm>
                <a:off x="8772525" y="2346326"/>
                <a:ext cx="92075" cy="60325"/>
              </a:xfrm>
              <a:prstGeom prst="ellipse">
                <a:avLst/>
              </a:pr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 name="Oval 84"/>
              <p:cNvSpPr>
                <a:spLocks noChangeArrowheads="1"/>
              </p:cNvSpPr>
              <p:nvPr/>
            </p:nvSpPr>
            <p:spPr bwMode="auto">
              <a:xfrm>
                <a:off x="8977313" y="2209801"/>
                <a:ext cx="96838" cy="96838"/>
              </a:xfrm>
              <a:prstGeom prst="ellipse">
                <a:avLst/>
              </a:prstGeom>
              <a:solidFill>
                <a:srgbClr val="35221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 name="Oval 85"/>
              <p:cNvSpPr>
                <a:spLocks noChangeArrowheads="1"/>
              </p:cNvSpPr>
              <p:nvPr/>
            </p:nvSpPr>
            <p:spPr bwMode="auto">
              <a:xfrm>
                <a:off x="9024938" y="2219326"/>
                <a:ext cx="31750" cy="33338"/>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 name="Oval 86"/>
              <p:cNvSpPr>
                <a:spLocks noChangeArrowheads="1"/>
              </p:cNvSpPr>
              <p:nvPr/>
            </p:nvSpPr>
            <p:spPr bwMode="auto">
              <a:xfrm>
                <a:off x="8561388" y="2209801"/>
                <a:ext cx="96838" cy="96838"/>
              </a:xfrm>
              <a:prstGeom prst="ellipse">
                <a:avLst/>
              </a:prstGeom>
              <a:solidFill>
                <a:srgbClr val="35221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 name="Oval 87"/>
              <p:cNvSpPr>
                <a:spLocks noChangeArrowheads="1"/>
              </p:cNvSpPr>
              <p:nvPr/>
            </p:nvSpPr>
            <p:spPr bwMode="auto">
              <a:xfrm>
                <a:off x="8609013" y="2219326"/>
                <a:ext cx="31750" cy="33338"/>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 name="Freeform 88"/>
              <p:cNvSpPr/>
              <p:nvPr/>
            </p:nvSpPr>
            <p:spPr bwMode="auto">
              <a:xfrm>
                <a:off x="8328025" y="1639888"/>
                <a:ext cx="984250" cy="595313"/>
              </a:xfrm>
              <a:custGeom>
                <a:gdLst>
                  <a:gd fmla="*/ 36 w 397" name="T0"/>
                  <a:gd fmla="*/ 240 h 240" name="T1"/>
                  <a:gd fmla="*/ 192 w 397" name="T2"/>
                  <a:gd fmla="*/ 0 h 240" name="T3"/>
                  <a:gd fmla="*/ 360 w 397" name="T4"/>
                  <a:gd fmla="*/ 234 h 240" name="T5"/>
                  <a:gd fmla="*/ 298 w 397" name="T6"/>
                  <a:gd fmla="*/ 197 h 240" name="T7"/>
                  <a:gd fmla="*/ 287 w 397" name="T8"/>
                  <a:gd fmla="*/ 147 h 240" name="T9"/>
                  <a:gd fmla="*/ 285 w 397" name="T10"/>
                  <a:gd fmla="*/ 197 h 240" name="T11"/>
                  <a:gd fmla="*/ 248 w 397" name="T12"/>
                  <a:gd fmla="*/ 193 h 240" name="T13"/>
                  <a:gd fmla="*/ 239 w 397" name="T14"/>
                  <a:gd fmla="*/ 124 h 240" name="T15"/>
                  <a:gd fmla="*/ 227 w 397" name="T16"/>
                  <a:gd fmla="*/ 191 h 240" name="T17"/>
                  <a:gd fmla="*/ 36 w 397" name="T18"/>
                  <a:gd fmla="*/ 240 h 2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40" w="397">
                    <a:moveTo>
                      <a:pt x="36" y="240"/>
                    </a:moveTo>
                    <a:cubicBezTo>
                      <a:pt x="36" y="240"/>
                      <a:pt x="0" y="0"/>
                      <a:pt x="192" y="0"/>
                    </a:cubicBezTo>
                    <a:cubicBezTo>
                      <a:pt x="397" y="0"/>
                      <a:pt x="360" y="234"/>
                      <a:pt x="360" y="234"/>
                    </a:cubicBezTo>
                    <a:cubicBezTo>
                      <a:pt x="360" y="234"/>
                      <a:pt x="330" y="207"/>
                      <a:pt x="298" y="197"/>
                    </a:cubicBezTo>
                    <a:cubicBezTo>
                      <a:pt x="287" y="147"/>
                      <a:pt x="287" y="147"/>
                      <a:pt x="287" y="147"/>
                    </a:cubicBezTo>
                    <a:cubicBezTo>
                      <a:pt x="285" y="197"/>
                      <a:pt x="285" y="197"/>
                      <a:pt x="285" y="197"/>
                    </a:cubicBezTo>
                    <a:cubicBezTo>
                      <a:pt x="248" y="193"/>
                      <a:pt x="248" y="193"/>
                      <a:pt x="248" y="193"/>
                    </a:cubicBezTo>
                    <a:cubicBezTo>
                      <a:pt x="239" y="124"/>
                      <a:pt x="239" y="124"/>
                      <a:pt x="239" y="124"/>
                    </a:cubicBezTo>
                    <a:cubicBezTo>
                      <a:pt x="227" y="191"/>
                      <a:pt x="227" y="191"/>
                      <a:pt x="227" y="191"/>
                    </a:cubicBezTo>
                    <a:cubicBezTo>
                      <a:pt x="227" y="191"/>
                      <a:pt x="65" y="187"/>
                      <a:pt x="36" y="240"/>
                    </a:cubicBez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92" name="Freeform 89"/>
              <p:cNvSpPr/>
              <p:nvPr/>
            </p:nvSpPr>
            <p:spPr bwMode="auto">
              <a:xfrm>
                <a:off x="8485188" y="4025901"/>
                <a:ext cx="376238" cy="1579563"/>
              </a:xfrm>
              <a:custGeom>
                <a:gdLst>
                  <a:gd fmla="*/ 26 w 152" name="T0"/>
                  <a:gd fmla="*/ 0 h 637" name="T1"/>
                  <a:gd fmla="*/ 3 w 152" name="T2"/>
                  <a:gd fmla="*/ 85 h 637" name="T3"/>
                  <a:gd fmla="*/ 44 w 152" name="T4"/>
                  <a:gd fmla="*/ 270 h 637" name="T5"/>
                  <a:gd fmla="*/ 37 w 152" name="T6"/>
                  <a:gd fmla="*/ 375 h 637" name="T7"/>
                  <a:gd fmla="*/ 70 w 152" name="T8"/>
                  <a:gd fmla="*/ 555 h 637" name="T9"/>
                  <a:gd fmla="*/ 76 w 152" name="T10"/>
                  <a:gd fmla="*/ 626 h 637" name="T11"/>
                  <a:gd fmla="*/ 138 w 152" name="T12"/>
                  <a:gd fmla="*/ 626 h 637" name="T13"/>
                  <a:gd fmla="*/ 117 w 152" name="T14"/>
                  <a:gd fmla="*/ 521 h 637" name="T15"/>
                  <a:gd fmla="*/ 126 w 152" name="T16"/>
                  <a:gd fmla="*/ 346 h 637" name="T17"/>
                  <a:gd fmla="*/ 126 w 152" name="T18"/>
                  <a:gd fmla="*/ 256 h 637" name="T19"/>
                  <a:gd fmla="*/ 149 w 152" name="T20"/>
                  <a:gd fmla="*/ 68 h 637" name="T21"/>
                  <a:gd fmla="*/ 26 w 152" name="T22"/>
                  <a:gd fmla="*/ 0 h 63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37" w="152">
                    <a:moveTo>
                      <a:pt x="26" y="0"/>
                    </a:moveTo>
                    <a:cubicBezTo>
                      <a:pt x="26" y="0"/>
                      <a:pt x="0" y="37"/>
                      <a:pt x="3" y="85"/>
                    </a:cubicBezTo>
                    <a:cubicBezTo>
                      <a:pt x="6" y="133"/>
                      <a:pt x="43" y="249"/>
                      <a:pt x="44" y="270"/>
                    </a:cubicBezTo>
                    <a:cubicBezTo>
                      <a:pt x="45" y="291"/>
                      <a:pt x="31" y="342"/>
                      <a:pt x="37" y="375"/>
                    </a:cubicBezTo>
                    <a:cubicBezTo>
                      <a:pt x="43" y="407"/>
                      <a:pt x="76" y="536"/>
                      <a:pt x="70" y="555"/>
                    </a:cubicBezTo>
                    <a:cubicBezTo>
                      <a:pt x="64" y="574"/>
                      <a:pt x="55" y="622"/>
                      <a:pt x="76" y="626"/>
                    </a:cubicBezTo>
                    <a:cubicBezTo>
                      <a:pt x="97" y="630"/>
                      <a:pt x="137" y="637"/>
                      <a:pt x="138" y="626"/>
                    </a:cubicBezTo>
                    <a:cubicBezTo>
                      <a:pt x="139" y="615"/>
                      <a:pt x="117" y="552"/>
                      <a:pt x="117" y="521"/>
                    </a:cubicBezTo>
                    <a:cubicBezTo>
                      <a:pt x="117" y="491"/>
                      <a:pt x="128" y="381"/>
                      <a:pt x="126" y="346"/>
                    </a:cubicBezTo>
                    <a:cubicBezTo>
                      <a:pt x="124" y="311"/>
                      <a:pt x="120" y="277"/>
                      <a:pt x="126" y="256"/>
                    </a:cubicBezTo>
                    <a:cubicBezTo>
                      <a:pt x="131" y="235"/>
                      <a:pt x="152" y="119"/>
                      <a:pt x="149" y="68"/>
                    </a:cubicBezTo>
                    <a:cubicBezTo>
                      <a:pt x="149" y="68"/>
                      <a:pt x="94" y="22"/>
                      <a:pt x="26" y="0"/>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 name="Freeform 90"/>
              <p:cNvSpPr/>
              <p:nvPr/>
            </p:nvSpPr>
            <p:spPr bwMode="auto">
              <a:xfrm>
                <a:off x="8809038" y="4025901"/>
                <a:ext cx="379413" cy="1579563"/>
              </a:xfrm>
              <a:custGeom>
                <a:gdLst>
                  <a:gd fmla="*/ 126 w 153" name="T0"/>
                  <a:gd fmla="*/ 0 h 637" name="T1"/>
                  <a:gd fmla="*/ 149 w 153" name="T2"/>
                  <a:gd fmla="*/ 85 h 637" name="T3"/>
                  <a:gd fmla="*/ 108 w 153" name="T4"/>
                  <a:gd fmla="*/ 270 h 637" name="T5"/>
                  <a:gd fmla="*/ 115 w 153" name="T6"/>
                  <a:gd fmla="*/ 375 h 637" name="T7"/>
                  <a:gd fmla="*/ 82 w 153" name="T8"/>
                  <a:gd fmla="*/ 555 h 637" name="T9"/>
                  <a:gd fmla="*/ 76 w 153" name="T10"/>
                  <a:gd fmla="*/ 626 h 637" name="T11"/>
                  <a:gd fmla="*/ 14 w 153" name="T12"/>
                  <a:gd fmla="*/ 626 h 637" name="T13"/>
                  <a:gd fmla="*/ 35 w 153" name="T14"/>
                  <a:gd fmla="*/ 521 h 637" name="T15"/>
                  <a:gd fmla="*/ 26 w 153" name="T16"/>
                  <a:gd fmla="*/ 346 h 637" name="T17"/>
                  <a:gd fmla="*/ 26 w 153" name="T18"/>
                  <a:gd fmla="*/ 256 h 637" name="T19"/>
                  <a:gd fmla="*/ 4 w 153" name="T20"/>
                  <a:gd fmla="*/ 68 h 637" name="T21"/>
                  <a:gd fmla="*/ 126 w 153" name="T22"/>
                  <a:gd fmla="*/ 0 h 63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37" w="153">
                    <a:moveTo>
                      <a:pt x="126" y="0"/>
                    </a:moveTo>
                    <a:cubicBezTo>
                      <a:pt x="126" y="0"/>
                      <a:pt x="153" y="37"/>
                      <a:pt x="149" y="85"/>
                    </a:cubicBezTo>
                    <a:cubicBezTo>
                      <a:pt x="146" y="133"/>
                      <a:pt x="109" y="249"/>
                      <a:pt x="108" y="270"/>
                    </a:cubicBezTo>
                    <a:cubicBezTo>
                      <a:pt x="107" y="291"/>
                      <a:pt x="121" y="342"/>
                      <a:pt x="115" y="375"/>
                    </a:cubicBezTo>
                    <a:cubicBezTo>
                      <a:pt x="109" y="407"/>
                      <a:pt x="76" y="536"/>
                      <a:pt x="82" y="555"/>
                    </a:cubicBezTo>
                    <a:cubicBezTo>
                      <a:pt x="88" y="574"/>
                      <a:pt x="97" y="622"/>
                      <a:pt x="76" y="626"/>
                    </a:cubicBezTo>
                    <a:cubicBezTo>
                      <a:pt x="55" y="630"/>
                      <a:pt x="15" y="637"/>
                      <a:pt x="14" y="626"/>
                    </a:cubicBezTo>
                    <a:cubicBezTo>
                      <a:pt x="13" y="615"/>
                      <a:pt x="35" y="552"/>
                      <a:pt x="35" y="521"/>
                    </a:cubicBezTo>
                    <a:cubicBezTo>
                      <a:pt x="35" y="491"/>
                      <a:pt x="24" y="381"/>
                      <a:pt x="26" y="346"/>
                    </a:cubicBezTo>
                    <a:cubicBezTo>
                      <a:pt x="29" y="311"/>
                      <a:pt x="32" y="277"/>
                      <a:pt x="26" y="256"/>
                    </a:cubicBezTo>
                    <a:cubicBezTo>
                      <a:pt x="21" y="235"/>
                      <a:pt x="0" y="119"/>
                      <a:pt x="4" y="68"/>
                    </a:cubicBezTo>
                    <a:cubicBezTo>
                      <a:pt x="4" y="68"/>
                      <a:pt x="58" y="22"/>
                      <a:pt x="126" y="0"/>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 name="Freeform 91"/>
              <p:cNvSpPr/>
              <p:nvPr/>
            </p:nvSpPr>
            <p:spPr bwMode="auto">
              <a:xfrm>
                <a:off x="8915400" y="4645026"/>
                <a:ext cx="107950" cy="101600"/>
              </a:xfrm>
              <a:custGeom>
                <a:gdLst>
                  <a:gd fmla="*/ 0 w 43" name="T0"/>
                  <a:gd fmla="*/ 3 h 41" name="T1"/>
                  <a:gd fmla="*/ 24 w 43" name="T2"/>
                  <a:gd fmla="*/ 28 h 41" name="T3"/>
                  <a:gd fmla="*/ 42 w 43" name="T4"/>
                  <a:gd fmla="*/ 0 h 41" name="T5"/>
                  <a:gd fmla="*/ 24 w 43" name="T6"/>
                  <a:gd fmla="*/ 40 h 41" name="T7"/>
                  <a:gd fmla="*/ 0 w 43" name="T8"/>
                  <a:gd fmla="*/ 3 h 41" name="T9"/>
                </a:gdLst>
                <a:cxnLst>
                  <a:cxn ang="0">
                    <a:pos x="T0" y="T1"/>
                  </a:cxn>
                  <a:cxn ang="0">
                    <a:pos x="T2" y="T3"/>
                  </a:cxn>
                  <a:cxn ang="0">
                    <a:pos x="T4" y="T5"/>
                  </a:cxn>
                  <a:cxn ang="0">
                    <a:pos x="T6" y="T7"/>
                  </a:cxn>
                  <a:cxn ang="0">
                    <a:pos x="T8" y="T9"/>
                  </a:cxn>
                </a:cxnLst>
                <a:rect b="b" l="0" r="r" t="0"/>
                <a:pathLst>
                  <a:path h="41" w="43">
                    <a:moveTo>
                      <a:pt x="0" y="3"/>
                    </a:moveTo>
                    <a:cubicBezTo>
                      <a:pt x="0" y="3"/>
                      <a:pt x="6" y="28"/>
                      <a:pt x="24" y="28"/>
                    </a:cubicBezTo>
                    <a:cubicBezTo>
                      <a:pt x="42" y="28"/>
                      <a:pt x="42" y="0"/>
                      <a:pt x="42" y="0"/>
                    </a:cubicBezTo>
                    <a:cubicBezTo>
                      <a:pt x="42" y="0"/>
                      <a:pt x="43" y="39"/>
                      <a:pt x="24" y="40"/>
                    </a:cubicBezTo>
                    <a:cubicBezTo>
                      <a:pt x="5" y="41"/>
                      <a:pt x="0" y="3"/>
                      <a:pt x="0" y="3"/>
                    </a:cubicBezTo>
                    <a:close/>
                  </a:path>
                </a:pathLst>
              </a:custGeom>
              <a:solidFill>
                <a:srgbClr val="F2B57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 name="Freeform 92"/>
              <p:cNvSpPr/>
              <p:nvPr/>
            </p:nvSpPr>
            <p:spPr bwMode="auto">
              <a:xfrm>
                <a:off x="8632825" y="4645026"/>
                <a:ext cx="109538" cy="101600"/>
              </a:xfrm>
              <a:custGeom>
                <a:gdLst>
                  <a:gd fmla="*/ 0 w 44" name="T0"/>
                  <a:gd fmla="*/ 3 h 41" name="T1"/>
                  <a:gd fmla="*/ 25 w 44" name="T2"/>
                  <a:gd fmla="*/ 28 h 41" name="T3"/>
                  <a:gd fmla="*/ 43 w 44" name="T4"/>
                  <a:gd fmla="*/ 0 h 41" name="T5"/>
                  <a:gd fmla="*/ 25 w 44" name="T6"/>
                  <a:gd fmla="*/ 40 h 41" name="T7"/>
                  <a:gd fmla="*/ 0 w 44" name="T8"/>
                  <a:gd fmla="*/ 3 h 41" name="T9"/>
                </a:gdLst>
                <a:cxnLst>
                  <a:cxn ang="0">
                    <a:pos x="T0" y="T1"/>
                  </a:cxn>
                  <a:cxn ang="0">
                    <a:pos x="T2" y="T3"/>
                  </a:cxn>
                  <a:cxn ang="0">
                    <a:pos x="T4" y="T5"/>
                  </a:cxn>
                  <a:cxn ang="0">
                    <a:pos x="T6" y="T7"/>
                  </a:cxn>
                  <a:cxn ang="0">
                    <a:pos x="T8" y="T9"/>
                  </a:cxn>
                </a:cxnLst>
                <a:rect b="b" l="0" r="r" t="0"/>
                <a:pathLst>
                  <a:path h="41" w="44">
                    <a:moveTo>
                      <a:pt x="0" y="3"/>
                    </a:moveTo>
                    <a:cubicBezTo>
                      <a:pt x="0" y="3"/>
                      <a:pt x="7" y="28"/>
                      <a:pt x="25" y="28"/>
                    </a:cubicBezTo>
                    <a:cubicBezTo>
                      <a:pt x="43" y="28"/>
                      <a:pt x="43" y="0"/>
                      <a:pt x="43" y="0"/>
                    </a:cubicBezTo>
                    <a:cubicBezTo>
                      <a:pt x="43" y="0"/>
                      <a:pt x="44" y="39"/>
                      <a:pt x="25" y="40"/>
                    </a:cubicBezTo>
                    <a:cubicBezTo>
                      <a:pt x="6" y="41"/>
                      <a:pt x="0" y="3"/>
                      <a:pt x="0" y="3"/>
                    </a:cubicBezTo>
                    <a:close/>
                  </a:path>
                </a:pathLst>
              </a:custGeom>
              <a:solidFill>
                <a:srgbClr val="F2B57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 name="Freeform 93"/>
              <p:cNvSpPr/>
              <p:nvPr/>
            </p:nvSpPr>
            <p:spPr bwMode="auto">
              <a:xfrm>
                <a:off x="8831263" y="5337176"/>
                <a:ext cx="223838" cy="298450"/>
              </a:xfrm>
              <a:custGeom>
                <a:gdLst>
                  <a:gd fmla="*/ 73 w 90" name="T0"/>
                  <a:gd fmla="*/ 16 h 120" name="T1"/>
                  <a:gd fmla="*/ 77 w 90" name="T2"/>
                  <a:gd fmla="*/ 49 h 120" name="T3"/>
                  <a:gd fmla="*/ 59 w 90" name="T4"/>
                  <a:gd fmla="*/ 76 h 120" name="T5"/>
                  <a:gd fmla="*/ 13 w 90" name="T6"/>
                  <a:gd fmla="*/ 69 h 120" name="T7"/>
                  <a:gd fmla="*/ 25 w 90" name="T8"/>
                  <a:gd fmla="*/ 7 h 120" name="T9"/>
                  <a:gd fmla="*/ 19 w 90" name="T10"/>
                  <a:gd fmla="*/ 23 h 120" name="T11"/>
                  <a:gd fmla="*/ 3 w 90" name="T12"/>
                  <a:gd fmla="*/ 75 h 120" name="T13"/>
                  <a:gd fmla="*/ 22 w 90" name="T14"/>
                  <a:gd fmla="*/ 114 h 120" name="T15"/>
                  <a:gd fmla="*/ 72 w 90" name="T16"/>
                  <a:gd fmla="*/ 111 h 120" name="T17"/>
                  <a:gd fmla="*/ 90 w 90" name="T18"/>
                  <a:gd fmla="*/ 81 h 120" name="T19"/>
                  <a:gd fmla="*/ 79 w 90" name="T20"/>
                  <a:gd fmla="*/ 26 h 120" name="T21"/>
                  <a:gd fmla="*/ 74 w 90" name="T22"/>
                  <a:gd fmla="*/ 0 h 120" name="T23"/>
                  <a:gd fmla="*/ 73 w 90" name="T24"/>
                  <a:gd fmla="*/ 16 h 12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0" w="90">
                    <a:moveTo>
                      <a:pt x="73" y="16"/>
                    </a:moveTo>
                    <a:cubicBezTo>
                      <a:pt x="73" y="16"/>
                      <a:pt x="72" y="33"/>
                      <a:pt x="77" y="49"/>
                    </a:cubicBezTo>
                    <a:cubicBezTo>
                      <a:pt x="82" y="67"/>
                      <a:pt x="82" y="74"/>
                      <a:pt x="59" y="76"/>
                    </a:cubicBezTo>
                    <a:cubicBezTo>
                      <a:pt x="35" y="79"/>
                      <a:pt x="13" y="76"/>
                      <a:pt x="13" y="69"/>
                    </a:cubicBezTo>
                    <a:cubicBezTo>
                      <a:pt x="13" y="62"/>
                      <a:pt x="25" y="23"/>
                      <a:pt x="25" y="7"/>
                    </a:cubicBezTo>
                    <a:cubicBezTo>
                      <a:pt x="25" y="7"/>
                      <a:pt x="20" y="12"/>
                      <a:pt x="19" y="23"/>
                    </a:cubicBezTo>
                    <a:cubicBezTo>
                      <a:pt x="17" y="33"/>
                      <a:pt x="6" y="53"/>
                      <a:pt x="3" y="75"/>
                    </a:cubicBezTo>
                    <a:cubicBezTo>
                      <a:pt x="0" y="93"/>
                      <a:pt x="2" y="105"/>
                      <a:pt x="22" y="114"/>
                    </a:cubicBezTo>
                    <a:cubicBezTo>
                      <a:pt x="36" y="120"/>
                      <a:pt x="55" y="120"/>
                      <a:pt x="72" y="111"/>
                    </a:cubicBezTo>
                    <a:cubicBezTo>
                      <a:pt x="83" y="105"/>
                      <a:pt x="90" y="97"/>
                      <a:pt x="90" y="81"/>
                    </a:cubicBezTo>
                    <a:cubicBezTo>
                      <a:pt x="89" y="65"/>
                      <a:pt x="79" y="35"/>
                      <a:pt x="79" y="26"/>
                    </a:cubicBezTo>
                    <a:cubicBezTo>
                      <a:pt x="79" y="17"/>
                      <a:pt x="79" y="5"/>
                      <a:pt x="74" y="0"/>
                    </a:cubicBezTo>
                    <a:cubicBezTo>
                      <a:pt x="74" y="0"/>
                      <a:pt x="73" y="10"/>
                      <a:pt x="73" y="16"/>
                    </a:cubicBezTo>
                    <a:close/>
                  </a:path>
                </a:pathLst>
              </a:custGeom>
              <a:solidFill>
                <a:srgbClr val="55495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 name="Freeform 94"/>
              <p:cNvSpPr/>
              <p:nvPr/>
            </p:nvSpPr>
            <p:spPr bwMode="auto">
              <a:xfrm>
                <a:off x="8616950" y="5337176"/>
                <a:ext cx="225425" cy="298450"/>
              </a:xfrm>
              <a:custGeom>
                <a:gdLst>
                  <a:gd fmla="*/ 18 w 91" name="T0"/>
                  <a:gd fmla="*/ 16 h 120" name="T1"/>
                  <a:gd fmla="*/ 13 w 91" name="T2"/>
                  <a:gd fmla="*/ 49 h 120" name="T3"/>
                  <a:gd fmla="*/ 32 w 91" name="T4"/>
                  <a:gd fmla="*/ 76 h 120" name="T5"/>
                  <a:gd fmla="*/ 77 w 91" name="T6"/>
                  <a:gd fmla="*/ 69 h 120" name="T7"/>
                  <a:gd fmla="*/ 65 w 91" name="T8"/>
                  <a:gd fmla="*/ 7 h 120" name="T9"/>
                  <a:gd fmla="*/ 72 w 91" name="T10"/>
                  <a:gd fmla="*/ 23 h 120" name="T11"/>
                  <a:gd fmla="*/ 88 w 91" name="T12"/>
                  <a:gd fmla="*/ 75 h 120" name="T13"/>
                  <a:gd fmla="*/ 68 w 91" name="T14"/>
                  <a:gd fmla="*/ 114 h 120" name="T15"/>
                  <a:gd fmla="*/ 18 w 91" name="T16"/>
                  <a:gd fmla="*/ 111 h 120" name="T17"/>
                  <a:gd fmla="*/ 1 w 91" name="T18"/>
                  <a:gd fmla="*/ 81 h 120" name="T19"/>
                  <a:gd fmla="*/ 12 w 91" name="T20"/>
                  <a:gd fmla="*/ 26 h 120" name="T21"/>
                  <a:gd fmla="*/ 17 w 91" name="T22"/>
                  <a:gd fmla="*/ 0 h 120" name="T23"/>
                  <a:gd fmla="*/ 18 w 91" name="T24"/>
                  <a:gd fmla="*/ 16 h 12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0" w="91">
                    <a:moveTo>
                      <a:pt x="18" y="16"/>
                    </a:moveTo>
                    <a:cubicBezTo>
                      <a:pt x="18" y="16"/>
                      <a:pt x="18" y="33"/>
                      <a:pt x="13" y="49"/>
                    </a:cubicBezTo>
                    <a:cubicBezTo>
                      <a:pt x="8" y="67"/>
                      <a:pt x="9" y="74"/>
                      <a:pt x="32" y="76"/>
                    </a:cubicBezTo>
                    <a:cubicBezTo>
                      <a:pt x="55" y="79"/>
                      <a:pt x="77" y="76"/>
                      <a:pt x="77" y="69"/>
                    </a:cubicBezTo>
                    <a:cubicBezTo>
                      <a:pt x="78" y="62"/>
                      <a:pt x="66" y="23"/>
                      <a:pt x="65" y="7"/>
                    </a:cubicBezTo>
                    <a:cubicBezTo>
                      <a:pt x="65" y="7"/>
                      <a:pt x="71" y="12"/>
                      <a:pt x="72" y="23"/>
                    </a:cubicBezTo>
                    <a:cubicBezTo>
                      <a:pt x="73" y="33"/>
                      <a:pt x="85" y="53"/>
                      <a:pt x="88" y="75"/>
                    </a:cubicBezTo>
                    <a:cubicBezTo>
                      <a:pt x="91" y="93"/>
                      <a:pt x="89" y="105"/>
                      <a:pt x="68" y="114"/>
                    </a:cubicBezTo>
                    <a:cubicBezTo>
                      <a:pt x="55" y="120"/>
                      <a:pt x="36" y="120"/>
                      <a:pt x="18" y="111"/>
                    </a:cubicBezTo>
                    <a:cubicBezTo>
                      <a:pt x="7" y="105"/>
                      <a:pt x="0" y="97"/>
                      <a:pt x="1" y="81"/>
                    </a:cubicBezTo>
                    <a:cubicBezTo>
                      <a:pt x="2" y="65"/>
                      <a:pt x="12" y="35"/>
                      <a:pt x="12" y="26"/>
                    </a:cubicBezTo>
                    <a:cubicBezTo>
                      <a:pt x="12" y="17"/>
                      <a:pt x="11" y="5"/>
                      <a:pt x="17" y="0"/>
                    </a:cubicBezTo>
                    <a:cubicBezTo>
                      <a:pt x="17" y="0"/>
                      <a:pt x="18" y="10"/>
                      <a:pt x="18" y="16"/>
                    </a:cubicBezTo>
                    <a:close/>
                  </a:path>
                </a:pathLst>
              </a:custGeom>
              <a:solidFill>
                <a:srgbClr val="55495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 name="Freeform 95"/>
              <p:cNvSpPr/>
              <p:nvPr/>
            </p:nvSpPr>
            <p:spPr bwMode="auto">
              <a:xfrm>
                <a:off x="8343900" y="3943351"/>
                <a:ext cx="946150" cy="560388"/>
              </a:xfrm>
              <a:custGeom>
                <a:gdLst>
                  <a:gd fmla="*/ 339 w 382" name="T0"/>
                  <a:gd fmla="*/ 0 h 226" name="T1"/>
                  <a:gd fmla="*/ 191 w 382" name="T2"/>
                  <a:gd fmla="*/ 0 h 226" name="T3"/>
                  <a:gd fmla="*/ 43 w 382" name="T4"/>
                  <a:gd fmla="*/ 0 h 226" name="T5"/>
                  <a:gd fmla="*/ 56 w 382" name="T6"/>
                  <a:gd fmla="*/ 226 h 226" name="T7"/>
                  <a:gd fmla="*/ 325 w 382" name="T8"/>
                  <a:gd fmla="*/ 226 h 226" name="T9"/>
                  <a:gd fmla="*/ 339 w 382" name="T10"/>
                  <a:gd fmla="*/ 0 h 226" name="T11"/>
                </a:gdLst>
                <a:cxnLst>
                  <a:cxn ang="0">
                    <a:pos x="T0" y="T1"/>
                  </a:cxn>
                  <a:cxn ang="0">
                    <a:pos x="T2" y="T3"/>
                  </a:cxn>
                  <a:cxn ang="0">
                    <a:pos x="T4" y="T5"/>
                  </a:cxn>
                  <a:cxn ang="0">
                    <a:pos x="T6" y="T7"/>
                  </a:cxn>
                  <a:cxn ang="0">
                    <a:pos x="T8" y="T9"/>
                  </a:cxn>
                  <a:cxn ang="0">
                    <a:pos x="T10" y="T11"/>
                  </a:cxn>
                </a:cxnLst>
                <a:rect b="b" l="0" r="r" t="0"/>
                <a:pathLst>
                  <a:path h="226" w="382">
                    <a:moveTo>
                      <a:pt x="339" y="0"/>
                    </a:moveTo>
                    <a:cubicBezTo>
                      <a:pt x="191" y="0"/>
                      <a:pt x="191" y="0"/>
                      <a:pt x="191" y="0"/>
                    </a:cubicBezTo>
                    <a:cubicBezTo>
                      <a:pt x="43" y="0"/>
                      <a:pt x="43" y="0"/>
                      <a:pt x="43" y="0"/>
                    </a:cubicBezTo>
                    <a:cubicBezTo>
                      <a:pt x="43" y="0"/>
                      <a:pt x="0" y="18"/>
                      <a:pt x="56" y="226"/>
                    </a:cubicBezTo>
                    <a:cubicBezTo>
                      <a:pt x="325" y="226"/>
                      <a:pt x="325" y="226"/>
                      <a:pt x="325" y="226"/>
                    </a:cubicBezTo>
                    <a:cubicBezTo>
                      <a:pt x="382" y="18"/>
                      <a:pt x="339" y="0"/>
                      <a:pt x="339" y="0"/>
                    </a:cubicBezTo>
                    <a:close/>
                  </a:path>
                </a:pathLst>
              </a:custGeom>
              <a:solidFill>
                <a:srgbClr val="30313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9" name="Freeform 96"/>
              <p:cNvSpPr/>
              <p:nvPr/>
            </p:nvSpPr>
            <p:spPr bwMode="auto">
              <a:xfrm>
                <a:off x="8193088" y="4067176"/>
                <a:ext cx="214313" cy="268288"/>
              </a:xfrm>
              <a:custGeom>
                <a:gdLst>
                  <a:gd fmla="*/ 76 w 87" name="T0"/>
                  <a:gd fmla="*/ 4 h 108" name="T1"/>
                  <a:gd fmla="*/ 82 w 87" name="T2"/>
                  <a:gd fmla="*/ 21 h 108" name="T3"/>
                  <a:gd fmla="*/ 76 w 87" name="T4"/>
                  <a:gd fmla="*/ 71 h 108" name="T5"/>
                  <a:gd fmla="*/ 60 w 87" name="T6"/>
                  <a:gd fmla="*/ 35 h 108" name="T7"/>
                  <a:gd fmla="*/ 47 w 87" name="T8"/>
                  <a:gd fmla="*/ 51 h 108" name="T9"/>
                  <a:gd fmla="*/ 55 w 87" name="T10"/>
                  <a:gd fmla="*/ 91 h 108" name="T11"/>
                  <a:gd fmla="*/ 24 w 87" name="T12"/>
                  <a:gd fmla="*/ 96 h 108" name="T13"/>
                  <a:gd fmla="*/ 9 w 87" name="T14"/>
                  <a:gd fmla="*/ 0 h 108" name="T15"/>
                  <a:gd fmla="*/ 76 w 87" name="T16"/>
                  <a:gd fmla="*/ 4 h 10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8" w="87">
                    <a:moveTo>
                      <a:pt x="76" y="4"/>
                    </a:moveTo>
                    <a:cubicBezTo>
                      <a:pt x="76" y="4"/>
                      <a:pt x="77" y="12"/>
                      <a:pt x="82" y="21"/>
                    </a:cubicBezTo>
                    <a:cubicBezTo>
                      <a:pt x="87" y="29"/>
                      <a:pt x="86" y="71"/>
                      <a:pt x="76" y="71"/>
                    </a:cubicBezTo>
                    <a:cubicBezTo>
                      <a:pt x="62" y="70"/>
                      <a:pt x="65" y="38"/>
                      <a:pt x="60" y="35"/>
                    </a:cubicBezTo>
                    <a:cubicBezTo>
                      <a:pt x="60" y="35"/>
                      <a:pt x="49" y="30"/>
                      <a:pt x="47" y="51"/>
                    </a:cubicBezTo>
                    <a:cubicBezTo>
                      <a:pt x="45" y="73"/>
                      <a:pt x="49" y="81"/>
                      <a:pt x="55" y="91"/>
                    </a:cubicBezTo>
                    <a:cubicBezTo>
                      <a:pt x="62" y="103"/>
                      <a:pt x="41" y="108"/>
                      <a:pt x="24" y="96"/>
                    </a:cubicBezTo>
                    <a:cubicBezTo>
                      <a:pt x="0" y="80"/>
                      <a:pt x="4" y="36"/>
                      <a:pt x="9" y="0"/>
                    </a:cubicBezTo>
                    <a:lnTo>
                      <a:pt x="76" y="4"/>
                    </a:ln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 name="Freeform 97"/>
              <p:cNvSpPr/>
              <p:nvPr/>
            </p:nvSpPr>
            <p:spPr bwMode="auto">
              <a:xfrm>
                <a:off x="9232900" y="4067176"/>
                <a:ext cx="215900" cy="268288"/>
              </a:xfrm>
              <a:custGeom>
                <a:gdLst>
                  <a:gd fmla="*/ 11 w 87" name="T0"/>
                  <a:gd fmla="*/ 4 h 108" name="T1"/>
                  <a:gd fmla="*/ 5 w 87" name="T2"/>
                  <a:gd fmla="*/ 21 h 108" name="T3"/>
                  <a:gd fmla="*/ 12 w 87" name="T4"/>
                  <a:gd fmla="*/ 71 h 108" name="T5"/>
                  <a:gd fmla="*/ 28 w 87" name="T6"/>
                  <a:gd fmla="*/ 35 h 108" name="T7"/>
                  <a:gd fmla="*/ 40 w 87" name="T8"/>
                  <a:gd fmla="*/ 51 h 108" name="T9"/>
                  <a:gd fmla="*/ 32 w 87" name="T10"/>
                  <a:gd fmla="*/ 91 h 108" name="T11"/>
                  <a:gd fmla="*/ 63 w 87" name="T12"/>
                  <a:gd fmla="*/ 96 h 108" name="T13"/>
                  <a:gd fmla="*/ 78 w 87" name="T14"/>
                  <a:gd fmla="*/ 0 h 108" name="T15"/>
                  <a:gd fmla="*/ 11 w 87" name="T16"/>
                  <a:gd fmla="*/ 4 h 10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8" w="87">
                    <a:moveTo>
                      <a:pt x="11" y="4"/>
                    </a:moveTo>
                    <a:cubicBezTo>
                      <a:pt x="11" y="4"/>
                      <a:pt x="10" y="12"/>
                      <a:pt x="5" y="21"/>
                    </a:cubicBezTo>
                    <a:cubicBezTo>
                      <a:pt x="0" y="29"/>
                      <a:pt x="2" y="71"/>
                      <a:pt x="12" y="71"/>
                    </a:cubicBezTo>
                    <a:cubicBezTo>
                      <a:pt x="26" y="70"/>
                      <a:pt x="22" y="38"/>
                      <a:pt x="28" y="35"/>
                    </a:cubicBezTo>
                    <a:cubicBezTo>
                      <a:pt x="28" y="35"/>
                      <a:pt x="38" y="30"/>
                      <a:pt x="40" y="51"/>
                    </a:cubicBezTo>
                    <a:cubicBezTo>
                      <a:pt x="42" y="73"/>
                      <a:pt x="38" y="81"/>
                      <a:pt x="32" y="91"/>
                    </a:cubicBezTo>
                    <a:cubicBezTo>
                      <a:pt x="25" y="103"/>
                      <a:pt x="46" y="108"/>
                      <a:pt x="63" y="96"/>
                    </a:cubicBezTo>
                    <a:cubicBezTo>
                      <a:pt x="87" y="80"/>
                      <a:pt x="83" y="36"/>
                      <a:pt x="78" y="0"/>
                    </a:cubicBezTo>
                    <a:lnTo>
                      <a:pt x="11" y="4"/>
                    </a:ln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 name="Freeform 98"/>
              <p:cNvSpPr/>
              <p:nvPr/>
            </p:nvSpPr>
            <p:spPr bwMode="auto">
              <a:xfrm>
                <a:off x="8516938" y="2973388"/>
                <a:ext cx="596900" cy="1009650"/>
              </a:xfrm>
              <a:custGeom>
                <a:gdLst>
                  <a:gd fmla="*/ 84 w 241" name="T0"/>
                  <a:gd fmla="*/ 0 h 407" name="T1"/>
                  <a:gd fmla="*/ 121 w 241" name="T2"/>
                  <a:gd fmla="*/ 65 h 407" name="T3"/>
                  <a:gd fmla="*/ 158 w 241" name="T4"/>
                  <a:gd fmla="*/ 2 h 407" name="T5"/>
                  <a:gd fmla="*/ 241 w 241" name="T6"/>
                  <a:gd fmla="*/ 403 h 407" name="T7"/>
                  <a:gd fmla="*/ 0 w 241" name="T8"/>
                  <a:gd fmla="*/ 400 h 407" name="T9"/>
                  <a:gd fmla="*/ 84 w 241" name="T10"/>
                  <a:gd fmla="*/ 0 h 407" name="T11"/>
                </a:gdLst>
                <a:cxnLst>
                  <a:cxn ang="0">
                    <a:pos x="T0" y="T1"/>
                  </a:cxn>
                  <a:cxn ang="0">
                    <a:pos x="T2" y="T3"/>
                  </a:cxn>
                  <a:cxn ang="0">
                    <a:pos x="T4" y="T5"/>
                  </a:cxn>
                  <a:cxn ang="0">
                    <a:pos x="T6" y="T7"/>
                  </a:cxn>
                  <a:cxn ang="0">
                    <a:pos x="T8" y="T9"/>
                  </a:cxn>
                  <a:cxn ang="0">
                    <a:pos x="T10" y="T11"/>
                  </a:cxn>
                </a:cxnLst>
                <a:rect b="b" l="0" r="r" t="0"/>
                <a:pathLst>
                  <a:path h="407" w="241">
                    <a:moveTo>
                      <a:pt x="84" y="0"/>
                    </a:moveTo>
                    <a:cubicBezTo>
                      <a:pt x="121" y="65"/>
                      <a:pt x="121" y="65"/>
                      <a:pt x="121" y="65"/>
                    </a:cubicBezTo>
                    <a:cubicBezTo>
                      <a:pt x="158" y="2"/>
                      <a:pt x="158" y="2"/>
                      <a:pt x="158" y="2"/>
                    </a:cubicBezTo>
                    <a:cubicBezTo>
                      <a:pt x="241" y="403"/>
                      <a:pt x="241" y="403"/>
                      <a:pt x="241" y="403"/>
                    </a:cubicBezTo>
                    <a:cubicBezTo>
                      <a:pt x="241" y="403"/>
                      <a:pt x="0" y="407"/>
                      <a:pt x="0" y="400"/>
                    </a:cubicBezTo>
                    <a:cubicBezTo>
                      <a:pt x="1" y="392"/>
                      <a:pt x="84" y="0"/>
                      <a:pt x="84" y="0"/>
                    </a:cubicBezTo>
                    <a:close/>
                  </a:path>
                </a:pathLst>
              </a:custGeom>
              <a:solidFill>
                <a:srgbClr val="FFC000"/>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02" name="Freeform 99"/>
              <p:cNvSpPr/>
              <p:nvPr/>
            </p:nvSpPr>
            <p:spPr bwMode="auto">
              <a:xfrm>
                <a:off x="8350250" y="2711451"/>
                <a:ext cx="439738" cy="1371600"/>
              </a:xfrm>
              <a:custGeom>
                <a:gdLst>
                  <a:gd fmla="*/ 177 w 177" name="T0"/>
                  <a:gd fmla="*/ 553 h 553" name="T1"/>
                  <a:gd fmla="*/ 13 w 177" name="T2"/>
                  <a:gd fmla="*/ 524 h 553" name="T3"/>
                  <a:gd fmla="*/ 48 w 177" name="T4"/>
                  <a:gd fmla="*/ 416 h 553" name="T5"/>
                  <a:gd fmla="*/ 68 w 177" name="T6"/>
                  <a:gd fmla="*/ 291 h 553" name="T7"/>
                  <a:gd fmla="*/ 32 w 177" name="T8"/>
                  <a:gd fmla="*/ 213 h 553" name="T9"/>
                  <a:gd fmla="*/ 0 w 177" name="T10"/>
                  <a:gd fmla="*/ 36 h 553" name="T11"/>
                  <a:gd fmla="*/ 112 w 177" name="T12"/>
                  <a:gd fmla="*/ 0 h 553" name="T13"/>
                  <a:gd fmla="*/ 91 w 177" name="T14"/>
                  <a:gd fmla="*/ 55 h 553" name="T15"/>
                  <a:gd fmla="*/ 105 w 177" name="T16"/>
                  <a:gd fmla="*/ 62 h 553" name="T17"/>
                  <a:gd fmla="*/ 89 w 177" name="T18"/>
                  <a:gd fmla="*/ 82 h 553" name="T19"/>
                  <a:gd fmla="*/ 177 w 177" name="T20"/>
                  <a:gd fmla="*/ 305 h 553" name="T21"/>
                  <a:gd fmla="*/ 177 w 177" name="T22"/>
                  <a:gd fmla="*/ 553 h 55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3" w="177">
                    <a:moveTo>
                      <a:pt x="177" y="553"/>
                    </a:moveTo>
                    <a:cubicBezTo>
                      <a:pt x="177" y="553"/>
                      <a:pt x="17" y="533"/>
                      <a:pt x="13" y="524"/>
                    </a:cubicBezTo>
                    <a:cubicBezTo>
                      <a:pt x="13" y="524"/>
                      <a:pt x="42" y="442"/>
                      <a:pt x="48" y="416"/>
                    </a:cubicBezTo>
                    <a:cubicBezTo>
                      <a:pt x="70" y="328"/>
                      <a:pt x="68" y="291"/>
                      <a:pt x="68" y="291"/>
                    </a:cubicBezTo>
                    <a:cubicBezTo>
                      <a:pt x="32" y="213"/>
                      <a:pt x="32" y="213"/>
                      <a:pt x="32" y="213"/>
                    </a:cubicBezTo>
                    <a:cubicBezTo>
                      <a:pt x="32" y="213"/>
                      <a:pt x="21" y="71"/>
                      <a:pt x="0" y="36"/>
                    </a:cubicBezTo>
                    <a:cubicBezTo>
                      <a:pt x="0" y="36"/>
                      <a:pt x="90" y="9"/>
                      <a:pt x="112" y="0"/>
                    </a:cubicBezTo>
                    <a:cubicBezTo>
                      <a:pt x="91" y="55"/>
                      <a:pt x="91" y="55"/>
                      <a:pt x="91" y="55"/>
                    </a:cubicBezTo>
                    <a:cubicBezTo>
                      <a:pt x="105" y="62"/>
                      <a:pt x="105" y="62"/>
                      <a:pt x="105" y="62"/>
                    </a:cubicBezTo>
                    <a:cubicBezTo>
                      <a:pt x="89" y="82"/>
                      <a:pt x="89" y="82"/>
                      <a:pt x="89" y="82"/>
                    </a:cubicBezTo>
                    <a:cubicBezTo>
                      <a:pt x="89" y="82"/>
                      <a:pt x="168" y="293"/>
                      <a:pt x="177" y="305"/>
                    </a:cubicBezTo>
                    <a:lnTo>
                      <a:pt x="177" y="553"/>
                    </a:lnTo>
                    <a:close/>
                  </a:path>
                </a:pathLst>
              </a:custGeom>
              <a:solidFill>
                <a:srgbClr val="50535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 name="Freeform 100"/>
              <p:cNvSpPr/>
              <p:nvPr/>
            </p:nvSpPr>
            <p:spPr bwMode="auto">
              <a:xfrm>
                <a:off x="8194675" y="2790826"/>
                <a:ext cx="234950" cy="1292225"/>
              </a:xfrm>
              <a:custGeom>
                <a:gdLst>
                  <a:gd fmla="*/ 84 w 95" name="T0"/>
                  <a:gd fmla="*/ 521 h 521" name="T1"/>
                  <a:gd fmla="*/ 95 w 95" name="T2"/>
                  <a:gd fmla="*/ 181 h 521" name="T3"/>
                  <a:gd fmla="*/ 95 w 95" name="T4"/>
                  <a:gd fmla="*/ 175 h 521" name="T5"/>
                  <a:gd fmla="*/ 67 w 95" name="T6"/>
                  <a:gd fmla="*/ 11 h 521" name="T7"/>
                  <a:gd fmla="*/ 63 w 95" name="T8"/>
                  <a:gd fmla="*/ 4 h 521" name="T9"/>
                  <a:gd fmla="*/ 41 w 95" name="T10"/>
                  <a:gd fmla="*/ 23 h 521" name="T11"/>
                  <a:gd fmla="*/ 12 w 95" name="T12"/>
                  <a:gd fmla="*/ 326 h 521" name="T13"/>
                  <a:gd fmla="*/ 0 w 95" name="T14"/>
                  <a:gd fmla="*/ 521 h 521" name="T15"/>
                  <a:gd fmla="*/ 84 w 95" name="T16"/>
                  <a:gd fmla="*/ 521 h 52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21" w="95">
                    <a:moveTo>
                      <a:pt x="84" y="521"/>
                    </a:moveTo>
                    <a:cubicBezTo>
                      <a:pt x="88" y="500"/>
                      <a:pt x="84" y="230"/>
                      <a:pt x="95" y="181"/>
                    </a:cubicBezTo>
                    <a:cubicBezTo>
                      <a:pt x="95" y="180"/>
                      <a:pt x="95" y="175"/>
                      <a:pt x="95" y="175"/>
                    </a:cubicBezTo>
                    <a:cubicBezTo>
                      <a:pt x="87" y="67"/>
                      <a:pt x="73" y="27"/>
                      <a:pt x="67" y="11"/>
                    </a:cubicBezTo>
                    <a:cubicBezTo>
                      <a:pt x="63" y="4"/>
                      <a:pt x="63" y="4"/>
                      <a:pt x="63" y="4"/>
                    </a:cubicBezTo>
                    <a:cubicBezTo>
                      <a:pt x="63" y="4"/>
                      <a:pt x="45" y="0"/>
                      <a:pt x="41" y="23"/>
                    </a:cubicBezTo>
                    <a:cubicBezTo>
                      <a:pt x="37" y="46"/>
                      <a:pt x="12" y="260"/>
                      <a:pt x="12" y="326"/>
                    </a:cubicBezTo>
                    <a:cubicBezTo>
                      <a:pt x="11" y="392"/>
                      <a:pt x="0" y="521"/>
                      <a:pt x="0" y="521"/>
                    </a:cubicBezTo>
                    <a:lnTo>
                      <a:pt x="84" y="521"/>
                    </a:lnTo>
                    <a:close/>
                  </a:path>
                </a:pathLst>
              </a:custGeom>
              <a:solidFill>
                <a:srgbClr val="4548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4" name="Freeform 101"/>
              <p:cNvSpPr/>
              <p:nvPr/>
            </p:nvSpPr>
            <p:spPr bwMode="auto">
              <a:xfrm>
                <a:off x="8570913" y="2684463"/>
                <a:ext cx="219075" cy="782638"/>
              </a:xfrm>
              <a:custGeom>
                <a:gdLst>
                  <a:gd fmla="*/ 88 w 88" name="T0"/>
                  <a:gd fmla="*/ 316 h 316" name="T1"/>
                  <a:gd fmla="*/ 56 w 88" name="T2"/>
                  <a:gd fmla="*/ 61 h 316" name="T3"/>
                  <a:gd fmla="*/ 51 w 88" name="T4"/>
                  <a:gd fmla="*/ 0 h 316" name="T5"/>
                  <a:gd fmla="*/ 23 w 88" name="T6"/>
                  <a:gd fmla="*/ 11 h 316" name="T7"/>
                  <a:gd fmla="*/ 2 w 88" name="T8"/>
                  <a:gd fmla="*/ 66 h 316" name="T9"/>
                  <a:gd fmla="*/ 16 w 88" name="T10"/>
                  <a:gd fmla="*/ 73 h 316" name="T11"/>
                  <a:gd fmla="*/ 0 w 88" name="T12"/>
                  <a:gd fmla="*/ 93 h 316" name="T13"/>
                  <a:gd fmla="*/ 25 w 88" name="T14"/>
                  <a:gd fmla="*/ 178 h 316" name="T15"/>
                  <a:gd fmla="*/ 88 w 88" name="T16"/>
                  <a:gd fmla="*/ 316 h 31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16" w="88">
                    <a:moveTo>
                      <a:pt x="88" y="316"/>
                    </a:moveTo>
                    <a:cubicBezTo>
                      <a:pt x="88" y="316"/>
                      <a:pt x="60" y="81"/>
                      <a:pt x="56" y="61"/>
                    </a:cubicBezTo>
                    <a:cubicBezTo>
                      <a:pt x="53" y="47"/>
                      <a:pt x="51" y="0"/>
                      <a:pt x="51" y="0"/>
                    </a:cubicBezTo>
                    <a:cubicBezTo>
                      <a:pt x="23" y="11"/>
                      <a:pt x="23" y="11"/>
                      <a:pt x="23" y="11"/>
                    </a:cubicBezTo>
                    <a:cubicBezTo>
                      <a:pt x="2" y="66"/>
                      <a:pt x="2" y="66"/>
                      <a:pt x="2" y="66"/>
                    </a:cubicBezTo>
                    <a:cubicBezTo>
                      <a:pt x="16" y="73"/>
                      <a:pt x="16" y="73"/>
                      <a:pt x="16" y="73"/>
                    </a:cubicBezTo>
                    <a:cubicBezTo>
                      <a:pt x="0" y="93"/>
                      <a:pt x="0" y="93"/>
                      <a:pt x="0" y="93"/>
                    </a:cubicBezTo>
                    <a:cubicBezTo>
                      <a:pt x="0" y="93"/>
                      <a:pt x="9" y="132"/>
                      <a:pt x="25" y="178"/>
                    </a:cubicBezTo>
                    <a:cubicBezTo>
                      <a:pt x="40" y="223"/>
                      <a:pt x="88" y="316"/>
                      <a:pt x="88" y="316"/>
                    </a:cubicBezTo>
                    <a:close/>
                  </a:path>
                </a:pathLst>
              </a:custGeom>
              <a:solidFill>
                <a:srgbClr val="4548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 name="Freeform 102"/>
              <p:cNvSpPr/>
              <p:nvPr/>
            </p:nvSpPr>
            <p:spPr bwMode="auto">
              <a:xfrm>
                <a:off x="8847138" y="2711451"/>
                <a:ext cx="434975" cy="1371600"/>
              </a:xfrm>
              <a:custGeom>
                <a:gdLst>
                  <a:gd fmla="*/ 0 w 176" name="T0"/>
                  <a:gd fmla="*/ 553 h 553" name="T1"/>
                  <a:gd fmla="*/ 164 w 176" name="T2"/>
                  <a:gd fmla="*/ 524 h 553" name="T3"/>
                  <a:gd fmla="*/ 128 w 176" name="T4"/>
                  <a:gd fmla="*/ 416 h 553" name="T5"/>
                  <a:gd fmla="*/ 109 w 176" name="T6"/>
                  <a:gd fmla="*/ 291 h 553" name="T7"/>
                  <a:gd fmla="*/ 144 w 176" name="T8"/>
                  <a:gd fmla="*/ 213 h 553" name="T9"/>
                  <a:gd fmla="*/ 176 w 176" name="T10"/>
                  <a:gd fmla="*/ 36 h 553" name="T11"/>
                  <a:gd fmla="*/ 65 w 176" name="T12"/>
                  <a:gd fmla="*/ 0 h 553" name="T13"/>
                  <a:gd fmla="*/ 86 w 176" name="T14"/>
                  <a:gd fmla="*/ 55 h 553" name="T15"/>
                  <a:gd fmla="*/ 71 w 176" name="T16"/>
                  <a:gd fmla="*/ 62 h 553" name="T17"/>
                  <a:gd fmla="*/ 88 w 176" name="T18"/>
                  <a:gd fmla="*/ 82 h 553" name="T19"/>
                  <a:gd fmla="*/ 0 w 176" name="T20"/>
                  <a:gd fmla="*/ 305 h 553" name="T21"/>
                  <a:gd fmla="*/ 0 w 176" name="T22"/>
                  <a:gd fmla="*/ 553 h 55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53" w="176">
                    <a:moveTo>
                      <a:pt x="0" y="553"/>
                    </a:moveTo>
                    <a:cubicBezTo>
                      <a:pt x="0" y="553"/>
                      <a:pt x="160" y="533"/>
                      <a:pt x="164" y="524"/>
                    </a:cubicBezTo>
                    <a:cubicBezTo>
                      <a:pt x="164" y="524"/>
                      <a:pt x="135" y="442"/>
                      <a:pt x="128" y="416"/>
                    </a:cubicBezTo>
                    <a:cubicBezTo>
                      <a:pt x="107" y="328"/>
                      <a:pt x="109" y="291"/>
                      <a:pt x="109" y="291"/>
                    </a:cubicBezTo>
                    <a:cubicBezTo>
                      <a:pt x="144" y="213"/>
                      <a:pt x="144" y="213"/>
                      <a:pt x="144" y="213"/>
                    </a:cubicBezTo>
                    <a:cubicBezTo>
                      <a:pt x="144" y="213"/>
                      <a:pt x="155" y="71"/>
                      <a:pt x="176" y="36"/>
                    </a:cubicBezTo>
                    <a:cubicBezTo>
                      <a:pt x="176" y="36"/>
                      <a:pt x="87" y="9"/>
                      <a:pt x="65" y="0"/>
                    </a:cubicBezTo>
                    <a:cubicBezTo>
                      <a:pt x="86" y="55"/>
                      <a:pt x="86" y="55"/>
                      <a:pt x="86" y="55"/>
                    </a:cubicBezTo>
                    <a:cubicBezTo>
                      <a:pt x="71" y="62"/>
                      <a:pt x="71" y="62"/>
                      <a:pt x="71" y="62"/>
                    </a:cubicBezTo>
                    <a:cubicBezTo>
                      <a:pt x="88" y="82"/>
                      <a:pt x="88" y="82"/>
                      <a:pt x="88" y="82"/>
                    </a:cubicBezTo>
                    <a:cubicBezTo>
                      <a:pt x="88" y="82"/>
                      <a:pt x="8" y="293"/>
                      <a:pt x="0" y="305"/>
                    </a:cubicBezTo>
                    <a:lnTo>
                      <a:pt x="0" y="553"/>
                    </a:lnTo>
                    <a:close/>
                  </a:path>
                </a:pathLst>
              </a:custGeom>
              <a:solidFill>
                <a:srgbClr val="50535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 name="Freeform 103"/>
              <p:cNvSpPr/>
              <p:nvPr/>
            </p:nvSpPr>
            <p:spPr bwMode="auto">
              <a:xfrm>
                <a:off x="9202738" y="2790826"/>
                <a:ext cx="249238" cy="1298575"/>
              </a:xfrm>
              <a:custGeom>
                <a:gdLst>
                  <a:gd fmla="*/ 14 w 100" name="T0"/>
                  <a:gd fmla="*/ 524 h 524" name="T1"/>
                  <a:gd fmla="*/ 0 w 100" name="T2"/>
                  <a:gd fmla="*/ 181 h 524" name="T3"/>
                  <a:gd fmla="*/ 0 w 100" name="T4"/>
                  <a:gd fmla="*/ 175 h 524" name="T5"/>
                  <a:gd fmla="*/ 29 w 100" name="T6"/>
                  <a:gd fmla="*/ 11 h 524" name="T7"/>
                  <a:gd fmla="*/ 32 w 100" name="T8"/>
                  <a:gd fmla="*/ 4 h 524" name="T9"/>
                  <a:gd fmla="*/ 55 w 100" name="T10"/>
                  <a:gd fmla="*/ 23 h 524" name="T11"/>
                  <a:gd fmla="*/ 86 w 100" name="T12"/>
                  <a:gd fmla="*/ 337 h 524" name="T13"/>
                  <a:gd fmla="*/ 100 w 100" name="T14"/>
                  <a:gd fmla="*/ 524 h 524" name="T15"/>
                  <a:gd fmla="*/ 14 w 100" name="T16"/>
                  <a:gd fmla="*/ 524 h 52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24" w="100">
                    <a:moveTo>
                      <a:pt x="14" y="524"/>
                    </a:moveTo>
                    <a:cubicBezTo>
                      <a:pt x="11" y="503"/>
                      <a:pt x="12" y="230"/>
                      <a:pt x="0" y="181"/>
                    </a:cubicBezTo>
                    <a:cubicBezTo>
                      <a:pt x="1" y="180"/>
                      <a:pt x="0" y="175"/>
                      <a:pt x="0" y="175"/>
                    </a:cubicBezTo>
                    <a:cubicBezTo>
                      <a:pt x="8" y="67"/>
                      <a:pt x="22" y="27"/>
                      <a:pt x="29" y="11"/>
                    </a:cubicBezTo>
                    <a:cubicBezTo>
                      <a:pt x="32" y="4"/>
                      <a:pt x="32" y="4"/>
                      <a:pt x="32" y="4"/>
                    </a:cubicBezTo>
                    <a:cubicBezTo>
                      <a:pt x="32" y="4"/>
                      <a:pt x="50" y="0"/>
                      <a:pt x="55" y="23"/>
                    </a:cubicBezTo>
                    <a:cubicBezTo>
                      <a:pt x="59" y="46"/>
                      <a:pt x="85" y="271"/>
                      <a:pt x="86" y="337"/>
                    </a:cubicBezTo>
                    <a:cubicBezTo>
                      <a:pt x="86" y="418"/>
                      <a:pt x="88" y="429"/>
                      <a:pt x="100" y="524"/>
                    </a:cubicBezTo>
                    <a:lnTo>
                      <a:pt x="14" y="524"/>
                    </a:lnTo>
                    <a:close/>
                  </a:path>
                </a:pathLst>
              </a:custGeom>
              <a:solidFill>
                <a:srgbClr val="4548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 name="Freeform 104"/>
              <p:cNvSpPr/>
              <p:nvPr/>
            </p:nvSpPr>
            <p:spPr bwMode="auto">
              <a:xfrm>
                <a:off x="8847138" y="2684463"/>
                <a:ext cx="217488" cy="782638"/>
              </a:xfrm>
              <a:custGeom>
                <a:gdLst>
                  <a:gd fmla="*/ 0 w 88" name="T0"/>
                  <a:gd fmla="*/ 316 h 316" name="T1"/>
                  <a:gd fmla="*/ 32 w 88" name="T2"/>
                  <a:gd fmla="*/ 61 h 316" name="T3"/>
                  <a:gd fmla="*/ 36 w 88" name="T4"/>
                  <a:gd fmla="*/ 0 h 316" name="T5"/>
                  <a:gd fmla="*/ 65 w 88" name="T6"/>
                  <a:gd fmla="*/ 11 h 316" name="T7"/>
                  <a:gd fmla="*/ 86 w 88" name="T8"/>
                  <a:gd fmla="*/ 66 h 316" name="T9"/>
                  <a:gd fmla="*/ 71 w 88" name="T10"/>
                  <a:gd fmla="*/ 73 h 316" name="T11"/>
                  <a:gd fmla="*/ 88 w 88" name="T12"/>
                  <a:gd fmla="*/ 93 h 316" name="T13"/>
                  <a:gd fmla="*/ 63 w 88" name="T14"/>
                  <a:gd fmla="*/ 178 h 316" name="T15"/>
                  <a:gd fmla="*/ 0 w 88" name="T16"/>
                  <a:gd fmla="*/ 316 h 31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16" w="88">
                    <a:moveTo>
                      <a:pt x="0" y="316"/>
                    </a:moveTo>
                    <a:cubicBezTo>
                      <a:pt x="0" y="316"/>
                      <a:pt x="28" y="81"/>
                      <a:pt x="32" y="61"/>
                    </a:cubicBezTo>
                    <a:cubicBezTo>
                      <a:pt x="35" y="47"/>
                      <a:pt x="36" y="0"/>
                      <a:pt x="36" y="0"/>
                    </a:cubicBezTo>
                    <a:cubicBezTo>
                      <a:pt x="65" y="11"/>
                      <a:pt x="65" y="11"/>
                      <a:pt x="65" y="11"/>
                    </a:cubicBezTo>
                    <a:cubicBezTo>
                      <a:pt x="86" y="66"/>
                      <a:pt x="86" y="66"/>
                      <a:pt x="86" y="66"/>
                    </a:cubicBezTo>
                    <a:cubicBezTo>
                      <a:pt x="71" y="73"/>
                      <a:pt x="71" y="73"/>
                      <a:pt x="71" y="73"/>
                    </a:cubicBezTo>
                    <a:cubicBezTo>
                      <a:pt x="88" y="93"/>
                      <a:pt x="88" y="93"/>
                      <a:pt x="88" y="93"/>
                    </a:cubicBezTo>
                    <a:cubicBezTo>
                      <a:pt x="88" y="93"/>
                      <a:pt x="78" y="132"/>
                      <a:pt x="63" y="178"/>
                    </a:cubicBezTo>
                    <a:cubicBezTo>
                      <a:pt x="47" y="223"/>
                      <a:pt x="0" y="316"/>
                      <a:pt x="0" y="316"/>
                    </a:cubicBezTo>
                    <a:close/>
                  </a:path>
                </a:pathLst>
              </a:custGeom>
              <a:solidFill>
                <a:srgbClr val="45484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2" name="组合 1"/>
          <p:cNvGrpSpPr/>
          <p:nvPr/>
        </p:nvGrpSpPr>
        <p:grpSpPr>
          <a:xfrm>
            <a:off x="1835940" y="1442020"/>
            <a:ext cx="1625601" cy="3963750"/>
            <a:chOff x="4492625" y="1414463"/>
            <a:chExt cx="1625601" cy="4130676"/>
          </a:xfrm>
        </p:grpSpPr>
        <p:sp>
          <p:nvSpPr>
            <p:cNvPr id="115" name="Freeform 112"/>
            <p:cNvSpPr/>
            <p:nvPr/>
          </p:nvSpPr>
          <p:spPr bwMode="auto">
            <a:xfrm>
              <a:off x="5211763" y="3378201"/>
              <a:ext cx="906463" cy="900113"/>
            </a:xfrm>
            <a:custGeom>
              <a:gdLst>
                <a:gd fmla="*/ 415 w 571" name="T0"/>
                <a:gd fmla="*/ 0 h 567" name="T1"/>
                <a:gd fmla="*/ 571 w 571" name="T2"/>
                <a:gd fmla="*/ 273 h 567" name="T3"/>
                <a:gd fmla="*/ 190 w 571" name="T4"/>
                <a:gd fmla="*/ 567 h 567" name="T5"/>
                <a:gd fmla="*/ 0 w 571" name="T6"/>
                <a:gd fmla="*/ 250 h 567" name="T7"/>
                <a:gd fmla="*/ 415 w 571" name="T8"/>
                <a:gd fmla="*/ 0 h 567" name="T9"/>
              </a:gdLst>
              <a:cxnLst>
                <a:cxn ang="0">
                  <a:pos x="T0" y="T1"/>
                </a:cxn>
                <a:cxn ang="0">
                  <a:pos x="T2" y="T3"/>
                </a:cxn>
                <a:cxn ang="0">
                  <a:pos x="T4" y="T5"/>
                </a:cxn>
                <a:cxn ang="0">
                  <a:pos x="T6" y="T7"/>
                </a:cxn>
                <a:cxn ang="0">
                  <a:pos x="T8" y="T9"/>
                </a:cxn>
              </a:cxnLst>
              <a:rect b="b" l="0" r="r" t="0"/>
              <a:pathLst>
                <a:path h="567" w="571">
                  <a:moveTo>
                    <a:pt x="415" y="0"/>
                  </a:moveTo>
                  <a:lnTo>
                    <a:pt x="571" y="273"/>
                  </a:lnTo>
                  <a:lnTo>
                    <a:pt x="190" y="567"/>
                  </a:lnTo>
                  <a:lnTo>
                    <a:pt x="0" y="250"/>
                  </a:lnTo>
                  <a:lnTo>
                    <a:pt x="415" y="0"/>
                  </a:lnTo>
                  <a:close/>
                </a:path>
              </a:pathLst>
            </a:custGeom>
            <a:solidFill>
              <a:srgbClr val="52535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nvGrpSpPr>
            <p:cNvPr id="153" name="组合 152"/>
            <p:cNvGrpSpPr/>
            <p:nvPr/>
          </p:nvGrpSpPr>
          <p:grpSpPr>
            <a:xfrm>
              <a:off x="4492625" y="1414463"/>
              <a:ext cx="1590676" cy="4130676"/>
              <a:chOff x="4492625" y="1414463"/>
              <a:chExt cx="1590676" cy="4130676"/>
            </a:xfrm>
          </p:grpSpPr>
          <p:sp>
            <p:nvSpPr>
              <p:cNvPr id="108" name="Freeform 105"/>
              <p:cNvSpPr/>
              <p:nvPr/>
            </p:nvSpPr>
            <p:spPr bwMode="auto">
              <a:xfrm>
                <a:off x="4784725" y="3735388"/>
                <a:ext cx="377825" cy="1782763"/>
              </a:xfrm>
              <a:custGeom>
                <a:gdLst>
                  <a:gd fmla="*/ 26 w 152" name="T0"/>
                  <a:gd fmla="*/ 0 h 719" name="T1"/>
                  <a:gd fmla="*/ 3 w 152" name="T2"/>
                  <a:gd fmla="*/ 96 h 719" name="T3"/>
                  <a:gd fmla="*/ 44 w 152" name="T4"/>
                  <a:gd fmla="*/ 305 h 719" name="T5"/>
                  <a:gd fmla="*/ 38 w 152" name="T6"/>
                  <a:gd fmla="*/ 423 h 719" name="T7"/>
                  <a:gd fmla="*/ 70 w 152" name="T8"/>
                  <a:gd fmla="*/ 626 h 719" name="T9"/>
                  <a:gd fmla="*/ 76 w 152" name="T10"/>
                  <a:gd fmla="*/ 706 h 719" name="T11"/>
                  <a:gd fmla="*/ 138 w 152" name="T12"/>
                  <a:gd fmla="*/ 706 h 719" name="T13"/>
                  <a:gd fmla="*/ 117 w 152" name="T14"/>
                  <a:gd fmla="*/ 588 h 719" name="T15"/>
                  <a:gd fmla="*/ 126 w 152" name="T16"/>
                  <a:gd fmla="*/ 390 h 719" name="T17"/>
                  <a:gd fmla="*/ 126 w 152" name="T18"/>
                  <a:gd fmla="*/ 289 h 719" name="T19"/>
                  <a:gd fmla="*/ 149 w 152" name="T20"/>
                  <a:gd fmla="*/ 77 h 719" name="T21"/>
                  <a:gd fmla="*/ 26 w 152" name="T22"/>
                  <a:gd fmla="*/ 0 h 71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19" w="152">
                    <a:moveTo>
                      <a:pt x="26" y="0"/>
                    </a:moveTo>
                    <a:cubicBezTo>
                      <a:pt x="26" y="0"/>
                      <a:pt x="0" y="42"/>
                      <a:pt x="3" y="96"/>
                    </a:cubicBezTo>
                    <a:cubicBezTo>
                      <a:pt x="7" y="151"/>
                      <a:pt x="43" y="282"/>
                      <a:pt x="44" y="305"/>
                    </a:cubicBezTo>
                    <a:cubicBezTo>
                      <a:pt x="45" y="328"/>
                      <a:pt x="32" y="386"/>
                      <a:pt x="38" y="423"/>
                    </a:cubicBezTo>
                    <a:cubicBezTo>
                      <a:pt x="43" y="460"/>
                      <a:pt x="76" y="605"/>
                      <a:pt x="70" y="626"/>
                    </a:cubicBezTo>
                    <a:cubicBezTo>
                      <a:pt x="65" y="647"/>
                      <a:pt x="55" y="701"/>
                      <a:pt x="76" y="706"/>
                    </a:cubicBezTo>
                    <a:cubicBezTo>
                      <a:pt x="97" y="710"/>
                      <a:pt x="137" y="719"/>
                      <a:pt x="138" y="706"/>
                    </a:cubicBezTo>
                    <a:cubicBezTo>
                      <a:pt x="140" y="693"/>
                      <a:pt x="117" y="623"/>
                      <a:pt x="117" y="588"/>
                    </a:cubicBezTo>
                    <a:cubicBezTo>
                      <a:pt x="117" y="554"/>
                      <a:pt x="128" y="430"/>
                      <a:pt x="126" y="390"/>
                    </a:cubicBezTo>
                    <a:cubicBezTo>
                      <a:pt x="124" y="351"/>
                      <a:pt x="120" y="313"/>
                      <a:pt x="126" y="289"/>
                    </a:cubicBezTo>
                    <a:cubicBezTo>
                      <a:pt x="132" y="266"/>
                      <a:pt x="152" y="135"/>
                      <a:pt x="149" y="77"/>
                    </a:cubicBezTo>
                    <a:cubicBezTo>
                      <a:pt x="149" y="77"/>
                      <a:pt x="94" y="25"/>
                      <a:pt x="26" y="0"/>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 name="Freeform 106"/>
              <p:cNvSpPr/>
              <p:nvPr/>
            </p:nvSpPr>
            <p:spPr bwMode="auto">
              <a:xfrm>
                <a:off x="5111750" y="3735388"/>
                <a:ext cx="377825" cy="1782763"/>
              </a:xfrm>
              <a:custGeom>
                <a:gdLst>
                  <a:gd fmla="*/ 126 w 152" name="T0"/>
                  <a:gd fmla="*/ 0 h 719" name="T1"/>
                  <a:gd fmla="*/ 148 w 152" name="T2"/>
                  <a:gd fmla="*/ 96 h 719" name="T3"/>
                  <a:gd fmla="*/ 108 w 152" name="T4"/>
                  <a:gd fmla="*/ 305 h 719" name="T5"/>
                  <a:gd fmla="*/ 114 w 152" name="T6"/>
                  <a:gd fmla="*/ 423 h 719" name="T7"/>
                  <a:gd fmla="*/ 81 w 152" name="T8"/>
                  <a:gd fmla="*/ 626 h 719" name="T9"/>
                  <a:gd fmla="*/ 76 w 152" name="T10"/>
                  <a:gd fmla="*/ 706 h 719" name="T11"/>
                  <a:gd fmla="*/ 13 w 152" name="T12"/>
                  <a:gd fmla="*/ 706 h 719" name="T13"/>
                  <a:gd fmla="*/ 35 w 152" name="T14"/>
                  <a:gd fmla="*/ 588 h 719" name="T15"/>
                  <a:gd fmla="*/ 26 w 152" name="T16"/>
                  <a:gd fmla="*/ 390 h 719" name="T17"/>
                  <a:gd fmla="*/ 26 w 152" name="T18"/>
                  <a:gd fmla="*/ 289 h 719" name="T19"/>
                  <a:gd fmla="*/ 3 w 152" name="T20"/>
                  <a:gd fmla="*/ 77 h 719" name="T21"/>
                  <a:gd fmla="*/ 126 w 152" name="T22"/>
                  <a:gd fmla="*/ 0 h 71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19" w="152">
                    <a:moveTo>
                      <a:pt x="126" y="0"/>
                    </a:moveTo>
                    <a:cubicBezTo>
                      <a:pt x="126" y="0"/>
                      <a:pt x="152" y="42"/>
                      <a:pt x="148" y="96"/>
                    </a:cubicBezTo>
                    <a:cubicBezTo>
                      <a:pt x="145" y="151"/>
                      <a:pt x="109" y="282"/>
                      <a:pt x="108" y="305"/>
                    </a:cubicBezTo>
                    <a:cubicBezTo>
                      <a:pt x="106" y="328"/>
                      <a:pt x="120" y="386"/>
                      <a:pt x="114" y="423"/>
                    </a:cubicBezTo>
                    <a:cubicBezTo>
                      <a:pt x="109" y="460"/>
                      <a:pt x="76" y="605"/>
                      <a:pt x="81" y="626"/>
                    </a:cubicBezTo>
                    <a:cubicBezTo>
                      <a:pt x="87" y="647"/>
                      <a:pt x="97" y="701"/>
                      <a:pt x="76" y="706"/>
                    </a:cubicBezTo>
                    <a:cubicBezTo>
                      <a:pt x="55" y="710"/>
                      <a:pt x="15" y="719"/>
                      <a:pt x="13" y="706"/>
                    </a:cubicBezTo>
                    <a:cubicBezTo>
                      <a:pt x="12" y="693"/>
                      <a:pt x="35" y="623"/>
                      <a:pt x="35" y="588"/>
                    </a:cubicBezTo>
                    <a:cubicBezTo>
                      <a:pt x="35" y="554"/>
                      <a:pt x="23" y="430"/>
                      <a:pt x="26" y="390"/>
                    </a:cubicBezTo>
                    <a:cubicBezTo>
                      <a:pt x="28" y="351"/>
                      <a:pt x="31" y="313"/>
                      <a:pt x="26" y="289"/>
                    </a:cubicBezTo>
                    <a:cubicBezTo>
                      <a:pt x="20" y="266"/>
                      <a:pt x="0" y="135"/>
                      <a:pt x="3" y="77"/>
                    </a:cubicBezTo>
                    <a:cubicBezTo>
                      <a:pt x="3" y="77"/>
                      <a:pt x="58" y="25"/>
                      <a:pt x="126" y="0"/>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 name="Freeform 107"/>
              <p:cNvSpPr/>
              <p:nvPr/>
            </p:nvSpPr>
            <p:spPr bwMode="auto">
              <a:xfrm>
                <a:off x="5216525" y="4556126"/>
                <a:ext cx="106363" cy="101600"/>
              </a:xfrm>
              <a:custGeom>
                <a:gdLst>
                  <a:gd fmla="*/ 0 w 43" name="T0"/>
                  <a:gd fmla="*/ 3 h 41" name="T1"/>
                  <a:gd fmla="*/ 24 w 43" name="T2"/>
                  <a:gd fmla="*/ 28 h 41" name="T3"/>
                  <a:gd fmla="*/ 42 w 43" name="T4"/>
                  <a:gd fmla="*/ 0 h 41" name="T5"/>
                  <a:gd fmla="*/ 24 w 43" name="T6"/>
                  <a:gd fmla="*/ 40 h 41" name="T7"/>
                  <a:gd fmla="*/ 0 w 43" name="T8"/>
                  <a:gd fmla="*/ 3 h 41" name="T9"/>
                </a:gdLst>
                <a:cxnLst>
                  <a:cxn ang="0">
                    <a:pos x="T0" y="T1"/>
                  </a:cxn>
                  <a:cxn ang="0">
                    <a:pos x="T2" y="T3"/>
                  </a:cxn>
                  <a:cxn ang="0">
                    <a:pos x="T4" y="T5"/>
                  </a:cxn>
                  <a:cxn ang="0">
                    <a:pos x="T6" y="T7"/>
                  </a:cxn>
                  <a:cxn ang="0">
                    <a:pos x="T8" y="T9"/>
                  </a:cxn>
                </a:cxnLst>
                <a:rect b="b" l="0" r="r" t="0"/>
                <a:pathLst>
                  <a:path h="41" w="43">
                    <a:moveTo>
                      <a:pt x="0" y="3"/>
                    </a:moveTo>
                    <a:cubicBezTo>
                      <a:pt x="0" y="3"/>
                      <a:pt x="6" y="28"/>
                      <a:pt x="24" y="28"/>
                    </a:cubicBezTo>
                    <a:cubicBezTo>
                      <a:pt x="42" y="28"/>
                      <a:pt x="42" y="0"/>
                      <a:pt x="42" y="0"/>
                    </a:cubicBezTo>
                    <a:cubicBezTo>
                      <a:pt x="42" y="0"/>
                      <a:pt x="43" y="39"/>
                      <a:pt x="24" y="40"/>
                    </a:cubicBezTo>
                    <a:cubicBezTo>
                      <a:pt x="5" y="41"/>
                      <a:pt x="0" y="3"/>
                      <a:pt x="0" y="3"/>
                    </a:cubicBezTo>
                    <a:close/>
                  </a:path>
                </a:pathLst>
              </a:custGeom>
              <a:solidFill>
                <a:srgbClr val="F2B57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 name="Freeform 108"/>
              <p:cNvSpPr/>
              <p:nvPr/>
            </p:nvSpPr>
            <p:spPr bwMode="auto">
              <a:xfrm>
                <a:off x="4937125" y="4556126"/>
                <a:ext cx="106363" cy="101600"/>
              </a:xfrm>
              <a:custGeom>
                <a:gdLst>
                  <a:gd fmla="*/ 0 w 43" name="T0"/>
                  <a:gd fmla="*/ 3 h 41" name="T1"/>
                  <a:gd fmla="*/ 24 w 43" name="T2"/>
                  <a:gd fmla="*/ 28 h 41" name="T3"/>
                  <a:gd fmla="*/ 42 w 43" name="T4"/>
                  <a:gd fmla="*/ 0 h 41" name="T5"/>
                  <a:gd fmla="*/ 24 w 43" name="T6"/>
                  <a:gd fmla="*/ 40 h 41" name="T7"/>
                  <a:gd fmla="*/ 0 w 43" name="T8"/>
                  <a:gd fmla="*/ 3 h 41" name="T9"/>
                </a:gdLst>
                <a:cxnLst>
                  <a:cxn ang="0">
                    <a:pos x="T0" y="T1"/>
                  </a:cxn>
                  <a:cxn ang="0">
                    <a:pos x="T2" y="T3"/>
                  </a:cxn>
                  <a:cxn ang="0">
                    <a:pos x="T4" y="T5"/>
                  </a:cxn>
                  <a:cxn ang="0">
                    <a:pos x="T6" y="T7"/>
                  </a:cxn>
                  <a:cxn ang="0">
                    <a:pos x="T8" y="T9"/>
                  </a:cxn>
                </a:cxnLst>
                <a:rect b="b" l="0" r="r" t="0"/>
                <a:pathLst>
                  <a:path h="41" w="43">
                    <a:moveTo>
                      <a:pt x="0" y="3"/>
                    </a:moveTo>
                    <a:cubicBezTo>
                      <a:pt x="0" y="3"/>
                      <a:pt x="6" y="28"/>
                      <a:pt x="24" y="28"/>
                    </a:cubicBezTo>
                    <a:cubicBezTo>
                      <a:pt x="42" y="28"/>
                      <a:pt x="42" y="0"/>
                      <a:pt x="42" y="0"/>
                    </a:cubicBezTo>
                    <a:cubicBezTo>
                      <a:pt x="42" y="0"/>
                      <a:pt x="43" y="39"/>
                      <a:pt x="24" y="40"/>
                    </a:cubicBezTo>
                    <a:cubicBezTo>
                      <a:pt x="5" y="41"/>
                      <a:pt x="0" y="3"/>
                      <a:pt x="0" y="3"/>
                    </a:cubicBezTo>
                    <a:close/>
                  </a:path>
                </a:pathLst>
              </a:custGeom>
              <a:solidFill>
                <a:srgbClr val="F2B57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 name="Freeform 109"/>
              <p:cNvSpPr/>
              <p:nvPr/>
            </p:nvSpPr>
            <p:spPr bwMode="auto">
              <a:xfrm>
                <a:off x="5132388" y="5248276"/>
                <a:ext cx="225425" cy="296863"/>
              </a:xfrm>
              <a:custGeom>
                <a:gdLst>
                  <a:gd fmla="*/ 73 w 91" name="T0"/>
                  <a:gd fmla="*/ 16 h 120" name="T1"/>
                  <a:gd fmla="*/ 78 w 91" name="T2"/>
                  <a:gd fmla="*/ 49 h 120" name="T3"/>
                  <a:gd fmla="*/ 59 w 91" name="T4"/>
                  <a:gd fmla="*/ 76 h 120" name="T5"/>
                  <a:gd fmla="*/ 13 w 91" name="T6"/>
                  <a:gd fmla="*/ 69 h 120" name="T7"/>
                  <a:gd fmla="*/ 26 w 91" name="T8"/>
                  <a:gd fmla="*/ 7 h 120" name="T9"/>
                  <a:gd fmla="*/ 19 w 91" name="T10"/>
                  <a:gd fmla="*/ 23 h 120" name="T11"/>
                  <a:gd fmla="*/ 3 w 91" name="T12"/>
                  <a:gd fmla="*/ 75 h 120" name="T13"/>
                  <a:gd fmla="*/ 22 w 91" name="T14"/>
                  <a:gd fmla="*/ 114 h 120" name="T15"/>
                  <a:gd fmla="*/ 73 w 91" name="T16"/>
                  <a:gd fmla="*/ 111 h 120" name="T17"/>
                  <a:gd fmla="*/ 90 w 91" name="T18"/>
                  <a:gd fmla="*/ 81 h 120" name="T19"/>
                  <a:gd fmla="*/ 79 w 91" name="T20"/>
                  <a:gd fmla="*/ 26 h 120" name="T21"/>
                  <a:gd fmla="*/ 74 w 91" name="T22"/>
                  <a:gd fmla="*/ 0 h 120" name="T23"/>
                  <a:gd fmla="*/ 73 w 91" name="T24"/>
                  <a:gd fmla="*/ 16 h 12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0" w="91">
                    <a:moveTo>
                      <a:pt x="73" y="16"/>
                    </a:moveTo>
                    <a:cubicBezTo>
                      <a:pt x="73" y="16"/>
                      <a:pt x="72" y="33"/>
                      <a:pt x="78" y="49"/>
                    </a:cubicBezTo>
                    <a:cubicBezTo>
                      <a:pt x="83" y="67"/>
                      <a:pt x="82" y="74"/>
                      <a:pt x="59" y="76"/>
                    </a:cubicBezTo>
                    <a:cubicBezTo>
                      <a:pt x="36" y="79"/>
                      <a:pt x="14" y="76"/>
                      <a:pt x="13" y="69"/>
                    </a:cubicBezTo>
                    <a:cubicBezTo>
                      <a:pt x="13" y="62"/>
                      <a:pt x="25" y="23"/>
                      <a:pt x="26" y="7"/>
                    </a:cubicBezTo>
                    <a:cubicBezTo>
                      <a:pt x="26" y="7"/>
                      <a:pt x="20" y="12"/>
                      <a:pt x="19" y="23"/>
                    </a:cubicBezTo>
                    <a:cubicBezTo>
                      <a:pt x="18" y="33"/>
                      <a:pt x="6" y="53"/>
                      <a:pt x="3" y="75"/>
                    </a:cubicBezTo>
                    <a:cubicBezTo>
                      <a:pt x="0" y="93"/>
                      <a:pt x="2" y="105"/>
                      <a:pt x="22" y="114"/>
                    </a:cubicBezTo>
                    <a:cubicBezTo>
                      <a:pt x="36" y="120"/>
                      <a:pt x="55" y="120"/>
                      <a:pt x="73" y="111"/>
                    </a:cubicBezTo>
                    <a:cubicBezTo>
                      <a:pt x="83" y="105"/>
                      <a:pt x="91" y="97"/>
                      <a:pt x="90" y="81"/>
                    </a:cubicBezTo>
                    <a:cubicBezTo>
                      <a:pt x="89" y="65"/>
                      <a:pt x="79" y="35"/>
                      <a:pt x="79" y="26"/>
                    </a:cubicBezTo>
                    <a:cubicBezTo>
                      <a:pt x="79" y="17"/>
                      <a:pt x="80" y="5"/>
                      <a:pt x="74" y="0"/>
                    </a:cubicBezTo>
                    <a:cubicBezTo>
                      <a:pt x="74" y="0"/>
                      <a:pt x="73" y="10"/>
                      <a:pt x="73" y="16"/>
                    </a:cubicBezTo>
                    <a:close/>
                  </a:path>
                </a:pathLst>
              </a:custGeom>
              <a:solidFill>
                <a:srgbClr val="32385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 name="Freeform 110"/>
              <p:cNvSpPr/>
              <p:nvPr/>
            </p:nvSpPr>
            <p:spPr bwMode="auto">
              <a:xfrm>
                <a:off x="4916488" y="5248276"/>
                <a:ext cx="225425" cy="296863"/>
              </a:xfrm>
              <a:custGeom>
                <a:gdLst>
                  <a:gd fmla="*/ 18 w 91" name="T0"/>
                  <a:gd fmla="*/ 16 h 120" name="T1"/>
                  <a:gd fmla="*/ 14 w 91" name="T2"/>
                  <a:gd fmla="*/ 49 h 120" name="T3"/>
                  <a:gd fmla="*/ 32 w 91" name="T4"/>
                  <a:gd fmla="*/ 76 h 120" name="T5"/>
                  <a:gd fmla="*/ 78 w 91" name="T6"/>
                  <a:gd fmla="*/ 69 h 120" name="T7"/>
                  <a:gd fmla="*/ 66 w 91" name="T8"/>
                  <a:gd fmla="*/ 7 h 120" name="T9"/>
                  <a:gd fmla="*/ 72 w 91" name="T10"/>
                  <a:gd fmla="*/ 23 h 120" name="T11"/>
                  <a:gd fmla="*/ 88 w 91" name="T12"/>
                  <a:gd fmla="*/ 75 h 120" name="T13"/>
                  <a:gd fmla="*/ 69 w 91" name="T14"/>
                  <a:gd fmla="*/ 114 h 120" name="T15"/>
                  <a:gd fmla="*/ 19 w 91" name="T16"/>
                  <a:gd fmla="*/ 111 h 120" name="T17"/>
                  <a:gd fmla="*/ 1 w 91" name="T18"/>
                  <a:gd fmla="*/ 81 h 120" name="T19"/>
                  <a:gd fmla="*/ 12 w 91" name="T20"/>
                  <a:gd fmla="*/ 26 h 120" name="T21"/>
                  <a:gd fmla="*/ 17 w 91" name="T22"/>
                  <a:gd fmla="*/ 0 h 120" name="T23"/>
                  <a:gd fmla="*/ 18 w 91" name="T24"/>
                  <a:gd fmla="*/ 16 h 12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0" w="91">
                    <a:moveTo>
                      <a:pt x="18" y="16"/>
                    </a:moveTo>
                    <a:cubicBezTo>
                      <a:pt x="18" y="16"/>
                      <a:pt x="19" y="33"/>
                      <a:pt x="14" y="49"/>
                    </a:cubicBezTo>
                    <a:cubicBezTo>
                      <a:pt x="8" y="67"/>
                      <a:pt x="9" y="74"/>
                      <a:pt x="32" y="76"/>
                    </a:cubicBezTo>
                    <a:cubicBezTo>
                      <a:pt x="56" y="79"/>
                      <a:pt x="77" y="76"/>
                      <a:pt x="78" y="69"/>
                    </a:cubicBezTo>
                    <a:cubicBezTo>
                      <a:pt x="78" y="62"/>
                      <a:pt x="66" y="23"/>
                      <a:pt x="66" y="7"/>
                    </a:cubicBezTo>
                    <a:cubicBezTo>
                      <a:pt x="66" y="7"/>
                      <a:pt x="71" y="12"/>
                      <a:pt x="72" y="23"/>
                    </a:cubicBezTo>
                    <a:cubicBezTo>
                      <a:pt x="73" y="33"/>
                      <a:pt x="85" y="53"/>
                      <a:pt x="88" y="75"/>
                    </a:cubicBezTo>
                    <a:cubicBezTo>
                      <a:pt x="91" y="93"/>
                      <a:pt x="89" y="105"/>
                      <a:pt x="69" y="114"/>
                    </a:cubicBezTo>
                    <a:cubicBezTo>
                      <a:pt x="55" y="120"/>
                      <a:pt x="36" y="120"/>
                      <a:pt x="19" y="111"/>
                    </a:cubicBezTo>
                    <a:cubicBezTo>
                      <a:pt x="8" y="105"/>
                      <a:pt x="0" y="97"/>
                      <a:pt x="1" y="81"/>
                    </a:cubicBezTo>
                    <a:cubicBezTo>
                      <a:pt x="2" y="65"/>
                      <a:pt x="12" y="35"/>
                      <a:pt x="12" y="26"/>
                    </a:cubicBezTo>
                    <a:cubicBezTo>
                      <a:pt x="12" y="17"/>
                      <a:pt x="12" y="5"/>
                      <a:pt x="17" y="0"/>
                    </a:cubicBezTo>
                    <a:cubicBezTo>
                      <a:pt x="17" y="0"/>
                      <a:pt x="18" y="10"/>
                      <a:pt x="18" y="16"/>
                    </a:cubicBezTo>
                    <a:close/>
                  </a:path>
                </a:pathLst>
              </a:custGeom>
              <a:solidFill>
                <a:srgbClr val="32385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4" name="Freeform 111"/>
              <p:cNvSpPr/>
              <p:nvPr/>
            </p:nvSpPr>
            <p:spPr bwMode="auto">
              <a:xfrm>
                <a:off x="4643438" y="3633788"/>
                <a:ext cx="846138" cy="781050"/>
              </a:xfrm>
              <a:custGeom>
                <a:gdLst>
                  <a:gd fmla="*/ 310 w 341" name="T0"/>
                  <a:gd fmla="*/ 193 h 315" name="T1"/>
                  <a:gd fmla="*/ 295 w 341" name="T2"/>
                  <a:gd fmla="*/ 184 h 315" name="T3"/>
                  <a:gd fmla="*/ 289 w 341" name="T4"/>
                  <a:gd fmla="*/ 174 h 315" name="T5"/>
                  <a:gd fmla="*/ 269 w 341" name="T6"/>
                  <a:gd fmla="*/ 187 h 315" name="T7"/>
                  <a:gd fmla="*/ 251 w 341" name="T8"/>
                  <a:gd fmla="*/ 182 h 315" name="T9"/>
                  <a:gd fmla="*/ 256 w 341" name="T10"/>
                  <a:gd fmla="*/ 164 h 315" name="T11"/>
                  <a:gd fmla="*/ 276 w 341" name="T12"/>
                  <a:gd fmla="*/ 152 h 315" name="T13"/>
                  <a:gd fmla="*/ 270 w 341" name="T14"/>
                  <a:gd fmla="*/ 142 h 315" name="T15"/>
                  <a:gd fmla="*/ 270 w 341" name="T16"/>
                  <a:gd fmla="*/ 125 h 315" name="T17"/>
                  <a:gd fmla="*/ 229 w 341" name="T18"/>
                  <a:gd fmla="*/ 57 h 315" name="T19"/>
                  <a:gd fmla="*/ 312 w 341" name="T20"/>
                  <a:gd fmla="*/ 7 h 315" name="T21"/>
                  <a:gd fmla="*/ 308 w 341" name="T22"/>
                  <a:gd fmla="*/ 0 h 315" name="T23"/>
                  <a:gd fmla="*/ 75 w 341" name="T24"/>
                  <a:gd fmla="*/ 0 h 315" name="T25"/>
                  <a:gd fmla="*/ 57 w 341" name="T26"/>
                  <a:gd fmla="*/ 315 h 315" name="T27"/>
                  <a:gd fmla="*/ 326 w 341" name="T28"/>
                  <a:gd fmla="*/ 315 h 315" name="T29"/>
                  <a:gd fmla="*/ 341 w 341" name="T30"/>
                  <a:gd fmla="*/ 243 h 315" name="T31"/>
                  <a:gd fmla="*/ 310 w 341" name="T32"/>
                  <a:gd fmla="*/ 193 h 31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15" w="341">
                    <a:moveTo>
                      <a:pt x="310" y="193"/>
                    </a:moveTo>
                    <a:cubicBezTo>
                      <a:pt x="304" y="193"/>
                      <a:pt x="298" y="190"/>
                      <a:pt x="295" y="184"/>
                    </a:cubicBezTo>
                    <a:cubicBezTo>
                      <a:pt x="289" y="174"/>
                      <a:pt x="289" y="174"/>
                      <a:pt x="289" y="174"/>
                    </a:cubicBezTo>
                    <a:cubicBezTo>
                      <a:pt x="269" y="187"/>
                      <a:pt x="269" y="187"/>
                      <a:pt x="269" y="187"/>
                    </a:cubicBezTo>
                    <a:cubicBezTo>
                      <a:pt x="263" y="190"/>
                      <a:pt x="255" y="188"/>
                      <a:pt x="251" y="182"/>
                    </a:cubicBezTo>
                    <a:cubicBezTo>
                      <a:pt x="247" y="176"/>
                      <a:pt x="249" y="168"/>
                      <a:pt x="256" y="164"/>
                    </a:cubicBezTo>
                    <a:cubicBezTo>
                      <a:pt x="276" y="152"/>
                      <a:pt x="276" y="152"/>
                      <a:pt x="276" y="152"/>
                    </a:cubicBezTo>
                    <a:cubicBezTo>
                      <a:pt x="270" y="142"/>
                      <a:pt x="270" y="142"/>
                      <a:pt x="270" y="142"/>
                    </a:cubicBezTo>
                    <a:cubicBezTo>
                      <a:pt x="266" y="137"/>
                      <a:pt x="267" y="130"/>
                      <a:pt x="270" y="125"/>
                    </a:cubicBezTo>
                    <a:cubicBezTo>
                      <a:pt x="229" y="57"/>
                      <a:pt x="229" y="57"/>
                      <a:pt x="229" y="57"/>
                    </a:cubicBezTo>
                    <a:cubicBezTo>
                      <a:pt x="312" y="7"/>
                      <a:pt x="312" y="7"/>
                      <a:pt x="312" y="7"/>
                    </a:cubicBezTo>
                    <a:cubicBezTo>
                      <a:pt x="309" y="2"/>
                      <a:pt x="308" y="0"/>
                      <a:pt x="308" y="0"/>
                    </a:cubicBezTo>
                    <a:cubicBezTo>
                      <a:pt x="75" y="0"/>
                      <a:pt x="75" y="0"/>
                      <a:pt x="75" y="0"/>
                    </a:cubicBezTo>
                    <a:cubicBezTo>
                      <a:pt x="75" y="0"/>
                      <a:pt x="0" y="107"/>
                      <a:pt x="57" y="315"/>
                    </a:cubicBezTo>
                    <a:cubicBezTo>
                      <a:pt x="326" y="315"/>
                      <a:pt x="326" y="315"/>
                      <a:pt x="326" y="315"/>
                    </a:cubicBezTo>
                    <a:cubicBezTo>
                      <a:pt x="333" y="289"/>
                      <a:pt x="338" y="266"/>
                      <a:pt x="341" y="243"/>
                    </a:cubicBezTo>
                    <a:lnTo>
                      <a:pt x="310" y="193"/>
                    </a:lnTo>
                    <a:close/>
                  </a:path>
                </a:pathLst>
              </a:custGeom>
              <a:solidFill>
                <a:srgbClr val="32385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6" name="Freeform 113"/>
              <p:cNvSpPr/>
              <p:nvPr/>
            </p:nvSpPr>
            <p:spPr bwMode="auto">
              <a:xfrm>
                <a:off x="5265738" y="3422651"/>
                <a:ext cx="817563" cy="803275"/>
              </a:xfrm>
              <a:custGeom>
                <a:gdLst>
                  <a:gd fmla="*/ 378 w 515" name="T0"/>
                  <a:gd fmla="*/ 0 h 506" name="T1"/>
                  <a:gd fmla="*/ 515 w 515" name="T2"/>
                  <a:gd fmla="*/ 238 h 506" name="T3"/>
                  <a:gd fmla="*/ 167 w 515" name="T4"/>
                  <a:gd fmla="*/ 506 h 506" name="T5"/>
                  <a:gd fmla="*/ 0 w 515" name="T6"/>
                  <a:gd fmla="*/ 228 h 506" name="T7"/>
                  <a:gd fmla="*/ 378 w 515" name="T8"/>
                  <a:gd fmla="*/ 0 h 506" name="T9"/>
                </a:gdLst>
                <a:cxnLst>
                  <a:cxn ang="0">
                    <a:pos x="T0" y="T1"/>
                  </a:cxn>
                  <a:cxn ang="0">
                    <a:pos x="T2" y="T3"/>
                  </a:cxn>
                  <a:cxn ang="0">
                    <a:pos x="T4" y="T5"/>
                  </a:cxn>
                  <a:cxn ang="0">
                    <a:pos x="T6" y="T7"/>
                  </a:cxn>
                  <a:cxn ang="0">
                    <a:pos x="T8" y="T9"/>
                  </a:cxn>
                </a:cxnLst>
                <a:rect b="b" l="0" r="r" t="0"/>
                <a:pathLst>
                  <a:path h="506" w="515">
                    <a:moveTo>
                      <a:pt x="378" y="0"/>
                    </a:moveTo>
                    <a:lnTo>
                      <a:pt x="515" y="238"/>
                    </a:lnTo>
                    <a:lnTo>
                      <a:pt x="167" y="506"/>
                    </a:lnTo>
                    <a:lnTo>
                      <a:pt x="0" y="228"/>
                    </a:lnTo>
                    <a:lnTo>
                      <a:pt x="378"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7" name="Freeform 114"/>
              <p:cNvSpPr/>
              <p:nvPr/>
            </p:nvSpPr>
            <p:spPr bwMode="auto">
              <a:xfrm>
                <a:off x="5256213" y="3916363"/>
                <a:ext cx="204788" cy="201813"/>
              </a:xfrm>
              <a:custGeom>
                <a:gdLst>
                  <a:gd fmla="*/ 78 w 83" name="T0"/>
                  <a:gd fmla="*/ 53 h 81" name="T1"/>
                  <a:gd fmla="*/ 52 w 83" name="T2"/>
                  <a:gd fmla="*/ 10 h 81" name="T3"/>
                  <a:gd fmla="*/ 29 w 83" name="T4"/>
                  <a:gd fmla="*/ 5 h 81" name="T5"/>
                  <a:gd fmla="*/ 23 w 83" name="T6"/>
                  <a:gd fmla="*/ 28 h 81" name="T7"/>
                  <a:gd fmla="*/ 29 w 83" name="T8"/>
                  <a:gd fmla="*/ 38 h 81" name="T9"/>
                  <a:gd fmla="*/ 9 w 83" name="T10"/>
                  <a:gd fmla="*/ 50 h 81" name="T11"/>
                  <a:gd fmla="*/ 4 w 83" name="T12"/>
                  <a:gd fmla="*/ 68 h 81" name="T13"/>
                  <a:gd fmla="*/ 22 w 83" name="T14"/>
                  <a:gd fmla="*/ 73 h 81" name="T15"/>
                  <a:gd fmla="*/ 42 w 83" name="T16"/>
                  <a:gd fmla="*/ 60 h 81" name="T17"/>
                  <a:gd fmla="*/ 48 w 83" name="T18"/>
                  <a:gd fmla="*/ 70 h 81" name="T19"/>
                  <a:gd fmla="*/ 72 w 83" name="T20"/>
                  <a:gd fmla="*/ 76 h 81" name="T21"/>
                  <a:gd fmla="*/ 78 w 83" name="T22"/>
                  <a:gd fmla="*/ 53 h 8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81" w="83">
                    <a:moveTo>
                      <a:pt x="78" y="53"/>
                    </a:moveTo>
                    <a:cubicBezTo>
                      <a:pt x="52" y="10"/>
                      <a:pt x="52" y="10"/>
                      <a:pt x="52" y="10"/>
                    </a:cubicBezTo>
                    <a:cubicBezTo>
                      <a:pt x="47" y="2"/>
                      <a:pt x="37" y="0"/>
                      <a:pt x="29" y="5"/>
                    </a:cubicBezTo>
                    <a:cubicBezTo>
                      <a:pt x="20" y="10"/>
                      <a:pt x="18" y="20"/>
                      <a:pt x="23" y="28"/>
                    </a:cubicBezTo>
                    <a:cubicBezTo>
                      <a:pt x="29" y="38"/>
                      <a:pt x="29" y="38"/>
                      <a:pt x="29" y="38"/>
                    </a:cubicBezTo>
                    <a:cubicBezTo>
                      <a:pt x="9" y="50"/>
                      <a:pt x="9" y="50"/>
                      <a:pt x="9" y="50"/>
                    </a:cubicBezTo>
                    <a:cubicBezTo>
                      <a:pt x="2" y="54"/>
                      <a:pt x="0" y="62"/>
                      <a:pt x="4" y="68"/>
                    </a:cubicBezTo>
                    <a:cubicBezTo>
                      <a:pt x="8" y="74"/>
                      <a:pt x="16" y="76"/>
                      <a:pt x="22" y="73"/>
                    </a:cubicBezTo>
                    <a:cubicBezTo>
                      <a:pt x="42" y="60"/>
                      <a:pt x="42" y="60"/>
                      <a:pt x="42" y="60"/>
                    </a:cubicBezTo>
                    <a:cubicBezTo>
                      <a:pt x="48" y="70"/>
                      <a:pt x="48" y="70"/>
                      <a:pt x="48" y="70"/>
                    </a:cubicBezTo>
                    <a:cubicBezTo>
                      <a:pt x="53" y="79"/>
                      <a:pt x="64" y="81"/>
                      <a:pt x="72" y="76"/>
                    </a:cubicBezTo>
                    <a:cubicBezTo>
                      <a:pt x="80" y="71"/>
                      <a:pt x="83" y="61"/>
                      <a:pt x="78" y="53"/>
                    </a:cubicBezTo>
                    <a:close/>
                  </a:path>
                </a:pathLst>
              </a:custGeom>
              <a:solidFill>
                <a:srgbClr val="5D6AA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 name="Freeform 115"/>
              <p:cNvSpPr/>
              <p:nvPr/>
            </p:nvSpPr>
            <p:spPr bwMode="auto">
              <a:xfrm>
                <a:off x="4624388" y="2209801"/>
                <a:ext cx="473075" cy="684213"/>
              </a:xfrm>
              <a:custGeom>
                <a:gdLst>
                  <a:gd fmla="*/ 83 w 191" name="T0"/>
                  <a:gd fmla="*/ 242 h 276" name="T1"/>
                  <a:gd fmla="*/ 174 w 191" name="T2"/>
                  <a:gd fmla="*/ 276 h 276" name="T3"/>
                  <a:gd fmla="*/ 191 w 191" name="T4"/>
                  <a:gd fmla="*/ 114 h 276" name="T5"/>
                  <a:gd fmla="*/ 107 w 191" name="T6"/>
                  <a:gd fmla="*/ 56 h 276" name="T7"/>
                  <a:gd fmla="*/ 77 w 191" name="T8"/>
                  <a:gd fmla="*/ 13 h 276" name="T9"/>
                  <a:gd fmla="*/ 39 w 191" name="T10"/>
                  <a:gd fmla="*/ 0 h 276" name="T11"/>
                  <a:gd fmla="*/ 0 w 191" name="T12"/>
                  <a:gd fmla="*/ 264 h 276" name="T13"/>
                  <a:gd fmla="*/ 83 w 191" name="T14"/>
                  <a:gd fmla="*/ 242 h 27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76" w="191">
                    <a:moveTo>
                      <a:pt x="83" y="242"/>
                    </a:moveTo>
                    <a:cubicBezTo>
                      <a:pt x="83" y="242"/>
                      <a:pt x="97" y="267"/>
                      <a:pt x="174" y="276"/>
                    </a:cubicBezTo>
                    <a:cubicBezTo>
                      <a:pt x="186" y="256"/>
                      <a:pt x="190" y="134"/>
                      <a:pt x="191" y="114"/>
                    </a:cubicBezTo>
                    <a:cubicBezTo>
                      <a:pt x="160" y="100"/>
                      <a:pt x="129" y="81"/>
                      <a:pt x="107" y="56"/>
                    </a:cubicBezTo>
                    <a:cubicBezTo>
                      <a:pt x="96" y="43"/>
                      <a:pt x="84" y="28"/>
                      <a:pt x="77" y="13"/>
                    </a:cubicBezTo>
                    <a:cubicBezTo>
                      <a:pt x="66" y="18"/>
                      <a:pt x="52" y="11"/>
                      <a:pt x="39" y="0"/>
                    </a:cubicBezTo>
                    <a:cubicBezTo>
                      <a:pt x="39" y="0"/>
                      <a:pt x="27" y="227"/>
                      <a:pt x="0" y="264"/>
                    </a:cubicBezTo>
                    <a:cubicBezTo>
                      <a:pt x="0" y="264"/>
                      <a:pt x="68" y="261"/>
                      <a:pt x="83" y="242"/>
                    </a:cubicBezTo>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19" name="Freeform 116"/>
              <p:cNvSpPr/>
              <p:nvPr/>
            </p:nvSpPr>
            <p:spPr bwMode="auto">
              <a:xfrm>
                <a:off x="5127625" y="2209801"/>
                <a:ext cx="473075" cy="684213"/>
              </a:xfrm>
              <a:custGeom>
                <a:gdLst>
                  <a:gd fmla="*/ 108 w 191" name="T0"/>
                  <a:gd fmla="*/ 242 h 276" name="T1"/>
                  <a:gd fmla="*/ 17 w 191" name="T2"/>
                  <a:gd fmla="*/ 276 h 276" name="T3"/>
                  <a:gd fmla="*/ 0 w 191" name="T4"/>
                  <a:gd fmla="*/ 114 h 276" name="T5"/>
                  <a:gd fmla="*/ 84 w 191" name="T6"/>
                  <a:gd fmla="*/ 56 h 276" name="T7"/>
                  <a:gd fmla="*/ 114 w 191" name="T8"/>
                  <a:gd fmla="*/ 13 h 276" name="T9"/>
                  <a:gd fmla="*/ 152 w 191" name="T10"/>
                  <a:gd fmla="*/ 0 h 276" name="T11"/>
                  <a:gd fmla="*/ 191 w 191" name="T12"/>
                  <a:gd fmla="*/ 264 h 276" name="T13"/>
                  <a:gd fmla="*/ 108 w 191" name="T14"/>
                  <a:gd fmla="*/ 242 h 27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76" w="191">
                    <a:moveTo>
                      <a:pt x="108" y="242"/>
                    </a:moveTo>
                    <a:cubicBezTo>
                      <a:pt x="108" y="242"/>
                      <a:pt x="95" y="267"/>
                      <a:pt x="17" y="276"/>
                    </a:cubicBezTo>
                    <a:cubicBezTo>
                      <a:pt x="6" y="256"/>
                      <a:pt x="1" y="134"/>
                      <a:pt x="0" y="114"/>
                    </a:cubicBezTo>
                    <a:cubicBezTo>
                      <a:pt x="32" y="100"/>
                      <a:pt x="62" y="81"/>
                      <a:pt x="84" y="56"/>
                    </a:cubicBezTo>
                    <a:cubicBezTo>
                      <a:pt x="95" y="43"/>
                      <a:pt x="107" y="28"/>
                      <a:pt x="114" y="13"/>
                    </a:cubicBezTo>
                    <a:cubicBezTo>
                      <a:pt x="125" y="18"/>
                      <a:pt x="140" y="11"/>
                      <a:pt x="152" y="0"/>
                    </a:cubicBezTo>
                    <a:cubicBezTo>
                      <a:pt x="152" y="0"/>
                      <a:pt x="164" y="227"/>
                      <a:pt x="191" y="264"/>
                    </a:cubicBezTo>
                    <a:cubicBezTo>
                      <a:pt x="191" y="264"/>
                      <a:pt x="123" y="261"/>
                      <a:pt x="108" y="242"/>
                    </a:cubicBezTo>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20" name="Freeform 117"/>
              <p:cNvSpPr/>
              <p:nvPr/>
            </p:nvSpPr>
            <p:spPr bwMode="auto">
              <a:xfrm>
                <a:off x="5489575" y="2082801"/>
                <a:ext cx="90488" cy="196850"/>
              </a:xfrm>
              <a:custGeom>
                <a:gdLst>
                  <a:gd fmla="*/ 5 w 37" name="T0"/>
                  <a:gd fmla="*/ 19 h 79" name="T1"/>
                  <a:gd fmla="*/ 26 w 37" name="T2"/>
                  <a:gd fmla="*/ 13 h 79" name="T3"/>
                  <a:gd fmla="*/ 0 w 37" name="T4"/>
                  <a:gd fmla="*/ 79 h 79" name="T5"/>
                  <a:gd fmla="*/ 5 w 37" name="T6"/>
                  <a:gd fmla="*/ 19 h 79" name="T7"/>
                </a:gdLst>
                <a:cxnLst>
                  <a:cxn ang="0">
                    <a:pos x="T0" y="T1"/>
                  </a:cxn>
                  <a:cxn ang="0">
                    <a:pos x="T2" y="T3"/>
                  </a:cxn>
                  <a:cxn ang="0">
                    <a:pos x="T4" y="T5"/>
                  </a:cxn>
                  <a:cxn ang="0">
                    <a:pos x="T6" y="T7"/>
                  </a:cxn>
                </a:cxnLst>
                <a:rect b="b" l="0" r="r" t="0"/>
                <a:pathLst>
                  <a:path h="79" w="37">
                    <a:moveTo>
                      <a:pt x="5" y="19"/>
                    </a:moveTo>
                    <a:cubicBezTo>
                      <a:pt x="5" y="19"/>
                      <a:pt x="15" y="0"/>
                      <a:pt x="26" y="13"/>
                    </a:cubicBezTo>
                    <a:cubicBezTo>
                      <a:pt x="37" y="26"/>
                      <a:pt x="34" y="79"/>
                      <a:pt x="0" y="79"/>
                    </a:cubicBezTo>
                    <a:cubicBezTo>
                      <a:pt x="0" y="79"/>
                      <a:pt x="5" y="32"/>
                      <a:pt x="5" y="19"/>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1" name="Freeform 118"/>
              <p:cNvSpPr/>
              <p:nvPr/>
            </p:nvSpPr>
            <p:spPr bwMode="auto">
              <a:xfrm>
                <a:off x="5500688" y="2133601"/>
                <a:ext cx="52388" cy="101600"/>
              </a:xfrm>
              <a:custGeom>
                <a:gdLst>
                  <a:gd fmla="*/ 0 w 21" name="T0"/>
                  <a:gd fmla="*/ 19 h 41" name="T1"/>
                  <a:gd fmla="*/ 14 w 21" name="T2"/>
                  <a:gd fmla="*/ 10 h 41" name="T3"/>
                  <a:gd fmla="*/ 7 w 21" name="T4"/>
                  <a:gd fmla="*/ 41 h 41" name="T5"/>
                  <a:gd fmla="*/ 0 w 21" name="T6"/>
                  <a:gd fmla="*/ 19 h 41" name="T7"/>
                </a:gdLst>
                <a:cxnLst>
                  <a:cxn ang="0">
                    <a:pos x="T0" y="T1"/>
                  </a:cxn>
                  <a:cxn ang="0">
                    <a:pos x="T2" y="T3"/>
                  </a:cxn>
                  <a:cxn ang="0">
                    <a:pos x="T4" y="T5"/>
                  </a:cxn>
                  <a:cxn ang="0">
                    <a:pos x="T6" y="T7"/>
                  </a:cxn>
                </a:cxnLst>
                <a:rect b="b" l="0" r="r" t="0"/>
                <a:pathLst>
                  <a:path h="41" w="21">
                    <a:moveTo>
                      <a:pt x="0" y="19"/>
                    </a:moveTo>
                    <a:cubicBezTo>
                      <a:pt x="0" y="19"/>
                      <a:pt x="7" y="0"/>
                      <a:pt x="14" y="10"/>
                    </a:cubicBezTo>
                    <a:cubicBezTo>
                      <a:pt x="21" y="19"/>
                      <a:pt x="18" y="32"/>
                      <a:pt x="7" y="41"/>
                    </a:cubicBezTo>
                    <a:cubicBezTo>
                      <a:pt x="7" y="41"/>
                      <a:pt x="12" y="6"/>
                      <a:pt x="0" y="19"/>
                    </a:cubicBezTo>
                    <a:close/>
                  </a:path>
                </a:pathLst>
              </a:cu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 name="Freeform 119"/>
              <p:cNvSpPr/>
              <p:nvPr/>
            </p:nvSpPr>
            <p:spPr bwMode="auto">
              <a:xfrm>
                <a:off x="4651375" y="2082801"/>
                <a:ext cx="101600" cy="196850"/>
              </a:xfrm>
              <a:custGeom>
                <a:gdLst>
                  <a:gd fmla="*/ 32 w 41" name="T0"/>
                  <a:gd fmla="*/ 19 h 79" name="T1"/>
                  <a:gd fmla="*/ 11 w 41" name="T2"/>
                  <a:gd fmla="*/ 13 h 79" name="T3"/>
                  <a:gd fmla="*/ 41 w 41" name="T4"/>
                  <a:gd fmla="*/ 79 h 79" name="T5"/>
                  <a:gd fmla="*/ 32 w 41" name="T6"/>
                  <a:gd fmla="*/ 19 h 79" name="T7"/>
                </a:gdLst>
                <a:cxnLst>
                  <a:cxn ang="0">
                    <a:pos x="T0" y="T1"/>
                  </a:cxn>
                  <a:cxn ang="0">
                    <a:pos x="T2" y="T3"/>
                  </a:cxn>
                  <a:cxn ang="0">
                    <a:pos x="T4" y="T5"/>
                  </a:cxn>
                  <a:cxn ang="0">
                    <a:pos x="T6" y="T7"/>
                  </a:cxn>
                </a:cxnLst>
                <a:rect b="b" l="0" r="r" t="0"/>
                <a:pathLst>
                  <a:path h="79" w="41">
                    <a:moveTo>
                      <a:pt x="32" y="19"/>
                    </a:moveTo>
                    <a:cubicBezTo>
                      <a:pt x="32" y="19"/>
                      <a:pt x="22" y="0"/>
                      <a:pt x="11" y="13"/>
                    </a:cubicBezTo>
                    <a:cubicBezTo>
                      <a:pt x="0" y="26"/>
                      <a:pt x="6" y="79"/>
                      <a:pt x="41" y="79"/>
                    </a:cubicBezTo>
                    <a:cubicBezTo>
                      <a:pt x="41" y="79"/>
                      <a:pt x="32" y="32"/>
                      <a:pt x="32" y="19"/>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 name="Freeform 120"/>
              <p:cNvSpPr/>
              <p:nvPr/>
            </p:nvSpPr>
            <p:spPr bwMode="auto">
              <a:xfrm>
                <a:off x="4678363" y="2133601"/>
                <a:ext cx="52388" cy="101600"/>
              </a:xfrm>
              <a:custGeom>
                <a:gdLst>
                  <a:gd fmla="*/ 21 w 21" name="T0"/>
                  <a:gd fmla="*/ 19 h 41" name="T1"/>
                  <a:gd fmla="*/ 7 w 21" name="T2"/>
                  <a:gd fmla="*/ 10 h 41" name="T3"/>
                  <a:gd fmla="*/ 14 w 21" name="T4"/>
                  <a:gd fmla="*/ 41 h 41" name="T5"/>
                  <a:gd fmla="*/ 21 w 21" name="T6"/>
                  <a:gd fmla="*/ 19 h 41" name="T7"/>
                </a:gdLst>
                <a:cxnLst>
                  <a:cxn ang="0">
                    <a:pos x="T0" y="T1"/>
                  </a:cxn>
                  <a:cxn ang="0">
                    <a:pos x="T2" y="T3"/>
                  </a:cxn>
                  <a:cxn ang="0">
                    <a:pos x="T4" y="T5"/>
                  </a:cxn>
                  <a:cxn ang="0">
                    <a:pos x="T6" y="T7"/>
                  </a:cxn>
                </a:cxnLst>
                <a:rect b="b" l="0" r="r" t="0"/>
                <a:pathLst>
                  <a:path h="41" w="21">
                    <a:moveTo>
                      <a:pt x="21" y="19"/>
                    </a:moveTo>
                    <a:cubicBezTo>
                      <a:pt x="21" y="19"/>
                      <a:pt x="14" y="0"/>
                      <a:pt x="7" y="10"/>
                    </a:cubicBezTo>
                    <a:cubicBezTo>
                      <a:pt x="0" y="19"/>
                      <a:pt x="3" y="32"/>
                      <a:pt x="14" y="41"/>
                    </a:cubicBezTo>
                    <a:cubicBezTo>
                      <a:pt x="14" y="41"/>
                      <a:pt x="9" y="6"/>
                      <a:pt x="21" y="19"/>
                    </a:cubicBezTo>
                    <a:close/>
                  </a:path>
                </a:pathLst>
              </a:cu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4" name="Freeform 121"/>
              <p:cNvSpPr/>
              <p:nvPr/>
            </p:nvSpPr>
            <p:spPr bwMode="auto">
              <a:xfrm>
                <a:off x="5534025" y="3978276"/>
                <a:ext cx="214313" cy="268288"/>
              </a:xfrm>
              <a:custGeom>
                <a:gdLst>
                  <a:gd fmla="*/ 12 w 87" name="T0"/>
                  <a:gd fmla="*/ 4 h 108" name="T1"/>
                  <a:gd fmla="*/ 5 w 87" name="T2"/>
                  <a:gd fmla="*/ 21 h 108" name="T3"/>
                  <a:gd fmla="*/ 12 w 87" name="T4"/>
                  <a:gd fmla="*/ 71 h 108" name="T5"/>
                  <a:gd fmla="*/ 28 w 87" name="T6"/>
                  <a:gd fmla="*/ 35 h 108" name="T7"/>
                  <a:gd fmla="*/ 41 w 87" name="T8"/>
                  <a:gd fmla="*/ 51 h 108" name="T9"/>
                  <a:gd fmla="*/ 32 w 87" name="T10"/>
                  <a:gd fmla="*/ 91 h 108" name="T11"/>
                  <a:gd fmla="*/ 64 w 87" name="T12"/>
                  <a:gd fmla="*/ 96 h 108" name="T13"/>
                  <a:gd fmla="*/ 78 w 87" name="T14"/>
                  <a:gd fmla="*/ 0 h 108" name="T15"/>
                  <a:gd fmla="*/ 12 w 87" name="T16"/>
                  <a:gd fmla="*/ 4 h 10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8" w="87">
                    <a:moveTo>
                      <a:pt x="12" y="4"/>
                    </a:moveTo>
                    <a:cubicBezTo>
                      <a:pt x="12" y="4"/>
                      <a:pt x="10" y="12"/>
                      <a:pt x="5" y="21"/>
                    </a:cubicBezTo>
                    <a:cubicBezTo>
                      <a:pt x="0" y="29"/>
                      <a:pt x="2" y="71"/>
                      <a:pt x="12" y="71"/>
                    </a:cubicBezTo>
                    <a:cubicBezTo>
                      <a:pt x="26" y="70"/>
                      <a:pt x="23" y="38"/>
                      <a:pt x="28" y="35"/>
                    </a:cubicBezTo>
                    <a:cubicBezTo>
                      <a:pt x="28" y="35"/>
                      <a:pt x="39" y="30"/>
                      <a:pt x="41" y="51"/>
                    </a:cubicBezTo>
                    <a:cubicBezTo>
                      <a:pt x="43" y="73"/>
                      <a:pt x="39" y="81"/>
                      <a:pt x="32" y="91"/>
                    </a:cubicBezTo>
                    <a:cubicBezTo>
                      <a:pt x="25" y="103"/>
                      <a:pt x="46" y="108"/>
                      <a:pt x="64" y="96"/>
                    </a:cubicBezTo>
                    <a:cubicBezTo>
                      <a:pt x="87" y="80"/>
                      <a:pt x="83" y="36"/>
                      <a:pt x="78" y="0"/>
                    </a:cubicBezTo>
                    <a:lnTo>
                      <a:pt x="12" y="4"/>
                    </a:ln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 name="Freeform 122"/>
              <p:cNvSpPr/>
              <p:nvPr/>
            </p:nvSpPr>
            <p:spPr bwMode="auto">
              <a:xfrm>
                <a:off x="4492625" y="3978276"/>
                <a:ext cx="217488" cy="268288"/>
              </a:xfrm>
              <a:custGeom>
                <a:gdLst>
                  <a:gd fmla="*/ 76 w 88" name="T0"/>
                  <a:gd fmla="*/ 4 h 108" name="T1"/>
                  <a:gd fmla="*/ 83 w 88" name="T2"/>
                  <a:gd fmla="*/ 21 h 108" name="T3"/>
                  <a:gd fmla="*/ 76 w 88" name="T4"/>
                  <a:gd fmla="*/ 71 h 108" name="T5"/>
                  <a:gd fmla="*/ 60 w 88" name="T6"/>
                  <a:gd fmla="*/ 35 h 108" name="T7"/>
                  <a:gd fmla="*/ 47 w 88" name="T8"/>
                  <a:gd fmla="*/ 51 h 108" name="T9"/>
                  <a:gd fmla="*/ 55 w 88" name="T10"/>
                  <a:gd fmla="*/ 91 h 108" name="T11"/>
                  <a:gd fmla="*/ 24 w 88" name="T12"/>
                  <a:gd fmla="*/ 96 h 108" name="T13"/>
                  <a:gd fmla="*/ 10 w 88" name="T14"/>
                  <a:gd fmla="*/ 0 h 108" name="T15"/>
                  <a:gd fmla="*/ 76 w 88" name="T16"/>
                  <a:gd fmla="*/ 4 h 10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8" w="88">
                    <a:moveTo>
                      <a:pt x="76" y="4"/>
                    </a:moveTo>
                    <a:cubicBezTo>
                      <a:pt x="76" y="4"/>
                      <a:pt x="78" y="12"/>
                      <a:pt x="83" y="21"/>
                    </a:cubicBezTo>
                    <a:cubicBezTo>
                      <a:pt x="88" y="29"/>
                      <a:pt x="86" y="71"/>
                      <a:pt x="76" y="71"/>
                    </a:cubicBezTo>
                    <a:cubicBezTo>
                      <a:pt x="62" y="70"/>
                      <a:pt x="65" y="38"/>
                      <a:pt x="60" y="35"/>
                    </a:cubicBezTo>
                    <a:cubicBezTo>
                      <a:pt x="60" y="35"/>
                      <a:pt x="49" y="30"/>
                      <a:pt x="47" y="51"/>
                    </a:cubicBezTo>
                    <a:cubicBezTo>
                      <a:pt x="45" y="73"/>
                      <a:pt x="49" y="81"/>
                      <a:pt x="55" y="91"/>
                    </a:cubicBezTo>
                    <a:cubicBezTo>
                      <a:pt x="63" y="103"/>
                      <a:pt x="41" y="108"/>
                      <a:pt x="24" y="96"/>
                    </a:cubicBezTo>
                    <a:cubicBezTo>
                      <a:pt x="0" y="80"/>
                      <a:pt x="5" y="36"/>
                      <a:pt x="10" y="0"/>
                    </a:cubicBezTo>
                    <a:lnTo>
                      <a:pt x="76" y="4"/>
                    </a:ln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 name="Freeform 123"/>
              <p:cNvSpPr/>
              <p:nvPr/>
            </p:nvSpPr>
            <p:spPr bwMode="auto">
              <a:xfrm>
                <a:off x="4859338" y="2522538"/>
                <a:ext cx="550863" cy="603250"/>
              </a:xfrm>
              <a:custGeom>
                <a:gdLst>
                  <a:gd fmla="*/ 178 w 222" name="T0"/>
                  <a:gd fmla="*/ 168 h 243" name="T1"/>
                  <a:gd fmla="*/ 216 w 222" name="T2"/>
                  <a:gd fmla="*/ 77 h 243" name="T3"/>
                  <a:gd fmla="*/ 148 w 222" name="T4"/>
                  <a:gd fmla="*/ 3 h 243" name="T5"/>
                  <a:gd fmla="*/ 105 w 222" name="T6"/>
                  <a:gd fmla="*/ 15 h 243" name="T7"/>
                  <a:gd fmla="*/ 63 w 222" name="T8"/>
                  <a:gd fmla="*/ 0 h 243" name="T9"/>
                  <a:gd fmla="*/ 7 w 222" name="T10"/>
                  <a:gd fmla="*/ 82 h 243" name="T11"/>
                  <a:gd fmla="*/ 55 w 222" name="T12"/>
                  <a:gd fmla="*/ 222 h 243" name="T13"/>
                  <a:gd fmla="*/ 178 w 222" name="T14"/>
                  <a:gd fmla="*/ 168 h 24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43" w="221">
                    <a:moveTo>
                      <a:pt x="178" y="168"/>
                    </a:moveTo>
                    <a:cubicBezTo>
                      <a:pt x="198" y="131"/>
                      <a:pt x="222" y="131"/>
                      <a:pt x="216" y="77"/>
                    </a:cubicBezTo>
                    <a:cubicBezTo>
                      <a:pt x="216" y="77"/>
                      <a:pt x="147" y="66"/>
                      <a:pt x="148" y="3"/>
                    </a:cubicBezTo>
                    <a:cubicBezTo>
                      <a:pt x="148" y="3"/>
                      <a:pt x="125" y="15"/>
                      <a:pt x="105" y="15"/>
                    </a:cubicBezTo>
                    <a:cubicBezTo>
                      <a:pt x="86" y="16"/>
                      <a:pt x="63" y="0"/>
                      <a:pt x="63" y="0"/>
                    </a:cubicBezTo>
                    <a:cubicBezTo>
                      <a:pt x="63" y="0"/>
                      <a:pt x="57" y="69"/>
                      <a:pt x="7" y="82"/>
                    </a:cubicBezTo>
                    <a:cubicBezTo>
                      <a:pt x="0" y="138"/>
                      <a:pt x="22" y="194"/>
                      <a:pt x="55" y="222"/>
                    </a:cubicBezTo>
                    <a:cubicBezTo>
                      <a:pt x="79" y="243"/>
                      <a:pt x="160" y="202"/>
                      <a:pt x="178" y="168"/>
                    </a:cubicBezTo>
                    <a:close/>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 name="Freeform 124"/>
              <p:cNvSpPr/>
              <p:nvPr/>
            </p:nvSpPr>
            <p:spPr bwMode="auto">
              <a:xfrm>
                <a:off x="5014913" y="2527301"/>
                <a:ext cx="265113" cy="184150"/>
              </a:xfrm>
              <a:custGeom>
                <a:gdLst>
                  <a:gd fmla="*/ 107 w 107" name="T0"/>
                  <a:gd fmla="*/ 53 h 74" name="T1"/>
                  <a:gd fmla="*/ 107 w 107" name="T2"/>
                  <a:gd fmla="*/ 53 h 74" name="T3"/>
                  <a:gd fmla="*/ 85 w 107" name="T4"/>
                  <a:gd fmla="*/ 1 h 74" name="T5"/>
                  <a:gd fmla="*/ 42 w 107" name="T6"/>
                  <a:gd fmla="*/ 13 h 74" name="T7"/>
                  <a:gd fmla="*/ 3 w 107" name="T8"/>
                  <a:gd fmla="*/ 0 h 74" name="T9"/>
                  <a:gd fmla="*/ 0 w 107" name="T10"/>
                  <a:gd fmla="*/ 4 h 74" name="T11"/>
                  <a:gd fmla="*/ 0 w 107" name="T12"/>
                  <a:gd fmla="*/ 6 h 74" name="T13"/>
                  <a:gd fmla="*/ 107 w 107" name="T14"/>
                  <a:gd fmla="*/ 53 h 7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4" w="107">
                    <a:moveTo>
                      <a:pt x="107" y="53"/>
                    </a:moveTo>
                    <a:cubicBezTo>
                      <a:pt x="107" y="53"/>
                      <a:pt x="107" y="53"/>
                      <a:pt x="107" y="53"/>
                    </a:cubicBezTo>
                    <a:cubicBezTo>
                      <a:pt x="96" y="41"/>
                      <a:pt x="85" y="24"/>
                      <a:pt x="85" y="1"/>
                    </a:cubicBezTo>
                    <a:cubicBezTo>
                      <a:pt x="85" y="1"/>
                      <a:pt x="62" y="13"/>
                      <a:pt x="42" y="13"/>
                    </a:cubicBezTo>
                    <a:cubicBezTo>
                      <a:pt x="27" y="14"/>
                      <a:pt x="10" y="4"/>
                      <a:pt x="3" y="0"/>
                    </a:cubicBezTo>
                    <a:cubicBezTo>
                      <a:pt x="0" y="4"/>
                      <a:pt x="0" y="4"/>
                      <a:pt x="0" y="4"/>
                    </a:cubicBezTo>
                    <a:cubicBezTo>
                      <a:pt x="0" y="5"/>
                      <a:pt x="0" y="5"/>
                      <a:pt x="0" y="6"/>
                    </a:cubicBezTo>
                    <a:cubicBezTo>
                      <a:pt x="6" y="15"/>
                      <a:pt x="56" y="74"/>
                      <a:pt x="107" y="53"/>
                    </a:cubicBezTo>
                    <a:close/>
                  </a:path>
                </a:pathLst>
              </a:cu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 name="Freeform 125"/>
              <p:cNvSpPr/>
              <p:nvPr/>
            </p:nvSpPr>
            <p:spPr bwMode="auto">
              <a:xfrm>
                <a:off x="4708525" y="1535113"/>
                <a:ext cx="820738" cy="1039813"/>
              </a:xfrm>
              <a:custGeom>
                <a:gdLst>
                  <a:gd fmla="*/ 324 w 331" name="T0"/>
                  <a:gd fmla="*/ 222 h 419" name="T1"/>
                  <a:gd fmla="*/ 166 w 331" name="T2"/>
                  <a:gd fmla="*/ 16 h 419" name="T3"/>
                  <a:gd fmla="*/ 7 w 331" name="T4"/>
                  <a:gd fmla="*/ 222 h 419" name="T5"/>
                  <a:gd fmla="*/ 32 w 331" name="T6"/>
                  <a:gd fmla="*/ 349 h 419" name="T7"/>
                  <a:gd fmla="*/ 166 w 331" name="T8"/>
                  <a:gd fmla="*/ 419 h 419" name="T9"/>
                  <a:gd fmla="*/ 299 w 331" name="T10"/>
                  <a:gd fmla="*/ 349 h 419" name="T11"/>
                  <a:gd fmla="*/ 324 w 331" name="T12"/>
                  <a:gd fmla="*/ 222 h 419" name="T13"/>
                </a:gdLst>
                <a:cxnLst>
                  <a:cxn ang="0">
                    <a:pos x="T0" y="T1"/>
                  </a:cxn>
                  <a:cxn ang="0">
                    <a:pos x="T2" y="T3"/>
                  </a:cxn>
                  <a:cxn ang="0">
                    <a:pos x="T4" y="T5"/>
                  </a:cxn>
                  <a:cxn ang="0">
                    <a:pos x="T6" y="T7"/>
                  </a:cxn>
                  <a:cxn ang="0">
                    <a:pos x="T8" y="T9"/>
                  </a:cxn>
                  <a:cxn ang="0">
                    <a:pos x="T10" y="T11"/>
                  </a:cxn>
                  <a:cxn ang="0">
                    <a:pos x="T12" y="T13"/>
                  </a:cxn>
                </a:cxnLst>
                <a:rect b="b" l="0" r="r" t="0"/>
                <a:pathLst>
                  <a:path h="419" w="331">
                    <a:moveTo>
                      <a:pt x="324" y="222"/>
                    </a:moveTo>
                    <a:cubicBezTo>
                      <a:pt x="331" y="0"/>
                      <a:pt x="166" y="16"/>
                      <a:pt x="166" y="16"/>
                    </a:cubicBezTo>
                    <a:cubicBezTo>
                      <a:pt x="166" y="16"/>
                      <a:pt x="0" y="0"/>
                      <a:pt x="7" y="222"/>
                    </a:cubicBezTo>
                    <a:cubicBezTo>
                      <a:pt x="7" y="222"/>
                      <a:pt x="7" y="314"/>
                      <a:pt x="32" y="349"/>
                    </a:cubicBezTo>
                    <a:cubicBezTo>
                      <a:pt x="65" y="395"/>
                      <a:pt x="125" y="419"/>
                      <a:pt x="166" y="419"/>
                    </a:cubicBezTo>
                    <a:cubicBezTo>
                      <a:pt x="207" y="419"/>
                      <a:pt x="267" y="398"/>
                      <a:pt x="299" y="349"/>
                    </a:cubicBezTo>
                    <a:cubicBezTo>
                      <a:pt x="325" y="311"/>
                      <a:pt x="324" y="222"/>
                      <a:pt x="324" y="222"/>
                    </a:cubicBezTo>
                  </a:path>
                </a:pathLst>
              </a:custGeom>
              <a:solidFill>
                <a:srgbClr val="FECE9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 name="Freeform 126"/>
              <p:cNvSpPr/>
              <p:nvPr/>
            </p:nvSpPr>
            <p:spPr bwMode="auto">
              <a:xfrm>
                <a:off x="5292725" y="2225676"/>
                <a:ext cx="150813" cy="85725"/>
              </a:xfrm>
              <a:custGeom>
                <a:gdLst>
                  <a:gd fmla="*/ 31 w 61" name="T0"/>
                  <a:gd fmla="*/ 0 h 35" name="T1"/>
                  <a:gd fmla="*/ 0 w 61" name="T2"/>
                  <a:gd fmla="*/ 17 h 35" name="T3"/>
                  <a:gd fmla="*/ 31 w 61" name="T4"/>
                  <a:gd fmla="*/ 35 h 35" name="T5"/>
                  <a:gd fmla="*/ 31 w 61" name="T6"/>
                  <a:gd fmla="*/ 35 h 35" name="T7"/>
                  <a:gd fmla="*/ 61 w 61" name="T8"/>
                  <a:gd fmla="*/ 17 h 35" name="T9"/>
                  <a:gd fmla="*/ 31 w 61" name="T10"/>
                  <a:gd fmla="*/ 0 h 35" name="T11"/>
                  <a:gd fmla="*/ 31 w 61" name="T12"/>
                  <a:gd fmla="*/ 0 h 35" name="T13"/>
                </a:gdLst>
                <a:cxnLst>
                  <a:cxn ang="0">
                    <a:pos x="T0" y="T1"/>
                  </a:cxn>
                  <a:cxn ang="0">
                    <a:pos x="T2" y="T3"/>
                  </a:cxn>
                  <a:cxn ang="0">
                    <a:pos x="T4" y="T5"/>
                  </a:cxn>
                  <a:cxn ang="0">
                    <a:pos x="T6" y="T7"/>
                  </a:cxn>
                  <a:cxn ang="0">
                    <a:pos x="T8" y="T9"/>
                  </a:cxn>
                  <a:cxn ang="0">
                    <a:pos x="T10" y="T11"/>
                  </a:cxn>
                  <a:cxn ang="0">
                    <a:pos x="T12" y="T13"/>
                  </a:cxn>
                </a:cxnLst>
                <a:rect b="b" l="0" r="r" t="0"/>
                <a:pathLst>
                  <a:path h="35" w="61">
                    <a:moveTo>
                      <a:pt x="31" y="0"/>
                    </a:moveTo>
                    <a:cubicBezTo>
                      <a:pt x="14" y="0"/>
                      <a:pt x="0" y="8"/>
                      <a:pt x="0" y="17"/>
                    </a:cubicBezTo>
                    <a:cubicBezTo>
                      <a:pt x="0" y="27"/>
                      <a:pt x="14" y="35"/>
                      <a:pt x="31" y="35"/>
                    </a:cubicBezTo>
                    <a:cubicBezTo>
                      <a:pt x="31" y="35"/>
                      <a:pt x="31" y="35"/>
                      <a:pt x="31" y="35"/>
                    </a:cubicBezTo>
                    <a:cubicBezTo>
                      <a:pt x="47" y="35"/>
                      <a:pt x="61" y="27"/>
                      <a:pt x="61" y="17"/>
                    </a:cubicBezTo>
                    <a:cubicBezTo>
                      <a:pt x="61" y="8"/>
                      <a:pt x="48" y="0"/>
                      <a:pt x="31" y="0"/>
                    </a:cubicBezTo>
                    <a:cubicBezTo>
                      <a:pt x="31" y="0"/>
                      <a:pt x="31" y="0"/>
                      <a:pt x="31" y="0"/>
                    </a:cubicBezTo>
                  </a:path>
                </a:pathLst>
              </a:custGeom>
              <a:solidFill>
                <a:srgbClr val="FBBD9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0" name="Freeform 127"/>
              <p:cNvSpPr/>
              <p:nvPr/>
            </p:nvSpPr>
            <p:spPr bwMode="auto">
              <a:xfrm>
                <a:off x="4792663" y="2225676"/>
                <a:ext cx="149225" cy="85725"/>
              </a:xfrm>
              <a:custGeom>
                <a:gdLst>
                  <a:gd fmla="*/ 30 w 60" name="T0"/>
                  <a:gd fmla="*/ 0 h 35" name="T1"/>
                  <a:gd fmla="*/ 0 w 60" name="T2"/>
                  <a:gd fmla="*/ 17 h 35" name="T3"/>
                  <a:gd fmla="*/ 30 w 60" name="T4"/>
                  <a:gd fmla="*/ 35 h 35" name="T5"/>
                  <a:gd fmla="*/ 30 w 60" name="T6"/>
                  <a:gd fmla="*/ 35 h 35" name="T7"/>
                  <a:gd fmla="*/ 60 w 60" name="T8"/>
                  <a:gd fmla="*/ 17 h 35" name="T9"/>
                  <a:gd fmla="*/ 30 w 60" name="T10"/>
                  <a:gd fmla="*/ 0 h 35" name="T11"/>
                  <a:gd fmla="*/ 30 w 60" name="T12"/>
                  <a:gd fmla="*/ 0 h 35" name="T13"/>
                </a:gdLst>
                <a:cxnLst>
                  <a:cxn ang="0">
                    <a:pos x="T0" y="T1"/>
                  </a:cxn>
                  <a:cxn ang="0">
                    <a:pos x="T2" y="T3"/>
                  </a:cxn>
                  <a:cxn ang="0">
                    <a:pos x="T4" y="T5"/>
                  </a:cxn>
                  <a:cxn ang="0">
                    <a:pos x="T6" y="T7"/>
                  </a:cxn>
                  <a:cxn ang="0">
                    <a:pos x="T8" y="T9"/>
                  </a:cxn>
                  <a:cxn ang="0">
                    <a:pos x="T10" y="T11"/>
                  </a:cxn>
                  <a:cxn ang="0">
                    <a:pos x="T12" y="T13"/>
                  </a:cxn>
                </a:cxnLst>
                <a:rect b="b" l="0" r="r" t="0"/>
                <a:pathLst>
                  <a:path h="35" w="60">
                    <a:moveTo>
                      <a:pt x="30" y="0"/>
                    </a:moveTo>
                    <a:cubicBezTo>
                      <a:pt x="13" y="0"/>
                      <a:pt x="0" y="8"/>
                      <a:pt x="0" y="17"/>
                    </a:cubicBezTo>
                    <a:cubicBezTo>
                      <a:pt x="0" y="27"/>
                      <a:pt x="13" y="35"/>
                      <a:pt x="30" y="35"/>
                    </a:cubicBezTo>
                    <a:cubicBezTo>
                      <a:pt x="30" y="35"/>
                      <a:pt x="30" y="35"/>
                      <a:pt x="30" y="35"/>
                    </a:cubicBezTo>
                    <a:cubicBezTo>
                      <a:pt x="47" y="35"/>
                      <a:pt x="60" y="27"/>
                      <a:pt x="60" y="17"/>
                    </a:cubicBezTo>
                    <a:cubicBezTo>
                      <a:pt x="60" y="8"/>
                      <a:pt x="47" y="0"/>
                      <a:pt x="30" y="0"/>
                    </a:cubicBezTo>
                    <a:cubicBezTo>
                      <a:pt x="30" y="0"/>
                      <a:pt x="30" y="0"/>
                      <a:pt x="30" y="0"/>
                    </a:cubicBezTo>
                  </a:path>
                </a:pathLst>
              </a:custGeom>
              <a:solidFill>
                <a:srgbClr val="FBBD9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1" name="Oval 128"/>
              <p:cNvSpPr>
                <a:spLocks noChangeArrowheads="1"/>
              </p:cNvSpPr>
              <p:nvPr/>
            </p:nvSpPr>
            <p:spPr bwMode="auto">
              <a:xfrm>
                <a:off x="5072063" y="2257426"/>
                <a:ext cx="95250" cy="58738"/>
              </a:xfrm>
              <a:prstGeom prst="ellipse">
                <a:avLst/>
              </a:prstGeom>
              <a:solidFill>
                <a:srgbClr val="EEB88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2" name="Oval 129"/>
              <p:cNvSpPr>
                <a:spLocks noChangeArrowheads="1"/>
              </p:cNvSpPr>
              <p:nvPr/>
            </p:nvSpPr>
            <p:spPr bwMode="auto">
              <a:xfrm>
                <a:off x="5278438" y="2120901"/>
                <a:ext cx="96838" cy="96838"/>
              </a:xfrm>
              <a:prstGeom prst="ellipse">
                <a:avLst/>
              </a:prstGeom>
              <a:solidFill>
                <a:srgbClr val="35221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3" name="Oval 130"/>
              <p:cNvSpPr>
                <a:spLocks noChangeArrowheads="1"/>
              </p:cNvSpPr>
              <p:nvPr/>
            </p:nvSpPr>
            <p:spPr bwMode="auto">
              <a:xfrm>
                <a:off x="5327650" y="2130426"/>
                <a:ext cx="30163" cy="31750"/>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4" name="Oval 131"/>
              <p:cNvSpPr>
                <a:spLocks noChangeArrowheads="1"/>
              </p:cNvSpPr>
              <p:nvPr/>
            </p:nvSpPr>
            <p:spPr bwMode="auto">
              <a:xfrm>
                <a:off x="4862513" y="2120901"/>
                <a:ext cx="96838" cy="96838"/>
              </a:xfrm>
              <a:prstGeom prst="ellipse">
                <a:avLst/>
              </a:prstGeom>
              <a:solidFill>
                <a:srgbClr val="35221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5" name="Oval 132"/>
              <p:cNvSpPr>
                <a:spLocks noChangeArrowheads="1"/>
              </p:cNvSpPr>
              <p:nvPr/>
            </p:nvSpPr>
            <p:spPr bwMode="auto">
              <a:xfrm>
                <a:off x="4911725" y="2130426"/>
                <a:ext cx="30163" cy="31750"/>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6" name="Freeform 133"/>
              <p:cNvSpPr/>
              <p:nvPr/>
            </p:nvSpPr>
            <p:spPr bwMode="auto">
              <a:xfrm>
                <a:off x="4651375" y="1414463"/>
                <a:ext cx="923925" cy="736600"/>
              </a:xfrm>
              <a:custGeom>
                <a:gdLst>
                  <a:gd fmla="*/ 336 w 373" name="T0"/>
                  <a:gd fmla="*/ 297 h 297" name="T1"/>
                  <a:gd fmla="*/ 358 w 373" name="T2"/>
                  <a:gd fmla="*/ 279 h 297" name="T3"/>
                  <a:gd fmla="*/ 184 w 373" name="T4"/>
                  <a:gd fmla="*/ 53 h 297" name="T5"/>
                  <a:gd fmla="*/ 14 w 373" name="T6"/>
                  <a:gd fmla="*/ 281 h 297" name="T7"/>
                  <a:gd fmla="*/ 37 w 373" name="T8"/>
                  <a:gd fmla="*/ 295 h 297" name="T9"/>
                  <a:gd fmla="*/ 74 w 373" name="T10"/>
                  <a:gd fmla="*/ 209 h 297" name="T11"/>
                  <a:gd fmla="*/ 60 w 373" name="T12"/>
                  <a:gd fmla="*/ 260 h 297" name="T13"/>
                  <a:gd fmla="*/ 308 w 373" name="T14"/>
                  <a:gd fmla="*/ 260 h 297" name="T15"/>
                  <a:gd fmla="*/ 294 w 373" name="T16"/>
                  <a:gd fmla="*/ 209 h 297" name="T17"/>
                  <a:gd fmla="*/ 336 w 373" name="T18"/>
                  <a:gd fmla="*/ 297 h 29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97" w="373">
                    <a:moveTo>
                      <a:pt x="336" y="297"/>
                    </a:moveTo>
                    <a:cubicBezTo>
                      <a:pt x="346" y="289"/>
                      <a:pt x="358" y="279"/>
                      <a:pt x="358" y="279"/>
                    </a:cubicBezTo>
                    <a:cubicBezTo>
                      <a:pt x="373" y="3"/>
                      <a:pt x="184" y="53"/>
                      <a:pt x="184" y="53"/>
                    </a:cubicBezTo>
                    <a:cubicBezTo>
                      <a:pt x="184" y="53"/>
                      <a:pt x="0" y="0"/>
                      <a:pt x="14" y="281"/>
                    </a:cubicBezTo>
                    <a:cubicBezTo>
                      <a:pt x="14" y="281"/>
                      <a:pt x="27" y="287"/>
                      <a:pt x="37" y="295"/>
                    </a:cubicBezTo>
                    <a:cubicBezTo>
                      <a:pt x="37" y="295"/>
                      <a:pt x="42" y="257"/>
                      <a:pt x="74" y="209"/>
                    </a:cubicBezTo>
                    <a:cubicBezTo>
                      <a:pt x="74" y="209"/>
                      <a:pt x="65" y="227"/>
                      <a:pt x="60" y="260"/>
                    </a:cubicBezTo>
                    <a:cubicBezTo>
                      <a:pt x="308" y="260"/>
                      <a:pt x="308" y="260"/>
                      <a:pt x="308" y="260"/>
                    </a:cubicBezTo>
                    <a:cubicBezTo>
                      <a:pt x="303" y="227"/>
                      <a:pt x="294" y="209"/>
                      <a:pt x="294" y="209"/>
                    </a:cubicBezTo>
                    <a:cubicBezTo>
                      <a:pt x="326" y="257"/>
                      <a:pt x="336" y="297"/>
                      <a:pt x="336" y="297"/>
                    </a:cubicBez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37" name="Freeform 134"/>
              <p:cNvSpPr/>
              <p:nvPr/>
            </p:nvSpPr>
            <p:spPr bwMode="auto">
              <a:xfrm>
                <a:off x="4495800" y="2663826"/>
                <a:ext cx="1260475" cy="1384300"/>
              </a:xfrm>
              <a:custGeom>
                <a:gdLst>
                  <a:gd fmla="*/ 507 w 509" name="T0"/>
                  <a:gd fmla="*/ 319 h 558" name="T1"/>
                  <a:gd fmla="*/ 458 w 509" name="T2"/>
                  <a:gd fmla="*/ 47 h 558" name="T3"/>
                  <a:gd fmla="*/ 320 w 509" name="T4"/>
                  <a:gd fmla="*/ 0 h 558" name="T5"/>
                  <a:gd fmla="*/ 255 w 509" name="T6"/>
                  <a:gd fmla="*/ 181 h 558" name="T7"/>
                  <a:gd fmla="*/ 190 w 509" name="T8"/>
                  <a:gd fmla="*/ 0 h 558" name="T9"/>
                  <a:gd fmla="*/ 51 w 509" name="T10"/>
                  <a:gd fmla="*/ 47 h 558" name="T11"/>
                  <a:gd fmla="*/ 2 w 509" name="T12"/>
                  <a:gd fmla="*/ 319 h 558" name="T13"/>
                  <a:gd fmla="*/ 2 w 509" name="T14"/>
                  <a:gd fmla="*/ 558 h 558" name="T15"/>
                  <a:gd fmla="*/ 93 w 509" name="T16"/>
                  <a:gd fmla="*/ 558 h 558" name="T17"/>
                  <a:gd fmla="*/ 99 w 509" name="T18"/>
                  <a:gd fmla="*/ 237 h 558" name="T19"/>
                  <a:gd fmla="*/ 135 w 509" name="T20"/>
                  <a:gd fmla="*/ 391 h 558" name="T21"/>
                  <a:gd fmla="*/ 368 w 509" name="T22"/>
                  <a:gd fmla="*/ 391 h 558" name="T23"/>
                  <a:gd fmla="*/ 410 w 509" name="T24"/>
                  <a:gd fmla="*/ 237 h 558" name="T25"/>
                  <a:gd fmla="*/ 416 w 509" name="T26"/>
                  <a:gd fmla="*/ 558 h 558" name="T27"/>
                  <a:gd fmla="*/ 507 w 509" name="T28"/>
                  <a:gd fmla="*/ 558 h 558" name="T29"/>
                  <a:gd fmla="*/ 507 w 509" name="T30"/>
                  <a:gd fmla="*/ 319 h 55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558" w="509">
                    <a:moveTo>
                      <a:pt x="507" y="319"/>
                    </a:moveTo>
                    <a:cubicBezTo>
                      <a:pt x="505" y="291"/>
                      <a:pt x="494" y="65"/>
                      <a:pt x="458" y="47"/>
                    </a:cubicBezTo>
                    <a:cubicBezTo>
                      <a:pt x="421" y="29"/>
                      <a:pt x="320" y="0"/>
                      <a:pt x="320" y="0"/>
                    </a:cubicBezTo>
                    <a:cubicBezTo>
                      <a:pt x="255" y="181"/>
                      <a:pt x="255" y="181"/>
                      <a:pt x="255" y="181"/>
                    </a:cubicBezTo>
                    <a:cubicBezTo>
                      <a:pt x="190" y="0"/>
                      <a:pt x="190" y="0"/>
                      <a:pt x="190" y="0"/>
                    </a:cubicBezTo>
                    <a:cubicBezTo>
                      <a:pt x="190" y="0"/>
                      <a:pt x="88" y="29"/>
                      <a:pt x="51" y="47"/>
                    </a:cubicBezTo>
                    <a:cubicBezTo>
                      <a:pt x="15" y="65"/>
                      <a:pt x="4" y="291"/>
                      <a:pt x="2" y="319"/>
                    </a:cubicBezTo>
                    <a:cubicBezTo>
                      <a:pt x="0" y="348"/>
                      <a:pt x="2" y="558"/>
                      <a:pt x="2" y="558"/>
                    </a:cubicBezTo>
                    <a:cubicBezTo>
                      <a:pt x="93" y="558"/>
                      <a:pt x="93" y="558"/>
                      <a:pt x="93" y="558"/>
                    </a:cubicBezTo>
                    <a:cubicBezTo>
                      <a:pt x="93" y="558"/>
                      <a:pt x="71" y="302"/>
                      <a:pt x="99" y="237"/>
                    </a:cubicBezTo>
                    <a:cubicBezTo>
                      <a:pt x="99" y="237"/>
                      <a:pt x="112" y="314"/>
                      <a:pt x="135" y="391"/>
                    </a:cubicBezTo>
                    <a:cubicBezTo>
                      <a:pt x="368" y="391"/>
                      <a:pt x="368" y="391"/>
                      <a:pt x="368" y="391"/>
                    </a:cubicBezTo>
                    <a:cubicBezTo>
                      <a:pt x="395" y="321"/>
                      <a:pt x="410" y="237"/>
                      <a:pt x="410" y="237"/>
                    </a:cubicBezTo>
                    <a:cubicBezTo>
                      <a:pt x="439" y="302"/>
                      <a:pt x="416" y="558"/>
                      <a:pt x="416" y="558"/>
                    </a:cubicBezTo>
                    <a:cubicBezTo>
                      <a:pt x="507" y="558"/>
                      <a:pt x="507" y="558"/>
                      <a:pt x="507" y="558"/>
                    </a:cubicBezTo>
                    <a:cubicBezTo>
                      <a:pt x="507" y="558"/>
                      <a:pt x="509" y="348"/>
                      <a:pt x="507" y="319"/>
                    </a:cubicBezTo>
                    <a:close/>
                  </a:path>
                </a:pathLst>
              </a:custGeom>
              <a:solidFill>
                <a:srgbClr val="3B416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8" name="Freeform 135"/>
              <p:cNvSpPr/>
              <p:nvPr/>
            </p:nvSpPr>
            <p:spPr bwMode="auto">
              <a:xfrm>
                <a:off x="4805363" y="2663826"/>
                <a:ext cx="322263" cy="449263"/>
              </a:xfrm>
              <a:custGeom>
                <a:gdLst>
                  <a:gd fmla="*/ 101 w 203" name="T0"/>
                  <a:gd fmla="*/ 0 h 283" name="T1"/>
                  <a:gd fmla="*/ 25 w 203" name="T2"/>
                  <a:gd fmla="*/ 22 h 283" name="T3"/>
                  <a:gd fmla="*/ 0 w 203" name="T4"/>
                  <a:gd fmla="*/ 103 h 283" name="T5"/>
                  <a:gd fmla="*/ 67 w 203" name="T6"/>
                  <a:gd fmla="*/ 89 h 283" name="T7"/>
                  <a:gd fmla="*/ 14 w 203" name="T8"/>
                  <a:gd fmla="*/ 145 h 283" name="T9"/>
                  <a:gd fmla="*/ 203 w 203" name="T10"/>
                  <a:gd fmla="*/ 283 h 283" name="T11"/>
                  <a:gd fmla="*/ 101 w 203" name="T12"/>
                  <a:gd fmla="*/ 0 h 283" name="T13"/>
                </a:gdLst>
                <a:cxnLst>
                  <a:cxn ang="0">
                    <a:pos x="T0" y="T1"/>
                  </a:cxn>
                  <a:cxn ang="0">
                    <a:pos x="T2" y="T3"/>
                  </a:cxn>
                  <a:cxn ang="0">
                    <a:pos x="T4" y="T5"/>
                  </a:cxn>
                  <a:cxn ang="0">
                    <a:pos x="T6" y="T7"/>
                  </a:cxn>
                  <a:cxn ang="0">
                    <a:pos x="T8" y="T9"/>
                  </a:cxn>
                  <a:cxn ang="0">
                    <a:pos x="T10" y="T11"/>
                  </a:cxn>
                  <a:cxn ang="0">
                    <a:pos x="T12" y="T13"/>
                  </a:cxn>
                </a:cxnLst>
                <a:rect b="b" l="0" r="r" t="0"/>
                <a:pathLst>
                  <a:path h="283" w="203">
                    <a:moveTo>
                      <a:pt x="101" y="0"/>
                    </a:moveTo>
                    <a:lnTo>
                      <a:pt x="25" y="22"/>
                    </a:lnTo>
                    <a:lnTo>
                      <a:pt x="0" y="103"/>
                    </a:lnTo>
                    <a:lnTo>
                      <a:pt x="67" y="89"/>
                    </a:lnTo>
                    <a:lnTo>
                      <a:pt x="14" y="145"/>
                    </a:lnTo>
                    <a:lnTo>
                      <a:pt x="203" y="283"/>
                    </a:lnTo>
                    <a:lnTo>
                      <a:pt x="101" y="0"/>
                    </a:lnTo>
                    <a:close/>
                  </a:path>
                </a:pathLst>
              </a:custGeom>
              <a:solidFill>
                <a:srgbClr val="5D6AA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9" name="Freeform 136"/>
              <p:cNvSpPr/>
              <p:nvPr/>
            </p:nvSpPr>
            <p:spPr bwMode="auto">
              <a:xfrm>
                <a:off x="5127625" y="2663826"/>
                <a:ext cx="319088" cy="449263"/>
              </a:xfrm>
              <a:custGeom>
                <a:gdLst>
                  <a:gd fmla="*/ 101 w 201" name="T0"/>
                  <a:gd fmla="*/ 0 h 283" name="T1"/>
                  <a:gd fmla="*/ 176 w 201" name="T2"/>
                  <a:gd fmla="*/ 22 h 283" name="T3"/>
                  <a:gd fmla="*/ 201 w 201" name="T4"/>
                  <a:gd fmla="*/ 103 h 283" name="T5"/>
                  <a:gd fmla="*/ 134 w 201" name="T6"/>
                  <a:gd fmla="*/ 89 h 283" name="T7"/>
                  <a:gd fmla="*/ 187 w 201" name="T8"/>
                  <a:gd fmla="*/ 145 h 283" name="T9"/>
                  <a:gd fmla="*/ 0 w 201" name="T10"/>
                  <a:gd fmla="*/ 283 h 283" name="T11"/>
                  <a:gd fmla="*/ 101 w 201" name="T12"/>
                  <a:gd fmla="*/ 0 h 283" name="T13"/>
                </a:gdLst>
                <a:cxnLst>
                  <a:cxn ang="0">
                    <a:pos x="T0" y="T1"/>
                  </a:cxn>
                  <a:cxn ang="0">
                    <a:pos x="T2" y="T3"/>
                  </a:cxn>
                  <a:cxn ang="0">
                    <a:pos x="T4" y="T5"/>
                  </a:cxn>
                  <a:cxn ang="0">
                    <a:pos x="T6" y="T7"/>
                  </a:cxn>
                  <a:cxn ang="0">
                    <a:pos x="T8" y="T9"/>
                  </a:cxn>
                  <a:cxn ang="0">
                    <a:pos x="T10" y="T11"/>
                  </a:cxn>
                  <a:cxn ang="0">
                    <a:pos x="T12" y="T13"/>
                  </a:cxn>
                </a:cxnLst>
                <a:rect b="b" l="0" r="r" t="0"/>
                <a:pathLst>
                  <a:path h="283" w="201">
                    <a:moveTo>
                      <a:pt x="101" y="0"/>
                    </a:moveTo>
                    <a:lnTo>
                      <a:pt x="176" y="22"/>
                    </a:lnTo>
                    <a:lnTo>
                      <a:pt x="201" y="103"/>
                    </a:lnTo>
                    <a:lnTo>
                      <a:pt x="134" y="89"/>
                    </a:lnTo>
                    <a:lnTo>
                      <a:pt x="187" y="145"/>
                    </a:lnTo>
                    <a:lnTo>
                      <a:pt x="0" y="283"/>
                    </a:lnTo>
                    <a:lnTo>
                      <a:pt x="101" y="0"/>
                    </a:lnTo>
                    <a:close/>
                  </a:path>
                </a:pathLst>
              </a:custGeom>
              <a:solidFill>
                <a:srgbClr val="5D6AA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0" name="Freeform 137"/>
              <p:cNvSpPr/>
              <p:nvPr/>
            </p:nvSpPr>
            <p:spPr bwMode="auto">
              <a:xfrm>
                <a:off x="5021263" y="2819401"/>
                <a:ext cx="209550" cy="293688"/>
              </a:xfrm>
              <a:custGeom>
                <a:gdLst>
                  <a:gd fmla="*/ 0 w 85" name="T0"/>
                  <a:gd fmla="*/ 0 h 118" name="T1"/>
                  <a:gd fmla="*/ 85 w 85" name="T2"/>
                  <a:gd fmla="*/ 0 h 118" name="T3"/>
                  <a:gd fmla="*/ 43 w 85" name="T4"/>
                  <a:gd fmla="*/ 118 h 118" name="T5"/>
                  <a:gd fmla="*/ 0 w 85" name="T6"/>
                  <a:gd fmla="*/ 0 h 118" name="T7"/>
                </a:gdLst>
                <a:cxnLst>
                  <a:cxn ang="0">
                    <a:pos x="T0" y="T1"/>
                  </a:cxn>
                  <a:cxn ang="0">
                    <a:pos x="T2" y="T3"/>
                  </a:cxn>
                  <a:cxn ang="0">
                    <a:pos x="T4" y="T5"/>
                  </a:cxn>
                  <a:cxn ang="0">
                    <a:pos x="T6" y="T7"/>
                  </a:cxn>
                </a:cxnLst>
                <a:rect b="b" l="0" r="r" t="0"/>
                <a:pathLst>
                  <a:path h="118" w="85">
                    <a:moveTo>
                      <a:pt x="0" y="0"/>
                    </a:moveTo>
                    <a:cubicBezTo>
                      <a:pt x="0" y="0"/>
                      <a:pt x="38" y="32"/>
                      <a:pt x="85" y="0"/>
                    </a:cubicBezTo>
                    <a:cubicBezTo>
                      <a:pt x="43" y="118"/>
                      <a:pt x="43" y="118"/>
                      <a:pt x="43" y="118"/>
                    </a:cubicBezTo>
                    <a:lnTo>
                      <a:pt x="0"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1" name="Freeform 138"/>
              <p:cNvSpPr/>
              <p:nvPr/>
            </p:nvSpPr>
            <p:spPr bwMode="auto">
              <a:xfrm>
                <a:off x="4818063" y="3589338"/>
                <a:ext cx="603250" cy="44450"/>
              </a:xfrm>
              <a:custGeom>
                <a:gdLst>
                  <a:gd fmla="*/ 0 w 380" name="T0"/>
                  <a:gd fmla="*/ 0 h 28" name="T1"/>
                  <a:gd fmla="*/ 7 w 380" name="T2"/>
                  <a:gd fmla="*/ 28 h 28" name="T3"/>
                  <a:gd fmla="*/ 371 w 380" name="T4"/>
                  <a:gd fmla="*/ 28 h 28" name="T5"/>
                  <a:gd fmla="*/ 380 w 380" name="T6"/>
                  <a:gd fmla="*/ 0 h 28" name="T7"/>
                  <a:gd fmla="*/ 0 w 380" name="T8"/>
                  <a:gd fmla="*/ 0 h 28" name="T9"/>
                </a:gdLst>
                <a:cxnLst>
                  <a:cxn ang="0">
                    <a:pos x="T0" y="T1"/>
                  </a:cxn>
                  <a:cxn ang="0">
                    <a:pos x="T2" y="T3"/>
                  </a:cxn>
                  <a:cxn ang="0">
                    <a:pos x="T4" y="T5"/>
                  </a:cxn>
                  <a:cxn ang="0">
                    <a:pos x="T6" y="T7"/>
                  </a:cxn>
                  <a:cxn ang="0">
                    <a:pos x="T8" y="T9"/>
                  </a:cxn>
                </a:cxnLst>
                <a:rect b="b" l="0" r="r" t="0"/>
                <a:pathLst>
                  <a:path h="28" w="380">
                    <a:moveTo>
                      <a:pt x="0" y="0"/>
                    </a:moveTo>
                    <a:lnTo>
                      <a:pt x="7" y="28"/>
                    </a:lnTo>
                    <a:lnTo>
                      <a:pt x="371" y="28"/>
                    </a:lnTo>
                    <a:lnTo>
                      <a:pt x="380" y="0"/>
                    </a:lnTo>
                    <a:lnTo>
                      <a:pt x="0" y="0"/>
                    </a:lnTo>
                    <a:close/>
                  </a:path>
                </a:pathLst>
              </a:custGeom>
              <a:solidFill>
                <a:srgbClr val="232A3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
        <p:nvSpPr>
          <p:cNvPr id="142" name="矩形 141"/>
          <p:cNvSpPr/>
          <p:nvPr/>
        </p:nvSpPr>
        <p:spPr>
          <a:xfrm>
            <a:off x="4283508" y="5571889"/>
            <a:ext cx="1325880" cy="365760"/>
          </a:xfrm>
          <a:prstGeom prst="rect">
            <a:avLst/>
          </a:prstGeom>
          <a:noFill/>
        </p:spPr>
        <p:txBody>
          <a:bodyPr wrap="none">
            <a:spAutoFit/>
          </a:bodyPr>
          <a:lstStyle/>
          <a:p>
            <a:r>
              <a:rPr altLang="en-US" b="1" lang="zh-CN">
                <a:solidFill>
                  <a:schemeClr val="accent2"/>
                </a:solidFill>
              </a:rPr>
              <a:t>职业选择期</a:t>
            </a:r>
          </a:p>
        </p:txBody>
      </p:sp>
      <p:sp>
        <p:nvSpPr>
          <p:cNvPr id="144" name="矩形 143"/>
          <p:cNvSpPr/>
          <p:nvPr/>
        </p:nvSpPr>
        <p:spPr>
          <a:xfrm>
            <a:off x="1799938" y="5571889"/>
            <a:ext cx="1325880" cy="365760"/>
          </a:xfrm>
          <a:prstGeom prst="rect">
            <a:avLst/>
          </a:prstGeom>
          <a:noFill/>
        </p:spPr>
        <p:txBody>
          <a:bodyPr wrap="none">
            <a:spAutoFit/>
          </a:bodyPr>
          <a:lstStyle/>
          <a:p>
            <a:r>
              <a:rPr altLang="en-US" b="1" lang="zh-CN">
                <a:solidFill>
                  <a:schemeClr val="tx2"/>
                </a:solidFill>
              </a:rPr>
              <a:t>职业适应期</a:t>
            </a:r>
          </a:p>
        </p:txBody>
      </p:sp>
      <p:sp>
        <p:nvSpPr>
          <p:cNvPr id="146" name="矩形 145"/>
          <p:cNvSpPr/>
          <p:nvPr/>
        </p:nvSpPr>
        <p:spPr>
          <a:xfrm>
            <a:off x="7004541" y="5571889"/>
            <a:ext cx="1325880" cy="365760"/>
          </a:xfrm>
          <a:prstGeom prst="rect">
            <a:avLst/>
          </a:prstGeom>
          <a:noFill/>
        </p:spPr>
        <p:txBody>
          <a:bodyPr wrap="none">
            <a:spAutoFit/>
          </a:bodyPr>
          <a:lstStyle/>
          <a:p>
            <a:r>
              <a:rPr altLang="en-US" b="1" lang="zh-CN">
                <a:solidFill>
                  <a:schemeClr val="accent5"/>
                </a:solidFill>
              </a:rPr>
              <a:t>职业衰退期</a:t>
            </a:r>
          </a:p>
        </p:txBody>
      </p:sp>
      <p:sp>
        <p:nvSpPr>
          <p:cNvPr id="148" name="矩形 147"/>
          <p:cNvSpPr/>
          <p:nvPr/>
        </p:nvSpPr>
        <p:spPr>
          <a:xfrm>
            <a:off x="8885153" y="5571889"/>
            <a:ext cx="1325880" cy="365760"/>
          </a:xfrm>
          <a:prstGeom prst="rect">
            <a:avLst/>
          </a:prstGeom>
          <a:noFill/>
        </p:spPr>
        <p:txBody>
          <a:bodyPr wrap="none">
            <a:spAutoFit/>
          </a:bodyPr>
          <a:lstStyle/>
          <a:p>
            <a:r>
              <a:rPr altLang="en-US" b="1" lang="zh-CN">
                <a:solidFill>
                  <a:schemeClr val="accent4"/>
                </a:solidFill>
              </a:rPr>
              <a:t>职业准备期</a:t>
            </a:r>
          </a:p>
        </p:txBody>
      </p:sp>
      <p:sp>
        <p:nvSpPr>
          <p:cNvPr id="143" name="矩形 142"/>
          <p:cNvSpPr/>
          <p:nvPr/>
        </p:nvSpPr>
        <p:spPr>
          <a:xfrm>
            <a:off x="4604804" y="6202158"/>
            <a:ext cx="859294" cy="491025"/>
          </a:xfrm>
          <a:prstGeom prst="rect">
            <a:avLst/>
          </a:prstGeom>
        </p:spPr>
        <p:txBody>
          <a:bodyPr anchor="ctr" numCol="1" wrap="square">
            <a:prstTxWarp prst="textPlain">
              <a:avLst/>
            </a:prstTxWarp>
            <a:normAutofit fontScale="77500" lnSpcReduction="20000"/>
          </a:bodyPr>
          <a:lstStyle/>
          <a:p>
            <a:pPr algn="ctr"/>
            <a:r>
              <a:rPr altLang="zh-CN" lang="en-US" sz="3600">
                <a:solidFill>
                  <a:schemeClr val="accent2"/>
                </a:solidFill>
                <a:latin charset="0" panose="020b0806030902050204" pitchFamily="34" typeface="Impact"/>
              </a:rPr>
              <a:t>35%</a:t>
            </a:r>
          </a:p>
        </p:txBody>
      </p:sp>
      <p:sp>
        <p:nvSpPr>
          <p:cNvPr id="145" name="矩形 144"/>
          <p:cNvSpPr/>
          <p:nvPr/>
        </p:nvSpPr>
        <p:spPr>
          <a:xfrm>
            <a:off x="2084721" y="6202158"/>
            <a:ext cx="859294" cy="491025"/>
          </a:xfrm>
          <a:prstGeom prst="rect">
            <a:avLst/>
          </a:prstGeom>
        </p:spPr>
        <p:txBody>
          <a:bodyPr anchor="ctr" numCol="1" wrap="square">
            <a:prstTxWarp prst="textPlain">
              <a:avLst/>
            </a:prstTxWarp>
            <a:normAutofit fontScale="77500" lnSpcReduction="20000"/>
          </a:bodyPr>
          <a:lstStyle/>
          <a:p>
            <a:pPr algn="ctr"/>
            <a:r>
              <a:rPr altLang="zh-CN" lang="en-US" sz="3600">
                <a:solidFill>
                  <a:schemeClr val="tx2"/>
                </a:solidFill>
                <a:latin charset="0" panose="020b0806030902050204" pitchFamily="34" typeface="Impact"/>
              </a:rPr>
              <a:t>32%</a:t>
            </a:r>
          </a:p>
        </p:txBody>
      </p:sp>
      <p:sp>
        <p:nvSpPr>
          <p:cNvPr id="147" name="矩形 146"/>
          <p:cNvSpPr/>
          <p:nvPr/>
        </p:nvSpPr>
        <p:spPr>
          <a:xfrm>
            <a:off x="7360032" y="6202158"/>
            <a:ext cx="859294" cy="491025"/>
          </a:xfrm>
          <a:prstGeom prst="rect">
            <a:avLst/>
          </a:prstGeom>
        </p:spPr>
        <p:txBody>
          <a:bodyPr anchor="ctr" numCol="1" wrap="square">
            <a:prstTxWarp prst="textPlain">
              <a:avLst/>
            </a:prstTxWarp>
            <a:normAutofit fontScale="77500" lnSpcReduction="20000"/>
          </a:bodyPr>
          <a:lstStyle/>
          <a:p>
            <a:pPr algn="ctr"/>
            <a:r>
              <a:rPr altLang="zh-CN" lang="en-US" sz="3600">
                <a:solidFill>
                  <a:schemeClr val="accent5"/>
                </a:solidFill>
                <a:latin charset="0" panose="020b0806030902050204" pitchFamily="34" typeface="Impact"/>
              </a:rPr>
              <a:t>20%</a:t>
            </a:r>
          </a:p>
        </p:txBody>
      </p:sp>
      <p:sp>
        <p:nvSpPr>
          <p:cNvPr id="149" name="矩形 148"/>
          <p:cNvSpPr/>
          <p:nvPr/>
        </p:nvSpPr>
        <p:spPr>
          <a:xfrm>
            <a:off x="9112756" y="6202158"/>
            <a:ext cx="859294" cy="491025"/>
          </a:xfrm>
          <a:prstGeom prst="rect">
            <a:avLst/>
          </a:prstGeom>
        </p:spPr>
        <p:txBody>
          <a:bodyPr anchor="ctr" numCol="1" wrap="square">
            <a:prstTxWarp prst="textPlain">
              <a:avLst/>
            </a:prstTxWarp>
            <a:normAutofit fontScale="85000" lnSpcReduction="20000"/>
          </a:bodyPr>
          <a:lstStyle/>
          <a:p>
            <a:pPr algn="ctr"/>
            <a:r>
              <a:rPr altLang="zh-CN" lang="en-US" sz="3600">
                <a:solidFill>
                  <a:schemeClr val="accent4"/>
                </a:solidFill>
                <a:latin charset="0" panose="020b0806030902050204" pitchFamily="34" typeface="Impact"/>
              </a:rPr>
              <a:t>13%</a:t>
            </a:r>
          </a:p>
        </p:txBody>
      </p:sp>
      <p:grpSp>
        <p:nvGrpSpPr>
          <p:cNvPr id="191" name="组合 190"/>
          <p:cNvGrpSpPr/>
          <p:nvPr/>
        </p:nvGrpSpPr>
        <p:grpSpPr>
          <a:xfrm>
            <a:off x="2816973" y="316036"/>
            <a:ext cx="6558054" cy="624446"/>
            <a:chOff x="3207365" y="316035"/>
            <a:chExt cx="6558054" cy="713951"/>
          </a:xfrm>
        </p:grpSpPr>
        <p:sp>
          <p:nvSpPr>
            <p:cNvPr id="192" name="Freeform 30"/>
            <p:cNvSpPr/>
            <p:nvPr/>
          </p:nvSpPr>
          <p:spPr bwMode="auto">
            <a:xfrm>
              <a:off x="3207365" y="392345"/>
              <a:ext cx="1052280" cy="637641"/>
            </a:xfrm>
            <a:custGeom>
              <a:gdLst>
                <a:gd fmla="*/ 759 w 759" name="T0"/>
                <a:gd fmla="*/ 493 h 493" name="T1"/>
                <a:gd fmla="*/ 0 w 759" name="T2"/>
                <a:gd fmla="*/ 493 h 493" name="T3"/>
                <a:gd fmla="*/ 253 w 759" name="T4"/>
                <a:gd fmla="*/ 246 h 493" name="T5"/>
                <a:gd fmla="*/ 0 w 759" name="T6"/>
                <a:gd fmla="*/ 0 h 493" name="T7"/>
                <a:gd fmla="*/ 759 w 759" name="T8"/>
                <a:gd fmla="*/ 0 h 493" name="T9"/>
                <a:gd fmla="*/ 759 w 759" name="T10"/>
                <a:gd fmla="*/ 493 h 493" name="T11"/>
              </a:gdLst>
              <a:cxnLst>
                <a:cxn ang="0">
                  <a:pos x="T0" y="T1"/>
                </a:cxn>
                <a:cxn ang="0">
                  <a:pos x="T2" y="T3"/>
                </a:cxn>
                <a:cxn ang="0">
                  <a:pos x="T4" y="T5"/>
                </a:cxn>
                <a:cxn ang="0">
                  <a:pos x="T6" y="T7"/>
                </a:cxn>
                <a:cxn ang="0">
                  <a:pos x="T8" y="T9"/>
                </a:cxn>
                <a:cxn ang="0">
                  <a:pos x="T10" y="T11"/>
                </a:cxn>
              </a:cxnLst>
              <a:rect b="b" l="0" r="r" t="0"/>
              <a:pathLst>
                <a:path h="492" w="759">
                  <a:moveTo>
                    <a:pt x="759" y="493"/>
                  </a:moveTo>
                  <a:lnTo>
                    <a:pt x="0" y="493"/>
                  </a:lnTo>
                  <a:lnTo>
                    <a:pt x="253" y="246"/>
                  </a:lnTo>
                  <a:lnTo>
                    <a:pt x="0" y="0"/>
                  </a:lnTo>
                  <a:lnTo>
                    <a:pt x="759" y="0"/>
                  </a:lnTo>
                  <a:lnTo>
                    <a:pt x="759" y="493"/>
                  </a:ln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normAutofit/>
            </a:bodyPr>
            <a:lstStyle/>
            <a:p>
              <a:endParaRPr altLang="en-US" lang="zh-CN"/>
            </a:p>
          </p:txBody>
        </p:sp>
        <p:sp>
          <p:nvSpPr>
            <p:cNvPr id="193" name="Freeform 35"/>
            <p:cNvSpPr/>
            <p:nvPr/>
          </p:nvSpPr>
          <p:spPr bwMode="auto">
            <a:xfrm>
              <a:off x="8713138" y="392345"/>
              <a:ext cx="1052281" cy="637641"/>
            </a:xfrm>
            <a:custGeom>
              <a:gdLst>
                <a:gd fmla="*/ 0 w 759" name="T0"/>
                <a:gd fmla="*/ 493 h 493" name="T1"/>
                <a:gd fmla="*/ 759 w 759" name="T2"/>
                <a:gd fmla="*/ 493 h 493" name="T3"/>
                <a:gd fmla="*/ 506 w 759" name="T4"/>
                <a:gd fmla="*/ 246 h 493" name="T5"/>
                <a:gd fmla="*/ 759 w 759" name="T6"/>
                <a:gd fmla="*/ 0 h 493" name="T7"/>
                <a:gd fmla="*/ 0 w 759" name="T8"/>
                <a:gd fmla="*/ 0 h 493" name="T9"/>
                <a:gd fmla="*/ 0 w 759" name="T10"/>
                <a:gd fmla="*/ 493 h 493" name="T11"/>
              </a:gdLst>
              <a:cxnLst>
                <a:cxn ang="0">
                  <a:pos x="T0" y="T1"/>
                </a:cxn>
                <a:cxn ang="0">
                  <a:pos x="T2" y="T3"/>
                </a:cxn>
                <a:cxn ang="0">
                  <a:pos x="T4" y="T5"/>
                </a:cxn>
                <a:cxn ang="0">
                  <a:pos x="T6" y="T7"/>
                </a:cxn>
                <a:cxn ang="0">
                  <a:pos x="T8" y="T9"/>
                </a:cxn>
                <a:cxn ang="0">
                  <a:pos x="T10" y="T11"/>
                </a:cxn>
              </a:cxnLst>
              <a:rect b="b" l="0" r="r" t="0"/>
              <a:pathLst>
                <a:path h="492" w="759">
                  <a:moveTo>
                    <a:pt x="0" y="493"/>
                  </a:moveTo>
                  <a:lnTo>
                    <a:pt x="759" y="493"/>
                  </a:lnTo>
                  <a:lnTo>
                    <a:pt x="506" y="246"/>
                  </a:lnTo>
                  <a:lnTo>
                    <a:pt x="759" y="0"/>
                  </a:lnTo>
                  <a:lnTo>
                    <a:pt x="0" y="0"/>
                  </a:lnTo>
                  <a:lnTo>
                    <a:pt x="0" y="493"/>
                  </a:ln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normAutofit/>
            </a:bodyPr>
            <a:lstStyle/>
            <a:p>
              <a:endParaRPr altLang="en-US" lang="zh-CN"/>
            </a:p>
          </p:txBody>
        </p:sp>
        <p:sp>
          <p:nvSpPr>
            <p:cNvPr id="194" name="Rectangle 41"/>
            <p:cNvSpPr>
              <a:spLocks noChangeArrowheads="1"/>
            </p:cNvSpPr>
            <p:nvPr/>
          </p:nvSpPr>
          <p:spPr bwMode="auto">
            <a:xfrm>
              <a:off x="3660830" y="316035"/>
              <a:ext cx="5625883" cy="637641"/>
            </a:xfrm>
            <a:prstGeom prst="rect">
              <a:avLst/>
            </a:prstGeom>
            <a:solidFill>
              <a:schemeClr val="accent2"/>
            </a:solidFill>
            <a:ln>
              <a:noFill/>
            </a:ln>
          </p:spPr>
          <p:txBody>
            <a:bodyPr anchor="ctr" anchorCtr="0" bIns="45720" compatLnSpc="1" lIns="91440" numCol="1" rIns="91440" tIns="45720" vert="horz" wrap="square">
              <a:prstTxWarp prst="textNoShape">
                <a:avLst/>
              </a:prstTxWarp>
              <a:normAutofit/>
            </a:bodyPr>
            <a:lstStyle/>
            <a:p>
              <a:pPr algn="ctr"/>
              <a:r>
                <a:rPr altLang="en-US" b="1" lang="zh-CN" smtClean="0" sz="2800">
                  <a:solidFill>
                    <a:schemeClr val="bg1"/>
                  </a:solidFill>
                </a:rPr>
                <a:t>哪一时期比较容易爆发负面情绪呢</a:t>
              </a:r>
            </a:p>
          </p:txBody>
        </p:sp>
      </p:grpSp>
    </p:spTree>
    <p:extLst>
      <p:ext uri="{BB962C8B-B14F-4D97-AF65-F5344CB8AC3E}">
        <p14:creationId val="3712659084"/>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文本框 6">
            <a:extLst>
              <a:ext uri="{FF2B5EF4-FFF2-40B4-BE49-F238E27FC236}">
                <a16:creationId xmlns:a16="http://schemas.microsoft.com/office/drawing/2014/main" id="{82080C60-BA41-43CA-B992-73FF09328222}"/>
              </a:ext>
            </a:extLst>
          </p:cNvPr>
          <p:cNvSpPr txBox="1"/>
          <p:nvPr/>
        </p:nvSpPr>
        <p:spPr>
          <a:xfrm>
            <a:off x="1749227" y="520835"/>
            <a:ext cx="8693546" cy="457200"/>
          </a:xfrm>
          <a:prstGeom prst="rect">
            <a:avLst/>
          </a:prstGeom>
          <a:noFill/>
        </p:spPr>
        <p:txBody>
          <a:bodyPr rtlCol="0" wrap="square">
            <a:spAutoFit/>
          </a:bodyPr>
          <a:lstStyle>
            <a:defPPr>
              <a:defRPr lang="zh-CN"/>
            </a:defPPr>
            <a:lvl1pPr algn="ctr">
              <a:defRPr b="1" sz="2400">
                <a:solidFill>
                  <a:schemeClr val="tx2"/>
                </a:solidFill>
              </a:defRPr>
            </a:lvl1pPr>
          </a:lstStyle>
          <a:p>
            <a:r>
              <a:rPr altLang="en-US" lang="zh-CN"/>
              <a:t>除此之外工作中的负面情绪，对生活和健康都有很明显的影响。</a:t>
            </a:r>
          </a:p>
        </p:txBody>
      </p:sp>
      <p:sp>
        <p:nvSpPr>
          <p:cNvPr id="83" name="RelativeShape5"/>
          <p:cNvSpPr/>
          <p:nvPr/>
        </p:nvSpPr>
        <p:spPr>
          <a:xfrm>
            <a:off x="8628739" y="-4043800"/>
            <a:ext cx="1141570" cy="1141570"/>
          </a:xfrm>
          <a:prstGeom prst="ellipse">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grpSp>
        <p:nvGrpSpPr>
          <p:cNvPr id="205" name="组合 204"/>
          <p:cNvGrpSpPr/>
          <p:nvPr/>
        </p:nvGrpSpPr>
        <p:grpSpPr>
          <a:xfrm>
            <a:off x="1447468" y="1107169"/>
            <a:ext cx="9297064" cy="5230331"/>
            <a:chOff x="1447468" y="758826"/>
            <a:chExt cx="9297064" cy="5230331"/>
          </a:xfrm>
        </p:grpSpPr>
        <p:grpSp>
          <p:nvGrpSpPr>
            <p:cNvPr id="203" name="组合 202"/>
            <p:cNvGrpSpPr/>
            <p:nvPr/>
          </p:nvGrpSpPr>
          <p:grpSpPr>
            <a:xfrm>
              <a:off x="2333489" y="1038358"/>
              <a:ext cx="7820182" cy="4454126"/>
              <a:chOff x="5646143" y="-3918726"/>
              <a:chExt cx="6772419" cy="3857365"/>
            </a:xfrm>
          </p:grpSpPr>
          <p:sp>
            <p:nvSpPr>
              <p:cNvPr id="79" name="RelativeShape1"/>
              <p:cNvSpPr/>
              <p:nvPr/>
            </p:nvSpPr>
            <p:spPr>
              <a:xfrm>
                <a:off x="8357939" y="-2534748"/>
                <a:ext cx="1141570" cy="1141570"/>
              </a:xfrm>
              <a:prstGeom prst="ellipse">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80" name="RelativeShape2"/>
              <p:cNvSpPr/>
              <p:nvPr/>
            </p:nvSpPr>
            <p:spPr>
              <a:xfrm>
                <a:off x="11276992" y="-2658657"/>
                <a:ext cx="1141570" cy="1141570"/>
              </a:xfrm>
              <a:prstGeom prst="ellipse">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81" name="RelativeShape3"/>
              <p:cNvSpPr/>
              <p:nvPr/>
            </p:nvSpPr>
            <p:spPr>
              <a:xfrm>
                <a:off x="5964558" y="-3918726"/>
                <a:ext cx="1141570" cy="1141570"/>
              </a:xfrm>
              <a:prstGeom prst="ellipse">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82" name="RelativeShape4"/>
              <p:cNvSpPr/>
              <p:nvPr/>
            </p:nvSpPr>
            <p:spPr>
              <a:xfrm>
                <a:off x="5646143" y="-1213722"/>
                <a:ext cx="1141570" cy="1141570"/>
              </a:xfrm>
              <a:prstGeom prst="ellipse">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84" name="Oval 142"/>
              <p:cNvSpPr/>
              <p:nvPr/>
            </p:nvSpPr>
            <p:spPr bwMode="auto">
              <a:xfrm>
                <a:off x="10258743" y="-1929988"/>
                <a:ext cx="295782" cy="295782"/>
              </a:xfrm>
              <a:prstGeom prst="ellipse">
                <a:avLst/>
              </a:prstGeom>
              <a:solidFill>
                <a:schemeClr val="accent3">
                  <a:lumMod val="40000"/>
                  <a:lumOff val="6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85" name="Freeform 5"/>
              <p:cNvSpPr/>
              <p:nvPr/>
            </p:nvSpPr>
            <p:spPr bwMode="auto">
              <a:xfrm>
                <a:off x="6203732" y="-2095865"/>
                <a:ext cx="673504" cy="1468917"/>
              </a:xfrm>
              <a:custGeom>
                <a:gdLst>
                  <a:gd fmla="*/ 8 w 337" name="T0"/>
                  <a:gd fmla="*/ 735 h 735" name="T1"/>
                  <a:gd fmla="*/ 0 w 337" name="T2"/>
                  <a:gd fmla="*/ 727 h 735" name="T3"/>
                  <a:gd fmla="*/ 329 w 337" name="T4"/>
                  <a:gd fmla="*/ 0 h 735" name="T5"/>
                  <a:gd fmla="*/ 337 w 337" name="T6"/>
                  <a:gd fmla="*/ 8 h 735" name="T7"/>
                  <a:gd fmla="*/ 8 w 337" name="T8"/>
                  <a:gd fmla="*/ 735 h 735" name="T9"/>
                </a:gdLst>
                <a:cxnLst>
                  <a:cxn ang="0">
                    <a:pos x="T0" y="T1"/>
                  </a:cxn>
                  <a:cxn ang="0">
                    <a:pos x="T2" y="T3"/>
                  </a:cxn>
                  <a:cxn ang="0">
                    <a:pos x="T4" y="T5"/>
                  </a:cxn>
                  <a:cxn ang="0">
                    <a:pos x="T6" y="T7"/>
                  </a:cxn>
                  <a:cxn ang="0">
                    <a:pos x="T8" y="T9"/>
                  </a:cxn>
                </a:cxnLst>
                <a:rect b="b" l="0" r="r" t="0"/>
                <a:pathLst>
                  <a:path h="735" w="337">
                    <a:moveTo>
                      <a:pt x="8" y="735"/>
                    </a:moveTo>
                    <a:lnTo>
                      <a:pt x="0" y="727"/>
                    </a:lnTo>
                    <a:lnTo>
                      <a:pt x="329" y="0"/>
                    </a:lnTo>
                    <a:lnTo>
                      <a:pt x="337" y="8"/>
                    </a:lnTo>
                    <a:lnTo>
                      <a:pt x="8" y="735"/>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86" name="Freeform 6"/>
              <p:cNvSpPr/>
              <p:nvPr/>
            </p:nvSpPr>
            <p:spPr bwMode="auto">
              <a:xfrm>
                <a:off x="6861248" y="-3169074"/>
                <a:ext cx="1083201" cy="1073209"/>
              </a:xfrm>
              <a:custGeom>
                <a:gdLst>
                  <a:gd fmla="*/ 8 w 542" name="T0"/>
                  <a:gd fmla="*/ 537 h 537" name="T1"/>
                  <a:gd fmla="*/ 0 w 542" name="T2"/>
                  <a:gd fmla="*/ 529 h 537" name="T3"/>
                  <a:gd fmla="*/ 534 w 542" name="T4"/>
                  <a:gd fmla="*/ 0 h 537" name="T5"/>
                  <a:gd fmla="*/ 542 w 542" name="T6"/>
                  <a:gd fmla="*/ 8 h 537" name="T7"/>
                  <a:gd fmla="*/ 8 w 542" name="T8"/>
                  <a:gd fmla="*/ 537 h 537" name="T9"/>
                </a:gdLst>
                <a:cxnLst>
                  <a:cxn ang="0">
                    <a:pos x="T0" y="T1"/>
                  </a:cxn>
                  <a:cxn ang="0">
                    <a:pos x="T2" y="T3"/>
                  </a:cxn>
                  <a:cxn ang="0">
                    <a:pos x="T4" y="T5"/>
                  </a:cxn>
                  <a:cxn ang="0">
                    <a:pos x="T6" y="T7"/>
                  </a:cxn>
                  <a:cxn ang="0">
                    <a:pos x="T8" y="T9"/>
                  </a:cxn>
                </a:cxnLst>
                <a:rect b="b" l="0" r="r" t="0"/>
                <a:pathLst>
                  <a:path h="537" w="542">
                    <a:moveTo>
                      <a:pt x="8" y="537"/>
                    </a:moveTo>
                    <a:lnTo>
                      <a:pt x="0" y="529"/>
                    </a:lnTo>
                    <a:lnTo>
                      <a:pt x="534" y="0"/>
                    </a:lnTo>
                    <a:lnTo>
                      <a:pt x="542" y="8"/>
                    </a:lnTo>
                    <a:lnTo>
                      <a:pt x="8" y="537"/>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89" name="Freeform 9"/>
              <p:cNvSpPr/>
              <p:nvPr/>
            </p:nvSpPr>
            <p:spPr bwMode="auto">
              <a:xfrm>
                <a:off x="6861248" y="-2095865"/>
                <a:ext cx="2494161" cy="1750709"/>
              </a:xfrm>
              <a:custGeom>
                <a:gdLst>
                  <a:gd fmla="*/ 1240 w 1248" name="T0"/>
                  <a:gd fmla="*/ 876 h 876" name="T1"/>
                  <a:gd fmla="*/ 0 w 1248" name="T2"/>
                  <a:gd fmla="*/ 8 h 876" name="T3"/>
                  <a:gd fmla="*/ 8 w 1248" name="T4"/>
                  <a:gd fmla="*/ 0 h 876" name="T5"/>
                  <a:gd fmla="*/ 1248 w 1248" name="T6"/>
                  <a:gd fmla="*/ 867 h 876" name="T7"/>
                  <a:gd fmla="*/ 1240 w 1248" name="T8"/>
                  <a:gd fmla="*/ 876 h 876" name="T9"/>
                </a:gdLst>
                <a:cxnLst>
                  <a:cxn ang="0">
                    <a:pos x="T0" y="T1"/>
                  </a:cxn>
                  <a:cxn ang="0">
                    <a:pos x="T2" y="T3"/>
                  </a:cxn>
                  <a:cxn ang="0">
                    <a:pos x="T4" y="T5"/>
                  </a:cxn>
                  <a:cxn ang="0">
                    <a:pos x="T6" y="T7"/>
                  </a:cxn>
                  <a:cxn ang="0">
                    <a:pos x="T8" y="T9"/>
                  </a:cxn>
                </a:cxnLst>
                <a:rect b="b" l="0" r="r" t="0"/>
                <a:pathLst>
                  <a:path h="876" w="1248">
                    <a:moveTo>
                      <a:pt x="1240" y="876"/>
                    </a:moveTo>
                    <a:lnTo>
                      <a:pt x="0" y="8"/>
                    </a:lnTo>
                    <a:lnTo>
                      <a:pt x="8" y="0"/>
                    </a:lnTo>
                    <a:lnTo>
                      <a:pt x="1248" y="867"/>
                    </a:lnTo>
                    <a:lnTo>
                      <a:pt x="1240" y="876"/>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90" name="Freeform 10"/>
              <p:cNvSpPr/>
              <p:nvPr/>
            </p:nvSpPr>
            <p:spPr bwMode="auto">
              <a:xfrm>
                <a:off x="6827273" y="-3284989"/>
                <a:ext cx="1067213" cy="131903"/>
              </a:xfrm>
              <a:custGeom>
                <a:gdLst>
                  <a:gd fmla="*/ 534 w 534" name="T0"/>
                  <a:gd fmla="*/ 66 h 66" name="T1"/>
                  <a:gd fmla="*/ 0 w 534" name="T2"/>
                  <a:gd fmla="*/ 8 h 66" name="T3"/>
                  <a:gd fmla="*/ 0 w 534" name="T4"/>
                  <a:gd fmla="*/ 0 h 66" name="T5"/>
                  <a:gd fmla="*/ 534 w 534" name="T6"/>
                  <a:gd fmla="*/ 58 h 66" name="T7"/>
                  <a:gd fmla="*/ 534 w 534" name="T8"/>
                  <a:gd fmla="*/ 66 h 66" name="T9"/>
                </a:gdLst>
                <a:cxnLst>
                  <a:cxn ang="0">
                    <a:pos x="T0" y="T1"/>
                  </a:cxn>
                  <a:cxn ang="0">
                    <a:pos x="T2" y="T3"/>
                  </a:cxn>
                  <a:cxn ang="0">
                    <a:pos x="T4" y="T5"/>
                  </a:cxn>
                  <a:cxn ang="0">
                    <a:pos x="T6" y="T7"/>
                  </a:cxn>
                  <a:cxn ang="0">
                    <a:pos x="T8" y="T9"/>
                  </a:cxn>
                </a:cxnLst>
                <a:rect b="b" l="0" r="r" t="0"/>
                <a:pathLst>
                  <a:path h="66" w="534">
                    <a:moveTo>
                      <a:pt x="534" y="66"/>
                    </a:moveTo>
                    <a:lnTo>
                      <a:pt x="0" y="8"/>
                    </a:lnTo>
                    <a:lnTo>
                      <a:pt x="0" y="0"/>
                    </a:lnTo>
                    <a:lnTo>
                      <a:pt x="534" y="58"/>
                    </a:lnTo>
                    <a:lnTo>
                      <a:pt x="534" y="66"/>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91" name="Freeform 11"/>
              <p:cNvSpPr/>
              <p:nvPr/>
            </p:nvSpPr>
            <p:spPr bwMode="auto">
              <a:xfrm>
                <a:off x="6713357" y="-3203049"/>
                <a:ext cx="2200378" cy="1255074"/>
              </a:xfrm>
              <a:custGeom>
                <a:gdLst>
                  <a:gd fmla="*/ 1092 w 1101" name="T0"/>
                  <a:gd fmla="*/ 628 h 628" name="T1"/>
                  <a:gd fmla="*/ 0 w 1101" name="T2"/>
                  <a:gd fmla="*/ 9 h 628" name="T3"/>
                  <a:gd fmla="*/ 8 w 1101" name="T4"/>
                  <a:gd fmla="*/ 0 h 628" name="T5"/>
                  <a:gd fmla="*/ 1101 w 1101" name="T6"/>
                  <a:gd fmla="*/ 620 h 628" name="T7"/>
                  <a:gd fmla="*/ 1092 w 1101" name="T8"/>
                  <a:gd fmla="*/ 628 h 628" name="T9"/>
                </a:gdLst>
                <a:cxnLst>
                  <a:cxn ang="0">
                    <a:pos x="T0" y="T1"/>
                  </a:cxn>
                  <a:cxn ang="0">
                    <a:pos x="T2" y="T3"/>
                  </a:cxn>
                  <a:cxn ang="0">
                    <a:pos x="T4" y="T5"/>
                  </a:cxn>
                  <a:cxn ang="0">
                    <a:pos x="T6" y="T7"/>
                  </a:cxn>
                  <a:cxn ang="0">
                    <a:pos x="T8" y="T9"/>
                  </a:cxn>
                </a:cxnLst>
                <a:rect b="b" l="0" r="r" t="0"/>
                <a:pathLst>
                  <a:path h="628" w="1101">
                    <a:moveTo>
                      <a:pt x="1092" y="628"/>
                    </a:moveTo>
                    <a:lnTo>
                      <a:pt x="0" y="9"/>
                    </a:lnTo>
                    <a:lnTo>
                      <a:pt x="8" y="0"/>
                    </a:lnTo>
                    <a:lnTo>
                      <a:pt x="1101" y="620"/>
                    </a:lnTo>
                    <a:lnTo>
                      <a:pt x="1092" y="628"/>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92" name="Freeform 12"/>
              <p:cNvSpPr/>
              <p:nvPr/>
            </p:nvSpPr>
            <p:spPr bwMode="auto">
              <a:xfrm>
                <a:off x="6531491" y="-3498831"/>
                <a:ext cx="2676028" cy="163879"/>
              </a:xfrm>
              <a:custGeom>
                <a:gdLst>
                  <a:gd fmla="*/ 0 w 1339" name="T0"/>
                  <a:gd fmla="*/ 82 h 82" name="T1"/>
                  <a:gd fmla="*/ 0 w 1339" name="T2"/>
                  <a:gd fmla="*/ 74 h 82" name="T3"/>
                  <a:gd fmla="*/ 1339 w 1339" name="T4"/>
                  <a:gd fmla="*/ 0 h 82" name="T5"/>
                  <a:gd fmla="*/ 1339 w 1339" name="T6"/>
                  <a:gd fmla="*/ 8 h 82" name="T7"/>
                  <a:gd fmla="*/ 0 w 1339" name="T8"/>
                  <a:gd fmla="*/ 82 h 82" name="T9"/>
                </a:gdLst>
                <a:cxnLst>
                  <a:cxn ang="0">
                    <a:pos x="T0" y="T1"/>
                  </a:cxn>
                  <a:cxn ang="0">
                    <a:pos x="T2" y="T3"/>
                  </a:cxn>
                  <a:cxn ang="0">
                    <a:pos x="T4" y="T5"/>
                  </a:cxn>
                  <a:cxn ang="0">
                    <a:pos x="T6" y="T7"/>
                  </a:cxn>
                  <a:cxn ang="0">
                    <a:pos x="T8" y="T9"/>
                  </a:cxn>
                </a:cxnLst>
                <a:rect b="b" l="0" r="r" t="0"/>
                <a:pathLst>
                  <a:path h="82" w="1339">
                    <a:moveTo>
                      <a:pt x="0" y="82"/>
                    </a:moveTo>
                    <a:lnTo>
                      <a:pt x="0" y="74"/>
                    </a:lnTo>
                    <a:lnTo>
                      <a:pt x="1339" y="0"/>
                    </a:lnTo>
                    <a:lnTo>
                      <a:pt x="1339" y="8"/>
                    </a:lnTo>
                    <a:lnTo>
                      <a:pt x="0" y="82"/>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93" name="Freeform 13"/>
              <p:cNvSpPr/>
              <p:nvPr/>
            </p:nvSpPr>
            <p:spPr bwMode="auto">
              <a:xfrm>
                <a:off x="6499514" y="-3334951"/>
                <a:ext cx="2855895" cy="2989795"/>
              </a:xfrm>
              <a:custGeom>
                <a:gdLst>
                  <a:gd fmla="*/ 1421 w 1429" name="T0"/>
                  <a:gd fmla="*/ 1496 h 1496" name="T1"/>
                  <a:gd fmla="*/ 0 w 1429" name="T2"/>
                  <a:gd fmla="*/ 9 h 1496" name="T3"/>
                  <a:gd fmla="*/ 8 w 1429" name="T4"/>
                  <a:gd fmla="*/ 0 h 1496" name="T5"/>
                  <a:gd fmla="*/ 1429 w 1429" name="T6"/>
                  <a:gd fmla="*/ 1487 h 1496" name="T7"/>
                  <a:gd fmla="*/ 1421 w 1429" name="T8"/>
                  <a:gd fmla="*/ 1496 h 1496" name="T9"/>
                </a:gdLst>
                <a:cxnLst>
                  <a:cxn ang="0">
                    <a:pos x="T0" y="T1"/>
                  </a:cxn>
                  <a:cxn ang="0">
                    <a:pos x="T2" y="T3"/>
                  </a:cxn>
                  <a:cxn ang="0">
                    <a:pos x="T4" y="T5"/>
                  </a:cxn>
                  <a:cxn ang="0">
                    <a:pos x="T6" y="T7"/>
                  </a:cxn>
                  <a:cxn ang="0">
                    <a:pos x="T8" y="T9"/>
                  </a:cxn>
                </a:cxnLst>
                <a:rect b="b" l="0" r="r" t="0"/>
                <a:pathLst>
                  <a:path h="1496" w="1429">
                    <a:moveTo>
                      <a:pt x="1421" y="1496"/>
                    </a:moveTo>
                    <a:lnTo>
                      <a:pt x="0" y="9"/>
                    </a:lnTo>
                    <a:lnTo>
                      <a:pt x="8" y="0"/>
                    </a:lnTo>
                    <a:lnTo>
                      <a:pt x="1429" y="1487"/>
                    </a:lnTo>
                    <a:lnTo>
                      <a:pt x="1421" y="1496"/>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94" name="Freeform 14"/>
              <p:cNvSpPr/>
              <p:nvPr/>
            </p:nvSpPr>
            <p:spPr bwMode="auto">
              <a:xfrm>
                <a:off x="6171756" y="-3350940"/>
                <a:ext cx="377722" cy="2708003"/>
              </a:xfrm>
              <a:custGeom>
                <a:gdLst>
                  <a:gd fmla="*/ 8 w 189" name="T0"/>
                  <a:gd fmla="*/ 1355 h 1355" name="T1"/>
                  <a:gd fmla="*/ 0 w 189" name="T2"/>
                  <a:gd fmla="*/ 1355 h 1355" name="T3"/>
                  <a:gd fmla="*/ 180 w 189" name="T4"/>
                  <a:gd fmla="*/ 0 h 1355" name="T5"/>
                  <a:gd fmla="*/ 189 w 189" name="T6"/>
                  <a:gd fmla="*/ 8 h 1355" name="T7"/>
                  <a:gd fmla="*/ 8 w 189" name="T8"/>
                  <a:gd fmla="*/ 1355 h 1355" name="T9"/>
                </a:gdLst>
                <a:cxnLst>
                  <a:cxn ang="0">
                    <a:pos x="T0" y="T1"/>
                  </a:cxn>
                  <a:cxn ang="0">
                    <a:pos x="T2" y="T3"/>
                  </a:cxn>
                  <a:cxn ang="0">
                    <a:pos x="T4" y="T5"/>
                  </a:cxn>
                  <a:cxn ang="0">
                    <a:pos x="T6" y="T7"/>
                  </a:cxn>
                  <a:cxn ang="0">
                    <a:pos x="T8" y="T9"/>
                  </a:cxn>
                </a:cxnLst>
                <a:rect b="b" l="0" r="r" t="0"/>
                <a:pathLst>
                  <a:path h="1355" w="189">
                    <a:moveTo>
                      <a:pt x="8" y="1355"/>
                    </a:moveTo>
                    <a:lnTo>
                      <a:pt x="0" y="1355"/>
                    </a:lnTo>
                    <a:lnTo>
                      <a:pt x="180" y="0"/>
                    </a:lnTo>
                    <a:lnTo>
                      <a:pt x="189" y="8"/>
                    </a:lnTo>
                    <a:lnTo>
                      <a:pt x="8" y="1355"/>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95" name="Oval 21"/>
              <p:cNvSpPr/>
              <p:nvPr/>
            </p:nvSpPr>
            <p:spPr bwMode="auto">
              <a:xfrm>
                <a:off x="10686428" y="-742864"/>
                <a:ext cx="311770" cy="313769"/>
              </a:xfrm>
              <a:prstGeom prst="ellipse">
                <a:avLst/>
              </a:pr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96" name="Oval 22"/>
              <p:cNvSpPr/>
              <p:nvPr/>
            </p:nvSpPr>
            <p:spPr bwMode="auto">
              <a:xfrm>
                <a:off x="6729345" y="-2227768"/>
                <a:ext cx="279794" cy="279794"/>
              </a:xfrm>
              <a:prstGeom prst="ellipse">
                <a:avLst/>
              </a:pr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97" name="Freeform 24"/>
              <p:cNvSpPr/>
              <p:nvPr/>
            </p:nvSpPr>
            <p:spPr bwMode="auto">
              <a:xfrm>
                <a:off x="6565466" y="-3219037"/>
                <a:ext cx="311770" cy="1107183"/>
              </a:xfrm>
              <a:custGeom>
                <a:gdLst>
                  <a:gd fmla="*/ 148 w 156" name="T0"/>
                  <a:gd fmla="*/ 554 h 554" name="T1"/>
                  <a:gd fmla="*/ 0 w 156" name="T2"/>
                  <a:gd fmla="*/ 0 h 554" name="T3"/>
                  <a:gd fmla="*/ 8 w 156" name="T4"/>
                  <a:gd fmla="*/ 0 h 554" name="T5"/>
                  <a:gd fmla="*/ 156 w 156" name="T6"/>
                  <a:gd fmla="*/ 554 h 554" name="T7"/>
                  <a:gd fmla="*/ 148 w 156" name="T8"/>
                  <a:gd fmla="*/ 554 h 554" name="T9"/>
                </a:gdLst>
                <a:cxnLst>
                  <a:cxn ang="0">
                    <a:pos x="T0" y="T1"/>
                  </a:cxn>
                  <a:cxn ang="0">
                    <a:pos x="T2" y="T3"/>
                  </a:cxn>
                  <a:cxn ang="0">
                    <a:pos x="T4" y="T5"/>
                  </a:cxn>
                  <a:cxn ang="0">
                    <a:pos x="T6" y="T7"/>
                  </a:cxn>
                  <a:cxn ang="0">
                    <a:pos x="T8" y="T9"/>
                  </a:cxn>
                </a:cxnLst>
                <a:rect b="b" l="0" r="r" t="0"/>
                <a:pathLst>
                  <a:path h="554" w="156">
                    <a:moveTo>
                      <a:pt x="148" y="554"/>
                    </a:moveTo>
                    <a:lnTo>
                      <a:pt x="0" y="0"/>
                    </a:lnTo>
                    <a:lnTo>
                      <a:pt x="8" y="0"/>
                    </a:lnTo>
                    <a:lnTo>
                      <a:pt x="156" y="554"/>
                    </a:lnTo>
                    <a:lnTo>
                      <a:pt x="148" y="554"/>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98" name="Freeform 25"/>
              <p:cNvSpPr/>
              <p:nvPr/>
            </p:nvSpPr>
            <p:spPr bwMode="auto">
              <a:xfrm>
                <a:off x="7336898" y="-1782097"/>
                <a:ext cx="1247081" cy="677501"/>
              </a:xfrm>
              <a:custGeom>
                <a:gdLst>
                  <a:gd fmla="*/ 8 w 624" name="T0"/>
                  <a:gd fmla="*/ 339 h 339" name="T1"/>
                  <a:gd fmla="*/ 0 w 624" name="T2"/>
                  <a:gd fmla="*/ 339 h 339" name="T3"/>
                  <a:gd fmla="*/ 624 w 624" name="T4"/>
                  <a:gd fmla="*/ 0 h 339" name="T5"/>
                  <a:gd fmla="*/ 624 w 624" name="T6"/>
                  <a:gd fmla="*/ 0 h 339" name="T7"/>
                  <a:gd fmla="*/ 8 w 624" name="T8"/>
                  <a:gd fmla="*/ 339 h 339" name="T9"/>
                </a:gdLst>
                <a:cxnLst>
                  <a:cxn ang="0">
                    <a:pos x="T0" y="T1"/>
                  </a:cxn>
                  <a:cxn ang="0">
                    <a:pos x="T2" y="T3"/>
                  </a:cxn>
                  <a:cxn ang="0">
                    <a:pos x="T4" y="T5"/>
                  </a:cxn>
                  <a:cxn ang="0">
                    <a:pos x="T6" y="T7"/>
                  </a:cxn>
                  <a:cxn ang="0">
                    <a:pos x="T8" y="T9"/>
                  </a:cxn>
                </a:cxnLst>
                <a:rect b="b" l="0" r="r" t="0"/>
                <a:pathLst>
                  <a:path h="339" w="624">
                    <a:moveTo>
                      <a:pt x="8" y="339"/>
                    </a:moveTo>
                    <a:lnTo>
                      <a:pt x="0" y="339"/>
                    </a:lnTo>
                    <a:lnTo>
                      <a:pt x="624" y="0"/>
                    </a:lnTo>
                    <a:lnTo>
                      <a:pt x="624" y="0"/>
                    </a:lnTo>
                    <a:lnTo>
                      <a:pt x="8" y="339"/>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99" name="Freeform 26"/>
              <p:cNvSpPr/>
              <p:nvPr/>
            </p:nvSpPr>
            <p:spPr bwMode="auto">
              <a:xfrm>
                <a:off x="7320909" y="-3153086"/>
                <a:ext cx="623540" cy="2014514"/>
              </a:xfrm>
              <a:custGeom>
                <a:gdLst>
                  <a:gd fmla="*/ 8 w 312" name="T0"/>
                  <a:gd fmla="*/ 1008 h 1008" name="T1"/>
                  <a:gd fmla="*/ 0 w 312" name="T2"/>
                  <a:gd fmla="*/ 1000 h 1008" name="T3"/>
                  <a:gd fmla="*/ 304 w 312" name="T4"/>
                  <a:gd fmla="*/ 0 h 1008" name="T5"/>
                  <a:gd fmla="*/ 312 w 312" name="T6"/>
                  <a:gd fmla="*/ 0 h 1008" name="T7"/>
                  <a:gd fmla="*/ 8 w 312" name="T8"/>
                  <a:gd fmla="*/ 1008 h 1008" name="T9"/>
                </a:gdLst>
                <a:cxnLst>
                  <a:cxn ang="0">
                    <a:pos x="T0" y="T1"/>
                  </a:cxn>
                  <a:cxn ang="0">
                    <a:pos x="T2" y="T3"/>
                  </a:cxn>
                  <a:cxn ang="0">
                    <a:pos x="T4" y="T5"/>
                  </a:cxn>
                  <a:cxn ang="0">
                    <a:pos x="T6" y="T7"/>
                  </a:cxn>
                  <a:cxn ang="0">
                    <a:pos x="T8" y="T9"/>
                  </a:cxn>
                </a:cxnLst>
                <a:rect b="b" l="0" r="r" t="0"/>
                <a:pathLst>
                  <a:path h="1006" w="312">
                    <a:moveTo>
                      <a:pt x="8" y="1008"/>
                    </a:moveTo>
                    <a:lnTo>
                      <a:pt x="0" y="1000"/>
                    </a:lnTo>
                    <a:lnTo>
                      <a:pt x="304" y="0"/>
                    </a:lnTo>
                    <a:lnTo>
                      <a:pt x="312" y="0"/>
                    </a:lnTo>
                    <a:lnTo>
                      <a:pt x="8" y="1008"/>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01" name="Freeform 29"/>
              <p:cNvSpPr/>
              <p:nvPr/>
            </p:nvSpPr>
            <p:spPr bwMode="auto">
              <a:xfrm>
                <a:off x="6253696" y="-592974"/>
                <a:ext cx="3101713" cy="247817"/>
              </a:xfrm>
              <a:custGeom>
                <a:gdLst>
                  <a:gd fmla="*/ 1552 w 1552" name="T0"/>
                  <a:gd fmla="*/ 124 h 124" name="T1"/>
                  <a:gd fmla="*/ 0 w 1552" name="T2"/>
                  <a:gd fmla="*/ 8 h 124" name="T3"/>
                  <a:gd fmla="*/ 0 w 1552" name="T4"/>
                  <a:gd fmla="*/ 0 h 124" name="T5"/>
                  <a:gd fmla="*/ 1552 w 1552" name="T6"/>
                  <a:gd fmla="*/ 115 h 124" name="T7"/>
                  <a:gd fmla="*/ 1552 w 1552" name="T8"/>
                  <a:gd fmla="*/ 124 h 124" name="T9"/>
                </a:gdLst>
                <a:cxnLst>
                  <a:cxn ang="0">
                    <a:pos x="T0" y="T1"/>
                  </a:cxn>
                  <a:cxn ang="0">
                    <a:pos x="T2" y="T3"/>
                  </a:cxn>
                  <a:cxn ang="0">
                    <a:pos x="T4" y="T5"/>
                  </a:cxn>
                  <a:cxn ang="0">
                    <a:pos x="T6" y="T7"/>
                  </a:cxn>
                  <a:cxn ang="0">
                    <a:pos x="T8" y="T9"/>
                  </a:cxn>
                </a:cxnLst>
                <a:rect b="b" l="0" r="r" t="0"/>
                <a:pathLst>
                  <a:path h="124" w="1552">
                    <a:moveTo>
                      <a:pt x="1552" y="124"/>
                    </a:moveTo>
                    <a:lnTo>
                      <a:pt x="0" y="8"/>
                    </a:lnTo>
                    <a:lnTo>
                      <a:pt x="0" y="0"/>
                    </a:lnTo>
                    <a:lnTo>
                      <a:pt x="1552" y="115"/>
                    </a:lnTo>
                    <a:lnTo>
                      <a:pt x="1552" y="124"/>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02" name="Freeform 30"/>
              <p:cNvSpPr/>
              <p:nvPr/>
            </p:nvSpPr>
            <p:spPr bwMode="auto">
              <a:xfrm>
                <a:off x="9355409" y="-592974"/>
                <a:ext cx="1460924" cy="247817"/>
              </a:xfrm>
              <a:custGeom>
                <a:gdLst>
                  <a:gd fmla="*/ 0 w 731" name="T0"/>
                  <a:gd fmla="*/ 124 h 124" name="T1"/>
                  <a:gd fmla="*/ 0 w 731" name="T2"/>
                  <a:gd fmla="*/ 115 h 124" name="T3"/>
                  <a:gd fmla="*/ 731 w 731" name="T4"/>
                  <a:gd fmla="*/ 0 h 124" name="T5"/>
                  <a:gd fmla="*/ 731 w 731" name="T6"/>
                  <a:gd fmla="*/ 8 h 124" name="T7"/>
                  <a:gd fmla="*/ 0 w 731" name="T8"/>
                  <a:gd fmla="*/ 124 h 124" name="T9"/>
                </a:gdLst>
                <a:cxnLst>
                  <a:cxn ang="0">
                    <a:pos x="T0" y="T1"/>
                  </a:cxn>
                  <a:cxn ang="0">
                    <a:pos x="T2" y="T3"/>
                  </a:cxn>
                  <a:cxn ang="0">
                    <a:pos x="T4" y="T5"/>
                  </a:cxn>
                  <a:cxn ang="0">
                    <a:pos x="T6" y="T7"/>
                  </a:cxn>
                  <a:cxn ang="0">
                    <a:pos x="T8" y="T9"/>
                  </a:cxn>
                </a:cxnLst>
                <a:rect b="b" l="0" r="r" t="0"/>
                <a:pathLst>
                  <a:path h="124" w="731">
                    <a:moveTo>
                      <a:pt x="0" y="124"/>
                    </a:moveTo>
                    <a:lnTo>
                      <a:pt x="0" y="115"/>
                    </a:lnTo>
                    <a:lnTo>
                      <a:pt x="731" y="0"/>
                    </a:lnTo>
                    <a:lnTo>
                      <a:pt x="731" y="8"/>
                    </a:lnTo>
                    <a:lnTo>
                      <a:pt x="0" y="124"/>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03" name="Freeform 31"/>
              <p:cNvSpPr/>
              <p:nvPr/>
            </p:nvSpPr>
            <p:spPr bwMode="auto">
              <a:xfrm>
                <a:off x="10406634" y="-1782097"/>
                <a:ext cx="409699" cy="1189124"/>
              </a:xfrm>
              <a:custGeom>
                <a:gdLst>
                  <a:gd fmla="*/ 205 w 205" name="T0"/>
                  <a:gd fmla="*/ 595 h 595" name="T1"/>
                  <a:gd fmla="*/ 0 w 205" name="T2"/>
                  <a:gd fmla="*/ 0 h 595" name="T3"/>
                  <a:gd fmla="*/ 0 w 205" name="T4"/>
                  <a:gd fmla="*/ 0 h 595" name="T5"/>
                  <a:gd fmla="*/ 205 w 205" name="T6"/>
                  <a:gd fmla="*/ 595 h 595" name="T7"/>
                  <a:gd fmla="*/ 205 w 205" name="T8"/>
                  <a:gd fmla="*/ 595 h 595" name="T9"/>
                </a:gdLst>
                <a:cxnLst>
                  <a:cxn ang="0">
                    <a:pos x="T0" y="T1"/>
                  </a:cxn>
                  <a:cxn ang="0">
                    <a:pos x="T2" y="T3"/>
                  </a:cxn>
                  <a:cxn ang="0">
                    <a:pos x="T4" y="T5"/>
                  </a:cxn>
                  <a:cxn ang="0">
                    <a:pos x="T6" y="T7"/>
                  </a:cxn>
                  <a:cxn ang="0">
                    <a:pos x="T8" y="T9"/>
                  </a:cxn>
                </a:cxnLst>
                <a:rect b="b" l="0" r="r" t="0"/>
                <a:pathLst>
                  <a:path h="595" w="205">
                    <a:moveTo>
                      <a:pt x="205" y="595"/>
                    </a:moveTo>
                    <a:lnTo>
                      <a:pt x="0" y="0"/>
                    </a:lnTo>
                    <a:lnTo>
                      <a:pt x="0" y="0"/>
                    </a:lnTo>
                    <a:lnTo>
                      <a:pt x="205" y="595"/>
                    </a:lnTo>
                    <a:lnTo>
                      <a:pt x="205" y="595"/>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04" name="Freeform 32"/>
              <p:cNvSpPr/>
              <p:nvPr/>
            </p:nvSpPr>
            <p:spPr bwMode="auto">
              <a:xfrm>
                <a:off x="9339421" y="-1782097"/>
                <a:ext cx="1067213" cy="1436941"/>
              </a:xfrm>
              <a:custGeom>
                <a:gdLst>
                  <a:gd fmla="*/ 8 w 534" name="T0"/>
                  <a:gd fmla="*/ 719 h 719" name="T1"/>
                  <a:gd fmla="*/ 0 w 534" name="T2"/>
                  <a:gd fmla="*/ 710 h 719" name="T3"/>
                  <a:gd fmla="*/ 534 w 534" name="T4"/>
                  <a:gd fmla="*/ 0 h 719" name="T5"/>
                  <a:gd fmla="*/ 534 w 534" name="T6"/>
                  <a:gd fmla="*/ 0 h 719" name="T7"/>
                  <a:gd fmla="*/ 8 w 534" name="T8"/>
                  <a:gd fmla="*/ 719 h 719" name="T9"/>
                </a:gdLst>
                <a:cxnLst>
                  <a:cxn ang="0">
                    <a:pos x="T0" y="T1"/>
                  </a:cxn>
                  <a:cxn ang="0">
                    <a:pos x="T2" y="T3"/>
                  </a:cxn>
                  <a:cxn ang="0">
                    <a:pos x="T4" y="T5"/>
                  </a:cxn>
                  <a:cxn ang="0">
                    <a:pos x="T6" y="T7"/>
                  </a:cxn>
                  <a:cxn ang="0">
                    <a:pos x="T8" y="T9"/>
                  </a:cxn>
                </a:cxnLst>
                <a:rect b="b" l="0" r="r" t="0"/>
                <a:pathLst>
                  <a:path h="719" w="534">
                    <a:moveTo>
                      <a:pt x="8" y="719"/>
                    </a:moveTo>
                    <a:lnTo>
                      <a:pt x="0" y="710"/>
                    </a:lnTo>
                    <a:lnTo>
                      <a:pt x="534" y="0"/>
                    </a:lnTo>
                    <a:lnTo>
                      <a:pt x="534" y="0"/>
                    </a:lnTo>
                    <a:lnTo>
                      <a:pt x="8" y="719"/>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05" name="Freeform 33"/>
              <p:cNvSpPr/>
              <p:nvPr/>
            </p:nvSpPr>
            <p:spPr bwMode="auto">
              <a:xfrm>
                <a:off x="8945711" y="-1947974"/>
                <a:ext cx="409699" cy="1602818"/>
              </a:xfrm>
              <a:custGeom>
                <a:gdLst>
                  <a:gd fmla="*/ 197 w 205" name="T0"/>
                  <a:gd fmla="*/ 802 h 802" name="T1"/>
                  <a:gd fmla="*/ 0 w 205" name="T2"/>
                  <a:gd fmla="*/ 0 h 802" name="T3"/>
                  <a:gd fmla="*/ 0 w 205" name="T4"/>
                  <a:gd fmla="*/ 0 h 802" name="T5"/>
                  <a:gd fmla="*/ 205 w 205" name="T6"/>
                  <a:gd fmla="*/ 793 h 802" name="T7"/>
                  <a:gd fmla="*/ 197 w 205" name="T8"/>
                  <a:gd fmla="*/ 802 h 802" name="T9"/>
                </a:gdLst>
                <a:cxnLst>
                  <a:cxn ang="0">
                    <a:pos x="T0" y="T1"/>
                  </a:cxn>
                  <a:cxn ang="0">
                    <a:pos x="T2" y="T3"/>
                  </a:cxn>
                  <a:cxn ang="0">
                    <a:pos x="T4" y="T5"/>
                  </a:cxn>
                  <a:cxn ang="0">
                    <a:pos x="T6" y="T7"/>
                  </a:cxn>
                  <a:cxn ang="0">
                    <a:pos x="T8" y="T9"/>
                  </a:cxn>
                </a:cxnLst>
                <a:rect b="b" l="0" r="r" t="0"/>
                <a:pathLst>
                  <a:path h="802" w="205">
                    <a:moveTo>
                      <a:pt x="197" y="802"/>
                    </a:moveTo>
                    <a:lnTo>
                      <a:pt x="0" y="0"/>
                    </a:lnTo>
                    <a:lnTo>
                      <a:pt x="0" y="0"/>
                    </a:lnTo>
                    <a:lnTo>
                      <a:pt x="205" y="793"/>
                    </a:lnTo>
                    <a:lnTo>
                      <a:pt x="197" y="802"/>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06" name="Freeform 34"/>
              <p:cNvSpPr/>
              <p:nvPr/>
            </p:nvSpPr>
            <p:spPr bwMode="auto">
              <a:xfrm>
                <a:off x="8945711" y="-1947974"/>
                <a:ext cx="1460924" cy="165878"/>
              </a:xfrm>
              <a:custGeom>
                <a:gdLst>
                  <a:gd fmla="*/ 731 w 731" name="T0"/>
                  <a:gd fmla="*/ 83 h 83" name="T1"/>
                  <a:gd fmla="*/ 0 w 731" name="T2"/>
                  <a:gd fmla="*/ 9 h 83" name="T3"/>
                  <a:gd fmla="*/ 0 w 731" name="T4"/>
                  <a:gd fmla="*/ 0 h 83" name="T5"/>
                  <a:gd fmla="*/ 731 w 731" name="T6"/>
                  <a:gd fmla="*/ 83 h 83" name="T7"/>
                  <a:gd fmla="*/ 731 w 731" name="T8"/>
                  <a:gd fmla="*/ 83 h 83" name="T9"/>
                </a:gdLst>
                <a:cxnLst>
                  <a:cxn ang="0">
                    <a:pos x="T0" y="T1"/>
                  </a:cxn>
                  <a:cxn ang="0">
                    <a:pos x="T2" y="T3"/>
                  </a:cxn>
                  <a:cxn ang="0">
                    <a:pos x="T4" y="T5"/>
                  </a:cxn>
                  <a:cxn ang="0">
                    <a:pos x="T6" y="T7"/>
                  </a:cxn>
                  <a:cxn ang="0">
                    <a:pos x="T8" y="T9"/>
                  </a:cxn>
                </a:cxnLst>
                <a:rect b="b" l="0" r="r" t="0"/>
                <a:pathLst>
                  <a:path h="83" w="731">
                    <a:moveTo>
                      <a:pt x="731" y="83"/>
                    </a:moveTo>
                    <a:lnTo>
                      <a:pt x="0" y="9"/>
                    </a:lnTo>
                    <a:lnTo>
                      <a:pt x="0" y="0"/>
                    </a:lnTo>
                    <a:lnTo>
                      <a:pt x="731" y="83"/>
                    </a:lnTo>
                    <a:lnTo>
                      <a:pt x="731" y="83"/>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07" name="Freeform 35"/>
              <p:cNvSpPr/>
              <p:nvPr/>
            </p:nvSpPr>
            <p:spPr bwMode="auto">
              <a:xfrm>
                <a:off x="10406634" y="-2095865"/>
                <a:ext cx="1460924" cy="313769"/>
              </a:xfrm>
              <a:custGeom>
                <a:gdLst>
                  <a:gd fmla="*/ 0 w 731" name="T0"/>
                  <a:gd fmla="*/ 157 h 157" name="T1"/>
                  <a:gd fmla="*/ 0 w 731" name="T2"/>
                  <a:gd fmla="*/ 157 h 157" name="T3"/>
                  <a:gd fmla="*/ 731 w 731" name="T4"/>
                  <a:gd fmla="*/ 0 h 157" name="T5"/>
                  <a:gd fmla="*/ 731 w 731" name="T6"/>
                  <a:gd fmla="*/ 8 h 157" name="T7"/>
                  <a:gd fmla="*/ 0 w 731" name="T8"/>
                  <a:gd fmla="*/ 157 h 157" name="T9"/>
                </a:gdLst>
                <a:cxnLst>
                  <a:cxn ang="0">
                    <a:pos x="T0" y="T1"/>
                  </a:cxn>
                  <a:cxn ang="0">
                    <a:pos x="T2" y="T3"/>
                  </a:cxn>
                  <a:cxn ang="0">
                    <a:pos x="T4" y="T5"/>
                  </a:cxn>
                  <a:cxn ang="0">
                    <a:pos x="T6" y="T7"/>
                  </a:cxn>
                  <a:cxn ang="0">
                    <a:pos x="T8" y="T9"/>
                  </a:cxn>
                </a:cxnLst>
                <a:rect b="b" l="0" r="r" t="0"/>
                <a:pathLst>
                  <a:path h="157" w="731">
                    <a:moveTo>
                      <a:pt x="0" y="157"/>
                    </a:moveTo>
                    <a:lnTo>
                      <a:pt x="0" y="157"/>
                    </a:lnTo>
                    <a:lnTo>
                      <a:pt x="731" y="0"/>
                    </a:lnTo>
                    <a:lnTo>
                      <a:pt x="731" y="8"/>
                    </a:lnTo>
                    <a:lnTo>
                      <a:pt x="0" y="157"/>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08" name="Freeform 36"/>
              <p:cNvSpPr/>
              <p:nvPr/>
            </p:nvSpPr>
            <p:spPr bwMode="auto">
              <a:xfrm>
                <a:off x="10834319" y="-2095865"/>
                <a:ext cx="1033239" cy="1502891"/>
              </a:xfrm>
              <a:custGeom>
                <a:gdLst>
                  <a:gd fmla="*/ 0 w 517" name="T0"/>
                  <a:gd fmla="*/ 752 h 752" name="T1"/>
                  <a:gd fmla="*/ 0 w 517" name="T2"/>
                  <a:gd fmla="*/ 752 h 752" name="T3"/>
                  <a:gd fmla="*/ 517 w 517" name="T4"/>
                  <a:gd fmla="*/ 0 h 752" name="T5"/>
                  <a:gd fmla="*/ 517 w 517" name="T6"/>
                  <a:gd fmla="*/ 8 h 752" name="T7"/>
                  <a:gd fmla="*/ 0 w 517" name="T8"/>
                  <a:gd fmla="*/ 752 h 752" name="T9"/>
                </a:gdLst>
                <a:cxnLst>
                  <a:cxn ang="0">
                    <a:pos x="T0" y="T1"/>
                  </a:cxn>
                  <a:cxn ang="0">
                    <a:pos x="T2" y="T3"/>
                  </a:cxn>
                  <a:cxn ang="0">
                    <a:pos x="T4" y="T5"/>
                  </a:cxn>
                  <a:cxn ang="0">
                    <a:pos x="T6" y="T7"/>
                  </a:cxn>
                  <a:cxn ang="0">
                    <a:pos x="T8" y="T9"/>
                  </a:cxn>
                </a:cxnLst>
                <a:rect b="b" l="0" r="r" t="0"/>
                <a:pathLst>
                  <a:path h="752" w="517">
                    <a:moveTo>
                      <a:pt x="0" y="752"/>
                    </a:moveTo>
                    <a:lnTo>
                      <a:pt x="0" y="752"/>
                    </a:lnTo>
                    <a:lnTo>
                      <a:pt x="517" y="0"/>
                    </a:lnTo>
                    <a:lnTo>
                      <a:pt x="517" y="8"/>
                    </a:lnTo>
                    <a:lnTo>
                      <a:pt x="0" y="752"/>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09" name="Freeform 37"/>
              <p:cNvSpPr/>
              <p:nvPr/>
            </p:nvSpPr>
            <p:spPr bwMode="auto">
              <a:xfrm>
                <a:off x="9339421" y="-2095865"/>
                <a:ext cx="2512148" cy="1750709"/>
              </a:xfrm>
              <a:custGeom>
                <a:gdLst>
                  <a:gd fmla="*/ 8 w 1257" name="T0"/>
                  <a:gd fmla="*/ 876 h 876" name="T1"/>
                  <a:gd fmla="*/ 0 w 1257" name="T2"/>
                  <a:gd fmla="*/ 867 h 876" name="T3"/>
                  <a:gd fmla="*/ 1257 w 1257" name="T4"/>
                  <a:gd fmla="*/ 0 h 876" name="T5"/>
                  <a:gd fmla="*/ 1257 w 1257" name="T6"/>
                  <a:gd fmla="*/ 8 h 876" name="T7"/>
                  <a:gd fmla="*/ 8 w 1257" name="T8"/>
                  <a:gd fmla="*/ 876 h 876" name="T9"/>
                </a:gdLst>
                <a:cxnLst>
                  <a:cxn ang="0">
                    <a:pos x="T0" y="T1"/>
                  </a:cxn>
                  <a:cxn ang="0">
                    <a:pos x="T2" y="T3"/>
                  </a:cxn>
                  <a:cxn ang="0">
                    <a:pos x="T4" y="T5"/>
                  </a:cxn>
                  <a:cxn ang="0">
                    <a:pos x="T6" y="T7"/>
                  </a:cxn>
                  <a:cxn ang="0">
                    <a:pos x="T8" y="T9"/>
                  </a:cxn>
                </a:cxnLst>
                <a:rect b="b" l="0" r="r" t="0"/>
                <a:pathLst>
                  <a:path h="876" w="1257">
                    <a:moveTo>
                      <a:pt x="8" y="876"/>
                    </a:moveTo>
                    <a:lnTo>
                      <a:pt x="0" y="867"/>
                    </a:lnTo>
                    <a:lnTo>
                      <a:pt x="1257" y="0"/>
                    </a:lnTo>
                    <a:lnTo>
                      <a:pt x="1257" y="8"/>
                    </a:lnTo>
                    <a:lnTo>
                      <a:pt x="8" y="876"/>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10" name="Freeform 38"/>
              <p:cNvSpPr/>
              <p:nvPr/>
            </p:nvSpPr>
            <p:spPr bwMode="auto">
              <a:xfrm>
                <a:off x="7960438" y="-3498831"/>
                <a:ext cx="1247081" cy="345746"/>
              </a:xfrm>
              <a:custGeom>
                <a:gdLst>
                  <a:gd fmla="*/ 0 w 624" name="T0"/>
                  <a:gd fmla="*/ 173 h 173" name="T1"/>
                  <a:gd fmla="*/ 0 w 624" name="T2"/>
                  <a:gd fmla="*/ 165 h 173" name="T3"/>
                  <a:gd fmla="*/ 624 w 624" name="T4"/>
                  <a:gd fmla="*/ 0 h 173" name="T5"/>
                  <a:gd fmla="*/ 624 w 624" name="T6"/>
                  <a:gd fmla="*/ 8 h 173" name="T7"/>
                  <a:gd fmla="*/ 0 w 624" name="T8"/>
                  <a:gd fmla="*/ 173 h 173" name="T9"/>
                </a:gdLst>
                <a:cxnLst>
                  <a:cxn ang="0">
                    <a:pos x="T0" y="T1"/>
                  </a:cxn>
                  <a:cxn ang="0">
                    <a:pos x="T2" y="T3"/>
                  </a:cxn>
                  <a:cxn ang="0">
                    <a:pos x="T4" y="T5"/>
                  </a:cxn>
                  <a:cxn ang="0">
                    <a:pos x="T6" y="T7"/>
                  </a:cxn>
                  <a:cxn ang="0">
                    <a:pos x="T8" y="T9"/>
                  </a:cxn>
                </a:cxnLst>
                <a:rect b="b" l="0" r="r" t="0"/>
                <a:pathLst>
                  <a:path h="173" w="624">
                    <a:moveTo>
                      <a:pt x="0" y="173"/>
                    </a:moveTo>
                    <a:lnTo>
                      <a:pt x="0" y="165"/>
                    </a:lnTo>
                    <a:lnTo>
                      <a:pt x="624" y="0"/>
                    </a:lnTo>
                    <a:lnTo>
                      <a:pt x="624" y="8"/>
                    </a:lnTo>
                    <a:lnTo>
                      <a:pt x="0" y="173"/>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11" name="Freeform 39"/>
              <p:cNvSpPr/>
              <p:nvPr/>
            </p:nvSpPr>
            <p:spPr bwMode="auto">
              <a:xfrm>
                <a:off x="7944450" y="-3169074"/>
                <a:ext cx="985274" cy="1205112"/>
              </a:xfrm>
              <a:custGeom>
                <a:gdLst>
                  <a:gd fmla="*/ 493 w 493" name="T0"/>
                  <a:gd fmla="*/ 603 h 603" name="T1"/>
                  <a:gd fmla="*/ 0 w 493" name="T2"/>
                  <a:gd fmla="*/ 8 h 603" name="T3"/>
                  <a:gd fmla="*/ 8 w 493" name="T4"/>
                  <a:gd fmla="*/ 0 h 603" name="T5"/>
                  <a:gd fmla="*/ 493 w 493" name="T6"/>
                  <a:gd fmla="*/ 603 h 603" name="T7"/>
                  <a:gd fmla="*/ 493 w 493" name="T8"/>
                  <a:gd fmla="*/ 603 h 603" name="T9"/>
                </a:gdLst>
                <a:cxnLst>
                  <a:cxn ang="0">
                    <a:pos x="T0" y="T1"/>
                  </a:cxn>
                  <a:cxn ang="0">
                    <a:pos x="T2" y="T3"/>
                  </a:cxn>
                  <a:cxn ang="0">
                    <a:pos x="T4" y="T5"/>
                  </a:cxn>
                  <a:cxn ang="0">
                    <a:pos x="T6" y="T7"/>
                  </a:cxn>
                  <a:cxn ang="0">
                    <a:pos x="T8" y="T9"/>
                  </a:cxn>
                </a:cxnLst>
                <a:rect b="b" l="0" r="r" t="0"/>
                <a:pathLst>
                  <a:path h="603" w="492">
                    <a:moveTo>
                      <a:pt x="493" y="603"/>
                    </a:moveTo>
                    <a:lnTo>
                      <a:pt x="0" y="8"/>
                    </a:lnTo>
                    <a:lnTo>
                      <a:pt x="8" y="0"/>
                    </a:lnTo>
                    <a:lnTo>
                      <a:pt x="493" y="603"/>
                    </a:lnTo>
                    <a:lnTo>
                      <a:pt x="493" y="603"/>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12" name="Freeform 40"/>
              <p:cNvSpPr/>
              <p:nvPr/>
            </p:nvSpPr>
            <p:spPr bwMode="auto">
              <a:xfrm>
                <a:off x="8913734" y="-3498831"/>
                <a:ext cx="293784" cy="1534868"/>
              </a:xfrm>
              <a:custGeom>
                <a:gdLst>
                  <a:gd fmla="*/ 8 w 147" name="T0"/>
                  <a:gd fmla="*/ 768 h 768" name="T1"/>
                  <a:gd fmla="*/ 0 w 147" name="T2"/>
                  <a:gd fmla="*/ 768 h 768" name="T3"/>
                  <a:gd fmla="*/ 139 w 147" name="T4"/>
                  <a:gd fmla="*/ 0 h 768" name="T5"/>
                  <a:gd fmla="*/ 147 w 147" name="T6"/>
                  <a:gd fmla="*/ 0 h 768" name="T7"/>
                  <a:gd fmla="*/ 8 w 147" name="T8"/>
                  <a:gd fmla="*/ 768 h 768" name="T9"/>
                </a:gdLst>
                <a:cxnLst>
                  <a:cxn ang="0">
                    <a:pos x="T0" y="T1"/>
                  </a:cxn>
                  <a:cxn ang="0">
                    <a:pos x="T2" y="T3"/>
                  </a:cxn>
                  <a:cxn ang="0">
                    <a:pos x="T4" y="T5"/>
                  </a:cxn>
                  <a:cxn ang="0">
                    <a:pos x="T6" y="T7"/>
                  </a:cxn>
                  <a:cxn ang="0">
                    <a:pos x="T8" y="T9"/>
                  </a:cxn>
                </a:cxnLst>
                <a:rect b="b" l="0" r="r" t="0"/>
                <a:pathLst>
                  <a:path h="768" w="147">
                    <a:moveTo>
                      <a:pt x="8" y="768"/>
                    </a:moveTo>
                    <a:lnTo>
                      <a:pt x="0" y="768"/>
                    </a:lnTo>
                    <a:lnTo>
                      <a:pt x="139" y="0"/>
                    </a:lnTo>
                    <a:lnTo>
                      <a:pt x="147" y="0"/>
                    </a:lnTo>
                    <a:lnTo>
                      <a:pt x="8" y="768"/>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13" name="Freeform 41"/>
              <p:cNvSpPr/>
              <p:nvPr/>
            </p:nvSpPr>
            <p:spPr bwMode="auto">
              <a:xfrm>
                <a:off x="9207518" y="-3498831"/>
                <a:ext cx="1494898" cy="147891"/>
              </a:xfrm>
              <a:custGeom>
                <a:gdLst>
                  <a:gd fmla="*/ 748 w 748" name="T0"/>
                  <a:gd fmla="*/ 74 h 74" name="T1"/>
                  <a:gd fmla="*/ 0 w 748" name="T2"/>
                  <a:gd fmla="*/ 8 h 74" name="T3"/>
                  <a:gd fmla="*/ 0 w 748" name="T4"/>
                  <a:gd fmla="*/ 0 h 74" name="T5"/>
                  <a:gd fmla="*/ 748 w 748" name="T6"/>
                  <a:gd fmla="*/ 66 h 74" name="T7"/>
                  <a:gd fmla="*/ 748 w 748" name="T8"/>
                  <a:gd fmla="*/ 74 h 74" name="T9"/>
                </a:gdLst>
                <a:cxnLst>
                  <a:cxn ang="0">
                    <a:pos x="T0" y="T1"/>
                  </a:cxn>
                  <a:cxn ang="0">
                    <a:pos x="T2" y="T3"/>
                  </a:cxn>
                  <a:cxn ang="0">
                    <a:pos x="T4" y="T5"/>
                  </a:cxn>
                  <a:cxn ang="0">
                    <a:pos x="T6" y="T7"/>
                  </a:cxn>
                  <a:cxn ang="0">
                    <a:pos x="T8" y="T9"/>
                  </a:cxn>
                </a:cxnLst>
                <a:rect b="b" l="0" r="r" t="0"/>
                <a:pathLst>
                  <a:path h="74" w="748">
                    <a:moveTo>
                      <a:pt x="748" y="74"/>
                    </a:moveTo>
                    <a:lnTo>
                      <a:pt x="0" y="8"/>
                    </a:lnTo>
                    <a:lnTo>
                      <a:pt x="0" y="0"/>
                    </a:lnTo>
                    <a:lnTo>
                      <a:pt x="748" y="66"/>
                    </a:lnTo>
                    <a:lnTo>
                      <a:pt x="748" y="74"/>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14" name="Freeform 42"/>
              <p:cNvSpPr/>
              <p:nvPr/>
            </p:nvSpPr>
            <p:spPr bwMode="auto">
              <a:xfrm>
                <a:off x="10406634" y="-3350940"/>
                <a:ext cx="295782" cy="1534868"/>
              </a:xfrm>
              <a:custGeom>
                <a:gdLst>
                  <a:gd fmla="*/ 0 w 148" name="T0"/>
                  <a:gd fmla="*/ 768 h 768" name="T1"/>
                  <a:gd fmla="*/ 0 w 148" name="T2"/>
                  <a:gd fmla="*/ 768 h 768" name="T3"/>
                  <a:gd fmla="*/ 148 w 148" name="T4"/>
                  <a:gd fmla="*/ 0 h 768" name="T5"/>
                  <a:gd fmla="*/ 148 w 148" name="T6"/>
                  <a:gd fmla="*/ 0 h 768" name="T7"/>
                  <a:gd fmla="*/ 0 w 148" name="T8"/>
                  <a:gd fmla="*/ 768 h 768" name="T9"/>
                </a:gdLst>
                <a:cxnLst>
                  <a:cxn ang="0">
                    <a:pos x="T0" y="T1"/>
                  </a:cxn>
                  <a:cxn ang="0">
                    <a:pos x="T2" y="T3"/>
                  </a:cxn>
                  <a:cxn ang="0">
                    <a:pos x="T4" y="T5"/>
                  </a:cxn>
                  <a:cxn ang="0">
                    <a:pos x="T6" y="T7"/>
                  </a:cxn>
                  <a:cxn ang="0">
                    <a:pos x="T8" y="T9"/>
                  </a:cxn>
                </a:cxnLst>
                <a:rect b="b" l="0" r="r" t="0"/>
                <a:pathLst>
                  <a:path h="768" w="148">
                    <a:moveTo>
                      <a:pt x="0" y="768"/>
                    </a:moveTo>
                    <a:lnTo>
                      <a:pt x="0" y="768"/>
                    </a:lnTo>
                    <a:lnTo>
                      <a:pt x="148" y="0"/>
                    </a:lnTo>
                    <a:lnTo>
                      <a:pt x="148" y="0"/>
                    </a:lnTo>
                    <a:lnTo>
                      <a:pt x="0" y="768"/>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15" name="Freeform 43"/>
              <p:cNvSpPr/>
              <p:nvPr/>
            </p:nvSpPr>
            <p:spPr bwMode="auto">
              <a:xfrm>
                <a:off x="10702416" y="-3350940"/>
                <a:ext cx="1149153" cy="1239086"/>
              </a:xfrm>
              <a:custGeom>
                <a:gdLst>
                  <a:gd fmla="*/ 567 w 575" name="T0"/>
                  <a:gd fmla="*/ 620 h 620" name="T1"/>
                  <a:gd fmla="*/ 0 w 575" name="T2"/>
                  <a:gd fmla="*/ 8 h 620" name="T3"/>
                  <a:gd fmla="*/ 0 w 575" name="T4"/>
                  <a:gd fmla="*/ 0 h 620" name="T5"/>
                  <a:gd fmla="*/ 575 w 575" name="T6"/>
                  <a:gd fmla="*/ 620 h 620" name="T7"/>
                  <a:gd fmla="*/ 567 w 575" name="T8"/>
                  <a:gd fmla="*/ 620 h 620" name="T9"/>
                </a:gdLst>
                <a:cxnLst>
                  <a:cxn ang="0">
                    <a:pos x="T0" y="T1"/>
                  </a:cxn>
                  <a:cxn ang="0">
                    <a:pos x="T2" y="T3"/>
                  </a:cxn>
                  <a:cxn ang="0">
                    <a:pos x="T4" y="T5"/>
                  </a:cxn>
                  <a:cxn ang="0">
                    <a:pos x="T6" y="T7"/>
                  </a:cxn>
                  <a:cxn ang="0">
                    <a:pos x="T8" y="T9"/>
                  </a:cxn>
                </a:cxnLst>
                <a:rect b="b" l="0" r="r" t="0"/>
                <a:pathLst>
                  <a:path h="620" w="575">
                    <a:moveTo>
                      <a:pt x="567" y="620"/>
                    </a:moveTo>
                    <a:lnTo>
                      <a:pt x="0" y="8"/>
                    </a:lnTo>
                    <a:lnTo>
                      <a:pt x="0" y="0"/>
                    </a:lnTo>
                    <a:lnTo>
                      <a:pt x="575" y="620"/>
                    </a:lnTo>
                    <a:lnTo>
                      <a:pt x="567" y="620"/>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16" name="Freeform 44"/>
              <p:cNvSpPr/>
              <p:nvPr/>
            </p:nvSpPr>
            <p:spPr bwMode="auto">
              <a:xfrm>
                <a:off x="8977687" y="-3350940"/>
                <a:ext cx="1724729" cy="1337014"/>
              </a:xfrm>
              <a:custGeom>
                <a:gdLst>
                  <a:gd fmla="*/ 9 w 863" name="T0"/>
                  <a:gd fmla="*/ 669 h 669" name="T1"/>
                  <a:gd fmla="*/ 0 w 863" name="T2"/>
                  <a:gd fmla="*/ 669 h 669" name="T3"/>
                  <a:gd fmla="*/ 863 w 863" name="T4"/>
                  <a:gd fmla="*/ 0 h 669" name="T5"/>
                  <a:gd fmla="*/ 863 w 863" name="T6"/>
                  <a:gd fmla="*/ 8 h 669" name="T7"/>
                  <a:gd fmla="*/ 9 w 863" name="T8"/>
                  <a:gd fmla="*/ 669 h 669" name="T9"/>
                </a:gdLst>
                <a:cxnLst>
                  <a:cxn ang="0">
                    <a:pos x="T0" y="T1"/>
                  </a:cxn>
                  <a:cxn ang="0">
                    <a:pos x="T2" y="T3"/>
                  </a:cxn>
                  <a:cxn ang="0">
                    <a:pos x="T4" y="T5"/>
                  </a:cxn>
                  <a:cxn ang="0">
                    <a:pos x="T6" y="T7"/>
                  </a:cxn>
                  <a:cxn ang="0">
                    <a:pos x="T8" y="T9"/>
                  </a:cxn>
                </a:cxnLst>
                <a:rect b="b" l="0" r="r" t="0"/>
                <a:pathLst>
                  <a:path h="669" w="863">
                    <a:moveTo>
                      <a:pt x="9" y="669"/>
                    </a:moveTo>
                    <a:lnTo>
                      <a:pt x="0" y="669"/>
                    </a:lnTo>
                    <a:lnTo>
                      <a:pt x="863" y="0"/>
                    </a:lnTo>
                    <a:lnTo>
                      <a:pt x="863" y="8"/>
                    </a:lnTo>
                    <a:lnTo>
                      <a:pt x="9" y="669"/>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17" name="Freeform 45"/>
              <p:cNvSpPr/>
              <p:nvPr/>
            </p:nvSpPr>
            <p:spPr bwMode="auto">
              <a:xfrm>
                <a:off x="9191530" y="-3498831"/>
                <a:ext cx="1215104" cy="1716734"/>
              </a:xfrm>
              <a:custGeom>
                <a:gdLst>
                  <a:gd fmla="*/ 608 w 608" name="T0"/>
                  <a:gd fmla="*/ 859 h 859" name="T1"/>
                  <a:gd fmla="*/ 0 w 608" name="T2"/>
                  <a:gd fmla="*/ 0 h 859" name="T3"/>
                  <a:gd fmla="*/ 8 w 608" name="T4"/>
                  <a:gd fmla="*/ 0 h 859" name="T5"/>
                  <a:gd fmla="*/ 608 w 608" name="T6"/>
                  <a:gd fmla="*/ 859 h 859" name="T7"/>
                  <a:gd fmla="*/ 608 w 608" name="T8"/>
                  <a:gd fmla="*/ 859 h 859" name="T9"/>
                </a:gdLst>
                <a:cxnLst>
                  <a:cxn ang="0">
                    <a:pos x="T0" y="T1"/>
                  </a:cxn>
                  <a:cxn ang="0">
                    <a:pos x="T2" y="T3"/>
                  </a:cxn>
                  <a:cxn ang="0">
                    <a:pos x="T4" y="T5"/>
                  </a:cxn>
                  <a:cxn ang="0">
                    <a:pos x="T6" y="T7"/>
                  </a:cxn>
                  <a:cxn ang="0">
                    <a:pos x="T8" y="T9"/>
                  </a:cxn>
                </a:cxnLst>
                <a:rect b="b" l="0" r="r" t="0"/>
                <a:pathLst>
                  <a:path h="859" w="608">
                    <a:moveTo>
                      <a:pt x="608" y="859"/>
                    </a:moveTo>
                    <a:lnTo>
                      <a:pt x="0" y="0"/>
                    </a:lnTo>
                    <a:lnTo>
                      <a:pt x="8" y="0"/>
                    </a:lnTo>
                    <a:lnTo>
                      <a:pt x="608" y="859"/>
                    </a:lnTo>
                    <a:lnTo>
                      <a:pt x="608" y="859"/>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18" name="Freeform 46"/>
              <p:cNvSpPr/>
              <p:nvPr/>
            </p:nvSpPr>
            <p:spPr bwMode="auto">
              <a:xfrm>
                <a:off x="10702416" y="-3350940"/>
                <a:ext cx="147891" cy="2708003"/>
              </a:xfrm>
              <a:custGeom>
                <a:gdLst>
                  <a:gd fmla="*/ 66 w 74" name="T0"/>
                  <a:gd fmla="*/ 1355 h 1355" name="T1"/>
                  <a:gd fmla="*/ 0 w 74" name="T2"/>
                  <a:gd fmla="*/ 8 h 1355" name="T3"/>
                  <a:gd fmla="*/ 0 w 74" name="T4"/>
                  <a:gd fmla="*/ 0 h 1355" name="T5"/>
                  <a:gd fmla="*/ 74 w 74" name="T6"/>
                  <a:gd fmla="*/ 1355 h 1355" name="T7"/>
                  <a:gd fmla="*/ 66 w 74" name="T8"/>
                  <a:gd fmla="*/ 1355 h 1355" name="T9"/>
                </a:gdLst>
                <a:cxnLst>
                  <a:cxn ang="0">
                    <a:pos x="T0" y="T1"/>
                  </a:cxn>
                  <a:cxn ang="0">
                    <a:pos x="T2" y="T3"/>
                  </a:cxn>
                  <a:cxn ang="0">
                    <a:pos x="T4" y="T5"/>
                  </a:cxn>
                  <a:cxn ang="0">
                    <a:pos x="T6" y="T7"/>
                  </a:cxn>
                  <a:cxn ang="0">
                    <a:pos x="T8" y="T9"/>
                  </a:cxn>
                </a:cxnLst>
                <a:rect b="b" l="0" r="r" t="0"/>
                <a:pathLst>
                  <a:path h="1355" w="74">
                    <a:moveTo>
                      <a:pt x="66" y="1355"/>
                    </a:moveTo>
                    <a:lnTo>
                      <a:pt x="0" y="8"/>
                    </a:lnTo>
                    <a:lnTo>
                      <a:pt x="0" y="0"/>
                    </a:lnTo>
                    <a:lnTo>
                      <a:pt x="74" y="1355"/>
                    </a:lnTo>
                    <a:lnTo>
                      <a:pt x="66" y="1355"/>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19" name="Freeform 47"/>
              <p:cNvSpPr/>
              <p:nvPr/>
            </p:nvSpPr>
            <p:spPr bwMode="auto">
              <a:xfrm>
                <a:off x="9339421" y="-3350940"/>
                <a:ext cx="1362995" cy="3005783"/>
              </a:xfrm>
              <a:custGeom>
                <a:gdLst>
                  <a:gd fmla="*/ 8 w 682" name="T0"/>
                  <a:gd fmla="*/ 1504 h 1504" name="T1"/>
                  <a:gd fmla="*/ 0 w 682" name="T2"/>
                  <a:gd fmla="*/ 1495 h 1504" name="T3"/>
                  <a:gd fmla="*/ 682 w 682" name="T4"/>
                  <a:gd fmla="*/ 0 h 1504" name="T5"/>
                  <a:gd fmla="*/ 682 w 682" name="T6"/>
                  <a:gd fmla="*/ 8 h 1504" name="T7"/>
                  <a:gd fmla="*/ 8 w 682" name="T8"/>
                  <a:gd fmla="*/ 1504 h 1504" name="T9"/>
                </a:gdLst>
                <a:cxnLst>
                  <a:cxn ang="0">
                    <a:pos x="T0" y="T1"/>
                  </a:cxn>
                  <a:cxn ang="0">
                    <a:pos x="T2" y="T3"/>
                  </a:cxn>
                  <a:cxn ang="0">
                    <a:pos x="T4" y="T5"/>
                  </a:cxn>
                  <a:cxn ang="0">
                    <a:pos x="T6" y="T7"/>
                  </a:cxn>
                  <a:cxn ang="0">
                    <a:pos x="T8" y="T9"/>
                  </a:cxn>
                </a:cxnLst>
                <a:rect b="b" l="0" r="r" t="0"/>
                <a:pathLst>
                  <a:path h="1504" w="682">
                    <a:moveTo>
                      <a:pt x="8" y="1504"/>
                    </a:moveTo>
                    <a:lnTo>
                      <a:pt x="0" y="1495"/>
                    </a:lnTo>
                    <a:lnTo>
                      <a:pt x="682" y="0"/>
                    </a:lnTo>
                    <a:lnTo>
                      <a:pt x="682" y="8"/>
                    </a:lnTo>
                    <a:lnTo>
                      <a:pt x="8" y="1504"/>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20" name="Freeform 48"/>
              <p:cNvSpPr/>
              <p:nvPr/>
            </p:nvSpPr>
            <p:spPr bwMode="auto">
              <a:xfrm>
                <a:off x="9207518" y="-3498831"/>
                <a:ext cx="2660039" cy="1418953"/>
              </a:xfrm>
              <a:custGeom>
                <a:gdLst>
                  <a:gd fmla="*/ 1331 w 1331" name="T0"/>
                  <a:gd fmla="*/ 710 h 710" name="T1"/>
                  <a:gd fmla="*/ 0 w 1331" name="T2"/>
                  <a:gd fmla="*/ 0 h 710" name="T3"/>
                  <a:gd fmla="*/ 0 w 1331" name="T4"/>
                  <a:gd fmla="*/ 0 h 710" name="T5"/>
                  <a:gd fmla="*/ 1331 w 1331" name="T6"/>
                  <a:gd fmla="*/ 702 h 710" name="T7"/>
                  <a:gd fmla="*/ 1331 w 1331" name="T8"/>
                  <a:gd fmla="*/ 710 h 710" name="T9"/>
                </a:gdLst>
                <a:cxnLst>
                  <a:cxn ang="0">
                    <a:pos x="T0" y="T1"/>
                  </a:cxn>
                  <a:cxn ang="0">
                    <a:pos x="T2" y="T3"/>
                  </a:cxn>
                  <a:cxn ang="0">
                    <a:pos x="T4" y="T5"/>
                  </a:cxn>
                  <a:cxn ang="0">
                    <a:pos x="T6" y="T7"/>
                  </a:cxn>
                  <a:cxn ang="0">
                    <a:pos x="T8" y="T9"/>
                  </a:cxn>
                </a:cxnLst>
                <a:rect b="b" l="0" r="r" t="0"/>
                <a:pathLst>
                  <a:path h="710" w="1331">
                    <a:moveTo>
                      <a:pt x="1331" y="710"/>
                    </a:moveTo>
                    <a:lnTo>
                      <a:pt x="0" y="0"/>
                    </a:lnTo>
                    <a:lnTo>
                      <a:pt x="0" y="0"/>
                    </a:lnTo>
                    <a:lnTo>
                      <a:pt x="1331" y="702"/>
                    </a:lnTo>
                    <a:lnTo>
                      <a:pt x="1331" y="710"/>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21" name="Freeform 49"/>
              <p:cNvSpPr/>
              <p:nvPr/>
            </p:nvSpPr>
            <p:spPr bwMode="auto">
              <a:xfrm>
                <a:off x="8895748" y="-2095865"/>
                <a:ext cx="2971810" cy="147891"/>
              </a:xfrm>
              <a:custGeom>
                <a:gdLst>
                  <a:gd fmla="*/ 0 w 1487" name="T0"/>
                  <a:gd fmla="*/ 74 h 74" name="T1"/>
                  <a:gd fmla="*/ 0 w 1487" name="T2"/>
                  <a:gd fmla="*/ 66 h 74" name="T3"/>
                  <a:gd fmla="*/ 1487 w 1487" name="T4"/>
                  <a:gd fmla="*/ 0 h 74" name="T5"/>
                  <a:gd fmla="*/ 1487 w 1487" name="T6"/>
                  <a:gd fmla="*/ 8 h 74" name="T7"/>
                  <a:gd fmla="*/ 0 w 1487" name="T8"/>
                  <a:gd fmla="*/ 74 h 74" name="T9"/>
                </a:gdLst>
                <a:cxnLst>
                  <a:cxn ang="0">
                    <a:pos x="T0" y="T1"/>
                  </a:cxn>
                  <a:cxn ang="0">
                    <a:pos x="T2" y="T3"/>
                  </a:cxn>
                  <a:cxn ang="0">
                    <a:pos x="T4" y="T5"/>
                  </a:cxn>
                  <a:cxn ang="0">
                    <a:pos x="T6" y="T7"/>
                  </a:cxn>
                  <a:cxn ang="0">
                    <a:pos x="T8" y="T9"/>
                  </a:cxn>
                </a:cxnLst>
                <a:rect b="b" l="0" r="r" t="0"/>
                <a:pathLst>
                  <a:path h="74" w="1487">
                    <a:moveTo>
                      <a:pt x="0" y="74"/>
                    </a:moveTo>
                    <a:lnTo>
                      <a:pt x="0" y="66"/>
                    </a:lnTo>
                    <a:lnTo>
                      <a:pt x="1487" y="0"/>
                    </a:lnTo>
                    <a:lnTo>
                      <a:pt x="1487" y="8"/>
                    </a:lnTo>
                    <a:lnTo>
                      <a:pt x="0" y="74"/>
                    </a:lnTo>
                    <a:close/>
                  </a:path>
                </a:pathLst>
              </a:cu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23" name="Oval 141"/>
              <p:cNvSpPr/>
              <p:nvPr/>
            </p:nvSpPr>
            <p:spPr bwMode="auto">
              <a:xfrm>
                <a:off x="9056172" y="-648939"/>
                <a:ext cx="584486" cy="587578"/>
              </a:xfrm>
              <a:prstGeom prst="ellipse">
                <a:avLst/>
              </a:pr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24" name="Oval 143"/>
              <p:cNvSpPr/>
              <p:nvPr/>
            </p:nvSpPr>
            <p:spPr bwMode="auto">
              <a:xfrm>
                <a:off x="10487633" y="-3565722"/>
                <a:ext cx="429564" cy="429564"/>
              </a:xfrm>
              <a:prstGeom prst="ellipse">
                <a:avLst/>
              </a:prstGeom>
              <a:solidFill>
                <a:schemeClr val="bg1">
                  <a:lumMod val="75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125" name="Oval 23"/>
              <p:cNvSpPr/>
              <p:nvPr/>
            </p:nvSpPr>
            <p:spPr bwMode="auto">
              <a:xfrm>
                <a:off x="7846521" y="-3269001"/>
                <a:ext cx="229831" cy="231829"/>
              </a:xfrm>
              <a:prstGeom prst="ellipse">
                <a:avLst/>
              </a:prstGeom>
              <a:solidFill>
                <a:schemeClr val="accent6">
                  <a:lumMod val="60000"/>
                  <a:lumOff val="40000"/>
                </a:schemeClr>
              </a:solidFill>
              <a:ln>
                <a:noFill/>
              </a:ln>
              <a:extLst>
                <a:ext uri="{91240B29-F687-4F45-9708-019B960494DF}">
                  <a14:hiddenLine w="9525">
                    <a:solidFill>
                      <a:srgbClr val="000000"/>
                    </a:solidFill>
                    <a:round/>
                    <a:headEnd/>
                    <a:tailEnd/>
                  </a14:hiddenLine>
                </a:ext>
              </a:extLst>
            </p:spPr>
            <p:txBody>
              <a:bodyPr anchor="ctr"/>
              <a:lstStyle/>
              <a:p>
                <a:pPr algn="ctr"/>
                <a:endParaRPr/>
              </a:p>
            </p:txBody>
          </p:sp>
        </p:grpSp>
        <p:sp>
          <p:nvSpPr>
            <p:cNvPr id="18" name="椭圆 17"/>
            <p:cNvSpPr/>
            <p:nvPr/>
          </p:nvSpPr>
          <p:spPr>
            <a:xfrm>
              <a:off x="1772464" y="3791892"/>
              <a:ext cx="1484026" cy="1484026"/>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3200"/>
                <a:t>烦躁</a:t>
              </a:r>
            </a:p>
          </p:txBody>
        </p:sp>
        <p:sp>
          <p:nvSpPr>
            <p:cNvPr id="19" name="椭圆 18"/>
            <p:cNvSpPr/>
            <p:nvPr/>
          </p:nvSpPr>
          <p:spPr>
            <a:xfrm>
              <a:off x="4448759" y="1672651"/>
              <a:ext cx="1025071" cy="1025071"/>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t>身体不适</a:t>
              </a:r>
            </a:p>
          </p:txBody>
        </p:sp>
        <p:sp>
          <p:nvSpPr>
            <p:cNvPr id="20" name="椭圆 19"/>
            <p:cNvSpPr/>
            <p:nvPr/>
          </p:nvSpPr>
          <p:spPr>
            <a:xfrm>
              <a:off x="2603666" y="968602"/>
              <a:ext cx="1334309" cy="1334309"/>
            </a:xfrm>
            <a:prstGeom prst="ellipse">
              <a:avLst/>
            </a:prstGeom>
            <a:solidFill>
              <a:schemeClr val="accent3">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800"/>
                <a:t>失眠</a:t>
              </a:r>
            </a:p>
          </p:txBody>
        </p:sp>
        <p:sp>
          <p:nvSpPr>
            <p:cNvPr id="21" name="椭圆 20"/>
            <p:cNvSpPr/>
            <p:nvPr/>
          </p:nvSpPr>
          <p:spPr>
            <a:xfrm>
              <a:off x="7643481" y="1271355"/>
              <a:ext cx="1025071" cy="1025071"/>
            </a:xfrm>
            <a:prstGeom prst="ellipse">
              <a:avLst/>
            </a:prstGeom>
            <a:solidFill>
              <a:schemeClr val="accent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000"/>
                <a:t>暴饮暴食</a:t>
              </a:r>
            </a:p>
          </p:txBody>
        </p:sp>
        <p:sp>
          <p:nvSpPr>
            <p:cNvPr id="22" name="椭圆 21"/>
            <p:cNvSpPr/>
            <p:nvPr/>
          </p:nvSpPr>
          <p:spPr>
            <a:xfrm>
              <a:off x="9105219" y="2517835"/>
              <a:ext cx="1408955" cy="1408955"/>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a:t>注意力和记忆力下降 </a:t>
              </a:r>
            </a:p>
          </p:txBody>
        </p:sp>
        <p:grpSp>
          <p:nvGrpSpPr>
            <p:cNvPr id="204" name="组合 203"/>
            <p:cNvGrpSpPr/>
            <p:nvPr/>
          </p:nvGrpSpPr>
          <p:grpSpPr>
            <a:xfrm>
              <a:off x="4076700" y="758826"/>
              <a:ext cx="3757613" cy="5181599"/>
              <a:chOff x="4076700" y="758826"/>
              <a:chExt cx="3757613" cy="5181599"/>
            </a:xfrm>
          </p:grpSpPr>
          <p:sp>
            <p:nvSpPr>
              <p:cNvPr id="26" name="Freeform 5"/>
              <p:cNvSpPr/>
              <p:nvPr/>
            </p:nvSpPr>
            <p:spPr bwMode="auto">
              <a:xfrm>
                <a:off x="4076700" y="2847975"/>
                <a:ext cx="1514475" cy="2136775"/>
              </a:xfrm>
              <a:custGeom>
                <a:gdLst>
                  <a:gd fmla="*/ 245 w 247" name="T0"/>
                  <a:gd fmla="*/ 51 h 349" name="T1"/>
                  <a:gd fmla="*/ 209 w 247" name="T2"/>
                  <a:gd fmla="*/ 134 h 349" name="T3"/>
                  <a:gd fmla="*/ 174 w 247" name="T4"/>
                  <a:gd fmla="*/ 192 h 349" name="T5"/>
                  <a:gd fmla="*/ 170 w 247" name="T6"/>
                  <a:gd fmla="*/ 198 h 349" name="T7"/>
                  <a:gd fmla="*/ 157 w 247" name="T8"/>
                  <a:gd fmla="*/ 216 h 349" name="T9"/>
                  <a:gd fmla="*/ 112 w 247" name="T10"/>
                  <a:gd fmla="*/ 277 h 349" name="T11"/>
                  <a:gd fmla="*/ 129 w 247" name="T12"/>
                  <a:gd fmla="*/ 312 h 349" name="T13"/>
                  <a:gd fmla="*/ 61 w 247" name="T14"/>
                  <a:gd fmla="*/ 349 h 349" name="T15"/>
                  <a:gd fmla="*/ 19 w 247" name="T16"/>
                  <a:gd fmla="*/ 304 h 349" name="T17"/>
                  <a:gd fmla="*/ 13 w 247" name="T18"/>
                  <a:gd fmla="*/ 239 h 349" name="T19"/>
                  <a:gd fmla="*/ 64 w 247" name="T20"/>
                  <a:gd fmla="*/ 167 h 349" name="T21"/>
                  <a:gd fmla="*/ 141 w 247" name="T22"/>
                  <a:gd fmla="*/ 71 h 349" name="T23"/>
                  <a:gd fmla="*/ 201 w 247" name="T24"/>
                  <a:gd fmla="*/ 13 h 349" name="T25"/>
                  <a:gd fmla="*/ 208 w 247" name="T26"/>
                  <a:gd fmla="*/ 7 h 349" name="T27"/>
                  <a:gd fmla="*/ 225 w 247" name="T28"/>
                  <a:gd fmla="*/ 7 h 349" name="T29"/>
                  <a:gd fmla="*/ 244 w 247" name="T30"/>
                  <a:gd fmla="*/ 25 h 349" name="T31"/>
                  <a:gd fmla="*/ 245 w 247" name="T32"/>
                  <a:gd fmla="*/ 51 h 349"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49" w="246">
                    <a:moveTo>
                      <a:pt x="245" y="51"/>
                    </a:moveTo>
                    <a:cubicBezTo>
                      <a:pt x="242" y="84"/>
                      <a:pt x="226" y="107"/>
                      <a:pt x="209" y="134"/>
                    </a:cubicBezTo>
                    <a:cubicBezTo>
                      <a:pt x="198" y="154"/>
                      <a:pt x="187" y="173"/>
                      <a:pt x="174" y="192"/>
                    </a:cubicBezTo>
                    <a:cubicBezTo>
                      <a:pt x="173" y="194"/>
                      <a:pt x="172" y="196"/>
                      <a:pt x="170" y="198"/>
                    </a:cubicBezTo>
                    <a:cubicBezTo>
                      <a:pt x="166" y="204"/>
                      <a:pt x="161" y="210"/>
                      <a:pt x="157" y="216"/>
                    </a:cubicBezTo>
                    <a:cubicBezTo>
                      <a:pt x="142" y="237"/>
                      <a:pt x="127" y="257"/>
                      <a:pt x="112" y="277"/>
                    </a:cubicBezTo>
                    <a:cubicBezTo>
                      <a:pt x="112" y="277"/>
                      <a:pt x="119" y="292"/>
                      <a:pt x="129" y="312"/>
                    </a:cubicBezTo>
                    <a:cubicBezTo>
                      <a:pt x="61" y="349"/>
                      <a:pt x="61" y="349"/>
                      <a:pt x="61" y="349"/>
                    </a:cubicBezTo>
                    <a:cubicBezTo>
                      <a:pt x="47" y="334"/>
                      <a:pt x="33" y="319"/>
                      <a:pt x="19" y="304"/>
                    </a:cubicBezTo>
                    <a:cubicBezTo>
                      <a:pt x="0" y="284"/>
                      <a:pt x="0" y="262"/>
                      <a:pt x="13" y="239"/>
                    </a:cubicBezTo>
                    <a:cubicBezTo>
                      <a:pt x="27" y="214"/>
                      <a:pt x="47" y="191"/>
                      <a:pt x="64" y="167"/>
                    </a:cubicBezTo>
                    <a:cubicBezTo>
                      <a:pt x="86" y="136"/>
                      <a:pt x="113" y="102"/>
                      <a:pt x="141" y="71"/>
                    </a:cubicBezTo>
                    <a:cubicBezTo>
                      <a:pt x="161" y="50"/>
                      <a:pt x="181" y="30"/>
                      <a:pt x="201" y="13"/>
                    </a:cubicBezTo>
                    <a:cubicBezTo>
                      <a:pt x="203" y="11"/>
                      <a:pt x="205" y="9"/>
                      <a:pt x="208" y="7"/>
                    </a:cubicBezTo>
                    <a:cubicBezTo>
                      <a:pt x="217" y="0"/>
                      <a:pt x="214" y="5"/>
                      <a:pt x="225" y="7"/>
                    </a:cubicBezTo>
                    <a:cubicBezTo>
                      <a:pt x="234" y="9"/>
                      <a:pt x="240" y="16"/>
                      <a:pt x="244" y="25"/>
                    </a:cubicBezTo>
                    <a:cubicBezTo>
                      <a:pt x="247" y="33"/>
                      <a:pt x="246" y="42"/>
                      <a:pt x="245" y="51"/>
                    </a:cubicBezTo>
                    <a:close/>
                  </a:path>
                </a:pathLst>
              </a:custGeom>
              <a:solidFill>
                <a:schemeClr val="accent5"/>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8" name="Freeform 7"/>
              <p:cNvSpPr/>
              <p:nvPr/>
            </p:nvSpPr>
            <p:spPr bwMode="auto">
              <a:xfrm>
                <a:off x="4451350" y="4757738"/>
                <a:ext cx="642938" cy="796925"/>
              </a:xfrm>
              <a:custGeom>
                <a:gdLst>
                  <a:gd fmla="*/ 105 w 105" name="T0"/>
                  <a:gd fmla="*/ 75 h 130" name="T1"/>
                  <a:gd fmla="*/ 86 w 105" name="T2"/>
                  <a:gd fmla="*/ 130 h 130" name="T3"/>
                  <a:gd fmla="*/ 24 w 105" name="T4"/>
                  <a:gd fmla="*/ 63 h 130" name="T5"/>
                  <a:gd fmla="*/ 0 w 105" name="T6"/>
                  <a:gd fmla="*/ 37 h 130" name="T7"/>
                  <a:gd fmla="*/ 68 w 105" name="T8"/>
                  <a:gd fmla="*/ 0 h 130" name="T9"/>
                  <a:gd fmla="*/ 79 w 105" name="T10"/>
                  <a:gd fmla="*/ 23 h 130" name="T11"/>
                  <a:gd fmla="*/ 105 w 105" name="T12"/>
                  <a:gd fmla="*/ 75 h 130" name="T13"/>
                </a:gdLst>
                <a:cxnLst>
                  <a:cxn ang="0">
                    <a:pos x="T0" y="T1"/>
                  </a:cxn>
                  <a:cxn ang="0">
                    <a:pos x="T2" y="T3"/>
                  </a:cxn>
                  <a:cxn ang="0">
                    <a:pos x="T4" y="T5"/>
                  </a:cxn>
                  <a:cxn ang="0">
                    <a:pos x="T6" y="T7"/>
                  </a:cxn>
                  <a:cxn ang="0">
                    <a:pos x="T8" y="T9"/>
                  </a:cxn>
                  <a:cxn ang="0">
                    <a:pos x="T10" y="T11"/>
                  </a:cxn>
                  <a:cxn ang="0">
                    <a:pos x="T12" y="T13"/>
                  </a:cxn>
                </a:cxnLst>
                <a:rect b="b" l="0" r="r" t="0"/>
                <a:pathLst>
                  <a:path h="130" w="105">
                    <a:moveTo>
                      <a:pt x="105" y="75"/>
                    </a:moveTo>
                    <a:cubicBezTo>
                      <a:pt x="94" y="89"/>
                      <a:pt x="96" y="116"/>
                      <a:pt x="86" y="130"/>
                    </a:cubicBezTo>
                    <a:cubicBezTo>
                      <a:pt x="69" y="112"/>
                      <a:pt x="41" y="81"/>
                      <a:pt x="24" y="63"/>
                    </a:cubicBezTo>
                    <a:cubicBezTo>
                      <a:pt x="16" y="54"/>
                      <a:pt x="8" y="46"/>
                      <a:pt x="0" y="37"/>
                    </a:cubicBezTo>
                    <a:cubicBezTo>
                      <a:pt x="68" y="0"/>
                      <a:pt x="68" y="0"/>
                      <a:pt x="68" y="0"/>
                    </a:cubicBezTo>
                    <a:cubicBezTo>
                      <a:pt x="71" y="7"/>
                      <a:pt x="75" y="15"/>
                      <a:pt x="79" y="23"/>
                    </a:cubicBezTo>
                    <a:cubicBezTo>
                      <a:pt x="89" y="44"/>
                      <a:pt x="100" y="65"/>
                      <a:pt x="105" y="75"/>
                    </a:cubicBezTo>
                    <a:close/>
                  </a:path>
                </a:pathLst>
              </a:custGeom>
              <a:solidFill>
                <a:srgbClr val="FFB77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9" name="Freeform 8"/>
              <p:cNvSpPr/>
              <p:nvPr/>
            </p:nvSpPr>
            <p:spPr bwMode="auto">
              <a:xfrm>
                <a:off x="4316413" y="4322763"/>
                <a:ext cx="404813" cy="477837"/>
              </a:xfrm>
              <a:custGeom>
                <a:gdLst>
                  <a:gd fmla="*/ 66 w 66" name="T0"/>
                  <a:gd fmla="*/ 32 h 78" name="T1"/>
                  <a:gd fmla="*/ 9 w 66" name="T2"/>
                  <a:gd fmla="*/ 13 h 78" name="T3"/>
                  <a:gd fmla="*/ 40 w 66" name="T4"/>
                  <a:gd fmla="*/ 38 h 78" name="T5"/>
                  <a:gd fmla="*/ 18 w 66" name="T6"/>
                  <a:gd fmla="*/ 71 h 78" name="T7"/>
                  <a:gd fmla="*/ 66 w 66" name="T8"/>
                  <a:gd fmla="*/ 32 h 78" name="T9"/>
                </a:gdLst>
                <a:cxnLst>
                  <a:cxn ang="0">
                    <a:pos x="T0" y="T1"/>
                  </a:cxn>
                  <a:cxn ang="0">
                    <a:pos x="T2" y="T3"/>
                  </a:cxn>
                  <a:cxn ang="0">
                    <a:pos x="T4" y="T5"/>
                  </a:cxn>
                  <a:cxn ang="0">
                    <a:pos x="T6" y="T7"/>
                  </a:cxn>
                  <a:cxn ang="0">
                    <a:pos x="T8" y="T9"/>
                  </a:cxn>
                </a:cxnLst>
                <a:rect b="b" l="0" r="r" t="0"/>
                <a:pathLst>
                  <a:path h="78" w="66">
                    <a:moveTo>
                      <a:pt x="66" y="32"/>
                    </a:moveTo>
                    <a:cubicBezTo>
                      <a:pt x="64" y="28"/>
                      <a:pt x="12" y="0"/>
                      <a:pt x="9" y="13"/>
                    </a:cubicBezTo>
                    <a:cubicBezTo>
                      <a:pt x="6" y="26"/>
                      <a:pt x="40" y="38"/>
                      <a:pt x="40" y="38"/>
                    </a:cubicBezTo>
                    <a:cubicBezTo>
                      <a:pt x="40" y="38"/>
                      <a:pt x="0" y="64"/>
                      <a:pt x="18" y="71"/>
                    </a:cubicBezTo>
                    <a:cubicBezTo>
                      <a:pt x="37" y="78"/>
                      <a:pt x="66" y="32"/>
                      <a:pt x="66" y="32"/>
                    </a:cubicBezTo>
                    <a:close/>
                  </a:path>
                </a:pathLst>
              </a:custGeom>
              <a:solidFill>
                <a:schemeClr val="accent3">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1" name="Freeform 10"/>
              <p:cNvSpPr/>
              <p:nvPr/>
            </p:nvSpPr>
            <p:spPr bwMode="auto">
              <a:xfrm>
                <a:off x="4273550" y="4654550"/>
                <a:ext cx="649288" cy="452437"/>
              </a:xfrm>
              <a:custGeom>
                <a:gdLst>
                  <a:gd fmla="*/ 371 w 409" name="T0"/>
                  <a:gd fmla="*/ 0 h 285" name="T1"/>
                  <a:gd fmla="*/ 0 w 409" name="T2"/>
                  <a:gd fmla="*/ 189 h 285" name="T3"/>
                  <a:gd fmla="*/ 131 w 409" name="T4"/>
                  <a:gd fmla="*/ 285 h 285" name="T5"/>
                  <a:gd fmla="*/ 409 w 409" name="T6"/>
                  <a:gd fmla="*/ 92 h 285" name="T7"/>
                  <a:gd fmla="*/ 371 w 409" name="T8"/>
                  <a:gd fmla="*/ 0 h 285" name="T9"/>
                </a:gdLst>
                <a:cxnLst>
                  <a:cxn ang="0">
                    <a:pos x="T0" y="T1"/>
                  </a:cxn>
                  <a:cxn ang="0">
                    <a:pos x="T2" y="T3"/>
                  </a:cxn>
                  <a:cxn ang="0">
                    <a:pos x="T4" y="T5"/>
                  </a:cxn>
                  <a:cxn ang="0">
                    <a:pos x="T6" y="T7"/>
                  </a:cxn>
                  <a:cxn ang="0">
                    <a:pos x="T8" y="T9"/>
                  </a:cxn>
                </a:cxnLst>
                <a:rect b="b" l="0" r="r" t="0"/>
                <a:pathLst>
                  <a:path h="285" w="409">
                    <a:moveTo>
                      <a:pt x="371" y="0"/>
                    </a:moveTo>
                    <a:lnTo>
                      <a:pt x="0" y="189"/>
                    </a:lnTo>
                    <a:lnTo>
                      <a:pt x="131" y="285"/>
                    </a:lnTo>
                    <a:lnTo>
                      <a:pt x="409" y="92"/>
                    </a:lnTo>
                    <a:lnTo>
                      <a:pt x="371" y="0"/>
                    </a:lnTo>
                    <a:close/>
                  </a:path>
                </a:pathLst>
              </a:custGeom>
              <a:solidFill>
                <a:schemeClr val="accent3">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2" name="Freeform 11"/>
              <p:cNvSpPr/>
              <p:nvPr/>
            </p:nvSpPr>
            <p:spPr bwMode="auto">
              <a:xfrm>
                <a:off x="4438650" y="4916488"/>
                <a:ext cx="92075" cy="92075"/>
              </a:xfrm>
              <a:custGeom>
                <a:gdLst>
                  <a:gd fmla="*/ 6 w 15" name="T0"/>
                  <a:gd fmla="*/ 1 h 15" name="T1"/>
                  <a:gd fmla="*/ 5 w 15" name="T2"/>
                  <a:gd fmla="*/ 2 h 15" name="T3"/>
                  <a:gd fmla="*/ 1 w 15" name="T4"/>
                  <a:gd fmla="*/ 10 h 15" name="T5"/>
                  <a:gd fmla="*/ 9 w 15" name="T6"/>
                  <a:gd fmla="*/ 14 h 15" name="T7"/>
                  <a:gd fmla="*/ 10 w 15" name="T8"/>
                  <a:gd fmla="*/ 14 h 15" name="T9"/>
                  <a:gd fmla="*/ 14 w 15" name="T10"/>
                  <a:gd fmla="*/ 5 h 15" name="T11"/>
                  <a:gd fmla="*/ 6 w 15" name="T12"/>
                  <a:gd fmla="*/ 1 h 15" name="T13"/>
                </a:gdLst>
                <a:cxnLst>
                  <a:cxn ang="0">
                    <a:pos x="T0" y="T1"/>
                  </a:cxn>
                  <a:cxn ang="0">
                    <a:pos x="T2" y="T3"/>
                  </a:cxn>
                  <a:cxn ang="0">
                    <a:pos x="T4" y="T5"/>
                  </a:cxn>
                  <a:cxn ang="0">
                    <a:pos x="T6" y="T7"/>
                  </a:cxn>
                  <a:cxn ang="0">
                    <a:pos x="T8" y="T9"/>
                  </a:cxn>
                  <a:cxn ang="0">
                    <a:pos x="T10" y="T11"/>
                  </a:cxn>
                  <a:cxn ang="0">
                    <a:pos x="T12" y="T13"/>
                  </a:cxn>
                </a:cxnLst>
                <a:rect b="b" l="0" r="r" t="0"/>
                <a:pathLst>
                  <a:path h="15" w="15">
                    <a:moveTo>
                      <a:pt x="6" y="1"/>
                    </a:moveTo>
                    <a:cubicBezTo>
                      <a:pt x="6" y="2"/>
                      <a:pt x="5" y="2"/>
                      <a:pt x="5" y="2"/>
                    </a:cubicBezTo>
                    <a:cubicBezTo>
                      <a:pt x="2" y="3"/>
                      <a:pt x="0" y="7"/>
                      <a:pt x="1" y="10"/>
                    </a:cubicBezTo>
                    <a:cubicBezTo>
                      <a:pt x="2" y="13"/>
                      <a:pt x="6" y="15"/>
                      <a:pt x="9" y="14"/>
                    </a:cubicBezTo>
                    <a:cubicBezTo>
                      <a:pt x="9" y="14"/>
                      <a:pt x="10" y="14"/>
                      <a:pt x="10" y="14"/>
                    </a:cubicBezTo>
                    <a:cubicBezTo>
                      <a:pt x="13" y="13"/>
                      <a:pt x="15" y="8"/>
                      <a:pt x="14" y="5"/>
                    </a:cubicBezTo>
                    <a:cubicBezTo>
                      <a:pt x="13" y="2"/>
                      <a:pt x="9" y="0"/>
                      <a:pt x="6" y="1"/>
                    </a:cubicBez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5" name="Freeform 34"/>
              <p:cNvSpPr/>
              <p:nvPr/>
            </p:nvSpPr>
            <p:spPr bwMode="auto">
              <a:xfrm>
                <a:off x="5683250" y="2651125"/>
                <a:ext cx="1030288" cy="1322387"/>
              </a:xfrm>
              <a:custGeom>
                <a:gdLst>
                  <a:gd fmla="*/ 168 w 168" name="T0"/>
                  <a:gd fmla="*/ 16 h 216" name="T1"/>
                  <a:gd fmla="*/ 168 w 168" name="T2"/>
                  <a:gd fmla="*/ 17 h 216" name="T3"/>
                  <a:gd fmla="*/ 98 w 168" name="T4"/>
                  <a:gd fmla="*/ 144 h 216" name="T5"/>
                  <a:gd fmla="*/ 59 w 168" name="T6"/>
                  <a:gd fmla="*/ 216 h 216" name="T7"/>
                  <a:gd fmla="*/ 35 w 168" name="T8"/>
                  <a:gd fmla="*/ 133 h 216" name="T9"/>
                  <a:gd fmla="*/ 0 w 168" name="T10"/>
                  <a:gd fmla="*/ 12 h 216" name="T11"/>
                  <a:gd fmla="*/ 0 w 168" name="T12"/>
                  <a:gd fmla="*/ 11 h 216" name="T13"/>
                  <a:gd fmla="*/ 74 w 168" name="T14"/>
                  <a:gd fmla="*/ 0 h 216" name="T15"/>
                  <a:gd fmla="*/ 168 w 168" name="T16"/>
                  <a:gd fmla="*/ 16 h 21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6" w="168">
                    <a:moveTo>
                      <a:pt x="168" y="16"/>
                    </a:moveTo>
                    <a:cubicBezTo>
                      <a:pt x="168" y="17"/>
                      <a:pt x="168" y="17"/>
                      <a:pt x="168" y="17"/>
                    </a:cubicBezTo>
                    <a:cubicBezTo>
                      <a:pt x="98" y="144"/>
                      <a:pt x="98" y="144"/>
                      <a:pt x="98" y="144"/>
                    </a:cubicBezTo>
                    <a:cubicBezTo>
                      <a:pt x="59" y="216"/>
                      <a:pt x="59" y="216"/>
                      <a:pt x="59" y="216"/>
                    </a:cubicBezTo>
                    <a:cubicBezTo>
                      <a:pt x="35" y="133"/>
                      <a:pt x="35" y="133"/>
                      <a:pt x="35" y="133"/>
                    </a:cubicBezTo>
                    <a:cubicBezTo>
                      <a:pt x="0" y="12"/>
                      <a:pt x="0" y="12"/>
                      <a:pt x="0" y="12"/>
                    </a:cubicBezTo>
                    <a:cubicBezTo>
                      <a:pt x="0" y="11"/>
                      <a:pt x="0" y="11"/>
                      <a:pt x="0" y="11"/>
                    </a:cubicBezTo>
                    <a:cubicBezTo>
                      <a:pt x="27" y="1"/>
                      <a:pt x="55" y="0"/>
                      <a:pt x="74" y="0"/>
                    </a:cubicBezTo>
                    <a:cubicBezTo>
                      <a:pt x="93" y="0"/>
                      <a:pt x="131" y="3"/>
                      <a:pt x="168" y="16"/>
                    </a:cubicBezTo>
                    <a:close/>
                  </a:path>
                </a:pathLst>
              </a:custGeom>
              <a:solidFill>
                <a:schemeClr val="accent3">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6" name="Freeform 35"/>
              <p:cNvSpPr/>
              <p:nvPr/>
            </p:nvSpPr>
            <p:spPr bwMode="auto">
              <a:xfrm>
                <a:off x="4948238" y="2719388"/>
                <a:ext cx="2359025" cy="3195637"/>
              </a:xfrm>
              <a:custGeom>
                <a:gdLst>
                  <a:gd fmla="*/ 378 w 385" name="T0"/>
                  <a:gd fmla="*/ 303 h 522" name="T1"/>
                  <a:gd fmla="*/ 369 w 385" name="T2"/>
                  <a:gd fmla="*/ 422 h 522" name="T3"/>
                  <a:gd fmla="*/ 359 w 385" name="T4"/>
                  <a:gd fmla="*/ 522 h 522" name="T5"/>
                  <a:gd fmla="*/ 169 w 385" name="T6"/>
                  <a:gd fmla="*/ 516 h 522" name="T7"/>
                  <a:gd fmla="*/ 153 w 385" name="T8"/>
                  <a:gd fmla="*/ 515 h 522" name="T9"/>
                  <a:gd fmla="*/ 5 w 385" name="T10"/>
                  <a:gd fmla="*/ 510 h 522" name="T11"/>
                  <a:gd fmla="*/ 0 w 385" name="T12"/>
                  <a:gd fmla="*/ 366 h 522" name="T13"/>
                  <a:gd fmla="*/ 4 w 385" name="T14"/>
                  <a:gd fmla="*/ 256 h 522" name="T15"/>
                  <a:gd fmla="*/ 64 w 385" name="T16"/>
                  <a:gd fmla="*/ 36 h 522" name="T17"/>
                  <a:gd fmla="*/ 72 w 385" name="T18"/>
                  <a:gd fmla="*/ 28 h 522" name="T19"/>
                  <a:gd fmla="*/ 120 w 385" name="T20"/>
                  <a:gd fmla="*/ 0 h 522" name="T21"/>
                  <a:gd fmla="*/ 120 w 385" name="T22"/>
                  <a:gd fmla="*/ 1 h 522" name="T23"/>
                  <a:gd fmla="*/ 155 w 385" name="T24"/>
                  <a:gd fmla="*/ 122 h 522" name="T25"/>
                  <a:gd fmla="*/ 179 w 385" name="T26"/>
                  <a:gd fmla="*/ 205 h 522" name="T27"/>
                  <a:gd fmla="*/ 218 w 385" name="T28"/>
                  <a:gd fmla="*/ 133 h 522" name="T29"/>
                  <a:gd fmla="*/ 288 w 385" name="T30"/>
                  <a:gd fmla="*/ 6 h 522" name="T31"/>
                  <a:gd fmla="*/ 288 w 385" name="T32"/>
                  <a:gd fmla="*/ 5 h 522" name="T33"/>
                  <a:gd fmla="*/ 318 w 385" name="T34"/>
                  <a:gd fmla="*/ 18 h 522" name="T35"/>
                  <a:gd fmla="*/ 366 w 385" name="T36"/>
                  <a:gd fmla="*/ 59 h 522" name="T37"/>
                  <a:gd fmla="*/ 378 w 385" name="T38"/>
                  <a:gd fmla="*/ 303 h 522"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22" w="385">
                    <a:moveTo>
                      <a:pt x="378" y="303"/>
                    </a:moveTo>
                    <a:cubicBezTo>
                      <a:pt x="376" y="345"/>
                      <a:pt x="372" y="386"/>
                      <a:pt x="369" y="422"/>
                    </a:cubicBezTo>
                    <a:cubicBezTo>
                      <a:pt x="364" y="480"/>
                      <a:pt x="359" y="522"/>
                      <a:pt x="359" y="522"/>
                    </a:cubicBezTo>
                    <a:cubicBezTo>
                      <a:pt x="169" y="516"/>
                      <a:pt x="169" y="516"/>
                      <a:pt x="169" y="516"/>
                    </a:cubicBezTo>
                    <a:cubicBezTo>
                      <a:pt x="153" y="515"/>
                      <a:pt x="153" y="515"/>
                      <a:pt x="153" y="515"/>
                    </a:cubicBezTo>
                    <a:cubicBezTo>
                      <a:pt x="5" y="510"/>
                      <a:pt x="5" y="510"/>
                      <a:pt x="5" y="510"/>
                    </a:cubicBezTo>
                    <a:cubicBezTo>
                      <a:pt x="5" y="510"/>
                      <a:pt x="0" y="447"/>
                      <a:pt x="0" y="366"/>
                    </a:cubicBezTo>
                    <a:cubicBezTo>
                      <a:pt x="0" y="332"/>
                      <a:pt x="1" y="294"/>
                      <a:pt x="4" y="256"/>
                    </a:cubicBezTo>
                    <a:cubicBezTo>
                      <a:pt x="11" y="167"/>
                      <a:pt x="27" y="78"/>
                      <a:pt x="64" y="36"/>
                    </a:cubicBezTo>
                    <a:cubicBezTo>
                      <a:pt x="66" y="33"/>
                      <a:pt x="69" y="31"/>
                      <a:pt x="72" y="28"/>
                    </a:cubicBezTo>
                    <a:cubicBezTo>
                      <a:pt x="86" y="14"/>
                      <a:pt x="103" y="5"/>
                      <a:pt x="120" y="0"/>
                    </a:cubicBezTo>
                    <a:cubicBezTo>
                      <a:pt x="120" y="1"/>
                      <a:pt x="120" y="1"/>
                      <a:pt x="120" y="1"/>
                    </a:cubicBezTo>
                    <a:cubicBezTo>
                      <a:pt x="155" y="122"/>
                      <a:pt x="155" y="122"/>
                      <a:pt x="155" y="122"/>
                    </a:cubicBezTo>
                    <a:cubicBezTo>
                      <a:pt x="179" y="205"/>
                      <a:pt x="179" y="205"/>
                      <a:pt x="179" y="205"/>
                    </a:cubicBezTo>
                    <a:cubicBezTo>
                      <a:pt x="218" y="133"/>
                      <a:pt x="218" y="133"/>
                      <a:pt x="218" y="133"/>
                    </a:cubicBezTo>
                    <a:cubicBezTo>
                      <a:pt x="288" y="6"/>
                      <a:pt x="288" y="6"/>
                      <a:pt x="288" y="6"/>
                    </a:cubicBezTo>
                    <a:cubicBezTo>
                      <a:pt x="288" y="5"/>
                      <a:pt x="288" y="5"/>
                      <a:pt x="288" y="5"/>
                    </a:cubicBezTo>
                    <a:cubicBezTo>
                      <a:pt x="298" y="8"/>
                      <a:pt x="308" y="13"/>
                      <a:pt x="318" y="18"/>
                    </a:cubicBezTo>
                    <a:cubicBezTo>
                      <a:pt x="337" y="28"/>
                      <a:pt x="354" y="41"/>
                      <a:pt x="366" y="59"/>
                    </a:cubicBezTo>
                    <a:cubicBezTo>
                      <a:pt x="385" y="87"/>
                      <a:pt x="384" y="197"/>
                      <a:pt x="378" y="303"/>
                    </a:cubicBezTo>
                    <a:close/>
                  </a:path>
                </a:pathLst>
              </a:custGeom>
              <a:solidFill>
                <a:schemeClr val="accent5"/>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7" name="Freeform 36"/>
              <p:cNvSpPr/>
              <p:nvPr/>
            </p:nvSpPr>
            <p:spPr bwMode="auto">
              <a:xfrm>
                <a:off x="6062663" y="3006725"/>
                <a:ext cx="111125" cy="2933700"/>
              </a:xfrm>
              <a:custGeom>
                <a:gdLst>
                  <a:gd fmla="*/ 10 w 18" name="T0"/>
                  <a:gd fmla="*/ 6 h 479" name="T1"/>
                  <a:gd fmla="*/ 0 w 18" name="T2"/>
                  <a:gd fmla="*/ 471 h 479" name="T3"/>
                  <a:gd fmla="*/ 13 w 18" name="T4"/>
                  <a:gd fmla="*/ 471 h 479" name="T5"/>
                  <a:gd fmla="*/ 18 w 18" name="T6"/>
                  <a:gd fmla="*/ 5 h 479" name="T7"/>
                  <a:gd fmla="*/ 10 w 18" name="T8"/>
                  <a:gd fmla="*/ 6 h 479" name="T9"/>
                </a:gdLst>
                <a:cxnLst>
                  <a:cxn ang="0">
                    <a:pos x="T0" y="T1"/>
                  </a:cxn>
                  <a:cxn ang="0">
                    <a:pos x="T2" y="T3"/>
                  </a:cxn>
                  <a:cxn ang="0">
                    <a:pos x="T4" y="T5"/>
                  </a:cxn>
                  <a:cxn ang="0">
                    <a:pos x="T6" y="T7"/>
                  </a:cxn>
                  <a:cxn ang="0">
                    <a:pos x="T8" y="T9"/>
                  </a:cxn>
                </a:cxnLst>
                <a:rect b="b" l="0" r="r" t="0"/>
                <a:pathLst>
                  <a:path h="479" w="18">
                    <a:moveTo>
                      <a:pt x="10" y="6"/>
                    </a:moveTo>
                    <a:cubicBezTo>
                      <a:pt x="9" y="161"/>
                      <a:pt x="2" y="316"/>
                      <a:pt x="0" y="471"/>
                    </a:cubicBezTo>
                    <a:cubicBezTo>
                      <a:pt x="0" y="479"/>
                      <a:pt x="12" y="478"/>
                      <a:pt x="13" y="471"/>
                    </a:cubicBezTo>
                    <a:cubicBezTo>
                      <a:pt x="16" y="316"/>
                      <a:pt x="15" y="160"/>
                      <a:pt x="18" y="5"/>
                    </a:cubicBezTo>
                    <a:cubicBezTo>
                      <a:pt x="18" y="0"/>
                      <a:pt x="11" y="0"/>
                      <a:pt x="10" y="6"/>
                    </a:cubicBezTo>
                    <a:close/>
                  </a:path>
                </a:pathLst>
              </a:custGeom>
              <a:solidFill>
                <a:schemeClr val="accent3">
                  <a:lumMod val="5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8" name="Freeform 37"/>
              <p:cNvSpPr/>
              <p:nvPr/>
            </p:nvSpPr>
            <p:spPr bwMode="auto">
              <a:xfrm>
                <a:off x="4959350" y="5835650"/>
                <a:ext cx="2116138" cy="92075"/>
              </a:xfrm>
              <a:custGeom>
                <a:gdLst>
                  <a:gd fmla="*/ 343 w 345" name="T0"/>
                  <a:gd fmla="*/ 8 h 15" name="T1"/>
                  <a:gd fmla="*/ 343 w 345" name="T2"/>
                  <a:gd fmla="*/ 5 h 15" name="T3"/>
                  <a:gd fmla="*/ 174 w 345" name="T4"/>
                  <a:gd fmla="*/ 4 h 15" name="T5"/>
                  <a:gd fmla="*/ 5 w 345" name="T6"/>
                  <a:gd fmla="*/ 0 h 15" name="T7"/>
                  <a:gd fmla="*/ 5 w 345" name="T8"/>
                  <a:gd fmla="*/ 8 h 15" name="T9"/>
                  <a:gd fmla="*/ 174 w 345" name="T10"/>
                  <a:gd fmla="*/ 15 h 15" name="T11"/>
                </a:gdLst>
                <a:cxnLst>
                  <a:cxn ang="0">
                    <a:pos x="T0" y="T1"/>
                  </a:cxn>
                  <a:cxn ang="0">
                    <a:pos x="T2" y="T3"/>
                  </a:cxn>
                  <a:cxn ang="0">
                    <a:pos x="T4" y="T5"/>
                  </a:cxn>
                  <a:cxn ang="0">
                    <a:pos x="T6" y="T7"/>
                  </a:cxn>
                  <a:cxn ang="0">
                    <a:pos x="T8" y="T9"/>
                  </a:cxn>
                  <a:cxn ang="0">
                    <a:pos x="T10" y="T11"/>
                  </a:cxn>
                </a:cxnLst>
                <a:rect b="b" l="0" r="r" t="0"/>
                <a:pathLst>
                  <a:path h="15" w="345">
                    <a:moveTo>
                      <a:pt x="343" y="8"/>
                    </a:moveTo>
                    <a:cubicBezTo>
                      <a:pt x="345" y="8"/>
                      <a:pt x="345" y="5"/>
                      <a:pt x="343" y="5"/>
                    </a:cubicBezTo>
                    <a:cubicBezTo>
                      <a:pt x="287" y="2"/>
                      <a:pt x="230" y="5"/>
                      <a:pt x="174" y="4"/>
                    </a:cubicBezTo>
                    <a:cubicBezTo>
                      <a:pt x="118" y="3"/>
                      <a:pt x="61" y="2"/>
                      <a:pt x="5" y="0"/>
                    </a:cubicBezTo>
                    <a:cubicBezTo>
                      <a:pt x="0" y="0"/>
                      <a:pt x="0" y="7"/>
                      <a:pt x="5" y="8"/>
                    </a:cubicBezTo>
                    <a:cubicBezTo>
                      <a:pt x="62" y="13"/>
                      <a:pt x="118" y="15"/>
                      <a:pt x="174" y="15"/>
                    </a:cubicBezTo>
                  </a:path>
                </a:pathLst>
              </a:custGeom>
              <a:solidFill>
                <a:schemeClr val="accent3">
                  <a:lumMod val="5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9" name="Freeform 38"/>
              <p:cNvSpPr/>
              <p:nvPr/>
            </p:nvSpPr>
            <p:spPr bwMode="auto">
              <a:xfrm>
                <a:off x="5775325" y="2940050"/>
                <a:ext cx="557213" cy="2308225"/>
              </a:xfrm>
              <a:custGeom>
                <a:gdLst>
                  <a:gd fmla="*/ 91 w 91" name="T0"/>
                  <a:gd fmla="*/ 285 h 377" name="T1"/>
                  <a:gd fmla="*/ 44 w 91" name="T2"/>
                  <a:gd fmla="*/ 377 h 377" name="T3"/>
                  <a:gd fmla="*/ 0 w 91" name="T4"/>
                  <a:gd fmla="*/ 288 h 377" name="T5"/>
                  <a:gd fmla="*/ 50 w 91" name="T6"/>
                  <a:gd fmla="*/ 8 h 377" name="T7"/>
                  <a:gd fmla="*/ 54 w 91" name="T8"/>
                  <a:gd fmla="*/ 7 h 377" name="T9"/>
                  <a:gd fmla="*/ 59 w 91" name="T10"/>
                  <a:gd fmla="*/ 5 h 377" name="T11"/>
                  <a:gd fmla="*/ 69 w 91" name="T12"/>
                  <a:gd fmla="*/ 0 h 377" name="T13"/>
                  <a:gd fmla="*/ 91 w 91" name="T14"/>
                  <a:gd fmla="*/ 285 h 37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77" w="91">
                    <a:moveTo>
                      <a:pt x="91" y="285"/>
                    </a:moveTo>
                    <a:cubicBezTo>
                      <a:pt x="44" y="377"/>
                      <a:pt x="44" y="377"/>
                      <a:pt x="44" y="377"/>
                    </a:cubicBezTo>
                    <a:cubicBezTo>
                      <a:pt x="0" y="288"/>
                      <a:pt x="0" y="288"/>
                      <a:pt x="0" y="288"/>
                    </a:cubicBezTo>
                    <a:cubicBezTo>
                      <a:pt x="8" y="232"/>
                      <a:pt x="50" y="8"/>
                      <a:pt x="50" y="8"/>
                    </a:cubicBezTo>
                    <a:cubicBezTo>
                      <a:pt x="54" y="7"/>
                      <a:pt x="54" y="7"/>
                      <a:pt x="54" y="7"/>
                    </a:cubicBezTo>
                    <a:cubicBezTo>
                      <a:pt x="59" y="5"/>
                      <a:pt x="59" y="5"/>
                      <a:pt x="59" y="5"/>
                    </a:cubicBezTo>
                    <a:cubicBezTo>
                      <a:pt x="69" y="0"/>
                      <a:pt x="69" y="0"/>
                      <a:pt x="69" y="0"/>
                    </a:cubicBezTo>
                    <a:lnTo>
                      <a:pt x="91" y="285"/>
                    </a:ln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0" name="Freeform 39"/>
              <p:cNvSpPr/>
              <p:nvPr/>
            </p:nvSpPr>
            <p:spPr bwMode="auto">
              <a:xfrm>
                <a:off x="6246813" y="2749550"/>
                <a:ext cx="466725" cy="319087"/>
              </a:xfrm>
              <a:custGeom>
                <a:gdLst>
                  <a:gd fmla="*/ 0 w 294" name="T0"/>
                  <a:gd fmla="*/ 89 h 201" name="T1"/>
                  <a:gd fmla="*/ 39 w 294" name="T2"/>
                  <a:gd fmla="*/ 201 h 201" name="T3"/>
                  <a:gd fmla="*/ 294 w 294" name="T4"/>
                  <a:gd fmla="*/ 0 h 201" name="T5"/>
                  <a:gd fmla="*/ 8 w 294" name="T6"/>
                  <a:gd fmla="*/ 39 h 201" name="T7"/>
                  <a:gd fmla="*/ 0 w 294" name="T8"/>
                  <a:gd fmla="*/ 89 h 201" name="T9"/>
                </a:gdLst>
                <a:cxnLst>
                  <a:cxn ang="0">
                    <a:pos x="T0" y="T1"/>
                  </a:cxn>
                  <a:cxn ang="0">
                    <a:pos x="T2" y="T3"/>
                  </a:cxn>
                  <a:cxn ang="0">
                    <a:pos x="T4" y="T5"/>
                  </a:cxn>
                  <a:cxn ang="0">
                    <a:pos x="T6" y="T7"/>
                  </a:cxn>
                  <a:cxn ang="0">
                    <a:pos x="T8" y="T9"/>
                  </a:cxn>
                </a:cxnLst>
                <a:rect b="b" l="0" r="r" t="0"/>
                <a:pathLst>
                  <a:path h="201" w="294">
                    <a:moveTo>
                      <a:pt x="0" y="89"/>
                    </a:moveTo>
                    <a:lnTo>
                      <a:pt x="39" y="201"/>
                    </a:lnTo>
                    <a:lnTo>
                      <a:pt x="294" y="0"/>
                    </a:lnTo>
                    <a:lnTo>
                      <a:pt x="8" y="39"/>
                    </a:lnTo>
                    <a:lnTo>
                      <a:pt x="0" y="89"/>
                    </a:lnTo>
                    <a:close/>
                  </a:path>
                </a:pathLst>
              </a:custGeom>
              <a:solidFill>
                <a:schemeClr val="accent5"/>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1" name="Freeform 40"/>
              <p:cNvSpPr/>
              <p:nvPr/>
            </p:nvSpPr>
            <p:spPr bwMode="auto">
              <a:xfrm>
                <a:off x="5683250" y="2719388"/>
                <a:ext cx="368300" cy="349250"/>
              </a:xfrm>
              <a:custGeom>
                <a:gdLst>
                  <a:gd fmla="*/ 0 w 232" name="T0"/>
                  <a:gd fmla="*/ 0 h 220" name="T1"/>
                  <a:gd fmla="*/ 135 w 232" name="T2"/>
                  <a:gd fmla="*/ 220 h 220" name="T3"/>
                  <a:gd fmla="*/ 232 w 232" name="T4"/>
                  <a:gd fmla="*/ 108 h 220" name="T5"/>
                  <a:gd fmla="*/ 185 w 232" name="T6"/>
                  <a:gd fmla="*/ 0 h 220" name="T7"/>
                  <a:gd fmla="*/ 0 w 232" name="T8"/>
                  <a:gd fmla="*/ 0 h 220" name="T9"/>
                </a:gdLst>
                <a:cxnLst>
                  <a:cxn ang="0">
                    <a:pos x="T0" y="T1"/>
                  </a:cxn>
                  <a:cxn ang="0">
                    <a:pos x="T2" y="T3"/>
                  </a:cxn>
                  <a:cxn ang="0">
                    <a:pos x="T4" y="T5"/>
                  </a:cxn>
                  <a:cxn ang="0">
                    <a:pos x="T6" y="T7"/>
                  </a:cxn>
                  <a:cxn ang="0">
                    <a:pos x="T8" y="T9"/>
                  </a:cxn>
                </a:cxnLst>
                <a:rect b="b" l="0" r="r" t="0"/>
                <a:pathLst>
                  <a:path h="220" w="231">
                    <a:moveTo>
                      <a:pt x="0" y="0"/>
                    </a:moveTo>
                    <a:lnTo>
                      <a:pt x="135" y="220"/>
                    </a:lnTo>
                    <a:lnTo>
                      <a:pt x="232" y="108"/>
                    </a:lnTo>
                    <a:lnTo>
                      <a:pt x="185" y="0"/>
                    </a:lnTo>
                    <a:lnTo>
                      <a:pt x="0" y="0"/>
                    </a:lnTo>
                    <a:close/>
                  </a:path>
                </a:pathLst>
              </a:custGeom>
              <a:solidFill>
                <a:schemeClr val="accent5"/>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2" name="Freeform 41"/>
              <p:cNvSpPr/>
              <p:nvPr/>
            </p:nvSpPr>
            <p:spPr bwMode="auto">
              <a:xfrm>
                <a:off x="5995988" y="2651125"/>
                <a:ext cx="330200" cy="385762"/>
              </a:xfrm>
              <a:custGeom>
                <a:gdLst>
                  <a:gd fmla="*/ 54 w 54" name="T0"/>
                  <a:gd fmla="*/ 21 h 63" name="T1"/>
                  <a:gd fmla="*/ 40 w 54" name="T2"/>
                  <a:gd fmla="*/ 61 h 63" name="T3"/>
                  <a:gd fmla="*/ 20 w 54" name="T4"/>
                  <a:gd fmla="*/ 61 h 63" name="T5"/>
                  <a:gd fmla="*/ 8 w 54" name="T6"/>
                  <a:gd fmla="*/ 56 h 63" name="T7"/>
                  <a:gd fmla="*/ 0 w 54" name="T8"/>
                  <a:gd fmla="*/ 26 h 63" name="T9"/>
                  <a:gd fmla="*/ 0 w 54" name="T10"/>
                  <a:gd fmla="*/ 1 h 63" name="T11"/>
                  <a:gd fmla="*/ 4 w 54" name="T12"/>
                  <a:gd fmla="*/ 1 h 63" name="T13"/>
                  <a:gd fmla="*/ 23 w 54" name="T14"/>
                  <a:gd fmla="*/ 0 h 63" name="T15"/>
                  <a:gd fmla="*/ 30 w 54" name="T16"/>
                  <a:gd fmla="*/ 0 h 63" name="T17"/>
                  <a:gd fmla="*/ 35 w 54" name="T18"/>
                  <a:gd fmla="*/ 0 h 63" name="T19"/>
                  <a:gd fmla="*/ 46 w 54" name="T20"/>
                  <a:gd fmla="*/ 1 h 63" name="T21"/>
                  <a:gd fmla="*/ 54 w 54" name="T22"/>
                  <a:gd fmla="*/ 21 h 6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2" w="54">
                    <a:moveTo>
                      <a:pt x="54" y="21"/>
                    </a:moveTo>
                    <a:cubicBezTo>
                      <a:pt x="54" y="32"/>
                      <a:pt x="43" y="58"/>
                      <a:pt x="40" y="61"/>
                    </a:cubicBezTo>
                    <a:cubicBezTo>
                      <a:pt x="38" y="63"/>
                      <a:pt x="29" y="63"/>
                      <a:pt x="20" y="61"/>
                    </a:cubicBezTo>
                    <a:cubicBezTo>
                      <a:pt x="15" y="60"/>
                      <a:pt x="10" y="59"/>
                      <a:pt x="8" y="56"/>
                    </a:cubicBezTo>
                    <a:cubicBezTo>
                      <a:pt x="4" y="52"/>
                      <a:pt x="0" y="26"/>
                      <a:pt x="0" y="26"/>
                    </a:cubicBezTo>
                    <a:cubicBezTo>
                      <a:pt x="0" y="1"/>
                      <a:pt x="0" y="1"/>
                      <a:pt x="0" y="1"/>
                    </a:cubicBezTo>
                    <a:cubicBezTo>
                      <a:pt x="1" y="1"/>
                      <a:pt x="3" y="1"/>
                      <a:pt x="4" y="1"/>
                    </a:cubicBezTo>
                    <a:cubicBezTo>
                      <a:pt x="11" y="0"/>
                      <a:pt x="18" y="0"/>
                      <a:pt x="23" y="0"/>
                    </a:cubicBezTo>
                    <a:cubicBezTo>
                      <a:pt x="25" y="0"/>
                      <a:pt x="28" y="0"/>
                      <a:pt x="30" y="0"/>
                    </a:cubicBezTo>
                    <a:cubicBezTo>
                      <a:pt x="32" y="0"/>
                      <a:pt x="34" y="0"/>
                      <a:pt x="35" y="0"/>
                    </a:cubicBezTo>
                    <a:cubicBezTo>
                      <a:pt x="39" y="1"/>
                      <a:pt x="42" y="1"/>
                      <a:pt x="46" y="1"/>
                    </a:cubicBezTo>
                    <a:cubicBezTo>
                      <a:pt x="50" y="9"/>
                      <a:pt x="54" y="16"/>
                      <a:pt x="54" y="21"/>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3" name="Freeform 42"/>
              <p:cNvSpPr/>
              <p:nvPr/>
            </p:nvSpPr>
            <p:spPr bwMode="auto">
              <a:xfrm>
                <a:off x="5995988" y="2651125"/>
                <a:ext cx="250825" cy="374650"/>
              </a:xfrm>
              <a:custGeom>
                <a:gdLst>
                  <a:gd fmla="*/ 4 w 41" name="T0"/>
                  <a:gd fmla="*/ 1 h 61" name="T1"/>
                  <a:gd fmla="*/ 0 w 41" name="T2"/>
                  <a:gd fmla="*/ 3 h 61" name="T3"/>
                  <a:gd fmla="*/ 0 w 41" name="T4"/>
                  <a:gd fmla="*/ 26 h 61" name="T5"/>
                  <a:gd fmla="*/ 8 w 41" name="T6"/>
                  <a:gd fmla="*/ 56 h 61" name="T7"/>
                  <a:gd fmla="*/ 20 w 41" name="T8"/>
                  <a:gd fmla="*/ 61 h 61" name="T9"/>
                  <a:gd fmla="*/ 15 w 41" name="T10"/>
                  <a:gd fmla="*/ 36 h 61" name="T11"/>
                  <a:gd fmla="*/ 41 w 41" name="T12"/>
                  <a:gd fmla="*/ 11 h 61" name="T13"/>
                  <a:gd fmla="*/ 35 w 41" name="T14"/>
                  <a:gd fmla="*/ 0 h 61" name="T15"/>
                  <a:gd fmla="*/ 4 w 41" name="T16"/>
                  <a:gd fmla="*/ 1 h 6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1" w="41">
                    <a:moveTo>
                      <a:pt x="4" y="1"/>
                    </a:moveTo>
                    <a:cubicBezTo>
                      <a:pt x="0" y="3"/>
                      <a:pt x="0" y="3"/>
                      <a:pt x="0" y="3"/>
                    </a:cubicBezTo>
                    <a:cubicBezTo>
                      <a:pt x="0" y="26"/>
                      <a:pt x="0" y="26"/>
                      <a:pt x="0" y="26"/>
                    </a:cubicBezTo>
                    <a:cubicBezTo>
                      <a:pt x="0" y="26"/>
                      <a:pt x="4" y="52"/>
                      <a:pt x="8" y="56"/>
                    </a:cubicBezTo>
                    <a:cubicBezTo>
                      <a:pt x="10" y="59"/>
                      <a:pt x="15" y="60"/>
                      <a:pt x="20" y="61"/>
                    </a:cubicBezTo>
                    <a:cubicBezTo>
                      <a:pt x="15" y="36"/>
                      <a:pt x="15" y="36"/>
                      <a:pt x="15" y="36"/>
                    </a:cubicBezTo>
                    <a:cubicBezTo>
                      <a:pt x="41" y="11"/>
                      <a:pt x="41" y="11"/>
                      <a:pt x="41" y="11"/>
                    </a:cubicBezTo>
                    <a:cubicBezTo>
                      <a:pt x="35" y="0"/>
                      <a:pt x="35" y="0"/>
                      <a:pt x="35" y="0"/>
                    </a:cubicBezTo>
                    <a:lnTo>
                      <a:pt x="4" y="1"/>
                    </a:lnTo>
                    <a:close/>
                  </a:path>
                </a:pathLst>
              </a:custGeom>
              <a:solidFill>
                <a:schemeClr val="accent4">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4" name="Freeform 43"/>
              <p:cNvSpPr/>
              <p:nvPr/>
            </p:nvSpPr>
            <p:spPr bwMode="auto">
              <a:xfrm>
                <a:off x="6180138" y="2651125"/>
                <a:ext cx="533400" cy="319087"/>
              </a:xfrm>
              <a:custGeom>
                <a:gdLst>
                  <a:gd fmla="*/ 87 w 87" name="T0"/>
                  <a:gd fmla="*/ 16 h 52" name="T1"/>
                  <a:gd fmla="*/ 25 w 87" name="T2"/>
                  <a:gd fmla="*/ 52 h 52" name="T3"/>
                  <a:gd fmla="*/ 0 w 87" name="T4"/>
                  <a:gd fmla="*/ 0 h 52" name="T5"/>
                  <a:gd fmla="*/ 87 w 87" name="T6"/>
                  <a:gd fmla="*/ 16 h 52" name="T7"/>
                </a:gdLst>
                <a:cxnLst>
                  <a:cxn ang="0">
                    <a:pos x="T0" y="T1"/>
                  </a:cxn>
                  <a:cxn ang="0">
                    <a:pos x="T2" y="T3"/>
                  </a:cxn>
                  <a:cxn ang="0">
                    <a:pos x="T4" y="T5"/>
                  </a:cxn>
                  <a:cxn ang="0">
                    <a:pos x="T6" y="T7"/>
                  </a:cxn>
                </a:cxnLst>
                <a:rect b="b" l="0" r="r" t="0"/>
                <a:pathLst>
                  <a:path h="52" w="87">
                    <a:moveTo>
                      <a:pt x="87" y="16"/>
                    </a:moveTo>
                    <a:cubicBezTo>
                      <a:pt x="25" y="52"/>
                      <a:pt x="25" y="52"/>
                      <a:pt x="25" y="52"/>
                    </a:cubicBezTo>
                    <a:cubicBezTo>
                      <a:pt x="0" y="0"/>
                      <a:pt x="0" y="0"/>
                      <a:pt x="0" y="0"/>
                    </a:cubicBezTo>
                    <a:cubicBezTo>
                      <a:pt x="21" y="1"/>
                      <a:pt x="54" y="5"/>
                      <a:pt x="87" y="16"/>
                    </a:cubicBezTo>
                    <a:close/>
                  </a:path>
                </a:pathLst>
              </a:custGeom>
              <a:solidFill>
                <a:schemeClr val="accent5"/>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5" name="Freeform 44"/>
              <p:cNvSpPr/>
              <p:nvPr/>
            </p:nvSpPr>
            <p:spPr bwMode="auto">
              <a:xfrm>
                <a:off x="5683250" y="2651125"/>
                <a:ext cx="496888" cy="319087"/>
              </a:xfrm>
              <a:custGeom>
                <a:gdLst>
                  <a:gd fmla="*/ 81 w 81" name="T0"/>
                  <a:gd fmla="*/ 0 h 52" name="T1"/>
                  <a:gd fmla="*/ 38 w 81" name="T2"/>
                  <a:gd fmla="*/ 52 h 52" name="T3"/>
                  <a:gd fmla="*/ 0 w 81" name="T4"/>
                  <a:gd fmla="*/ 11 h 52" name="T5"/>
                  <a:gd fmla="*/ 74 w 81" name="T6"/>
                  <a:gd fmla="*/ 0 h 52" name="T7"/>
                  <a:gd fmla="*/ 81 w 81" name="T8"/>
                  <a:gd fmla="*/ 0 h 52" name="T9"/>
                </a:gdLst>
                <a:cxnLst>
                  <a:cxn ang="0">
                    <a:pos x="T0" y="T1"/>
                  </a:cxn>
                  <a:cxn ang="0">
                    <a:pos x="T2" y="T3"/>
                  </a:cxn>
                  <a:cxn ang="0">
                    <a:pos x="T4" y="T5"/>
                  </a:cxn>
                  <a:cxn ang="0">
                    <a:pos x="T6" y="T7"/>
                  </a:cxn>
                  <a:cxn ang="0">
                    <a:pos x="T8" y="T9"/>
                  </a:cxn>
                </a:cxnLst>
                <a:rect b="b" l="0" r="r" t="0"/>
                <a:pathLst>
                  <a:path h="52" w="81">
                    <a:moveTo>
                      <a:pt x="81" y="0"/>
                    </a:moveTo>
                    <a:cubicBezTo>
                      <a:pt x="38" y="52"/>
                      <a:pt x="38" y="52"/>
                      <a:pt x="38" y="52"/>
                    </a:cubicBezTo>
                    <a:cubicBezTo>
                      <a:pt x="0" y="11"/>
                      <a:pt x="0" y="11"/>
                      <a:pt x="0" y="11"/>
                    </a:cubicBezTo>
                    <a:cubicBezTo>
                      <a:pt x="27" y="1"/>
                      <a:pt x="55" y="0"/>
                      <a:pt x="74" y="0"/>
                    </a:cubicBezTo>
                    <a:cubicBezTo>
                      <a:pt x="76" y="0"/>
                      <a:pt x="79" y="0"/>
                      <a:pt x="81" y="0"/>
                    </a:cubicBezTo>
                    <a:close/>
                  </a:path>
                </a:pathLst>
              </a:custGeom>
              <a:solidFill>
                <a:schemeClr val="accent5"/>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6" name="Freeform 45"/>
              <p:cNvSpPr/>
              <p:nvPr/>
            </p:nvSpPr>
            <p:spPr bwMode="auto">
              <a:xfrm>
                <a:off x="7086600" y="3313113"/>
                <a:ext cx="227013" cy="2614612"/>
              </a:xfrm>
              <a:custGeom>
                <a:gdLst>
                  <a:gd fmla="*/ 37 w 37" name="T0"/>
                  <a:gd fmla="*/ 52 h 427" name="T1"/>
                  <a:gd fmla="*/ 35 w 37" name="T2"/>
                  <a:gd fmla="*/ 8 h 427" name="T3"/>
                  <a:gd fmla="*/ 24 w 37" name="T4"/>
                  <a:gd fmla="*/ 7 h 427" name="T5"/>
                  <a:gd fmla="*/ 22 w 37" name="T6"/>
                  <a:gd fmla="*/ 47 h 427" name="T7"/>
                  <a:gd fmla="*/ 20 w 37" name="T8"/>
                  <a:gd fmla="*/ 87 h 427" name="T9"/>
                  <a:gd fmla="*/ 17 w 37" name="T10"/>
                  <a:gd fmla="*/ 168 h 427" name="T11"/>
                  <a:gd fmla="*/ 7 w 37" name="T12"/>
                  <a:gd fmla="*/ 328 h 427" name="T13"/>
                  <a:gd fmla="*/ 4 w 37" name="T14"/>
                  <a:gd fmla="*/ 372 h 427" name="T15"/>
                  <a:gd fmla="*/ 0 w 37" name="T16"/>
                  <a:gd fmla="*/ 419 h 427" name="T17"/>
                  <a:gd fmla="*/ 13 w 37" name="T18"/>
                  <a:gd fmla="*/ 420 h 427" name="T19"/>
                  <a:gd fmla="*/ 24 w 37" name="T20"/>
                  <a:gd fmla="*/ 334 h 427" name="T21"/>
                  <a:gd fmla="*/ 31 w 37" name="T22"/>
                  <a:gd fmla="*/ 255 h 427" name="T23"/>
                  <a:gd fmla="*/ 37 w 37" name="T24"/>
                  <a:gd fmla="*/ 97 h 427" name="T25"/>
                  <a:gd fmla="*/ 37 w 37" name="T26"/>
                  <a:gd fmla="*/ 52 h 427"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27" w="37">
                    <a:moveTo>
                      <a:pt x="37" y="52"/>
                    </a:moveTo>
                    <a:cubicBezTo>
                      <a:pt x="36" y="38"/>
                      <a:pt x="37" y="22"/>
                      <a:pt x="35" y="8"/>
                    </a:cubicBezTo>
                    <a:cubicBezTo>
                      <a:pt x="34" y="2"/>
                      <a:pt x="25" y="0"/>
                      <a:pt x="24" y="7"/>
                    </a:cubicBezTo>
                    <a:cubicBezTo>
                      <a:pt x="22" y="20"/>
                      <a:pt x="22" y="33"/>
                      <a:pt x="22" y="47"/>
                    </a:cubicBezTo>
                    <a:cubicBezTo>
                      <a:pt x="22" y="60"/>
                      <a:pt x="21" y="74"/>
                      <a:pt x="20" y="87"/>
                    </a:cubicBezTo>
                    <a:cubicBezTo>
                      <a:pt x="19" y="114"/>
                      <a:pt x="18" y="141"/>
                      <a:pt x="17" y="168"/>
                    </a:cubicBezTo>
                    <a:cubicBezTo>
                      <a:pt x="14" y="222"/>
                      <a:pt x="10" y="275"/>
                      <a:pt x="7" y="328"/>
                    </a:cubicBezTo>
                    <a:cubicBezTo>
                      <a:pt x="6" y="343"/>
                      <a:pt x="5" y="358"/>
                      <a:pt x="4" y="372"/>
                    </a:cubicBezTo>
                    <a:cubicBezTo>
                      <a:pt x="3" y="388"/>
                      <a:pt x="1" y="403"/>
                      <a:pt x="0" y="419"/>
                    </a:cubicBezTo>
                    <a:cubicBezTo>
                      <a:pt x="0" y="426"/>
                      <a:pt x="11" y="427"/>
                      <a:pt x="13" y="420"/>
                    </a:cubicBezTo>
                    <a:cubicBezTo>
                      <a:pt x="18" y="392"/>
                      <a:pt x="21" y="362"/>
                      <a:pt x="24" y="334"/>
                    </a:cubicBezTo>
                    <a:cubicBezTo>
                      <a:pt x="27" y="307"/>
                      <a:pt x="29" y="281"/>
                      <a:pt x="31" y="255"/>
                    </a:cubicBezTo>
                    <a:cubicBezTo>
                      <a:pt x="35" y="202"/>
                      <a:pt x="37" y="150"/>
                      <a:pt x="37" y="97"/>
                    </a:cubicBezTo>
                    <a:cubicBezTo>
                      <a:pt x="37" y="82"/>
                      <a:pt x="37" y="67"/>
                      <a:pt x="37" y="52"/>
                    </a:cubicBezTo>
                    <a:close/>
                  </a:path>
                </a:pathLst>
              </a:custGeom>
              <a:solidFill>
                <a:schemeClr val="accent3">
                  <a:lumMod val="5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7" name="Freeform 46"/>
              <p:cNvSpPr/>
              <p:nvPr/>
            </p:nvSpPr>
            <p:spPr bwMode="auto">
              <a:xfrm>
                <a:off x="5775325" y="2982913"/>
                <a:ext cx="428625" cy="2265362"/>
              </a:xfrm>
              <a:custGeom>
                <a:gdLst>
                  <a:gd fmla="*/ 63 w 70" name="T0"/>
                  <a:gd fmla="*/ 271 h 370" name="T1"/>
                  <a:gd fmla="*/ 46 w 70" name="T2"/>
                  <a:gd fmla="*/ 305 h 370" name="T3"/>
                  <a:gd fmla="*/ 44 w 70" name="T4"/>
                  <a:gd fmla="*/ 370 h 370" name="T5"/>
                  <a:gd fmla="*/ 0 w 70" name="T6"/>
                  <a:gd fmla="*/ 281 h 370" name="T7"/>
                  <a:gd fmla="*/ 50 w 70" name="T8"/>
                  <a:gd fmla="*/ 1 h 370" name="T9"/>
                  <a:gd fmla="*/ 54 w 70" name="T10"/>
                  <a:gd fmla="*/ 0 h 370" name="T11"/>
                  <a:gd fmla="*/ 56 w 70" name="T12"/>
                  <a:gd fmla="*/ 7 h 370" name="T13"/>
                  <a:gd fmla="*/ 36 w 70" name="T14"/>
                  <a:gd fmla="*/ 277 h 370" name="T15"/>
                  <a:gd fmla="*/ 63 w 70" name="T16"/>
                  <a:gd fmla="*/ 271 h 37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70" w="70">
                    <a:moveTo>
                      <a:pt x="63" y="271"/>
                    </a:moveTo>
                    <a:cubicBezTo>
                      <a:pt x="56" y="289"/>
                      <a:pt x="46" y="305"/>
                      <a:pt x="46" y="305"/>
                    </a:cubicBezTo>
                    <a:cubicBezTo>
                      <a:pt x="44" y="370"/>
                      <a:pt x="44" y="370"/>
                      <a:pt x="44" y="370"/>
                    </a:cubicBezTo>
                    <a:cubicBezTo>
                      <a:pt x="0" y="281"/>
                      <a:pt x="0" y="281"/>
                      <a:pt x="0" y="281"/>
                    </a:cubicBezTo>
                    <a:cubicBezTo>
                      <a:pt x="8" y="225"/>
                      <a:pt x="50" y="1"/>
                      <a:pt x="50" y="1"/>
                    </a:cubicBezTo>
                    <a:cubicBezTo>
                      <a:pt x="54" y="0"/>
                      <a:pt x="54" y="0"/>
                      <a:pt x="54" y="0"/>
                    </a:cubicBezTo>
                    <a:cubicBezTo>
                      <a:pt x="56" y="7"/>
                      <a:pt x="56" y="7"/>
                      <a:pt x="56" y="7"/>
                    </a:cubicBezTo>
                    <a:cubicBezTo>
                      <a:pt x="56" y="7"/>
                      <a:pt x="32" y="249"/>
                      <a:pt x="36" y="277"/>
                    </a:cubicBezTo>
                    <a:cubicBezTo>
                      <a:pt x="58" y="254"/>
                      <a:pt x="70" y="254"/>
                      <a:pt x="63" y="271"/>
                    </a:cubicBezTo>
                    <a:close/>
                  </a:path>
                </a:pathLst>
              </a:custGeom>
              <a:solidFill>
                <a:schemeClr val="accent4">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8" name="Freeform 47"/>
              <p:cNvSpPr/>
              <p:nvPr/>
            </p:nvSpPr>
            <p:spPr bwMode="auto">
              <a:xfrm>
                <a:off x="5162550" y="3582988"/>
                <a:ext cx="606425" cy="642937"/>
              </a:xfrm>
              <a:custGeom>
                <a:gdLst>
                  <a:gd fmla="*/ 5 w 99" name="T0"/>
                  <a:gd fmla="*/ 0 h 105" name="T1"/>
                  <a:gd fmla="*/ 96 w 99" name="T2"/>
                  <a:gd fmla="*/ 3 h 105" name="T3"/>
                  <a:gd fmla="*/ 87 w 99" name="T4"/>
                  <a:gd fmla="*/ 75 h 105" name="T5"/>
                  <a:gd fmla="*/ 37 w 99" name="T6"/>
                  <a:gd fmla="*/ 103 h 105" name="T7"/>
                  <a:gd fmla="*/ 1 w 99" name="T8"/>
                  <a:gd fmla="*/ 60 h 105" name="T9"/>
                  <a:gd fmla="*/ 5 w 99" name="T10"/>
                  <a:gd fmla="*/ 0 h 105" name="T11"/>
                </a:gdLst>
                <a:cxnLst>
                  <a:cxn ang="0">
                    <a:pos x="T0" y="T1"/>
                  </a:cxn>
                  <a:cxn ang="0">
                    <a:pos x="T2" y="T3"/>
                  </a:cxn>
                  <a:cxn ang="0">
                    <a:pos x="T4" y="T5"/>
                  </a:cxn>
                  <a:cxn ang="0">
                    <a:pos x="T6" y="T7"/>
                  </a:cxn>
                  <a:cxn ang="0">
                    <a:pos x="T8" y="T9"/>
                  </a:cxn>
                  <a:cxn ang="0">
                    <a:pos x="T10" y="T11"/>
                  </a:cxn>
                </a:cxnLst>
                <a:rect b="b" l="0" r="r" t="0"/>
                <a:pathLst>
                  <a:path h="105" w="99">
                    <a:moveTo>
                      <a:pt x="5" y="0"/>
                    </a:moveTo>
                    <a:cubicBezTo>
                      <a:pt x="5" y="0"/>
                      <a:pt x="93" y="4"/>
                      <a:pt x="96" y="3"/>
                    </a:cubicBezTo>
                    <a:cubicBezTo>
                      <a:pt x="99" y="1"/>
                      <a:pt x="87" y="75"/>
                      <a:pt x="87" y="75"/>
                    </a:cubicBezTo>
                    <a:cubicBezTo>
                      <a:pt x="87" y="75"/>
                      <a:pt x="49" y="105"/>
                      <a:pt x="37" y="103"/>
                    </a:cubicBezTo>
                    <a:cubicBezTo>
                      <a:pt x="25" y="100"/>
                      <a:pt x="3" y="71"/>
                      <a:pt x="1" y="60"/>
                    </a:cubicBezTo>
                    <a:cubicBezTo>
                      <a:pt x="0" y="49"/>
                      <a:pt x="5" y="0"/>
                      <a:pt x="5" y="0"/>
                    </a:cubicBezTo>
                    <a:close/>
                  </a:path>
                </a:pathLst>
              </a:custGeom>
              <a:solidFill>
                <a:schemeClr val="accent3">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9" name="Freeform 48"/>
              <p:cNvSpPr/>
              <p:nvPr/>
            </p:nvSpPr>
            <p:spPr bwMode="auto">
              <a:xfrm>
                <a:off x="6681788" y="2940050"/>
                <a:ext cx="1128713" cy="1989137"/>
              </a:xfrm>
              <a:custGeom>
                <a:gdLst>
                  <a:gd fmla="*/ 152 w 184" name="T0"/>
                  <a:gd fmla="*/ 291 h 325" name="T1"/>
                  <a:gd fmla="*/ 101 w 184" name="T2"/>
                  <a:gd fmla="*/ 325 h 325" name="T3"/>
                  <a:gd fmla="*/ 43 w 184" name="T4"/>
                  <a:gd fmla="*/ 274 h 325" name="T5"/>
                  <a:gd fmla="*/ 67 w 184" name="T6"/>
                  <a:gd fmla="*/ 244 h 325" name="T7"/>
                  <a:gd fmla="*/ 4 w 184" name="T8"/>
                  <a:gd fmla="*/ 79 h 325" name="T9"/>
                  <a:gd fmla="*/ 3 w 184" name="T10"/>
                  <a:gd fmla="*/ 37 h 325" name="T11"/>
                  <a:gd fmla="*/ 27 w 184" name="T12"/>
                  <a:gd fmla="*/ 5 h 325" name="T13"/>
                  <a:gd fmla="*/ 56 w 184" name="T14"/>
                  <a:gd fmla="*/ 8 h 325" name="T15"/>
                  <a:gd fmla="*/ 87 w 184" name="T16"/>
                  <a:gd fmla="*/ 50 h 325" name="T17"/>
                  <a:gd fmla="*/ 131 w 184" name="T18"/>
                  <a:gd fmla="*/ 129 h 325" name="T19"/>
                  <a:gd fmla="*/ 167 w 184" name="T20"/>
                  <a:gd fmla="*/ 214 h 325" name="T21"/>
                  <a:gd fmla="*/ 152 w 184" name="T22"/>
                  <a:gd fmla="*/ 291 h 32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25" w="184">
                    <a:moveTo>
                      <a:pt x="152" y="291"/>
                    </a:moveTo>
                    <a:cubicBezTo>
                      <a:pt x="135" y="303"/>
                      <a:pt x="118" y="314"/>
                      <a:pt x="101" y="325"/>
                    </a:cubicBezTo>
                    <a:cubicBezTo>
                      <a:pt x="43" y="274"/>
                      <a:pt x="43" y="274"/>
                      <a:pt x="43" y="274"/>
                    </a:cubicBezTo>
                    <a:cubicBezTo>
                      <a:pt x="57" y="257"/>
                      <a:pt x="67" y="244"/>
                      <a:pt x="67" y="244"/>
                    </a:cubicBezTo>
                    <a:cubicBezTo>
                      <a:pt x="67" y="244"/>
                      <a:pt x="12" y="123"/>
                      <a:pt x="4" y="79"/>
                    </a:cubicBezTo>
                    <a:cubicBezTo>
                      <a:pt x="1" y="65"/>
                      <a:pt x="0" y="51"/>
                      <a:pt x="3" y="37"/>
                    </a:cubicBezTo>
                    <a:cubicBezTo>
                      <a:pt x="6" y="24"/>
                      <a:pt x="14" y="10"/>
                      <a:pt x="27" y="5"/>
                    </a:cubicBezTo>
                    <a:cubicBezTo>
                      <a:pt x="38" y="0"/>
                      <a:pt x="48" y="2"/>
                      <a:pt x="56" y="8"/>
                    </a:cubicBezTo>
                    <a:cubicBezTo>
                      <a:pt x="69" y="17"/>
                      <a:pt x="79" y="37"/>
                      <a:pt x="87" y="50"/>
                    </a:cubicBezTo>
                    <a:cubicBezTo>
                      <a:pt x="103" y="75"/>
                      <a:pt x="118" y="102"/>
                      <a:pt x="131" y="129"/>
                    </a:cubicBezTo>
                    <a:cubicBezTo>
                      <a:pt x="145" y="156"/>
                      <a:pt x="158" y="185"/>
                      <a:pt x="167" y="214"/>
                    </a:cubicBezTo>
                    <a:cubicBezTo>
                      <a:pt x="178" y="246"/>
                      <a:pt x="184" y="270"/>
                      <a:pt x="152" y="291"/>
                    </a:cubicBezTo>
                    <a:close/>
                  </a:path>
                </a:pathLst>
              </a:custGeom>
              <a:solidFill>
                <a:schemeClr val="accent5"/>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0" name="Freeform 49"/>
              <p:cNvSpPr/>
              <p:nvPr/>
            </p:nvSpPr>
            <p:spPr bwMode="auto">
              <a:xfrm>
                <a:off x="7161213" y="4237038"/>
                <a:ext cx="342900" cy="379412"/>
              </a:xfrm>
              <a:custGeom>
                <a:gdLst>
                  <a:gd fmla="*/ 0 w 56" name="T0"/>
                  <a:gd fmla="*/ 27 h 62" name="T1"/>
                  <a:gd fmla="*/ 46 w 56" name="T2"/>
                  <a:gd fmla="*/ 13 h 62" name="T3"/>
                  <a:gd fmla="*/ 28 w 56" name="T4"/>
                  <a:gd fmla="*/ 31 h 62" name="T5"/>
                  <a:gd fmla="*/ 48 w 56" name="T6"/>
                  <a:gd fmla="*/ 53 h 62" name="T7"/>
                  <a:gd fmla="*/ 0 w 56" name="T8"/>
                  <a:gd fmla="*/ 27 h 62" name="T9"/>
                </a:gdLst>
                <a:cxnLst>
                  <a:cxn ang="0">
                    <a:pos x="T0" y="T1"/>
                  </a:cxn>
                  <a:cxn ang="0">
                    <a:pos x="T2" y="T3"/>
                  </a:cxn>
                  <a:cxn ang="0">
                    <a:pos x="T4" y="T5"/>
                  </a:cxn>
                  <a:cxn ang="0">
                    <a:pos x="T6" y="T7"/>
                  </a:cxn>
                  <a:cxn ang="0">
                    <a:pos x="T8" y="T9"/>
                  </a:cxn>
                </a:cxnLst>
                <a:rect b="b" l="0" r="r" t="0"/>
                <a:pathLst>
                  <a:path h="62" w="56">
                    <a:moveTo>
                      <a:pt x="0" y="27"/>
                    </a:moveTo>
                    <a:cubicBezTo>
                      <a:pt x="0" y="27"/>
                      <a:pt x="45" y="0"/>
                      <a:pt x="46" y="13"/>
                    </a:cubicBezTo>
                    <a:cubicBezTo>
                      <a:pt x="47" y="26"/>
                      <a:pt x="28" y="31"/>
                      <a:pt x="28" y="31"/>
                    </a:cubicBezTo>
                    <a:cubicBezTo>
                      <a:pt x="28" y="31"/>
                      <a:pt x="56" y="44"/>
                      <a:pt x="48" y="53"/>
                    </a:cubicBezTo>
                    <a:cubicBezTo>
                      <a:pt x="39" y="62"/>
                      <a:pt x="0" y="27"/>
                      <a:pt x="0" y="27"/>
                    </a:cubicBezTo>
                    <a:close/>
                  </a:path>
                </a:pathLst>
              </a:custGeom>
              <a:solidFill>
                <a:schemeClr val="accent3">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1" name="Freeform 50"/>
              <p:cNvSpPr/>
              <p:nvPr/>
            </p:nvSpPr>
            <p:spPr bwMode="auto">
              <a:xfrm>
                <a:off x="7000875" y="2970213"/>
                <a:ext cx="833438" cy="1935162"/>
              </a:xfrm>
              <a:custGeom>
                <a:gdLst>
                  <a:gd fmla="*/ 131 w 136" name="T0"/>
                  <a:gd fmla="*/ 254 h 316" name="T1"/>
                  <a:gd fmla="*/ 107 w 136" name="T2"/>
                  <a:gd fmla="*/ 165 h 316" name="T3"/>
                  <a:gd fmla="*/ 61 w 136" name="T4"/>
                  <a:gd fmla="*/ 78 h 316" name="T5"/>
                  <a:gd fmla="*/ 35 w 136" name="T6"/>
                  <a:gd fmla="*/ 36 h 316" name="T7"/>
                  <a:gd fmla="*/ 3 w 136" name="T8"/>
                  <a:gd fmla="*/ 3 h 316" name="T9"/>
                  <a:gd fmla="*/ 45 w 136" name="T10"/>
                  <a:gd fmla="*/ 69 h 316" name="T11"/>
                  <a:gd fmla="*/ 86 w 136" name="T12"/>
                  <a:gd fmla="*/ 142 h 316" name="T13"/>
                  <a:gd fmla="*/ 119 w 136" name="T14"/>
                  <a:gd fmla="*/ 229 h 316" name="T15"/>
                  <a:gd fmla="*/ 63 w 136" name="T16"/>
                  <a:gd fmla="*/ 309 h 316" name="T17"/>
                  <a:gd fmla="*/ 66 w 136" name="T18"/>
                  <a:gd fmla="*/ 315 h 316" name="T19"/>
                  <a:gd fmla="*/ 131 w 136" name="T20"/>
                  <a:gd fmla="*/ 254 h 31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6" w="136">
                    <a:moveTo>
                      <a:pt x="131" y="254"/>
                    </a:moveTo>
                    <a:cubicBezTo>
                      <a:pt x="136" y="225"/>
                      <a:pt x="118" y="192"/>
                      <a:pt x="107" y="165"/>
                    </a:cubicBezTo>
                    <a:cubicBezTo>
                      <a:pt x="95" y="135"/>
                      <a:pt x="78" y="106"/>
                      <a:pt x="61" y="78"/>
                    </a:cubicBezTo>
                    <a:cubicBezTo>
                      <a:pt x="53" y="64"/>
                      <a:pt x="45" y="52"/>
                      <a:pt x="35" y="36"/>
                    </a:cubicBezTo>
                    <a:cubicBezTo>
                      <a:pt x="30" y="29"/>
                      <a:pt x="7" y="0"/>
                      <a:pt x="3" y="3"/>
                    </a:cubicBezTo>
                    <a:cubicBezTo>
                      <a:pt x="0" y="5"/>
                      <a:pt x="30" y="47"/>
                      <a:pt x="45" y="69"/>
                    </a:cubicBezTo>
                    <a:cubicBezTo>
                      <a:pt x="60" y="92"/>
                      <a:pt x="74" y="117"/>
                      <a:pt x="86" y="142"/>
                    </a:cubicBezTo>
                    <a:cubicBezTo>
                      <a:pt x="98" y="169"/>
                      <a:pt x="113" y="199"/>
                      <a:pt x="119" y="229"/>
                    </a:cubicBezTo>
                    <a:cubicBezTo>
                      <a:pt x="126" y="271"/>
                      <a:pt x="94" y="290"/>
                      <a:pt x="63" y="309"/>
                    </a:cubicBezTo>
                    <a:cubicBezTo>
                      <a:pt x="60" y="311"/>
                      <a:pt x="63" y="316"/>
                      <a:pt x="66" y="315"/>
                    </a:cubicBezTo>
                    <a:cubicBezTo>
                      <a:pt x="94" y="304"/>
                      <a:pt x="125" y="286"/>
                      <a:pt x="131" y="254"/>
                    </a:cubicBezTo>
                    <a:close/>
                  </a:path>
                </a:pathLst>
              </a:custGeom>
              <a:solidFill>
                <a:schemeClr val="accent3">
                  <a:lumMod val="5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2" name="Freeform 51"/>
              <p:cNvSpPr/>
              <p:nvPr/>
            </p:nvSpPr>
            <p:spPr bwMode="auto">
              <a:xfrm>
                <a:off x="6854825" y="4616450"/>
                <a:ext cx="446088" cy="441325"/>
              </a:xfrm>
              <a:custGeom>
                <a:gdLst>
                  <a:gd fmla="*/ 73 w 73" name="T0"/>
                  <a:gd fmla="*/ 51 h 72" name="T1"/>
                  <a:gd fmla="*/ 41 w 73" name="T2"/>
                  <a:gd fmla="*/ 72 h 72" name="T3"/>
                  <a:gd fmla="*/ 0 w 73" name="T4"/>
                  <a:gd fmla="*/ 19 h 72" name="T5"/>
                  <a:gd fmla="*/ 15 w 73" name="T6"/>
                  <a:gd fmla="*/ 0 h 72" name="T7"/>
                  <a:gd fmla="*/ 73 w 73" name="T8"/>
                  <a:gd fmla="*/ 51 h 72" name="T9"/>
                </a:gdLst>
                <a:cxnLst>
                  <a:cxn ang="0">
                    <a:pos x="T0" y="T1"/>
                  </a:cxn>
                  <a:cxn ang="0">
                    <a:pos x="T2" y="T3"/>
                  </a:cxn>
                  <a:cxn ang="0">
                    <a:pos x="T4" y="T5"/>
                  </a:cxn>
                  <a:cxn ang="0">
                    <a:pos x="T6" y="T7"/>
                  </a:cxn>
                  <a:cxn ang="0">
                    <a:pos x="T8" y="T9"/>
                  </a:cxn>
                </a:cxnLst>
                <a:rect b="b" l="0" r="r" t="0"/>
                <a:pathLst>
                  <a:path h="72" w="73">
                    <a:moveTo>
                      <a:pt x="73" y="51"/>
                    </a:moveTo>
                    <a:cubicBezTo>
                      <a:pt x="62" y="58"/>
                      <a:pt x="52" y="65"/>
                      <a:pt x="41" y="72"/>
                    </a:cubicBezTo>
                    <a:cubicBezTo>
                      <a:pt x="0" y="19"/>
                      <a:pt x="0" y="19"/>
                      <a:pt x="0" y="19"/>
                    </a:cubicBezTo>
                    <a:cubicBezTo>
                      <a:pt x="5" y="12"/>
                      <a:pt x="10" y="6"/>
                      <a:pt x="15" y="0"/>
                    </a:cubicBezTo>
                    <a:lnTo>
                      <a:pt x="73" y="51"/>
                    </a:lnTo>
                    <a:close/>
                  </a:path>
                </a:pathLst>
              </a:custGeom>
              <a:solidFill>
                <a:srgbClr val="FFB77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3" name="Freeform 52"/>
              <p:cNvSpPr/>
              <p:nvPr/>
            </p:nvSpPr>
            <p:spPr bwMode="auto">
              <a:xfrm>
                <a:off x="6897688" y="4433888"/>
                <a:ext cx="685800" cy="581025"/>
              </a:xfrm>
              <a:custGeom>
                <a:gdLst>
                  <a:gd fmla="*/ 84 w 432" name="T0"/>
                  <a:gd fmla="*/ 0 h 366" name="T1"/>
                  <a:gd fmla="*/ 432 w 432" name="T2"/>
                  <a:gd fmla="*/ 277 h 366" name="T3"/>
                  <a:gd fmla="*/ 281 w 432" name="T4"/>
                  <a:gd fmla="*/ 366 h 366" name="T5"/>
                  <a:gd fmla="*/ 0 w 432" name="T6"/>
                  <a:gd fmla="*/ 112 h 366" name="T7"/>
                  <a:gd fmla="*/ 84 w 432" name="T8"/>
                  <a:gd fmla="*/ 0 h 366" name="T9"/>
                </a:gdLst>
                <a:cxnLst>
                  <a:cxn ang="0">
                    <a:pos x="T0" y="T1"/>
                  </a:cxn>
                  <a:cxn ang="0">
                    <a:pos x="T2" y="T3"/>
                  </a:cxn>
                  <a:cxn ang="0">
                    <a:pos x="T4" y="T5"/>
                  </a:cxn>
                  <a:cxn ang="0">
                    <a:pos x="T6" y="T7"/>
                  </a:cxn>
                  <a:cxn ang="0">
                    <a:pos x="T8" y="T9"/>
                  </a:cxn>
                </a:cxnLst>
                <a:rect b="b" l="0" r="r" t="0"/>
                <a:pathLst>
                  <a:path h="366" w="432">
                    <a:moveTo>
                      <a:pt x="84" y="0"/>
                    </a:moveTo>
                    <a:lnTo>
                      <a:pt x="432" y="277"/>
                    </a:lnTo>
                    <a:lnTo>
                      <a:pt x="281" y="366"/>
                    </a:lnTo>
                    <a:lnTo>
                      <a:pt x="0" y="112"/>
                    </a:lnTo>
                    <a:lnTo>
                      <a:pt x="84" y="0"/>
                    </a:lnTo>
                    <a:close/>
                  </a:path>
                </a:pathLst>
              </a:custGeom>
              <a:solidFill>
                <a:schemeClr val="accent3">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4" name="Freeform 53"/>
              <p:cNvSpPr/>
              <p:nvPr/>
            </p:nvSpPr>
            <p:spPr bwMode="auto">
              <a:xfrm>
                <a:off x="7307263" y="4787900"/>
                <a:ext cx="98425" cy="104775"/>
              </a:xfrm>
              <a:custGeom>
                <a:gdLst>
                  <a:gd fmla="*/ 10 w 16" name="T0"/>
                  <a:gd fmla="*/ 2 h 17" name="T1"/>
                  <a:gd fmla="*/ 1 w 16" name="T2"/>
                  <a:gd fmla="*/ 6 h 17" name="T3"/>
                  <a:gd fmla="*/ 5 w 16" name="T4"/>
                  <a:gd fmla="*/ 15 h 17" name="T5"/>
                  <a:gd fmla="*/ 15 w 16" name="T6"/>
                  <a:gd fmla="*/ 11 h 17" name="T7"/>
                  <a:gd fmla="*/ 10 w 16" name="T8"/>
                  <a:gd fmla="*/ 2 h 17" name="T9"/>
                </a:gdLst>
                <a:cxnLst>
                  <a:cxn ang="0">
                    <a:pos x="T0" y="T1"/>
                  </a:cxn>
                  <a:cxn ang="0">
                    <a:pos x="T2" y="T3"/>
                  </a:cxn>
                  <a:cxn ang="0">
                    <a:pos x="T4" y="T5"/>
                  </a:cxn>
                  <a:cxn ang="0">
                    <a:pos x="T6" y="T7"/>
                  </a:cxn>
                  <a:cxn ang="0">
                    <a:pos x="T8" y="T9"/>
                  </a:cxn>
                </a:cxnLst>
                <a:rect b="b" l="0" r="r" t="0"/>
                <a:pathLst>
                  <a:path h="17" w="16">
                    <a:moveTo>
                      <a:pt x="10" y="2"/>
                    </a:moveTo>
                    <a:cubicBezTo>
                      <a:pt x="7" y="0"/>
                      <a:pt x="2" y="2"/>
                      <a:pt x="1" y="6"/>
                    </a:cubicBezTo>
                    <a:cubicBezTo>
                      <a:pt x="0" y="10"/>
                      <a:pt x="2" y="14"/>
                      <a:pt x="5" y="15"/>
                    </a:cubicBezTo>
                    <a:cubicBezTo>
                      <a:pt x="9" y="17"/>
                      <a:pt x="14" y="14"/>
                      <a:pt x="15" y="11"/>
                    </a:cubicBezTo>
                    <a:cubicBezTo>
                      <a:pt x="16" y="7"/>
                      <a:pt x="14" y="3"/>
                      <a:pt x="10" y="2"/>
                    </a:cubicBezTo>
                    <a:close/>
                  </a:path>
                </a:pathLst>
              </a:custGeom>
              <a:solidFill>
                <a:schemeClr val="accent2">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5" name="Freeform 54"/>
              <p:cNvSpPr/>
              <p:nvPr/>
            </p:nvSpPr>
            <p:spPr bwMode="auto">
              <a:xfrm>
                <a:off x="6780213" y="4648200"/>
                <a:ext cx="355600" cy="477837"/>
              </a:xfrm>
              <a:custGeom>
                <a:gdLst>
                  <a:gd fmla="*/ 19 w 224" name="T0"/>
                  <a:gd fmla="*/ 0 h 301" name="T1"/>
                  <a:gd fmla="*/ 224 w 224" name="T2"/>
                  <a:gd fmla="*/ 274 h 301" name="T3"/>
                  <a:gd fmla="*/ 193 w 224" name="T4"/>
                  <a:gd fmla="*/ 301 h 301" name="T5"/>
                  <a:gd fmla="*/ 0 w 224" name="T6"/>
                  <a:gd fmla="*/ 11 h 301" name="T7"/>
                  <a:gd fmla="*/ 19 w 224" name="T8"/>
                  <a:gd fmla="*/ 0 h 301" name="T9"/>
                </a:gdLst>
                <a:cxnLst>
                  <a:cxn ang="0">
                    <a:pos x="T0" y="T1"/>
                  </a:cxn>
                  <a:cxn ang="0">
                    <a:pos x="T2" y="T3"/>
                  </a:cxn>
                  <a:cxn ang="0">
                    <a:pos x="T4" y="T5"/>
                  </a:cxn>
                  <a:cxn ang="0">
                    <a:pos x="T6" y="T7"/>
                  </a:cxn>
                  <a:cxn ang="0">
                    <a:pos x="T8" y="T9"/>
                  </a:cxn>
                </a:cxnLst>
                <a:rect b="b" l="0" r="r" t="0"/>
                <a:pathLst>
                  <a:path h="301" w="224">
                    <a:moveTo>
                      <a:pt x="19" y="0"/>
                    </a:moveTo>
                    <a:lnTo>
                      <a:pt x="224" y="274"/>
                    </a:lnTo>
                    <a:lnTo>
                      <a:pt x="193" y="301"/>
                    </a:lnTo>
                    <a:lnTo>
                      <a:pt x="0" y="11"/>
                    </a:lnTo>
                    <a:lnTo>
                      <a:pt x="19" y="0"/>
                    </a:lnTo>
                    <a:close/>
                  </a:path>
                </a:pathLst>
              </a:custGeom>
              <a:solidFill>
                <a:schemeClr val="accent3">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grpSp>
            <p:nvGrpSpPr>
              <p:cNvPr id="77" name="组合 76"/>
              <p:cNvGrpSpPr/>
              <p:nvPr/>
            </p:nvGrpSpPr>
            <p:grpSpPr>
              <a:xfrm>
                <a:off x="5567363" y="758826"/>
                <a:ext cx="1458913" cy="1928811"/>
                <a:chOff x="5567363" y="758826"/>
                <a:chExt cx="1458913" cy="1928811"/>
              </a:xfrm>
            </p:grpSpPr>
            <p:sp>
              <p:nvSpPr>
                <p:cNvPr id="33" name="Freeform 12"/>
                <p:cNvSpPr/>
                <p:nvPr/>
              </p:nvSpPr>
              <p:spPr bwMode="auto">
                <a:xfrm>
                  <a:off x="5567363" y="758826"/>
                  <a:ext cx="1458913" cy="1409700"/>
                </a:xfrm>
                <a:custGeom>
                  <a:gdLst>
                    <a:gd fmla="*/ 204 w 238" name="T0"/>
                    <a:gd fmla="*/ 198 h 230" name="T1"/>
                    <a:gd fmla="*/ 238 w 238" name="T2"/>
                    <a:gd fmla="*/ 122 h 230" name="T3"/>
                    <a:gd fmla="*/ 16 w 238" name="T4"/>
                    <a:gd fmla="*/ 59 h 230" name="T5"/>
                    <a:gd fmla="*/ 63 w 238" name="T6"/>
                    <a:gd fmla="*/ 103 h 230" name="T7"/>
                    <a:gd fmla="*/ 150 w 238" name="T8"/>
                    <a:gd fmla="*/ 230 h 230" name="T9"/>
                    <a:gd fmla="*/ 192 w 238" name="T10"/>
                    <a:gd fmla="*/ 208 h 230" name="T11"/>
                    <a:gd fmla="*/ 204 w 238" name="T12"/>
                    <a:gd fmla="*/ 198 h 230" name="T13"/>
                  </a:gdLst>
                  <a:cxnLst>
                    <a:cxn ang="0">
                      <a:pos x="T0" y="T1"/>
                    </a:cxn>
                    <a:cxn ang="0">
                      <a:pos x="T2" y="T3"/>
                    </a:cxn>
                    <a:cxn ang="0">
                      <a:pos x="T4" y="T5"/>
                    </a:cxn>
                    <a:cxn ang="0">
                      <a:pos x="T6" y="T7"/>
                    </a:cxn>
                    <a:cxn ang="0">
                      <a:pos x="T8" y="T9"/>
                    </a:cxn>
                    <a:cxn ang="0">
                      <a:pos x="T10" y="T11"/>
                    </a:cxn>
                    <a:cxn ang="0">
                      <a:pos x="T12" y="T13"/>
                    </a:cxn>
                  </a:cxnLst>
                  <a:rect b="b" l="0" r="r" t="0"/>
                  <a:pathLst>
                    <a:path h="230" w="238">
                      <a:moveTo>
                        <a:pt x="204" y="198"/>
                      </a:moveTo>
                      <a:cubicBezTo>
                        <a:pt x="204" y="198"/>
                        <a:pt x="238" y="164"/>
                        <a:pt x="238" y="122"/>
                      </a:cubicBezTo>
                      <a:cubicBezTo>
                        <a:pt x="238" y="80"/>
                        <a:pt x="49" y="0"/>
                        <a:pt x="16" y="59"/>
                      </a:cubicBezTo>
                      <a:cubicBezTo>
                        <a:pt x="0" y="87"/>
                        <a:pt x="19" y="101"/>
                        <a:pt x="63" y="103"/>
                      </a:cubicBezTo>
                      <a:cubicBezTo>
                        <a:pt x="82" y="103"/>
                        <a:pt x="150" y="230"/>
                        <a:pt x="150" y="230"/>
                      </a:cubicBezTo>
                      <a:cubicBezTo>
                        <a:pt x="192" y="208"/>
                        <a:pt x="192" y="208"/>
                        <a:pt x="192" y="208"/>
                      </a:cubicBezTo>
                      <a:lnTo>
                        <a:pt x="204" y="198"/>
                      </a:ln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4" name="Freeform 13"/>
                <p:cNvSpPr/>
                <p:nvPr/>
              </p:nvSpPr>
              <p:spPr bwMode="auto">
                <a:xfrm>
                  <a:off x="5653088" y="1390650"/>
                  <a:ext cx="1287463" cy="1296987"/>
                </a:xfrm>
                <a:custGeom>
                  <a:gdLst>
                    <a:gd fmla="*/ 185 w 210" name="T0"/>
                    <a:gd fmla="*/ 135 h 212" name="T1"/>
                    <a:gd fmla="*/ 154 w 210" name="T2"/>
                    <a:gd fmla="*/ 133 h 212" name="T3"/>
                    <a:gd fmla="*/ 124 w 210" name="T4"/>
                    <a:gd fmla="*/ 176 h 212" name="T5"/>
                    <a:gd fmla="*/ 122 w 210" name="T6"/>
                    <a:gd fmla="*/ 212 h 212" name="T7"/>
                    <a:gd fmla="*/ 57 w 210" name="T8"/>
                    <a:gd fmla="*/ 210 h 212" name="T9"/>
                    <a:gd fmla="*/ 50 w 210" name="T10"/>
                    <a:gd fmla="*/ 189 h 212" name="T11"/>
                    <a:gd fmla="*/ 48 w 210" name="T12"/>
                    <a:gd fmla="*/ 184 h 212" name="T13"/>
                    <a:gd fmla="*/ 15 w 210" name="T14"/>
                    <a:gd fmla="*/ 146 h 212" name="T15"/>
                    <a:gd fmla="*/ 9 w 210" name="T16"/>
                    <a:gd fmla="*/ 130 h 212" name="T17"/>
                    <a:gd fmla="*/ 49 w 210" name="T18"/>
                    <a:gd fmla="*/ 0 h 212" name="T19"/>
                    <a:gd fmla="*/ 109 w 210" name="T20"/>
                    <a:gd fmla="*/ 5 h 212" name="T21"/>
                    <a:gd fmla="*/ 173 w 210" name="T22"/>
                    <a:gd fmla="*/ 14 h 212" name="T23"/>
                    <a:gd fmla="*/ 153 w 210" name="T24"/>
                    <a:gd fmla="*/ 104 h 212" name="T25"/>
                    <a:gd fmla="*/ 185 w 210" name="T26"/>
                    <a:gd fmla="*/ 82 h 212" name="T27"/>
                    <a:gd fmla="*/ 185 w 210" name="T28"/>
                    <a:gd fmla="*/ 135 h 2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11" w="210">
                      <a:moveTo>
                        <a:pt x="185" y="135"/>
                      </a:moveTo>
                      <a:cubicBezTo>
                        <a:pt x="175" y="145"/>
                        <a:pt x="164" y="143"/>
                        <a:pt x="154" y="133"/>
                      </a:cubicBezTo>
                      <a:cubicBezTo>
                        <a:pt x="147" y="147"/>
                        <a:pt x="124" y="176"/>
                        <a:pt x="124" y="176"/>
                      </a:cubicBezTo>
                      <a:cubicBezTo>
                        <a:pt x="122" y="212"/>
                        <a:pt x="122" y="212"/>
                        <a:pt x="122" y="212"/>
                      </a:cubicBezTo>
                      <a:cubicBezTo>
                        <a:pt x="57" y="210"/>
                        <a:pt x="57" y="210"/>
                        <a:pt x="57" y="210"/>
                      </a:cubicBezTo>
                      <a:cubicBezTo>
                        <a:pt x="57" y="210"/>
                        <a:pt x="55" y="204"/>
                        <a:pt x="50" y="189"/>
                      </a:cubicBezTo>
                      <a:cubicBezTo>
                        <a:pt x="49" y="188"/>
                        <a:pt x="49" y="186"/>
                        <a:pt x="48" y="184"/>
                      </a:cubicBezTo>
                      <a:cubicBezTo>
                        <a:pt x="41" y="168"/>
                        <a:pt x="25" y="169"/>
                        <a:pt x="15" y="146"/>
                      </a:cubicBezTo>
                      <a:cubicBezTo>
                        <a:pt x="13" y="142"/>
                        <a:pt x="11" y="136"/>
                        <a:pt x="9" y="130"/>
                      </a:cubicBezTo>
                      <a:cubicBezTo>
                        <a:pt x="0" y="90"/>
                        <a:pt x="49" y="0"/>
                        <a:pt x="49" y="0"/>
                      </a:cubicBezTo>
                      <a:cubicBezTo>
                        <a:pt x="49" y="0"/>
                        <a:pt x="79" y="2"/>
                        <a:pt x="109" y="5"/>
                      </a:cubicBezTo>
                      <a:cubicBezTo>
                        <a:pt x="135" y="7"/>
                        <a:pt x="162" y="11"/>
                        <a:pt x="173" y="14"/>
                      </a:cubicBezTo>
                      <a:cubicBezTo>
                        <a:pt x="165" y="51"/>
                        <a:pt x="153" y="102"/>
                        <a:pt x="153" y="104"/>
                      </a:cubicBezTo>
                      <a:cubicBezTo>
                        <a:pt x="153" y="103"/>
                        <a:pt x="161" y="79"/>
                        <a:pt x="185" y="82"/>
                      </a:cubicBezTo>
                      <a:cubicBezTo>
                        <a:pt x="210" y="85"/>
                        <a:pt x="194" y="126"/>
                        <a:pt x="185" y="135"/>
                      </a:cubicBezTo>
                      <a:close/>
                    </a:path>
                  </a:pathLst>
                </a:custGeom>
                <a:solidFill>
                  <a:srgbClr val="FFB77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5" name="Freeform 14"/>
                <p:cNvSpPr/>
                <p:nvPr/>
              </p:nvSpPr>
              <p:spPr bwMode="auto">
                <a:xfrm>
                  <a:off x="6240463" y="1647825"/>
                  <a:ext cx="141288" cy="177800"/>
                </a:xfrm>
                <a:custGeom>
                  <a:gdLst>
                    <a:gd fmla="*/ 19 w 23" name="T0"/>
                    <a:gd fmla="*/ 21 h 29" name="T1"/>
                    <a:gd fmla="*/ 9 w 23" name="T2"/>
                    <a:gd fmla="*/ 16 h 29" name="T3"/>
                    <a:gd fmla="*/ 10 w 23" name="T4"/>
                    <a:gd fmla="*/ 5 h 29" name="T5"/>
                    <a:gd fmla="*/ 7 w 23" name="T6"/>
                    <a:gd fmla="*/ 2 h 29" name="T7"/>
                    <a:gd fmla="*/ 1 w 23" name="T8"/>
                    <a:gd fmla="*/ 11 h 29" name="T9"/>
                    <a:gd fmla="*/ 3 w 23" name="T10"/>
                    <a:gd fmla="*/ 21 h 29" name="T11"/>
                    <a:gd fmla="*/ 20 w 23" name="T12"/>
                    <a:gd fmla="*/ 26 h 29" name="T13"/>
                    <a:gd fmla="*/ 19 w 23" name="T14"/>
                    <a:gd fmla="*/ 21 h 2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8" w="23">
                      <a:moveTo>
                        <a:pt x="19" y="21"/>
                      </a:moveTo>
                      <a:cubicBezTo>
                        <a:pt x="15" y="21"/>
                        <a:pt x="11" y="20"/>
                        <a:pt x="9" y="16"/>
                      </a:cubicBezTo>
                      <a:cubicBezTo>
                        <a:pt x="7" y="13"/>
                        <a:pt x="8" y="8"/>
                        <a:pt x="10" y="5"/>
                      </a:cubicBezTo>
                      <a:cubicBezTo>
                        <a:pt x="11" y="3"/>
                        <a:pt x="8" y="0"/>
                        <a:pt x="7" y="2"/>
                      </a:cubicBezTo>
                      <a:cubicBezTo>
                        <a:pt x="5" y="5"/>
                        <a:pt x="2" y="7"/>
                        <a:pt x="1" y="11"/>
                      </a:cubicBezTo>
                      <a:cubicBezTo>
                        <a:pt x="0" y="15"/>
                        <a:pt x="1" y="18"/>
                        <a:pt x="3" y="21"/>
                      </a:cubicBezTo>
                      <a:cubicBezTo>
                        <a:pt x="7" y="27"/>
                        <a:pt x="14" y="29"/>
                        <a:pt x="20" y="26"/>
                      </a:cubicBezTo>
                      <a:cubicBezTo>
                        <a:pt x="23" y="24"/>
                        <a:pt x="21" y="20"/>
                        <a:pt x="19" y="21"/>
                      </a:cubicBezTo>
                      <a:close/>
                    </a:path>
                  </a:pathLst>
                </a:custGeom>
                <a:solidFill>
                  <a:schemeClr val="accent2">
                    <a:lumMod val="20000"/>
                    <a:lumOff val="80000"/>
                    <a:alpha val="46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7" name="Freeform 16"/>
                <p:cNvSpPr/>
                <p:nvPr/>
              </p:nvSpPr>
              <p:spPr bwMode="auto">
                <a:xfrm>
                  <a:off x="5848350" y="1598613"/>
                  <a:ext cx="196850" cy="165100"/>
                </a:xfrm>
                <a:custGeom>
                  <a:gdLst>
                    <a:gd fmla="*/ 28 w 32" name="T0"/>
                    <a:gd fmla="*/ 2 h 27" name="T1"/>
                    <a:gd fmla="*/ 24 w 32" name="T2"/>
                    <a:gd fmla="*/ 4 h 27" name="T3"/>
                    <a:gd fmla="*/ 19 w 32" name="T4"/>
                    <a:gd fmla="*/ 16 h 27" name="T5"/>
                    <a:gd fmla="*/ 4 w 32" name="T6"/>
                    <a:gd fmla="*/ 16 h 27" name="T7"/>
                    <a:gd fmla="*/ 2 w 32" name="T8"/>
                    <a:gd fmla="*/ 19 h 27" name="T9"/>
                    <a:gd fmla="*/ 23 w 32" name="T10"/>
                    <a:gd fmla="*/ 22 h 27" name="T11"/>
                    <a:gd fmla="*/ 28 w 32" name="T12"/>
                    <a:gd fmla="*/ 2 h 27" name="T13"/>
                  </a:gdLst>
                  <a:cxnLst>
                    <a:cxn ang="0">
                      <a:pos x="T0" y="T1"/>
                    </a:cxn>
                    <a:cxn ang="0">
                      <a:pos x="T2" y="T3"/>
                    </a:cxn>
                    <a:cxn ang="0">
                      <a:pos x="T4" y="T5"/>
                    </a:cxn>
                    <a:cxn ang="0">
                      <a:pos x="T6" y="T7"/>
                    </a:cxn>
                    <a:cxn ang="0">
                      <a:pos x="T8" y="T9"/>
                    </a:cxn>
                    <a:cxn ang="0">
                      <a:pos x="T10" y="T11"/>
                    </a:cxn>
                    <a:cxn ang="0">
                      <a:pos x="T12" y="T13"/>
                    </a:cxn>
                  </a:cxnLst>
                  <a:rect b="b" l="0" r="r" t="0"/>
                  <a:pathLst>
                    <a:path h="27" w="32">
                      <a:moveTo>
                        <a:pt x="28" y="2"/>
                      </a:moveTo>
                      <a:cubicBezTo>
                        <a:pt x="27" y="0"/>
                        <a:pt x="24" y="2"/>
                        <a:pt x="24" y="4"/>
                      </a:cubicBezTo>
                      <a:cubicBezTo>
                        <a:pt x="23" y="9"/>
                        <a:pt x="23" y="13"/>
                        <a:pt x="19" y="16"/>
                      </a:cubicBezTo>
                      <a:cubicBezTo>
                        <a:pt x="15" y="19"/>
                        <a:pt x="8" y="19"/>
                        <a:pt x="4" y="16"/>
                      </a:cubicBezTo>
                      <a:cubicBezTo>
                        <a:pt x="2" y="14"/>
                        <a:pt x="0" y="17"/>
                        <a:pt x="2" y="19"/>
                      </a:cubicBezTo>
                      <a:cubicBezTo>
                        <a:pt x="7" y="24"/>
                        <a:pt x="15" y="27"/>
                        <a:pt x="23" y="22"/>
                      </a:cubicBezTo>
                      <a:cubicBezTo>
                        <a:pt x="28" y="18"/>
                        <a:pt x="32" y="9"/>
                        <a:pt x="28" y="2"/>
                      </a:cubicBezTo>
                      <a:close/>
                    </a:path>
                  </a:pathLst>
                </a:custGeom>
                <a:solidFill>
                  <a:schemeClr val="accent2">
                    <a:lumMod val="20000"/>
                    <a:lumOff val="80000"/>
                    <a:alpha val="46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0" name="Freeform 19"/>
                <p:cNvSpPr/>
                <p:nvPr/>
              </p:nvSpPr>
              <p:spPr bwMode="auto">
                <a:xfrm>
                  <a:off x="5891213" y="1562100"/>
                  <a:ext cx="344488" cy="458787"/>
                </a:xfrm>
                <a:custGeom>
                  <a:gdLst>
                    <a:gd fmla="*/ 51 w 56" name="T0"/>
                    <a:gd fmla="*/ 3 h 75" name="T1"/>
                    <a:gd fmla="*/ 3 w 56" name="T2"/>
                    <a:gd fmla="*/ 71 h 75" name="T3"/>
                    <a:gd fmla="*/ 32 w 56" name="T4"/>
                    <a:gd fmla="*/ 65 h 75" name="T5"/>
                    <a:gd fmla="*/ 14 w 56" name="T6"/>
                    <a:gd fmla="*/ 65 h 75" name="T7"/>
                    <a:gd fmla="*/ 51 w 56" name="T8"/>
                    <a:gd fmla="*/ 3 h 75" name="T9"/>
                  </a:gdLst>
                  <a:cxnLst>
                    <a:cxn ang="0">
                      <a:pos x="T0" y="T1"/>
                    </a:cxn>
                    <a:cxn ang="0">
                      <a:pos x="T2" y="T3"/>
                    </a:cxn>
                    <a:cxn ang="0">
                      <a:pos x="T4" y="T5"/>
                    </a:cxn>
                    <a:cxn ang="0">
                      <a:pos x="T6" y="T7"/>
                    </a:cxn>
                    <a:cxn ang="0">
                      <a:pos x="T8" y="T9"/>
                    </a:cxn>
                  </a:cxnLst>
                  <a:rect b="b" l="0" r="r" t="0"/>
                  <a:pathLst>
                    <a:path h="75" w="56">
                      <a:moveTo>
                        <a:pt x="51" y="3"/>
                      </a:moveTo>
                      <a:cubicBezTo>
                        <a:pt x="48" y="0"/>
                        <a:pt x="0" y="68"/>
                        <a:pt x="3" y="71"/>
                      </a:cubicBezTo>
                      <a:cubicBezTo>
                        <a:pt x="6" y="75"/>
                        <a:pt x="33" y="66"/>
                        <a:pt x="32" y="65"/>
                      </a:cubicBezTo>
                      <a:cubicBezTo>
                        <a:pt x="31" y="64"/>
                        <a:pt x="14" y="65"/>
                        <a:pt x="14" y="65"/>
                      </a:cubicBezTo>
                      <a:cubicBezTo>
                        <a:pt x="14" y="65"/>
                        <a:pt x="56" y="8"/>
                        <a:pt x="51" y="3"/>
                      </a:cubicBez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1" name="Freeform 20"/>
                <p:cNvSpPr/>
                <p:nvPr/>
              </p:nvSpPr>
              <p:spPr bwMode="auto">
                <a:xfrm flipH="1">
                  <a:off x="5664200" y="2168525"/>
                  <a:ext cx="0" cy="0"/>
                </a:xfrm>
                <a:custGeom>
                  <a:cxnLst>
                    <a:cxn ang="0">
                      <a:pos x="0" y="0"/>
                    </a:cxn>
                    <a:cxn ang="0">
                      <a:pos x="0" y="0"/>
                    </a:cxn>
                    <a:cxn ang="0">
                      <a:pos x="0" y="0"/>
                    </a:cxn>
                  </a:cxnLst>
                  <a:rect b="b" l="0" r="r" t="0"/>
                  <a:pathLst>
                    <a:path>
                      <a:moveTo>
                        <a:pt x="0" y="0"/>
                      </a:moveTo>
                      <a:cubicBezTo>
                        <a:pt x="0" y="0"/>
                        <a:pt x="0" y="0"/>
                        <a:pt x="0" y="0"/>
                      </a:cubicBezTo>
                      <a:cubicBezTo>
                        <a:pt x="0" y="0"/>
                        <a:pt x="0" y="0"/>
                        <a:pt x="0" y="0"/>
                      </a:cubicBezTo>
                      <a:close/>
                    </a:path>
                  </a:pathLst>
                </a:custGeom>
                <a:solidFill>
                  <a:srgbClr val="EE929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2" name="Freeform 21"/>
                <p:cNvSpPr/>
                <p:nvPr/>
              </p:nvSpPr>
              <p:spPr bwMode="auto">
                <a:xfrm>
                  <a:off x="6259513" y="1654175"/>
                  <a:ext cx="115888" cy="109537"/>
                </a:xfrm>
                <a:custGeom>
                  <a:gdLst>
                    <a:gd fmla="*/ 18 w 19" name="T0"/>
                    <a:gd fmla="*/ 6 h 18" name="T1"/>
                    <a:gd fmla="*/ 16 w 19" name="T2"/>
                    <a:gd fmla="*/ 3 h 18" name="T3"/>
                    <a:gd fmla="*/ 14 w 19" name="T4"/>
                    <a:gd fmla="*/ 1 h 18" name="T5"/>
                    <a:gd fmla="*/ 10 w 19" name="T6"/>
                    <a:gd fmla="*/ 0 h 18" name="T7"/>
                    <a:gd fmla="*/ 7 w 19" name="T8"/>
                    <a:gd fmla="*/ 1 h 18" name="T9"/>
                    <a:gd fmla="*/ 3 w 19" name="T10"/>
                    <a:gd fmla="*/ 3 h 18" name="T11"/>
                    <a:gd fmla="*/ 3 w 19" name="T12"/>
                    <a:gd fmla="*/ 3 h 18" name="T13"/>
                    <a:gd fmla="*/ 1 w 19" name="T14"/>
                    <a:gd fmla="*/ 10 h 18" name="T15"/>
                    <a:gd fmla="*/ 1 w 19" name="T16"/>
                    <a:gd fmla="*/ 12 h 18" name="T17"/>
                    <a:gd fmla="*/ 3 w 19" name="T18"/>
                    <a:gd fmla="*/ 15 h 18" name="T19"/>
                    <a:gd fmla="*/ 4 w 19" name="T20"/>
                    <a:gd fmla="*/ 16 h 18" name="T21"/>
                    <a:gd fmla="*/ 8 w 19" name="T22"/>
                    <a:gd fmla="*/ 18 h 18" name="T23"/>
                    <a:gd fmla="*/ 14 w 19" name="T24"/>
                    <a:gd fmla="*/ 17 h 18" name="T25"/>
                    <a:gd fmla="*/ 14 w 19" name="T26"/>
                    <a:gd fmla="*/ 16 h 18" name="T27"/>
                    <a:gd fmla="*/ 18 w 19" name="T28"/>
                    <a:gd fmla="*/ 11 h 18" name="T29"/>
                    <a:gd fmla="*/ 18 w 19" name="T30"/>
                    <a:gd fmla="*/ 6 h 1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8" w="19">
                      <a:moveTo>
                        <a:pt x="18" y="6"/>
                      </a:moveTo>
                      <a:cubicBezTo>
                        <a:pt x="18" y="5"/>
                        <a:pt x="17" y="4"/>
                        <a:pt x="16" y="3"/>
                      </a:cubicBezTo>
                      <a:cubicBezTo>
                        <a:pt x="16" y="2"/>
                        <a:pt x="15" y="2"/>
                        <a:pt x="14" y="1"/>
                      </a:cubicBezTo>
                      <a:cubicBezTo>
                        <a:pt x="13" y="1"/>
                        <a:pt x="11" y="0"/>
                        <a:pt x="10" y="0"/>
                      </a:cubicBezTo>
                      <a:cubicBezTo>
                        <a:pt x="9" y="0"/>
                        <a:pt x="8" y="0"/>
                        <a:pt x="7" y="1"/>
                      </a:cubicBezTo>
                      <a:cubicBezTo>
                        <a:pt x="5" y="1"/>
                        <a:pt x="4" y="2"/>
                        <a:pt x="3" y="3"/>
                      </a:cubicBezTo>
                      <a:cubicBezTo>
                        <a:pt x="3" y="3"/>
                        <a:pt x="3" y="3"/>
                        <a:pt x="3" y="3"/>
                      </a:cubicBezTo>
                      <a:cubicBezTo>
                        <a:pt x="1" y="5"/>
                        <a:pt x="0" y="7"/>
                        <a:pt x="1" y="10"/>
                      </a:cubicBezTo>
                      <a:cubicBezTo>
                        <a:pt x="1" y="10"/>
                        <a:pt x="1" y="11"/>
                        <a:pt x="1" y="12"/>
                      </a:cubicBezTo>
                      <a:cubicBezTo>
                        <a:pt x="1" y="13"/>
                        <a:pt x="2" y="14"/>
                        <a:pt x="3" y="15"/>
                      </a:cubicBezTo>
                      <a:cubicBezTo>
                        <a:pt x="3" y="16"/>
                        <a:pt x="4" y="16"/>
                        <a:pt x="4" y="16"/>
                      </a:cubicBezTo>
                      <a:cubicBezTo>
                        <a:pt x="5" y="17"/>
                        <a:pt x="6" y="18"/>
                        <a:pt x="8" y="18"/>
                      </a:cubicBezTo>
                      <a:cubicBezTo>
                        <a:pt x="10" y="18"/>
                        <a:pt x="12" y="18"/>
                        <a:pt x="14" y="17"/>
                      </a:cubicBezTo>
                      <a:cubicBezTo>
                        <a:pt x="14" y="17"/>
                        <a:pt x="14" y="17"/>
                        <a:pt x="14" y="16"/>
                      </a:cubicBezTo>
                      <a:cubicBezTo>
                        <a:pt x="16" y="15"/>
                        <a:pt x="18" y="13"/>
                        <a:pt x="18" y="11"/>
                      </a:cubicBezTo>
                      <a:cubicBezTo>
                        <a:pt x="19" y="9"/>
                        <a:pt x="18" y="8"/>
                        <a:pt x="18" y="6"/>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3" name="Freeform 22"/>
                <p:cNvSpPr/>
                <p:nvPr/>
              </p:nvSpPr>
              <p:spPr bwMode="auto">
                <a:xfrm>
                  <a:off x="5922963" y="1585913"/>
                  <a:ext cx="109538" cy="111125"/>
                </a:xfrm>
                <a:custGeom>
                  <a:gdLst>
                    <a:gd fmla="*/ 18 w 18" name="T0"/>
                    <a:gd fmla="*/ 6 h 18" name="T1"/>
                    <a:gd fmla="*/ 16 w 18" name="T2"/>
                    <a:gd fmla="*/ 3 h 18" name="T3"/>
                    <a:gd fmla="*/ 13 w 18" name="T4"/>
                    <a:gd fmla="*/ 1 h 18" name="T5"/>
                    <a:gd fmla="*/ 10 w 18" name="T6"/>
                    <a:gd fmla="*/ 0 h 18" name="T7"/>
                    <a:gd fmla="*/ 7 w 18" name="T8"/>
                    <a:gd fmla="*/ 0 h 18" name="T9"/>
                    <a:gd fmla="*/ 3 w 18" name="T10"/>
                    <a:gd fmla="*/ 3 h 18" name="T11"/>
                    <a:gd fmla="*/ 3 w 18" name="T12"/>
                    <a:gd fmla="*/ 3 h 18" name="T13"/>
                    <a:gd fmla="*/ 0 w 18" name="T14"/>
                    <a:gd fmla="*/ 9 h 18" name="T15"/>
                    <a:gd fmla="*/ 1 w 18" name="T16"/>
                    <a:gd fmla="*/ 12 h 18" name="T17"/>
                    <a:gd fmla="*/ 3 w 18" name="T18"/>
                    <a:gd fmla="*/ 14 h 18" name="T19"/>
                    <a:gd fmla="*/ 4 w 18" name="T20"/>
                    <a:gd fmla="*/ 16 h 18" name="T21"/>
                    <a:gd fmla="*/ 7 w 18" name="T22"/>
                    <a:gd fmla="*/ 17 h 18" name="T23"/>
                    <a:gd fmla="*/ 14 w 18" name="T24"/>
                    <a:gd fmla="*/ 16 h 18" name="T25"/>
                    <a:gd fmla="*/ 14 w 18" name="T26"/>
                    <a:gd fmla="*/ 16 h 18" name="T27"/>
                    <a:gd fmla="*/ 18 w 18" name="T28"/>
                    <a:gd fmla="*/ 11 h 18" name="T29"/>
                    <a:gd fmla="*/ 18 w 18" name="T30"/>
                    <a:gd fmla="*/ 6 h 1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8" w="18">
                      <a:moveTo>
                        <a:pt x="18" y="6"/>
                      </a:moveTo>
                      <a:cubicBezTo>
                        <a:pt x="17" y="5"/>
                        <a:pt x="17" y="4"/>
                        <a:pt x="16" y="3"/>
                      </a:cubicBezTo>
                      <a:cubicBezTo>
                        <a:pt x="15" y="2"/>
                        <a:pt x="14" y="1"/>
                        <a:pt x="13" y="1"/>
                      </a:cubicBezTo>
                      <a:cubicBezTo>
                        <a:pt x="12" y="0"/>
                        <a:pt x="11" y="0"/>
                        <a:pt x="10" y="0"/>
                      </a:cubicBezTo>
                      <a:cubicBezTo>
                        <a:pt x="9" y="0"/>
                        <a:pt x="8" y="0"/>
                        <a:pt x="7" y="0"/>
                      </a:cubicBezTo>
                      <a:cubicBezTo>
                        <a:pt x="5" y="1"/>
                        <a:pt x="4" y="2"/>
                        <a:pt x="3" y="3"/>
                      </a:cubicBezTo>
                      <a:cubicBezTo>
                        <a:pt x="3" y="3"/>
                        <a:pt x="3" y="3"/>
                        <a:pt x="3" y="3"/>
                      </a:cubicBezTo>
                      <a:cubicBezTo>
                        <a:pt x="1" y="5"/>
                        <a:pt x="0" y="7"/>
                        <a:pt x="0" y="9"/>
                      </a:cubicBezTo>
                      <a:cubicBezTo>
                        <a:pt x="1" y="10"/>
                        <a:pt x="1" y="11"/>
                        <a:pt x="1" y="12"/>
                      </a:cubicBezTo>
                      <a:cubicBezTo>
                        <a:pt x="1" y="13"/>
                        <a:pt x="2" y="14"/>
                        <a:pt x="3" y="14"/>
                      </a:cubicBezTo>
                      <a:cubicBezTo>
                        <a:pt x="3" y="15"/>
                        <a:pt x="4" y="16"/>
                        <a:pt x="4" y="16"/>
                      </a:cubicBezTo>
                      <a:cubicBezTo>
                        <a:pt x="5" y="17"/>
                        <a:pt x="6" y="17"/>
                        <a:pt x="7" y="17"/>
                      </a:cubicBezTo>
                      <a:cubicBezTo>
                        <a:pt x="10" y="18"/>
                        <a:pt x="12" y="17"/>
                        <a:pt x="14" y="16"/>
                      </a:cubicBezTo>
                      <a:cubicBezTo>
                        <a:pt x="14" y="16"/>
                        <a:pt x="14" y="16"/>
                        <a:pt x="14" y="16"/>
                      </a:cubicBezTo>
                      <a:cubicBezTo>
                        <a:pt x="16" y="15"/>
                        <a:pt x="17" y="13"/>
                        <a:pt x="18" y="11"/>
                      </a:cubicBezTo>
                      <a:cubicBezTo>
                        <a:pt x="18" y="9"/>
                        <a:pt x="18" y="7"/>
                        <a:pt x="18" y="6"/>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4" name="Line 23"/>
                <p:cNvSpPr>
                  <a:spLocks noChangeShapeType="1"/>
                </p:cNvSpPr>
                <p:nvPr/>
              </p:nvSpPr>
              <p:spPr bwMode="auto">
                <a:xfrm flipH="1">
                  <a:off x="6596063" y="2357438"/>
                  <a:ext cx="0" cy="0"/>
                </a:xfrm>
                <a:prstGeom prst="line">
                  <a:avLst/>
                </a:prstGeom>
                <a:noFill/>
                <a:ln>
                  <a:noFill/>
                </a:ln>
                <a:extLst>
                  <a:ext uri="{909E8E84-426E-40DD-AFC4-6F175D3DCCD1}">
                    <a14:hiddenFill>
                      <a:no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 name="Line 24"/>
                <p:cNvSpPr>
                  <a:spLocks noChangeShapeType="1"/>
                </p:cNvSpPr>
                <p:nvPr/>
              </p:nvSpPr>
              <p:spPr bwMode="auto">
                <a:xfrm flipH="1">
                  <a:off x="6596063" y="2357438"/>
                  <a:ext cx="0" cy="0"/>
                </a:xfrm>
                <a:prstGeom prst="line">
                  <a:avLst/>
                </a:prstGeom>
                <a:noFill/>
                <a:ln>
                  <a:noFill/>
                </a:ln>
                <a:extLst>
                  <a:ext uri="{909E8E84-426E-40DD-AFC4-6F175D3DCCD1}">
                    <a14:hiddenFill>
                      <a:no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6" name="Freeform 25"/>
                <p:cNvSpPr/>
                <p:nvPr/>
              </p:nvSpPr>
              <p:spPr bwMode="auto">
                <a:xfrm>
                  <a:off x="6608763" y="1941513"/>
                  <a:ext cx="201813" cy="238125"/>
                </a:xfrm>
                <a:custGeom>
                  <a:gdLst>
                    <a:gd fmla="*/ 30 w 33" name="T0"/>
                    <a:gd fmla="*/ 4 h 39" name="T1"/>
                    <a:gd fmla="*/ 20 w 33" name="T2"/>
                    <a:gd fmla="*/ 1 h 39" name="T3"/>
                    <a:gd fmla="*/ 1 w 33" name="T4"/>
                    <a:gd fmla="*/ 21 h 39" name="T5"/>
                    <a:gd fmla="*/ 7 w 33" name="T6"/>
                    <a:gd fmla="*/ 24 h 39" name="T7"/>
                    <a:gd fmla="*/ 16 w 33" name="T8"/>
                    <a:gd fmla="*/ 24 h 39" name="T9"/>
                    <a:gd fmla="*/ 10 w 33" name="T10"/>
                    <a:gd fmla="*/ 27 h 39" name="T11"/>
                    <a:gd fmla="*/ 5 w 33" name="T12"/>
                    <a:gd fmla="*/ 29 h 39" name="T13"/>
                    <a:gd fmla="*/ 22 w 33" name="T14"/>
                    <a:gd fmla="*/ 27 h 39" name="T15"/>
                    <a:gd fmla="*/ 16 w 33" name="T16"/>
                    <a:gd fmla="*/ 17 h 39" name="T17"/>
                    <a:gd fmla="*/ 12 w 33" name="T18"/>
                    <a:gd fmla="*/ 16 h 39" name="T19"/>
                    <a:gd fmla="*/ 15 w 33" name="T20"/>
                    <a:gd fmla="*/ 13 h 39" name="T21"/>
                    <a:gd fmla="*/ 20 w 33" name="T22"/>
                    <a:gd fmla="*/ 9 h 39" name="T23"/>
                    <a:gd fmla="*/ 25 w 33" name="T24"/>
                    <a:gd fmla="*/ 7 h 39" name="T25"/>
                    <a:gd fmla="*/ 26 w 33" name="T26"/>
                    <a:gd fmla="*/ 15 h 39" name="T27"/>
                    <a:gd fmla="*/ 31 w 33" name="T28"/>
                    <a:gd fmla="*/ 16 h 39" name="T29"/>
                    <a:gd fmla="*/ 30 w 33" name="T30"/>
                    <a:gd fmla="*/ 4 h 39"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39" w="33">
                      <a:moveTo>
                        <a:pt x="30" y="4"/>
                      </a:moveTo>
                      <a:cubicBezTo>
                        <a:pt x="28" y="0"/>
                        <a:pt x="24" y="0"/>
                        <a:pt x="20" y="1"/>
                      </a:cubicBezTo>
                      <a:cubicBezTo>
                        <a:pt x="12" y="4"/>
                        <a:pt x="4" y="13"/>
                        <a:pt x="1" y="21"/>
                      </a:cubicBezTo>
                      <a:cubicBezTo>
                        <a:pt x="0" y="25"/>
                        <a:pt x="5" y="27"/>
                        <a:pt x="7" y="24"/>
                      </a:cubicBezTo>
                      <a:cubicBezTo>
                        <a:pt x="10" y="21"/>
                        <a:pt x="14" y="21"/>
                        <a:pt x="16" y="24"/>
                      </a:cubicBezTo>
                      <a:cubicBezTo>
                        <a:pt x="18" y="29"/>
                        <a:pt x="13" y="32"/>
                        <a:pt x="10" y="27"/>
                      </a:cubicBezTo>
                      <a:cubicBezTo>
                        <a:pt x="8" y="25"/>
                        <a:pt x="4" y="27"/>
                        <a:pt x="5" y="29"/>
                      </a:cubicBezTo>
                      <a:cubicBezTo>
                        <a:pt x="8" y="39"/>
                        <a:pt x="21" y="36"/>
                        <a:pt x="22" y="27"/>
                      </a:cubicBezTo>
                      <a:cubicBezTo>
                        <a:pt x="23" y="23"/>
                        <a:pt x="20" y="19"/>
                        <a:pt x="16" y="17"/>
                      </a:cubicBezTo>
                      <a:cubicBezTo>
                        <a:pt x="15" y="16"/>
                        <a:pt x="14" y="16"/>
                        <a:pt x="12" y="16"/>
                      </a:cubicBezTo>
                      <a:cubicBezTo>
                        <a:pt x="13" y="15"/>
                        <a:pt x="14" y="14"/>
                        <a:pt x="15" y="13"/>
                      </a:cubicBezTo>
                      <a:cubicBezTo>
                        <a:pt x="16" y="12"/>
                        <a:pt x="18" y="10"/>
                        <a:pt x="20" y="9"/>
                      </a:cubicBezTo>
                      <a:cubicBezTo>
                        <a:pt x="21" y="8"/>
                        <a:pt x="23" y="7"/>
                        <a:pt x="25" y="7"/>
                      </a:cubicBezTo>
                      <a:cubicBezTo>
                        <a:pt x="27" y="10"/>
                        <a:pt x="28" y="12"/>
                        <a:pt x="26" y="15"/>
                      </a:cubicBezTo>
                      <a:cubicBezTo>
                        <a:pt x="25" y="18"/>
                        <a:pt x="31" y="20"/>
                        <a:pt x="31" y="16"/>
                      </a:cubicBezTo>
                      <a:cubicBezTo>
                        <a:pt x="31" y="11"/>
                        <a:pt x="33" y="8"/>
                        <a:pt x="30" y="4"/>
                      </a:cubicBez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7" name="Freeform 26"/>
                <p:cNvSpPr/>
                <p:nvPr/>
              </p:nvSpPr>
              <p:spPr bwMode="auto">
                <a:xfrm>
                  <a:off x="6278563" y="1512888"/>
                  <a:ext cx="201813" cy="146050"/>
                </a:xfrm>
                <a:custGeom>
                  <a:gdLst>
                    <a:gd fmla="*/ 29 w 33" name="T0"/>
                    <a:gd fmla="*/ 15 h 24" name="T1"/>
                    <a:gd fmla="*/ 18 w 33" name="T2"/>
                    <a:gd fmla="*/ 12 h 24" name="T3"/>
                    <a:gd fmla="*/ 10 w 33" name="T4"/>
                    <a:gd fmla="*/ 4 h 24" name="T5"/>
                    <a:gd fmla="*/ 2 w 33" name="T6"/>
                    <a:gd fmla="*/ 7 h 24" name="T7"/>
                    <a:gd fmla="*/ 13 w 33" name="T8"/>
                    <a:gd fmla="*/ 19 h 24" name="T9"/>
                    <a:gd fmla="*/ 28 w 33" name="T10"/>
                    <a:gd fmla="*/ 22 h 24" name="T11"/>
                    <a:gd fmla="*/ 29 w 33" name="T12"/>
                    <a:gd fmla="*/ 15 h 24" name="T13"/>
                  </a:gdLst>
                  <a:cxnLst>
                    <a:cxn ang="0">
                      <a:pos x="T0" y="T1"/>
                    </a:cxn>
                    <a:cxn ang="0">
                      <a:pos x="T2" y="T3"/>
                    </a:cxn>
                    <a:cxn ang="0">
                      <a:pos x="T4" y="T5"/>
                    </a:cxn>
                    <a:cxn ang="0">
                      <a:pos x="T6" y="T7"/>
                    </a:cxn>
                    <a:cxn ang="0">
                      <a:pos x="T8" y="T9"/>
                    </a:cxn>
                    <a:cxn ang="0">
                      <a:pos x="T10" y="T11"/>
                    </a:cxn>
                    <a:cxn ang="0">
                      <a:pos x="T12" y="T13"/>
                    </a:cxn>
                  </a:cxnLst>
                  <a:rect b="b" l="0" r="r" t="0"/>
                  <a:pathLst>
                    <a:path h="24" w="33">
                      <a:moveTo>
                        <a:pt x="29" y="15"/>
                      </a:moveTo>
                      <a:cubicBezTo>
                        <a:pt x="26" y="13"/>
                        <a:pt x="22" y="13"/>
                        <a:pt x="18" y="12"/>
                      </a:cubicBezTo>
                      <a:cubicBezTo>
                        <a:pt x="14" y="10"/>
                        <a:pt x="12" y="7"/>
                        <a:pt x="10" y="4"/>
                      </a:cubicBezTo>
                      <a:cubicBezTo>
                        <a:pt x="7" y="0"/>
                        <a:pt x="0" y="3"/>
                        <a:pt x="2" y="7"/>
                      </a:cubicBezTo>
                      <a:cubicBezTo>
                        <a:pt x="5" y="12"/>
                        <a:pt x="8" y="16"/>
                        <a:pt x="13" y="19"/>
                      </a:cubicBezTo>
                      <a:cubicBezTo>
                        <a:pt x="17" y="22"/>
                        <a:pt x="24" y="24"/>
                        <a:pt x="28" y="22"/>
                      </a:cubicBezTo>
                      <a:cubicBezTo>
                        <a:pt x="31" y="21"/>
                        <a:pt x="33" y="16"/>
                        <a:pt x="29" y="15"/>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8" name="Freeform 27"/>
                <p:cNvSpPr/>
                <p:nvPr/>
              </p:nvSpPr>
              <p:spPr bwMode="auto">
                <a:xfrm>
                  <a:off x="5891213" y="1457325"/>
                  <a:ext cx="257175" cy="111125"/>
                </a:xfrm>
                <a:custGeom>
                  <a:gdLst>
                    <a:gd fmla="*/ 36 w 42" name="T0"/>
                    <a:gd fmla="*/ 2 h 18" name="T1"/>
                    <a:gd fmla="*/ 7 w 42" name="T2"/>
                    <a:gd fmla="*/ 7 h 18" name="T3"/>
                    <a:gd fmla="*/ 5 w 42" name="T4"/>
                    <a:gd fmla="*/ 15 h 18" name="T5"/>
                    <a:gd fmla="*/ 40 w 42" name="T6"/>
                    <a:gd fmla="*/ 7 h 18" name="T7"/>
                    <a:gd fmla="*/ 36 w 42" name="T8"/>
                    <a:gd fmla="*/ 2 h 18" name="T9"/>
                  </a:gdLst>
                  <a:cxnLst>
                    <a:cxn ang="0">
                      <a:pos x="T0" y="T1"/>
                    </a:cxn>
                    <a:cxn ang="0">
                      <a:pos x="T2" y="T3"/>
                    </a:cxn>
                    <a:cxn ang="0">
                      <a:pos x="T4" y="T5"/>
                    </a:cxn>
                    <a:cxn ang="0">
                      <a:pos x="T6" y="T7"/>
                    </a:cxn>
                    <a:cxn ang="0">
                      <a:pos x="T8" y="T9"/>
                    </a:cxn>
                  </a:cxnLst>
                  <a:rect b="b" l="0" r="r" t="0"/>
                  <a:pathLst>
                    <a:path h="18" w="42">
                      <a:moveTo>
                        <a:pt x="36" y="2"/>
                      </a:moveTo>
                      <a:cubicBezTo>
                        <a:pt x="26" y="6"/>
                        <a:pt x="18" y="10"/>
                        <a:pt x="7" y="7"/>
                      </a:cubicBezTo>
                      <a:cubicBezTo>
                        <a:pt x="2" y="6"/>
                        <a:pt x="0" y="14"/>
                        <a:pt x="5" y="15"/>
                      </a:cubicBezTo>
                      <a:cubicBezTo>
                        <a:pt x="16" y="18"/>
                        <a:pt x="32" y="17"/>
                        <a:pt x="40" y="7"/>
                      </a:cubicBezTo>
                      <a:cubicBezTo>
                        <a:pt x="42" y="5"/>
                        <a:pt x="40" y="0"/>
                        <a:pt x="36" y="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9" name="Freeform 28"/>
                <p:cNvSpPr/>
                <p:nvPr/>
              </p:nvSpPr>
              <p:spPr bwMode="auto">
                <a:xfrm>
                  <a:off x="5861050" y="1744663"/>
                  <a:ext cx="79375" cy="49212"/>
                </a:xfrm>
                <a:custGeom>
                  <a:gdLst>
                    <a:gd fmla="*/ 10 w 13" name="T0"/>
                    <a:gd fmla="*/ 3 h 8" name="T1"/>
                    <a:gd fmla="*/ 4 w 13" name="T2"/>
                    <a:gd fmla="*/ 2 h 8" name="T3"/>
                    <a:gd fmla="*/ 2 w 13" name="T4"/>
                    <a:gd fmla="*/ 5 h 8" name="T5"/>
                    <a:gd fmla="*/ 11 w 13" name="T6"/>
                    <a:gd fmla="*/ 6 h 8" name="T7"/>
                    <a:gd fmla="*/ 10 w 13" name="T8"/>
                    <a:gd fmla="*/ 3 h 8" name="T9"/>
                  </a:gdLst>
                  <a:cxnLst>
                    <a:cxn ang="0">
                      <a:pos x="T0" y="T1"/>
                    </a:cxn>
                    <a:cxn ang="0">
                      <a:pos x="T2" y="T3"/>
                    </a:cxn>
                    <a:cxn ang="0">
                      <a:pos x="T4" y="T5"/>
                    </a:cxn>
                    <a:cxn ang="0">
                      <a:pos x="T6" y="T7"/>
                    </a:cxn>
                    <a:cxn ang="0">
                      <a:pos x="T8" y="T9"/>
                    </a:cxn>
                  </a:cxnLst>
                  <a:rect b="b" l="0" r="r" t="0"/>
                  <a:pathLst>
                    <a:path h="8" w="13">
                      <a:moveTo>
                        <a:pt x="10" y="3"/>
                      </a:moveTo>
                      <a:cubicBezTo>
                        <a:pt x="8" y="4"/>
                        <a:pt x="6" y="3"/>
                        <a:pt x="4" y="2"/>
                      </a:cubicBezTo>
                      <a:cubicBezTo>
                        <a:pt x="3" y="0"/>
                        <a:pt x="0" y="3"/>
                        <a:pt x="2" y="5"/>
                      </a:cubicBezTo>
                      <a:cubicBezTo>
                        <a:pt x="5" y="7"/>
                        <a:pt x="8" y="8"/>
                        <a:pt x="11" y="6"/>
                      </a:cubicBezTo>
                      <a:cubicBezTo>
                        <a:pt x="13" y="6"/>
                        <a:pt x="12" y="3"/>
                        <a:pt x="10" y="3"/>
                      </a:cubicBezTo>
                      <a:close/>
                    </a:path>
                  </a:pathLst>
                </a:custGeom>
                <a:solidFill>
                  <a:schemeClr val="accent2">
                    <a:lumMod val="20000"/>
                    <a:lumOff val="80000"/>
                    <a:alpha val="46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0" name="Freeform 29"/>
                <p:cNvSpPr/>
                <p:nvPr/>
              </p:nvSpPr>
              <p:spPr bwMode="auto">
                <a:xfrm>
                  <a:off x="6216650" y="1776413"/>
                  <a:ext cx="66675" cy="66675"/>
                </a:xfrm>
                <a:custGeom>
                  <a:gdLst>
                    <a:gd fmla="*/ 10 w 11" name="T0"/>
                    <a:gd fmla="*/ 8 h 11" name="T1"/>
                    <a:gd fmla="*/ 5 w 11" name="T2"/>
                    <a:gd fmla="*/ 2 h 11" name="T3"/>
                    <a:gd fmla="*/ 2 w 11" name="T4"/>
                    <a:gd fmla="*/ 5 h 11" name="T5"/>
                    <a:gd fmla="*/ 7 w 11" name="T6"/>
                    <a:gd fmla="*/ 10 h 11" name="T7"/>
                    <a:gd fmla="*/ 10 w 11" name="T8"/>
                    <a:gd fmla="*/ 8 h 11" name="T9"/>
                  </a:gdLst>
                  <a:cxnLst>
                    <a:cxn ang="0">
                      <a:pos x="T0" y="T1"/>
                    </a:cxn>
                    <a:cxn ang="0">
                      <a:pos x="T2" y="T3"/>
                    </a:cxn>
                    <a:cxn ang="0">
                      <a:pos x="T4" y="T5"/>
                    </a:cxn>
                    <a:cxn ang="0">
                      <a:pos x="T6" y="T7"/>
                    </a:cxn>
                    <a:cxn ang="0">
                      <a:pos x="T8" y="T9"/>
                    </a:cxn>
                  </a:cxnLst>
                  <a:rect b="b" l="0" r="r" t="0"/>
                  <a:pathLst>
                    <a:path h="11" w="11">
                      <a:moveTo>
                        <a:pt x="10" y="8"/>
                      </a:moveTo>
                      <a:cubicBezTo>
                        <a:pt x="8" y="6"/>
                        <a:pt x="6" y="4"/>
                        <a:pt x="5" y="2"/>
                      </a:cubicBezTo>
                      <a:cubicBezTo>
                        <a:pt x="3" y="0"/>
                        <a:pt x="0" y="3"/>
                        <a:pt x="2" y="5"/>
                      </a:cubicBezTo>
                      <a:cubicBezTo>
                        <a:pt x="4" y="6"/>
                        <a:pt x="5" y="9"/>
                        <a:pt x="7" y="10"/>
                      </a:cubicBezTo>
                      <a:cubicBezTo>
                        <a:pt x="8" y="11"/>
                        <a:pt x="11" y="9"/>
                        <a:pt x="10" y="8"/>
                      </a:cubicBezTo>
                      <a:close/>
                    </a:path>
                  </a:pathLst>
                </a:custGeom>
                <a:solidFill>
                  <a:schemeClr val="accent2">
                    <a:lumMod val="20000"/>
                    <a:lumOff val="80000"/>
                    <a:alpha val="46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1" name="Freeform 30"/>
                <p:cNvSpPr/>
                <p:nvPr/>
              </p:nvSpPr>
              <p:spPr bwMode="auto">
                <a:xfrm>
                  <a:off x="5940425" y="2039938"/>
                  <a:ext cx="417513" cy="158750"/>
                </a:xfrm>
                <a:custGeom>
                  <a:gdLst>
                    <a:gd fmla="*/ 66 w 68" name="T0"/>
                    <a:gd fmla="*/ 18 h 26" name="T1"/>
                    <a:gd fmla="*/ 36 w 68" name="T2"/>
                    <a:gd fmla="*/ 1 h 26" name="T3"/>
                    <a:gd fmla="*/ 4 w 68" name="T4"/>
                    <a:gd fmla="*/ 17 h 26" name="T5"/>
                    <a:gd fmla="*/ 9 w 68" name="T6"/>
                    <a:gd fmla="*/ 22 h 26" name="T7"/>
                    <a:gd fmla="*/ 35 w 68" name="T8"/>
                    <a:gd fmla="*/ 11 h 26" name="T9"/>
                    <a:gd fmla="*/ 59 w 68" name="T10"/>
                    <a:gd fmla="*/ 23 h 26" name="T11"/>
                    <a:gd fmla="*/ 66 w 68" name="T12"/>
                    <a:gd fmla="*/ 18 h 26" name="T13"/>
                  </a:gdLst>
                  <a:cxnLst>
                    <a:cxn ang="0">
                      <a:pos x="T0" y="T1"/>
                    </a:cxn>
                    <a:cxn ang="0">
                      <a:pos x="T2" y="T3"/>
                    </a:cxn>
                    <a:cxn ang="0">
                      <a:pos x="T4" y="T5"/>
                    </a:cxn>
                    <a:cxn ang="0">
                      <a:pos x="T6" y="T7"/>
                    </a:cxn>
                    <a:cxn ang="0">
                      <a:pos x="T8" y="T9"/>
                    </a:cxn>
                    <a:cxn ang="0">
                      <a:pos x="T10" y="T11"/>
                    </a:cxn>
                    <a:cxn ang="0">
                      <a:pos x="T12" y="T13"/>
                    </a:cxn>
                  </a:cxnLst>
                  <a:rect b="b" l="0" r="r" t="0"/>
                  <a:pathLst>
                    <a:path h="26" w="68">
                      <a:moveTo>
                        <a:pt x="66" y="18"/>
                      </a:moveTo>
                      <a:cubicBezTo>
                        <a:pt x="61" y="7"/>
                        <a:pt x="47" y="1"/>
                        <a:pt x="36" y="1"/>
                      </a:cubicBezTo>
                      <a:cubicBezTo>
                        <a:pt x="23" y="0"/>
                        <a:pt x="12" y="7"/>
                        <a:pt x="4" y="17"/>
                      </a:cubicBezTo>
                      <a:cubicBezTo>
                        <a:pt x="0" y="21"/>
                        <a:pt x="6" y="26"/>
                        <a:pt x="9" y="22"/>
                      </a:cubicBezTo>
                      <a:cubicBezTo>
                        <a:pt x="16" y="14"/>
                        <a:pt x="25" y="10"/>
                        <a:pt x="35" y="11"/>
                      </a:cubicBezTo>
                      <a:cubicBezTo>
                        <a:pt x="45" y="11"/>
                        <a:pt x="52" y="17"/>
                        <a:pt x="59" y="23"/>
                      </a:cubicBezTo>
                      <a:cubicBezTo>
                        <a:pt x="63" y="26"/>
                        <a:pt x="68" y="22"/>
                        <a:pt x="66" y="18"/>
                      </a:cubicBez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2" name="Freeform 31"/>
                <p:cNvSpPr/>
                <p:nvPr/>
              </p:nvSpPr>
              <p:spPr bwMode="auto">
                <a:xfrm>
                  <a:off x="6088063" y="2136775"/>
                  <a:ext cx="60325" cy="61912"/>
                </a:xfrm>
                <a:custGeom>
                  <a:gdLst>
                    <a:gd fmla="*/ 8 w 10" name="T0"/>
                    <a:gd fmla="*/ 2 h 10" name="T1"/>
                    <a:gd fmla="*/ 6 w 10" name="T2"/>
                    <a:gd fmla="*/ 2 h 10" name="T3"/>
                    <a:gd fmla="*/ 0 w 10" name="T4"/>
                    <a:gd fmla="*/ 5 h 10" name="T5"/>
                    <a:gd fmla="*/ 6 w 10" name="T6"/>
                    <a:gd fmla="*/ 8 h 10" name="T7"/>
                    <a:gd fmla="*/ 8 w 10" name="T8"/>
                    <a:gd fmla="*/ 8 h 10" name="T9"/>
                    <a:gd fmla="*/ 8 w 10" name="T10"/>
                    <a:gd fmla="*/ 2 h 10" name="T11"/>
                  </a:gdLst>
                  <a:cxnLst>
                    <a:cxn ang="0">
                      <a:pos x="T0" y="T1"/>
                    </a:cxn>
                    <a:cxn ang="0">
                      <a:pos x="T2" y="T3"/>
                    </a:cxn>
                    <a:cxn ang="0">
                      <a:pos x="T4" y="T5"/>
                    </a:cxn>
                    <a:cxn ang="0">
                      <a:pos x="T6" y="T7"/>
                    </a:cxn>
                    <a:cxn ang="0">
                      <a:pos x="T8" y="T9"/>
                    </a:cxn>
                    <a:cxn ang="0">
                      <a:pos x="T10" y="T11"/>
                    </a:cxn>
                  </a:cxnLst>
                  <a:rect b="b" l="0" r="r" t="0"/>
                  <a:pathLst>
                    <a:path h="10" w="10">
                      <a:moveTo>
                        <a:pt x="8" y="2"/>
                      </a:moveTo>
                      <a:cubicBezTo>
                        <a:pt x="7" y="2"/>
                        <a:pt x="6" y="2"/>
                        <a:pt x="6" y="2"/>
                      </a:cubicBezTo>
                      <a:cubicBezTo>
                        <a:pt x="3" y="0"/>
                        <a:pt x="0" y="2"/>
                        <a:pt x="0" y="5"/>
                      </a:cubicBezTo>
                      <a:cubicBezTo>
                        <a:pt x="0" y="8"/>
                        <a:pt x="4" y="10"/>
                        <a:pt x="6" y="8"/>
                      </a:cubicBezTo>
                      <a:cubicBezTo>
                        <a:pt x="7" y="8"/>
                        <a:pt x="7" y="8"/>
                        <a:pt x="8" y="8"/>
                      </a:cubicBezTo>
                      <a:cubicBezTo>
                        <a:pt x="10" y="7"/>
                        <a:pt x="9" y="3"/>
                        <a:pt x="8" y="2"/>
                      </a:cubicBez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sp>
          <p:nvSpPr>
            <p:cNvPr id="5" name="文本框 4">
              <a:extLst>
                <a:ext uri="{FF2B5EF4-FFF2-40B4-BE49-F238E27FC236}">
                  <a16:creationId xmlns:a16="http://schemas.microsoft.com/office/drawing/2014/main" id="{E7DEFE61-36B0-4CFB-861A-EFA7BF986DA7}"/>
                </a:ext>
              </a:extLst>
            </p:cNvPr>
            <p:cNvSpPr txBox="1"/>
            <p:nvPr/>
          </p:nvSpPr>
          <p:spPr>
            <a:xfrm>
              <a:off x="1447468" y="5589047"/>
              <a:ext cx="9297064" cy="396240"/>
            </a:xfrm>
            <a:prstGeom prst="rect">
              <a:avLst/>
            </a:prstGeom>
            <a:solidFill>
              <a:schemeClr val="accent1">
                <a:lumMod val="75000"/>
              </a:schemeClr>
            </a:solidFill>
          </p:spPr>
          <p:txBody>
            <a:bodyPr rtlCol="0" wrap="square">
              <a:spAutoFit/>
            </a:bodyPr>
            <a:lstStyle/>
            <a:p>
              <a:pPr algn="ctr"/>
              <a:r>
                <a:rPr altLang="en-US" b="1" lang="zh-CN" sz="2000">
                  <a:solidFill>
                    <a:schemeClr val="bg1"/>
                  </a:solidFill>
                </a:rPr>
                <a:t>这就是很多人工作越忙越容易长胖的原因，因为你的负情绪会让你变成大胃王。</a:t>
              </a:r>
            </a:p>
          </p:txBody>
        </p:sp>
      </p:grpSp>
    </p:spTree>
    <p:extLst>
      <p:ext uri="{BB962C8B-B14F-4D97-AF65-F5344CB8AC3E}">
        <p14:creationId val="3029629681"/>
      </p:ext>
    </p:extLst>
  </p:cSld>
  <p:clrMapOvr>
    <a:masterClrMapping/>
  </p:clrMapOvr>
  <mc:AlternateContent>
    <mc:Choice Requires="p14">
      <p:transition p14:dur="2000" spd="slow">
        <p:split orient="vert"/>
      </p:transition>
    </mc:Choice>
    <mc:Fallback>
      <p:transition spd="slow">
        <p:split orient="vert"/>
      </p:transition>
    </mc:Fallback>
  </mc:AlternateConten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千万不要让老板来关心的你情绪数据报告卡通ppt模板"/>
</p:tagLst>
</file>

<file path=ppt/theme/theme1.xml><?xml version="1.0" encoding="utf-8"?>
<a:theme xmlns:r="http://schemas.openxmlformats.org/officeDocument/2006/relationships" xmlns:a="http://schemas.openxmlformats.org/drawingml/2006/main" name="">
  <a:themeElements>
    <a:clrScheme name="情绪管理">
      <a:dk1>
        <a:sysClr val="windowText" lastClr="000000"/>
      </a:dk1>
      <a:lt1>
        <a:sysClr val="window" lastClr="FFFFFF"/>
      </a:lt1>
      <a:dk2>
        <a:srgbClr val="44546A"/>
      </a:dk2>
      <a:lt2>
        <a:srgbClr val="E7E6E6"/>
      </a:lt2>
      <a:accent1>
        <a:srgbClr val="4AC8CF"/>
      </a:accent1>
      <a:accent2>
        <a:srgbClr val="E25C25"/>
      </a:accent2>
      <a:accent3>
        <a:srgbClr val="F2E143"/>
      </a:accent3>
      <a:accent4>
        <a:srgbClr val="1F314D"/>
      </a:accent4>
      <a:accent5>
        <a:srgbClr val="BDA028"/>
      </a:accent5>
      <a:accent6>
        <a:srgbClr val="D0CECE"/>
      </a:accent6>
      <a:hlink>
        <a:srgbClr val="0563C1"/>
      </a:hlink>
      <a:folHlink>
        <a:srgbClr val="954F72"/>
      </a:folHlink>
    </a:clrScheme>
    <a:fontScheme name="A微">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112</Paragraphs>
  <Slides>15</Slides>
  <Notes>15</Notes>
  <TotalTime>0</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15</vt:i4>
      </vt:variant>
    </vt:vector>
  </HeadingPairs>
  <TitlesOfParts>
    <vt:vector baseType="lpstr" size="22">
      <vt:lpstr>Arial</vt:lpstr>
      <vt:lpstr>微软雅黑</vt:lpstr>
      <vt:lpstr>Calibri Light</vt:lpstr>
      <vt:lpstr>Calibri</vt:lpstr>
      <vt:lpstr>Impact</vt:lpstr>
      <vt:lpstr>华文行楷</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2021-08-22T12:01:15Z</dcterms:created>
  <cp:lastPrinted>2021-08-22T12:01:15Z</cp:lastPrinted>
  <dcterms:modified xsi:type="dcterms:W3CDTF">2021-08-22T05:43:02Z</dcterms:modified>
  <cp:revision>1</cp:revision>
</cp:coreProperties>
</file>