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7" r:id="rId5"/>
    <p:sldId id="262" r:id="rId6"/>
    <p:sldId id="265" r:id="rId7"/>
    <p:sldId id="259" r:id="rId8"/>
    <p:sldId id="263" r:id="rId9"/>
    <p:sldId id="269" r:id="rId10"/>
    <p:sldId id="266" r:id="rId11"/>
    <p:sldId id="264" r:id="rId12"/>
    <p:sldId id="267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pos="6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" y="114"/>
      </p:cViewPr>
      <p:guideLst>
        <p:guide orient="horz" pos="958"/>
        <p:guide pos="688"/>
        <p:guide orient="horz" pos="2160"/>
        <p:guide orient="horz" pos="3612"/>
        <p:guide pos="69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8E400-64E5-4C69-A43A-01909DE2F32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EDB8-9DA9-44DF-9CD5-ECE7D1371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091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76237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23105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273985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9500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893959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627204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017256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49015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299045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959558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95405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166431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63012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378202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555612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90736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60451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45370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81067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899625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30219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03628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7871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268C-E362-4DEF-B039-2D65FDB1F7A6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856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15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2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55" y="-2761555"/>
            <a:ext cx="9158799" cy="12204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981"/>
            <a:ext cx="12192000" cy="7034981"/>
          </a:xfrm>
          <a:prstGeom prst="rtTriangle">
            <a:avLst/>
          </a:prstGeom>
        </p:spPr>
      </p:pic>
      <p:sp>
        <p:nvSpPr>
          <p:cNvPr id="6" name="等腰三角形 5"/>
          <p:cNvSpPr/>
          <p:nvPr/>
        </p:nvSpPr>
        <p:spPr>
          <a:xfrm rot="5400000">
            <a:off x="353794" y="-353107"/>
            <a:ext cx="3429001" cy="4135219"/>
          </a:xfrm>
          <a:prstGeom prst="triangle">
            <a:avLst>
              <a:gd fmla="val 0" name="adj"/>
            </a:avLst>
          </a:prstGeom>
          <a:solidFill>
            <a:srgbClr val="8FAFE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954" y="717452"/>
            <a:ext cx="3508784" cy="2963899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42555" y="577280"/>
            <a:ext cx="333313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rgbClr val="89ABE3"/>
                </a:solidFill>
                <a:latin charset="-128" panose="02020a00000000000000" pitchFamily="18" typeface="Kozuka Mincho Pro H"/>
                <a:ea charset="-128" panose="02020a00000000000000" pitchFamily="18" typeface="Kozuka Mincho Pro H"/>
              </a:rPr>
              <a:t>2016</a:t>
            </a:r>
          </a:p>
        </p:txBody>
      </p:sp>
      <p:sp>
        <p:nvSpPr>
          <p:cNvPr id="11" name="椭圆 10"/>
          <p:cNvSpPr/>
          <p:nvPr/>
        </p:nvSpPr>
        <p:spPr>
          <a:xfrm>
            <a:off x="10520513" y="1819603"/>
            <a:ext cx="162233" cy="162233"/>
          </a:xfrm>
          <a:prstGeom prst="ellipse">
            <a:avLst/>
          </a:prstGeom>
          <a:solidFill>
            <a:srgbClr val="89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5CAC8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403524" y="1900719"/>
            <a:ext cx="5171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520513" y="1819603"/>
            <a:ext cx="791500" cy="162233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7252927" y="2016070"/>
            <a:ext cx="506821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rgbClr val="9AACCD"/>
                </a:solidFill>
                <a:latin charset="0" panose="03000500000000000000" pitchFamily="66" typeface="Microsoft Yi Baiti"/>
                <a:ea charset="0" panose="03000500000000000000" pitchFamily="66" typeface="Microsoft Yi Baiti"/>
              </a:rPr>
              <a:t>COMPANY’S NAME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41581" y="2785511"/>
            <a:ext cx="506821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rgbClr val="9AACCD"/>
                </a:solidFill>
                <a:latin charset="0" panose="03000500000000000000" pitchFamily="66" typeface="Microsoft Yi Baiti"/>
                <a:ea charset="0" panose="03000500000000000000" pitchFamily="66" typeface="Microsoft Yi Baiti"/>
              </a:rPr>
              <a:t>SPEAKER</a:t>
            </a:r>
          </a:p>
        </p:txBody>
      </p:sp>
      <p:sp>
        <p:nvSpPr>
          <p:cNvPr id="22" name="等腰三角形 21"/>
          <p:cNvSpPr/>
          <p:nvPr/>
        </p:nvSpPr>
        <p:spPr>
          <a:xfrm>
            <a:off x="10987548" y="5855110"/>
            <a:ext cx="1204452" cy="1002891"/>
          </a:xfrm>
          <a:prstGeom prst="triangle">
            <a:avLst>
              <a:gd fmla="val 100000" name="adj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0755789" y="5589639"/>
            <a:ext cx="1565358" cy="1268362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1675528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4962420" y="2276128"/>
            <a:ext cx="2267157" cy="2305743"/>
            <a:chOff x="5408906" y="1207415"/>
            <a:chExt cx="2267157" cy="2305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08906" y="1207415"/>
              <a:ext cx="2267157" cy="2305743"/>
              <a:chOff x="5408906" y="1207415"/>
              <a:chExt cx="2267157" cy="230574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408906" y="1207415"/>
                <a:ext cx="1079998" cy="2305743"/>
                <a:chOff x="5351756" y="828002"/>
                <a:chExt cx="1079998" cy="2305743"/>
              </a:xfrm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" name="平行四边形 6"/>
                <p:cNvSpPr/>
                <p:nvPr/>
              </p:nvSpPr>
              <p:spPr>
                <a:xfrm flipV="1" rot="5400000">
                  <a:off x="5059685" y="1120074"/>
                  <a:ext cx="1638085" cy="1053941"/>
                </a:xfrm>
                <a:prstGeom prst="parallelogram">
                  <a:avLst>
                    <a:gd fmla="val 69633" name="adj"/>
                  </a:avLst>
                </a:prstGeom>
                <a:solidFill>
                  <a:srgbClr val="A7DB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+mj-lt"/>
                  </a:endParaRPr>
                </a:p>
              </p:txBody>
            </p:sp>
            <p:sp>
              <p:nvSpPr>
                <p:cNvPr id="8" name="平行四边形 7"/>
                <p:cNvSpPr/>
                <p:nvPr/>
              </p:nvSpPr>
              <p:spPr>
                <a:xfrm rot="16200000">
                  <a:off x="5093676" y="1795667"/>
                  <a:ext cx="1596158" cy="1079998"/>
                </a:xfrm>
                <a:prstGeom prst="parallelogram">
                  <a:avLst>
                    <a:gd fmla="val 67564" name="adj"/>
                  </a:avLst>
                </a:prstGeom>
                <a:solidFill>
                  <a:srgbClr val="378E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+mj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flipH="1">
                <a:off x="6596062" y="1207415"/>
                <a:ext cx="1080001" cy="2305743"/>
                <a:chOff x="5351756" y="789902"/>
                <a:chExt cx="1080001" cy="2305743"/>
              </a:xfrm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平行四边形 12"/>
                <p:cNvSpPr/>
                <p:nvPr/>
              </p:nvSpPr>
              <p:spPr>
                <a:xfrm flipV="1" rot="5400000">
                  <a:off x="5053665" y="1087995"/>
                  <a:ext cx="1676185" cy="1079999"/>
                </a:xfrm>
                <a:prstGeom prst="parallelogram">
                  <a:avLst>
                    <a:gd fmla="val 67564" name="adj"/>
                  </a:avLst>
                </a:prstGeom>
                <a:solidFill>
                  <a:srgbClr val="3A5A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+mj-lt"/>
                  </a:endParaRPr>
                </a:p>
              </p:txBody>
            </p:sp>
            <p:sp>
              <p:nvSpPr>
                <p:cNvPr id="14" name="平行四边形 13"/>
                <p:cNvSpPr/>
                <p:nvPr/>
              </p:nvSpPr>
              <p:spPr>
                <a:xfrm rot="16200000">
                  <a:off x="5112727" y="1776616"/>
                  <a:ext cx="1558058" cy="1080000"/>
                </a:xfrm>
                <a:prstGeom prst="parallelogram">
                  <a:avLst>
                    <a:gd fmla="val 65800" name="adj"/>
                  </a:avLst>
                </a:prstGeom>
                <a:solidFill>
                  <a:srgbClr val="3DAF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typeface="+mj-lt"/>
                  </a:endParaRPr>
                </a:p>
              </p:txBody>
            </p:sp>
          </p:grpSp>
        </p:grpSp>
        <p:sp>
          <p:nvSpPr>
            <p:cNvPr id="16" name="文本框 15"/>
            <p:cNvSpPr txBox="1"/>
            <p:nvPr/>
          </p:nvSpPr>
          <p:spPr>
            <a:xfrm>
              <a:off x="5815692" y="1609222"/>
              <a:ext cx="7200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22118" y="1609222"/>
              <a:ext cx="7200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22118" y="2507012"/>
              <a:ext cx="7200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5691" y="2507012"/>
              <a:ext cx="7200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131574" y="197941"/>
            <a:ext cx="592885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603030403020204" pitchFamily="34" typeface="Myriad Pro Light"/>
              </a:defRPr>
            </a:lvl1pPr>
          </a:lstStyle>
          <a:p>
            <a:r>
              <a:rPr altLang="zh-CN" lang="en-US"/>
              <a:t>Please add your title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31574" y="820156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/>
              <a:t>Please add your title here</a:t>
            </a:r>
          </a:p>
        </p:txBody>
      </p:sp>
      <p:sp>
        <p:nvSpPr>
          <p:cNvPr id="24" name="Freeform 81"/>
          <p:cNvSpPr>
            <a:spLocks noEditPoints="1"/>
          </p:cNvSpPr>
          <p:nvPr/>
        </p:nvSpPr>
        <p:spPr bwMode="auto">
          <a:xfrm>
            <a:off x="3504530" y="4550754"/>
            <a:ext cx="712611" cy="558721"/>
          </a:xfrm>
          <a:custGeom>
            <a:gdLst>
              <a:gd fmla="*/ 2 w 14" name="T0"/>
              <a:gd fmla="*/ 11 h 14" name="T1"/>
              <a:gd fmla="*/ 5 w 14" name="T2"/>
              <a:gd fmla="*/ 7 h 14" name="T3"/>
              <a:gd fmla="*/ 6 w 14" name="T4"/>
              <a:gd fmla="*/ 7 h 14" name="T5"/>
              <a:gd fmla="*/ 6 w 14" name="T6"/>
              <a:gd fmla="*/ 7 h 14" name="T7"/>
              <a:gd fmla="*/ 6 w 14" name="T8"/>
              <a:gd fmla="*/ 8 h 14" name="T9"/>
              <a:gd fmla="*/ 8 w 14" name="T10"/>
              <a:gd fmla="*/ 5 h 14" name="T11"/>
              <a:gd fmla="*/ 9 w 14" name="T12"/>
              <a:gd fmla="*/ 4 h 14" name="T13"/>
              <a:gd fmla="*/ 9 w 14" name="T14"/>
              <a:gd fmla="*/ 5 h 14" name="T15"/>
              <a:gd fmla="*/ 10 w 14" name="T16"/>
              <a:gd fmla="*/ 5 h 14" name="T17"/>
              <a:gd fmla="*/ 12 w 14" name="T18"/>
              <a:gd fmla="*/ 2 h 14" name="T19"/>
              <a:gd fmla="*/ 13 w 14" name="T20"/>
              <a:gd fmla="*/ 2 h 14" name="T21"/>
              <a:gd fmla="*/ 13 w 14" name="T22"/>
              <a:gd fmla="*/ 2 h 14" name="T23"/>
              <a:gd fmla="*/ 13 w 14" name="T24"/>
              <a:gd fmla="*/ 12 h 14" name="T25"/>
              <a:gd fmla="*/ 13 w 14" name="T26"/>
              <a:gd fmla="*/ 12 h 14" name="T27"/>
              <a:gd fmla="*/ 13 w 14" name="T28"/>
              <a:gd fmla="*/ 12 h 14" name="T29"/>
              <a:gd fmla="*/ 2 w 14" name="T30"/>
              <a:gd fmla="*/ 12 h 14" name="T31"/>
              <a:gd fmla="*/ 1 w 14" name="T32"/>
              <a:gd fmla="*/ 12 h 14" name="T33"/>
              <a:gd fmla="*/ 2 w 14" name="T34"/>
              <a:gd fmla="*/ 11 h 14" name="T35"/>
              <a:gd fmla="*/ 0 w 14" name="T36"/>
              <a:gd fmla="*/ 14 h 14" name="T37"/>
              <a:gd fmla="*/ 0 w 14" name="T38"/>
              <a:gd fmla="*/ 14 h 14" name="T39"/>
              <a:gd fmla="*/ 14 w 14" name="T40"/>
              <a:gd fmla="*/ 14 h 14" name="T41"/>
              <a:gd fmla="*/ 14 w 14" name="T42"/>
              <a:gd fmla="*/ 14 h 14" name="T43"/>
              <a:gd fmla="*/ 14 w 14" name="T44"/>
              <a:gd fmla="*/ 14 h 14" name="T45"/>
              <a:gd fmla="*/ 1 w 14" name="T46"/>
              <a:gd fmla="*/ 14 h 14" name="T47"/>
              <a:gd fmla="*/ 1 w 14" name="T48"/>
              <a:gd fmla="*/ 1 h 14" name="T49"/>
              <a:gd fmla="*/ 0 w 14" name="T50"/>
              <a:gd fmla="*/ 0 h 14" name="T51"/>
              <a:gd fmla="*/ 0 w 14" name="T52"/>
              <a:gd fmla="*/ 1 h 14" name="T53"/>
              <a:gd fmla="*/ 0 w 14" name="T54"/>
              <a:gd fmla="*/ 14 h 14" name="T55"/>
              <a:gd fmla="*/ 0 w 14" name="T56"/>
              <a:gd fmla="*/ 14 h 14" name="T57"/>
              <a:gd fmla="*/ 0 w 14" name="T58"/>
              <a:gd fmla="*/ 14 h 14" name="T59"/>
              <a:gd fmla="*/ 0 w 14" name="T60"/>
              <a:gd fmla="*/ 14 h 14" name="T61"/>
              <a:gd fmla="*/ 5 w 14" name="T62"/>
              <a:gd fmla="*/ 8 h 14" name="T63"/>
              <a:gd fmla="*/ 5 w 14" name="T64"/>
              <a:gd fmla="*/ 8 h 14" name="T65"/>
              <a:gd fmla="*/ 3 w 14" name="T66"/>
              <a:gd fmla="*/ 11 h 14" name="T67"/>
              <a:gd fmla="*/ 12 w 14" name="T68"/>
              <a:gd fmla="*/ 11 h 14" name="T69"/>
              <a:gd fmla="*/ 12 w 14" name="T70"/>
              <a:gd fmla="*/ 4 h 14" name="T71"/>
              <a:gd fmla="*/ 10 w 14" name="T72"/>
              <a:gd fmla="*/ 7 h 14" name="T73"/>
              <a:gd fmla="*/ 10 w 14" name="T74"/>
              <a:gd fmla="*/ 7 h 14" name="T75"/>
              <a:gd fmla="*/ 9 w 14" name="T76"/>
              <a:gd fmla="*/ 7 h 14" name="T77"/>
              <a:gd fmla="*/ 9 w 14" name="T78"/>
              <a:gd fmla="*/ 6 h 14" name="T79"/>
              <a:gd fmla="*/ 7 w 14" name="T80"/>
              <a:gd fmla="*/ 9 h 14" name="T81"/>
              <a:gd fmla="*/ 7 w 14" name="T82"/>
              <a:gd fmla="*/ 9 h 14" name="T83"/>
              <a:gd fmla="*/ 6 w 14" name="T84"/>
              <a:gd fmla="*/ 9 h 14" name="T85"/>
              <a:gd fmla="*/ 5 w 14" name="T86"/>
              <a:gd fmla="*/ 8 h 14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4" w="14">
                <a:moveTo>
                  <a:pt x="2" y="11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8" y="5"/>
                  <a:pt x="8" y="5"/>
                  <a:pt x="8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2"/>
                  <a:pt x="2" y="12"/>
                  <a:pt x="2" y="11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lose/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8"/>
                  <a:pt x="5" y="8"/>
                  <a:pt x="5" y="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82"/>
          <p:cNvSpPr>
            <a:spLocks noEditPoints="1"/>
          </p:cNvSpPr>
          <p:nvPr/>
        </p:nvSpPr>
        <p:spPr bwMode="auto">
          <a:xfrm flipH="1" rot="5400000">
            <a:off x="3555150" y="1687788"/>
            <a:ext cx="596604" cy="727377"/>
          </a:xfrm>
          <a:custGeom>
            <a:gdLst>
              <a:gd fmla="*/ 1 w 14" name="T0"/>
              <a:gd fmla="*/ 14 h 14" name="T1"/>
              <a:gd fmla="*/ 0 w 14" name="T2"/>
              <a:gd fmla="*/ 0 h 14" name="T3"/>
              <a:gd fmla="*/ 0 w 14" name="T4"/>
              <a:gd fmla="*/ 14 h 14" name="T5"/>
              <a:gd fmla="*/ 0 w 14" name="T6"/>
              <a:gd fmla="*/ 14 h 14" name="T7"/>
              <a:gd fmla="*/ 14 w 14" name="T8"/>
              <a:gd fmla="*/ 14 h 14" name="T9"/>
              <a:gd fmla="*/ 14 w 14" name="T10"/>
              <a:gd fmla="*/ 14 h 14" name="T11"/>
              <a:gd fmla="*/ 2 w 14" name="T12"/>
              <a:gd fmla="*/ 3 h 14" name="T13"/>
              <a:gd fmla="*/ 12 w 14" name="T14"/>
              <a:gd fmla="*/ 3 h 14" name="T15"/>
              <a:gd fmla="*/ 12 w 14" name="T16"/>
              <a:gd fmla="*/ 1 h 14" name="T17"/>
              <a:gd fmla="*/ 2 w 14" name="T18"/>
              <a:gd fmla="*/ 1 h 14" name="T19"/>
              <a:gd fmla="*/ 2 w 14" name="T20"/>
              <a:gd fmla="*/ 3 h 14" name="T21"/>
              <a:gd fmla="*/ 2 w 14" name="T22"/>
              <a:gd fmla="*/ 2 h 14" name="T23"/>
              <a:gd fmla="*/ 12 w 14" name="T24"/>
              <a:gd fmla="*/ 3 h 14" name="T25"/>
              <a:gd fmla="*/ 2 w 14" name="T26"/>
              <a:gd fmla="*/ 2 h 14" name="T27"/>
              <a:gd fmla="*/ 2 w 14" name="T28"/>
              <a:gd fmla="*/ 10 h 14" name="T29"/>
              <a:gd fmla="*/ 11 w 14" name="T30"/>
              <a:gd fmla="*/ 9 h 14" name="T31"/>
              <a:gd fmla="*/ 10 w 14" name="T32"/>
              <a:gd fmla="*/ 8 h 14" name="T33"/>
              <a:gd fmla="*/ 2 w 14" name="T34"/>
              <a:gd fmla="*/ 8 h 14" name="T35"/>
              <a:gd fmla="*/ 2 w 14" name="T36"/>
              <a:gd fmla="*/ 10 h 14" name="T37"/>
              <a:gd fmla="*/ 2 w 14" name="T38"/>
              <a:gd fmla="*/ 8 h 14" name="T39"/>
              <a:gd fmla="*/ 10 w 14" name="T40"/>
              <a:gd fmla="*/ 9 h 14" name="T41"/>
              <a:gd fmla="*/ 2 w 14" name="T42"/>
              <a:gd fmla="*/ 8 h 14" name="T43"/>
              <a:gd fmla="*/ 2 w 14" name="T44"/>
              <a:gd fmla="*/ 6 h 14" name="T45"/>
              <a:gd fmla="*/ 7 w 14" name="T46"/>
              <a:gd fmla="*/ 6 h 14" name="T47"/>
              <a:gd fmla="*/ 6 w 14" name="T48"/>
              <a:gd fmla="*/ 4 h 14" name="T49"/>
              <a:gd fmla="*/ 2 w 14" name="T50"/>
              <a:gd fmla="*/ 4 h 14" name="T51"/>
              <a:gd fmla="*/ 2 w 14" name="T52"/>
              <a:gd fmla="*/ 6 h 14" name="T53"/>
              <a:gd fmla="*/ 2 w 14" name="T54"/>
              <a:gd fmla="*/ 5 h 14" name="T55"/>
              <a:gd fmla="*/ 6 w 14" name="T56"/>
              <a:gd fmla="*/ 5 h 14" name="T57"/>
              <a:gd fmla="*/ 2 w 14" name="T58"/>
              <a:gd fmla="*/ 5 h 14" name="T59"/>
              <a:gd fmla="*/ 2 w 14" name="T60"/>
              <a:gd fmla="*/ 13 h 14" name="T61"/>
              <a:gd fmla="*/ 4 w 14" name="T62"/>
              <a:gd fmla="*/ 12 h 14" name="T63"/>
              <a:gd fmla="*/ 4 w 14" name="T64"/>
              <a:gd fmla="*/ 10 h 14" name="T65"/>
              <a:gd fmla="*/ 2 w 14" name="T66"/>
              <a:gd fmla="*/ 11 h 14" name="T67"/>
              <a:gd fmla="*/ 2 w 14" name="T68"/>
              <a:gd fmla="*/ 13 h 14" name="T69"/>
              <a:gd fmla="*/ 2 w 14" name="T70"/>
              <a:gd fmla="*/ 11 h 14" name="T71"/>
              <a:gd fmla="*/ 4 w 14" name="T72"/>
              <a:gd fmla="*/ 12 h 14" name="T73"/>
              <a:gd fmla="*/ 2 w 14" name="T74"/>
              <a:gd fmla="*/ 11 h 14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4" w="14">
                <a:moveTo>
                  <a:pt x="14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lose/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8"/>
                  <a:pt x="2" y="8"/>
                </a:cubicBezTo>
                <a:close/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lose/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90"/>
          <p:cNvSpPr>
            <a:spLocks noEditPoints="1"/>
          </p:cNvSpPr>
          <p:nvPr/>
        </p:nvSpPr>
        <p:spPr bwMode="auto">
          <a:xfrm>
            <a:off x="3504530" y="3245537"/>
            <a:ext cx="712611" cy="457869"/>
          </a:xfrm>
          <a:custGeom>
            <a:gdLst>
              <a:gd fmla="*/ 10 w 14" name="T0"/>
              <a:gd fmla="*/ 0 h 13" name="T1"/>
              <a:gd fmla="*/ 14 w 14" name="T2"/>
              <a:gd fmla="*/ 0 h 13" name="T3"/>
              <a:gd fmla="*/ 14 w 14" name="T4"/>
              <a:gd fmla="*/ 13 h 13" name="T5"/>
              <a:gd fmla="*/ 13 w 14" name="T6"/>
              <a:gd fmla="*/ 13 h 13" name="T7"/>
              <a:gd fmla="*/ 10 w 14" name="T8"/>
              <a:gd fmla="*/ 13 h 13" name="T9"/>
              <a:gd fmla="*/ 10 w 14" name="T10"/>
              <a:gd fmla="*/ 0 h 13" name="T11"/>
              <a:gd fmla="*/ 11 w 14" name="T12"/>
              <a:gd fmla="*/ 8 h 13" name="T13"/>
              <a:gd fmla="*/ 13 w 14" name="T14"/>
              <a:gd fmla="*/ 8 h 13" name="T15"/>
              <a:gd fmla="*/ 11 w 14" name="T16"/>
              <a:gd fmla="*/ 3 h 13" name="T17"/>
              <a:gd fmla="*/ 13 w 14" name="T18"/>
              <a:gd fmla="*/ 8 h 13" name="T19"/>
              <a:gd fmla="*/ 11 w 14" name="T20"/>
              <a:gd fmla="*/ 8 h 13" name="T21"/>
              <a:gd fmla="*/ 13 w 14" name="T22"/>
              <a:gd fmla="*/ 12 h 13" name="T23"/>
              <a:gd fmla="*/ 13 w 14" name="T24"/>
              <a:gd fmla="*/ 1 h 13" name="T25"/>
              <a:gd fmla="*/ 11 w 14" name="T26"/>
              <a:gd fmla="*/ 1 h 13" name="T27"/>
              <a:gd fmla="*/ 13 w 14" name="T28"/>
              <a:gd fmla="*/ 3 h 13" name="T29"/>
              <a:gd fmla="*/ 5 w 14" name="T30"/>
              <a:gd fmla="*/ 0 h 13" name="T31"/>
              <a:gd fmla="*/ 5 w 14" name="T32"/>
              <a:gd fmla="*/ 0 h 13" name="T33"/>
              <a:gd fmla="*/ 9 w 14" name="T34"/>
              <a:gd fmla="*/ 0 h 13" name="T35"/>
              <a:gd fmla="*/ 9 w 14" name="T36"/>
              <a:gd fmla="*/ 13 h 13" name="T37"/>
              <a:gd fmla="*/ 8 w 14" name="T38"/>
              <a:gd fmla="*/ 13 h 13" name="T39"/>
              <a:gd fmla="*/ 5 w 14" name="T40"/>
              <a:gd fmla="*/ 13 h 13" name="T41"/>
              <a:gd fmla="*/ 5 w 14" name="T42"/>
              <a:gd fmla="*/ 0 h 13" name="T43"/>
              <a:gd fmla="*/ 8 w 14" name="T44"/>
              <a:gd fmla="*/ 1 h 13" name="T45"/>
              <a:gd fmla="*/ 6 w 14" name="T46"/>
              <a:gd fmla="*/ 1 h 13" name="T47"/>
              <a:gd fmla="*/ 8 w 14" name="T48"/>
              <a:gd fmla="*/ 3 h 13" name="T49"/>
              <a:gd fmla="*/ 6 w 14" name="T50"/>
              <a:gd fmla="*/ 3 h 13" name="T51"/>
              <a:gd fmla="*/ 6 w 14" name="T52"/>
              <a:gd fmla="*/ 10 h 13" name="T53"/>
              <a:gd fmla="*/ 8 w 14" name="T54"/>
              <a:gd fmla="*/ 3 h 13" name="T55"/>
              <a:gd fmla="*/ 6 w 14" name="T56"/>
              <a:gd fmla="*/ 11 h 13" name="T57"/>
              <a:gd fmla="*/ 6 w 14" name="T58"/>
              <a:gd fmla="*/ 12 h 13" name="T59"/>
              <a:gd fmla="*/ 8 w 14" name="T60"/>
              <a:gd fmla="*/ 11 h 13" name="T61"/>
              <a:gd fmla="*/ 0 w 14" name="T62"/>
              <a:gd fmla="*/ 0 h 13" name="T63"/>
              <a:gd fmla="*/ 0 w 14" name="T64"/>
              <a:gd fmla="*/ 0 h 13" name="T65"/>
              <a:gd fmla="*/ 4 w 14" name="T66"/>
              <a:gd fmla="*/ 0 h 13" name="T67"/>
              <a:gd fmla="*/ 4 w 14" name="T68"/>
              <a:gd fmla="*/ 13 h 13" name="T69"/>
              <a:gd fmla="*/ 3 w 14" name="T70"/>
              <a:gd fmla="*/ 13 h 13" name="T71"/>
              <a:gd fmla="*/ 0 w 14" name="T72"/>
              <a:gd fmla="*/ 13 h 13" name="T73"/>
              <a:gd fmla="*/ 0 w 14" name="T74"/>
              <a:gd fmla="*/ 0 h 13" name="T75"/>
              <a:gd fmla="*/ 3 w 14" name="T76"/>
              <a:gd fmla="*/ 1 h 13" name="T77"/>
              <a:gd fmla="*/ 1 w 14" name="T78"/>
              <a:gd fmla="*/ 1 h 13" name="T79"/>
              <a:gd fmla="*/ 3 w 14" name="T80"/>
              <a:gd fmla="*/ 5 h 13" name="T81"/>
              <a:gd fmla="*/ 1 w 14" name="T82"/>
              <a:gd fmla="*/ 6 h 13" name="T83"/>
              <a:gd fmla="*/ 1 w 14" name="T84"/>
              <a:gd fmla="*/ 8 h 13" name="T85"/>
              <a:gd fmla="*/ 3 w 14" name="T86"/>
              <a:gd fmla="*/ 6 h 13" name="T87"/>
              <a:gd fmla="*/ 1 w 14" name="T88"/>
              <a:gd fmla="*/ 9 h 13" name="T89"/>
              <a:gd fmla="*/ 1 w 14" name="T90"/>
              <a:gd fmla="*/ 12 h 13" name="T91"/>
              <a:gd fmla="*/ 3 w 14" name="T92"/>
              <a:gd fmla="*/ 9 h 1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3" w="14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12"/>
                  <a:pt x="11" y="12"/>
                  <a:pt x="1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8"/>
                  <a:pt x="13" y="8"/>
                  <a:pt x="13" y="8"/>
                </a:cubicBezTo>
                <a:close/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3" y="1"/>
                  <a:pt x="13" y="1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1"/>
                  <a:pt x="8" y="1"/>
                  <a:pt x="8" y="1"/>
                </a:cubicBezTo>
                <a:close/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6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6" y="11"/>
                  <a:pt x="6" y="11"/>
                  <a:pt x="6" y="11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5"/>
                  <a:pt x="1" y="5"/>
                  <a:pt x="1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1"/>
                  <a:pt x="3" y="1"/>
                  <a:pt x="3" y="1"/>
                </a:cubicBezTo>
                <a:close/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8"/>
                  <a:pt x="1" y="8"/>
                  <a:pt x="1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1" y="6"/>
                  <a:pt x="1" y="6"/>
                </a:cubicBezTo>
                <a:close/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28" name="直接连接符 27"/>
          <p:cNvCxnSpPr/>
          <p:nvPr/>
        </p:nvCxnSpPr>
        <p:spPr>
          <a:xfrm>
            <a:off x="4324299" y="2117243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383207" y="4432469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55"/>
          <p:cNvSpPr>
            <a:spLocks noEditPoints="1"/>
          </p:cNvSpPr>
          <p:nvPr/>
        </p:nvSpPr>
        <p:spPr bwMode="auto">
          <a:xfrm>
            <a:off x="7793164" y="1753174"/>
            <a:ext cx="697476" cy="627625"/>
          </a:xfrm>
          <a:custGeom>
            <a:gdLst>
              <a:gd fmla="*/ 0 w 18" name="T0"/>
              <a:gd fmla="*/ 4 h 16" name="T1"/>
              <a:gd fmla="*/ 0 w 18" name="T2"/>
              <a:gd fmla="*/ 4 h 16" name="T3"/>
              <a:gd fmla="*/ 10 w 18" name="T4"/>
              <a:gd fmla="*/ 4 h 16" name="T5"/>
              <a:gd fmla="*/ 10 w 18" name="T6"/>
              <a:gd fmla="*/ 4 h 16" name="T7"/>
              <a:gd fmla="*/ 10 w 18" name="T8"/>
              <a:gd fmla="*/ 5 h 16" name="T9"/>
              <a:gd fmla="*/ 1 w 18" name="T10"/>
              <a:gd fmla="*/ 5 h 16" name="T11"/>
              <a:gd fmla="*/ 1 w 18" name="T12"/>
              <a:gd fmla="*/ 13 h 16" name="T13"/>
              <a:gd fmla="*/ 13 w 18" name="T14"/>
              <a:gd fmla="*/ 13 h 16" name="T15"/>
              <a:gd fmla="*/ 13 w 18" name="T16"/>
              <a:gd fmla="*/ 8 h 16" name="T17"/>
              <a:gd fmla="*/ 13 w 18" name="T18"/>
              <a:gd fmla="*/ 7 h 16" name="T19"/>
              <a:gd fmla="*/ 14 w 18" name="T20"/>
              <a:gd fmla="*/ 8 h 16" name="T21"/>
              <a:gd fmla="*/ 14 w 18" name="T22"/>
              <a:gd fmla="*/ 14 h 16" name="T23"/>
              <a:gd fmla="*/ 13 w 18" name="T24"/>
              <a:gd fmla="*/ 14 h 16" name="T25"/>
              <a:gd fmla="*/ 13 w 18" name="T26"/>
              <a:gd fmla="*/ 14 h 16" name="T27"/>
              <a:gd fmla="*/ 7 w 18" name="T28"/>
              <a:gd fmla="*/ 14 h 16" name="T29"/>
              <a:gd fmla="*/ 7 w 18" name="T30"/>
              <a:gd fmla="*/ 15 h 16" name="T31"/>
              <a:gd fmla="*/ 7 w 18" name="T32"/>
              <a:gd fmla="*/ 15 h 16" name="T33"/>
              <a:gd fmla="*/ 10 w 18" name="T34"/>
              <a:gd fmla="*/ 15 h 16" name="T35"/>
              <a:gd fmla="*/ 11 w 18" name="T36"/>
              <a:gd fmla="*/ 15 h 16" name="T37"/>
              <a:gd fmla="*/ 10 w 18" name="T38"/>
              <a:gd fmla="*/ 16 h 16" name="T39"/>
              <a:gd fmla="*/ 3 w 18" name="T40"/>
              <a:gd fmla="*/ 16 h 16" name="T41"/>
              <a:gd fmla="*/ 3 w 18" name="T42"/>
              <a:gd fmla="*/ 15 h 16" name="T43"/>
              <a:gd fmla="*/ 3 w 18" name="T44"/>
              <a:gd fmla="*/ 15 h 16" name="T45"/>
              <a:gd fmla="*/ 6 w 18" name="T46"/>
              <a:gd fmla="*/ 15 h 16" name="T47"/>
              <a:gd fmla="*/ 6 w 18" name="T48"/>
              <a:gd fmla="*/ 15 h 16" name="T49"/>
              <a:gd fmla="*/ 6 w 18" name="T50"/>
              <a:gd fmla="*/ 14 h 16" name="T51"/>
              <a:gd fmla="*/ 0 w 18" name="T52"/>
              <a:gd fmla="*/ 14 h 16" name="T53"/>
              <a:gd fmla="*/ 0 w 18" name="T54"/>
              <a:gd fmla="*/ 14 h 16" name="T55"/>
              <a:gd fmla="*/ 0 w 18" name="T56"/>
              <a:gd fmla="*/ 14 h 16" name="T57"/>
              <a:gd fmla="*/ 0 w 18" name="T58"/>
              <a:gd fmla="*/ 4 h 16" name="T59"/>
              <a:gd fmla="*/ 0 w 18" name="T60"/>
              <a:gd fmla="*/ 4 h 16" name="T61"/>
              <a:gd fmla="*/ 12 w 18" name="T62"/>
              <a:gd fmla="*/ 2 h 16" name="T63"/>
              <a:gd fmla="*/ 12 w 18" name="T64"/>
              <a:gd fmla="*/ 2 h 16" name="T65"/>
              <a:gd fmla="*/ 12 w 18" name="T66"/>
              <a:gd fmla="*/ 3 h 16" name="T67"/>
              <a:gd fmla="*/ 12 w 18" name="T68"/>
              <a:gd fmla="*/ 5 h 16" name="T69"/>
              <a:gd fmla="*/ 12 w 18" name="T70"/>
              <a:gd fmla="*/ 5 h 16" name="T71"/>
              <a:gd fmla="*/ 12 w 18" name="T72"/>
              <a:gd fmla="*/ 6 h 16" name="T73"/>
              <a:gd fmla="*/ 13 w 18" name="T74"/>
              <a:gd fmla="*/ 5 h 16" name="T75"/>
              <a:gd fmla="*/ 14 w 18" name="T76"/>
              <a:gd fmla="*/ 5 h 16" name="T77"/>
              <a:gd fmla="*/ 14 w 18" name="T78"/>
              <a:gd fmla="*/ 5 h 16" name="T79"/>
              <a:gd fmla="*/ 17 w 18" name="T80"/>
              <a:gd fmla="*/ 3 h 16" name="T81"/>
              <a:gd fmla="*/ 16 w 18" name="T82"/>
              <a:gd fmla="*/ 2 h 16" name="T83"/>
              <a:gd fmla="*/ 12 w 18" name="T84"/>
              <a:gd fmla="*/ 2 h 16" name="T85"/>
              <a:gd fmla="*/ 12 w 18" name="T86"/>
              <a:gd fmla="*/ 1 h 16" name="T87"/>
              <a:gd fmla="*/ 12 w 18" name="T88"/>
              <a:gd fmla="*/ 1 h 16" name="T89"/>
              <a:gd fmla="*/ 17 w 18" name="T90"/>
              <a:gd fmla="*/ 1 h 16" name="T91"/>
              <a:gd fmla="*/ 18 w 18" name="T92"/>
              <a:gd fmla="*/ 3 h 16" name="T93"/>
              <a:gd fmla="*/ 14 w 18" name="T94"/>
              <a:gd fmla="*/ 6 h 16" name="T95"/>
              <a:gd fmla="*/ 14 w 18" name="T96"/>
              <a:gd fmla="*/ 6 h 16" name="T97"/>
              <a:gd fmla="*/ 12 w 18" name="T98"/>
              <a:gd fmla="*/ 7 h 16" name="T99"/>
              <a:gd fmla="*/ 12 w 18" name="T100"/>
              <a:gd fmla="*/ 7 h 16" name="T101"/>
              <a:gd fmla="*/ 12 w 18" name="T102"/>
              <a:gd fmla="*/ 6 h 16" name="T103"/>
              <a:gd fmla="*/ 12 w 18" name="T104"/>
              <a:gd fmla="*/ 5 h 16" name="T105"/>
              <a:gd fmla="*/ 11 w 18" name="T106"/>
              <a:gd fmla="*/ 3 h 16" name="T107"/>
              <a:gd fmla="*/ 12 w 18" name="T108"/>
              <a:gd fmla="*/ 1 h 16" name="T109"/>
              <a:gd fmla="*/ 12 w 18" name="T110"/>
              <a:gd fmla="*/ 12 h 16" name="T111"/>
              <a:gd fmla="*/ 12 w 18" name="T112"/>
              <a:gd fmla="*/ 12 h 16" name="T113"/>
              <a:gd fmla="*/ 12 w 18" name="T114"/>
              <a:gd fmla="*/ 12 h 16" name="T115"/>
              <a:gd fmla="*/ 12 w 18" name="T116"/>
              <a:gd fmla="*/ 13 h 16" name="T117"/>
              <a:gd fmla="*/ 11 w 18" name="T118"/>
              <a:gd fmla="*/ 12 h 16" name="T119"/>
              <a:gd fmla="*/ 12 w 18" name="T120"/>
              <a:gd fmla="*/ 12 h 1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6" w="18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8"/>
                  <a:pt x="1" y="11"/>
                  <a:pt x="1" y="13"/>
                </a:cubicBezTo>
                <a:cubicBezTo>
                  <a:pt x="5" y="13"/>
                  <a:pt x="9" y="13"/>
                  <a:pt x="13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6"/>
                  <a:pt x="10" y="16"/>
                  <a:pt x="10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4"/>
                  <a:pt x="12" y="4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6" y="5"/>
                  <a:pt x="17" y="5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5" y="1"/>
                  <a:pt x="13" y="1"/>
                  <a:pt x="12" y="2"/>
                </a:cubicBezTo>
                <a:close/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5" y="0"/>
                  <a:pt x="17" y="1"/>
                </a:cubicBezTo>
                <a:cubicBezTo>
                  <a:pt x="17" y="2"/>
                  <a:pt x="18" y="2"/>
                  <a:pt x="18" y="3"/>
                </a:cubicBezTo>
                <a:cubicBezTo>
                  <a:pt x="18" y="5"/>
                  <a:pt x="16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2"/>
                  <a:pt x="11" y="2"/>
                  <a:pt x="12" y="1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3"/>
                  <a:pt x="11" y="12"/>
                </a:cubicBezTo>
                <a:cubicBezTo>
                  <a:pt x="11" y="12"/>
                  <a:pt x="11" y="12"/>
                  <a:pt x="12" y="12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251"/>
          <p:cNvSpPr>
            <a:spLocks noEditPoints="1"/>
          </p:cNvSpPr>
          <p:nvPr/>
        </p:nvSpPr>
        <p:spPr bwMode="auto">
          <a:xfrm>
            <a:off x="7793164" y="3245536"/>
            <a:ext cx="697476" cy="504000"/>
          </a:xfrm>
          <a:custGeom>
            <a:gdLst>
              <a:gd fmla="*/ 0 w 14" name="T0"/>
              <a:gd fmla="*/ 2 h 14" name="T1"/>
              <a:gd fmla="*/ 4 w 14" name="T2"/>
              <a:gd fmla="*/ 2 h 14" name="T3"/>
              <a:gd fmla="*/ 4 w 14" name="T4"/>
              <a:gd fmla="*/ 1 h 14" name="T5"/>
              <a:gd fmla="*/ 9 w 14" name="T6"/>
              <a:gd fmla="*/ 0 h 14" name="T7"/>
              <a:gd fmla="*/ 10 w 14" name="T8"/>
              <a:gd fmla="*/ 1 h 14" name="T9"/>
              <a:gd fmla="*/ 10 w 14" name="T10"/>
              <a:gd fmla="*/ 2 h 14" name="T11"/>
              <a:gd fmla="*/ 14 w 14" name="T12"/>
              <a:gd fmla="*/ 3 h 14" name="T13"/>
              <a:gd fmla="*/ 14 w 14" name="T14"/>
              <a:gd fmla="*/ 8 h 14" name="T15"/>
              <a:gd fmla="*/ 14 w 14" name="T16"/>
              <a:gd fmla="*/ 13 h 14" name="T17"/>
              <a:gd fmla="*/ 13 w 14" name="T18"/>
              <a:gd fmla="*/ 14 h 14" name="T19"/>
              <a:gd fmla="*/ 1 w 14" name="T20"/>
              <a:gd fmla="*/ 14 h 14" name="T21"/>
              <a:gd fmla="*/ 0 w 14" name="T22"/>
              <a:gd fmla="*/ 9 h 14" name="T23"/>
              <a:gd fmla="*/ 0 w 14" name="T24"/>
              <a:gd fmla="*/ 8 h 14" name="T25"/>
              <a:gd fmla="*/ 0 w 14" name="T26"/>
              <a:gd fmla="*/ 2 h 14" name="T27"/>
              <a:gd fmla="*/ 4 w 14" name="T28"/>
              <a:gd fmla="*/ 2 h 14" name="T29"/>
              <a:gd fmla="*/ 9 w 14" name="T30"/>
              <a:gd fmla="*/ 2 h 14" name="T31"/>
              <a:gd fmla="*/ 9 w 14" name="T32"/>
              <a:gd fmla="*/ 1 h 14" name="T33"/>
              <a:gd fmla="*/ 9 w 14" name="T34"/>
              <a:gd fmla="*/ 1 h 14" name="T35"/>
              <a:gd fmla="*/ 5 w 14" name="T36"/>
              <a:gd fmla="*/ 1 h 14" name="T37"/>
              <a:gd fmla="*/ 4 w 14" name="T38"/>
              <a:gd fmla="*/ 2 h 14" name="T39"/>
              <a:gd fmla="*/ 6 w 14" name="T40"/>
              <a:gd fmla="*/ 7 h 14" name="T41"/>
              <a:gd fmla="*/ 6 w 14" name="T42"/>
              <a:gd fmla="*/ 7 h 14" name="T43"/>
              <a:gd fmla="*/ 8 w 14" name="T44"/>
              <a:gd fmla="*/ 7 h 14" name="T45"/>
              <a:gd fmla="*/ 8 w 14" name="T46"/>
              <a:gd fmla="*/ 7 h 14" name="T47"/>
              <a:gd fmla="*/ 13 w 14" name="T48"/>
              <a:gd fmla="*/ 8 h 14" name="T49"/>
              <a:gd fmla="*/ 1 w 14" name="T50"/>
              <a:gd fmla="*/ 3 h 14" name="T51"/>
              <a:gd fmla="*/ 5 w 14" name="T52"/>
              <a:gd fmla="*/ 8 h 14" name="T53"/>
              <a:gd fmla="*/ 6 w 14" name="T54"/>
              <a:gd fmla="*/ 7 h 14" name="T55"/>
              <a:gd fmla="*/ 8 w 14" name="T56"/>
              <a:gd fmla="*/ 9 h 14" name="T57"/>
              <a:gd fmla="*/ 8 w 14" name="T58"/>
              <a:gd fmla="*/ 10 h 14" name="T59"/>
              <a:gd fmla="*/ 7 w 14" name="T60"/>
              <a:gd fmla="*/ 10 h 14" name="T61"/>
              <a:gd fmla="*/ 5 w 14" name="T62"/>
              <a:gd fmla="*/ 10 h 14" name="T63"/>
              <a:gd fmla="*/ 5 w 14" name="T64"/>
              <a:gd fmla="*/ 9 h 14" name="T65"/>
              <a:gd fmla="*/ 1 w 14" name="T66"/>
              <a:gd fmla="*/ 13 h 14" name="T67"/>
              <a:gd fmla="*/ 13 w 14" name="T68"/>
              <a:gd fmla="*/ 9 h 14" name="T69"/>
              <a:gd fmla="*/ 7 w 14" name="T70"/>
              <a:gd fmla="*/ 7 h 14" name="T71"/>
              <a:gd fmla="*/ 6 w 14" name="T72"/>
              <a:gd fmla="*/ 7 h 14" name="T73"/>
              <a:gd fmla="*/ 6 w 14" name="T74"/>
              <a:gd fmla="*/ 9 h 14" name="T75"/>
              <a:gd fmla="*/ 8 w 14" name="T76"/>
              <a:gd fmla="*/ 9 h 14" name="T77"/>
              <a:gd fmla="*/ 8 w 14" name="T78"/>
              <a:gd fmla="*/ 7 h 14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4" w="14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5" y="0"/>
                  <a:pt x="5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2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4"/>
                  <a:pt x="13" y="14"/>
                  <a:pt x="13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lose/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6" y="7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9"/>
                  <a:pt x="13" y="9"/>
                  <a:pt x="13" y="9"/>
                </a:cubicBezTo>
                <a:cubicBezTo>
                  <a:pt x="8" y="9"/>
                  <a:pt x="8" y="9"/>
                  <a:pt x="8" y="9"/>
                </a:cubicBezTo>
                <a:close/>
                <a:moveTo>
                  <a:pt x="7" y="7"/>
                </a:move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6776056" y="2116792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834964" y="4432018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68054" y="1491564"/>
            <a:ext cx="39012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8054" y="1899510"/>
            <a:ext cx="390127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68054" y="2983926"/>
            <a:ext cx="39012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68054" y="3391872"/>
            <a:ext cx="390127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68054" y="4545448"/>
            <a:ext cx="39012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68054" y="4953395"/>
            <a:ext cx="390127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79121" y="1487365"/>
            <a:ext cx="39012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79121" y="1895311"/>
            <a:ext cx="390127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79121" y="2948876"/>
            <a:ext cx="39012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779121" y="3356822"/>
            <a:ext cx="390127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779121" y="4500847"/>
            <a:ext cx="39012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779121" y="4908793"/>
            <a:ext cx="3901272" cy="815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9" name="Freeform 661"/>
          <p:cNvSpPr>
            <a:spLocks noEditPoints="1"/>
          </p:cNvSpPr>
          <p:nvPr/>
        </p:nvSpPr>
        <p:spPr bwMode="auto">
          <a:xfrm>
            <a:off x="7812217" y="4443090"/>
            <a:ext cx="659369" cy="666386"/>
          </a:xfrm>
          <a:custGeom>
            <a:gdLst>
              <a:gd fmla="*/ 23 w 26" name="T0"/>
              <a:gd fmla="*/ 40 h 40" name="T1"/>
              <a:gd fmla="*/ 23 w 26" name="T2"/>
              <a:gd fmla="*/ 32 h 40" name="T3"/>
              <a:gd fmla="*/ 23 w 26" name="T4"/>
              <a:gd fmla="*/ 19 h 40" name="T5"/>
              <a:gd fmla="*/ 22 w 26" name="T6"/>
              <a:gd fmla="*/ 19 h 40" name="T7"/>
              <a:gd fmla="*/ 21 w 26" name="T8"/>
              <a:gd fmla="*/ 20 h 40" name="T9"/>
              <a:gd fmla="*/ 21 w 26" name="T10"/>
              <a:gd fmla="*/ 21 h 40" name="T11"/>
              <a:gd fmla="*/ 18 w 26" name="T12"/>
              <a:gd fmla="*/ 21 h 40" name="T13"/>
              <a:gd fmla="*/ 18 w 26" name="T14"/>
              <a:gd fmla="*/ 17 h 40" name="T15"/>
              <a:gd fmla="*/ 17 w 26" name="T16"/>
              <a:gd fmla="*/ 17 h 40" name="T17"/>
              <a:gd fmla="*/ 16 w 26" name="T18"/>
              <a:gd fmla="*/ 18 h 40" name="T19"/>
              <a:gd fmla="*/ 16 w 26" name="T20"/>
              <a:gd fmla="*/ 21 h 40" name="T21"/>
              <a:gd fmla="*/ 14 w 26" name="T22"/>
              <a:gd fmla="*/ 21 h 40" name="T23"/>
              <a:gd fmla="*/ 13 w 26" name="T24"/>
              <a:gd fmla="*/ 16 h 40" name="T25"/>
              <a:gd fmla="*/ 12 w 26" name="T26"/>
              <a:gd fmla="*/ 16 h 40" name="T27"/>
              <a:gd fmla="*/ 12 w 26" name="T28"/>
              <a:gd fmla="*/ 17 h 40" name="T29"/>
              <a:gd fmla="*/ 12 w 26" name="T30"/>
              <a:gd fmla="*/ 21 h 40" name="T31"/>
              <a:gd fmla="*/ 9 w 26" name="T32"/>
              <a:gd fmla="*/ 21 h 40" name="T33"/>
              <a:gd fmla="*/ 8 w 26" name="T34"/>
              <a:gd fmla="*/ 8 h 40" name="T35"/>
              <a:gd fmla="*/ 7 w 26" name="T36"/>
              <a:gd fmla="*/ 8 h 40" name="T37"/>
              <a:gd fmla="*/ 7 w 26" name="T38"/>
              <a:gd fmla="*/ 29 h 40" name="T39"/>
              <a:gd fmla="*/ 4 w 26" name="T40"/>
              <a:gd fmla="*/ 29 h 40" name="T41"/>
              <a:gd fmla="*/ 4 w 26" name="T42"/>
              <a:gd fmla="*/ 23 h 40" name="T43"/>
              <a:gd fmla="*/ 4 w 26" name="T44"/>
              <a:gd fmla="*/ 22 h 40" name="T45"/>
              <a:gd fmla="*/ 3 w 26" name="T46"/>
              <a:gd fmla="*/ 22 h 40" name="T47"/>
              <a:gd fmla="*/ 2 w 26" name="T48"/>
              <a:gd fmla="*/ 30 h 40" name="T49"/>
              <a:gd fmla="*/ 4 w 26" name="T50"/>
              <a:gd fmla="*/ 34 h 40" name="T51"/>
              <a:gd fmla="*/ 6 w 26" name="T52"/>
              <a:gd fmla="*/ 40 h 40" name="T53"/>
              <a:gd fmla="*/ 2 w 26" name="T54"/>
              <a:gd fmla="*/ 36 h 40" name="T55"/>
              <a:gd fmla="*/ 0 w 26" name="T56"/>
              <a:gd fmla="*/ 30 h 40" name="T57"/>
              <a:gd fmla="*/ 2 w 26" name="T58"/>
              <a:gd fmla="*/ 20 h 40" name="T59"/>
              <a:gd fmla="*/ 4 w 26" name="T60"/>
              <a:gd fmla="*/ 20 h 40" name="T61"/>
              <a:gd fmla="*/ 7 w 26" name="T62"/>
              <a:gd fmla="*/ 6 h 40" name="T63"/>
              <a:gd fmla="*/ 9 w 26" name="T64"/>
              <a:gd fmla="*/ 6 h 40" name="T65"/>
              <a:gd fmla="*/ 12 w 26" name="T66"/>
              <a:gd fmla="*/ 14 h 40" name="T67"/>
              <a:gd fmla="*/ 14 w 26" name="T68"/>
              <a:gd fmla="*/ 14 h 40" name="T69"/>
              <a:gd fmla="*/ 16 w 26" name="T70"/>
              <a:gd fmla="*/ 14 h 40" name="T71"/>
              <a:gd fmla="*/ 19 w 26" name="T72"/>
              <a:gd fmla="*/ 14 h 40" name="T73"/>
              <a:gd fmla="*/ 22 w 26" name="T74"/>
              <a:gd fmla="*/ 16 h 40" name="T75"/>
              <a:gd fmla="*/ 26 w 26" name="T76"/>
              <a:gd fmla="*/ 20 h 40" name="T77"/>
              <a:gd fmla="*/ 26 w 26" name="T78"/>
              <a:gd fmla="*/ 33 h 40" name="T79"/>
              <a:gd fmla="*/ 2 w 26" name="T80"/>
              <a:gd fmla="*/ 11 h 40" name="T81"/>
              <a:gd fmla="*/ 1 w 26" name="T82"/>
              <a:gd fmla="*/ 12 h 40" name="T83"/>
              <a:gd fmla="*/ 0 w 26" name="T84"/>
              <a:gd fmla="*/ 9 h 40" name="T85"/>
              <a:gd fmla="*/ 16 w 26" name="T86"/>
              <a:gd fmla="*/ 9 h 40" name="T87"/>
              <a:gd fmla="*/ 15 w 26" name="T88"/>
              <a:gd fmla="*/ 12 h 40" name="T89"/>
              <a:gd fmla="*/ 14 w 26" name="T90"/>
              <a:gd fmla="*/ 9 h 40" name="T91"/>
              <a:gd fmla="*/ 2 w 26" name="T92"/>
              <a:gd fmla="*/ 9 h 4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40" w="26">
                <a:moveTo>
                  <a:pt x="24" y="39"/>
                </a:moveTo>
                <a:cubicBezTo>
                  <a:pt x="24" y="40"/>
                  <a:pt x="23" y="40"/>
                  <a:pt x="23" y="40"/>
                </a:cubicBezTo>
                <a:cubicBezTo>
                  <a:pt x="22" y="40"/>
                  <a:pt x="21" y="39"/>
                  <a:pt x="22" y="38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0" y="22"/>
                  <a:pt x="20" y="22"/>
                </a:cubicBezTo>
                <a:cubicBezTo>
                  <a:pt x="19" y="22"/>
                  <a:pt x="18" y="22"/>
                  <a:pt x="18" y="21"/>
                </a:cubicBezTo>
                <a:cubicBezTo>
                  <a:pt x="18" y="20"/>
                  <a:pt x="18" y="19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0"/>
                  <a:pt x="14" y="18"/>
                  <a:pt x="14" y="17"/>
                </a:cubicBezTo>
                <a:cubicBezTo>
                  <a:pt x="14" y="17"/>
                  <a:pt x="14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2" y="16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1" y="22"/>
                  <a:pt x="10" y="22"/>
                </a:cubicBezTo>
                <a:cubicBezTo>
                  <a:pt x="10" y="22"/>
                  <a:pt x="9" y="22"/>
                  <a:pt x="9" y="21"/>
                </a:cubicBezTo>
                <a:cubicBezTo>
                  <a:pt x="9" y="17"/>
                  <a:pt x="9" y="13"/>
                  <a:pt x="9" y="9"/>
                </a:cubicBezTo>
                <a:cubicBezTo>
                  <a:pt x="9" y="8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7" y="16"/>
                  <a:pt x="7" y="22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5" y="30"/>
                  <a:pt x="4" y="29"/>
                  <a:pt x="4" y="2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2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9"/>
                  <a:pt x="6" y="40"/>
                </a:cubicBezTo>
                <a:cubicBezTo>
                  <a:pt x="6" y="40"/>
                  <a:pt x="5" y="40"/>
                  <a:pt x="5" y="39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3"/>
                  <a:pt x="0" y="33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1" y="21"/>
                  <a:pt x="2" y="20"/>
                </a:cubicBezTo>
                <a:cubicBezTo>
                  <a:pt x="2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9"/>
                  <a:pt x="4" y="9"/>
                  <a:pt x="4" y="9"/>
                </a:cubicBezTo>
                <a:cubicBezTo>
                  <a:pt x="4" y="7"/>
                  <a:pt x="5" y="6"/>
                  <a:pt x="7" y="6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9" y="5"/>
                  <a:pt x="9" y="6"/>
                </a:cubicBezTo>
                <a:cubicBezTo>
                  <a:pt x="11" y="6"/>
                  <a:pt x="12" y="7"/>
                  <a:pt x="12" y="9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9" y="14"/>
                </a:cubicBezTo>
                <a:cubicBezTo>
                  <a:pt x="20" y="15"/>
                  <a:pt x="20" y="15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5" y="17"/>
                  <a:pt x="26" y="18"/>
                  <a:pt x="26" y="20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3"/>
                  <a:pt x="26" y="33"/>
                </a:cubicBezTo>
                <a:cubicBezTo>
                  <a:pt x="24" y="39"/>
                  <a:pt x="24" y="39"/>
                  <a:pt x="24" y="39"/>
                </a:cubicBezTo>
                <a:close/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1"/>
                  <a:pt x="0" y="10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6" y="4"/>
                  <a:pt x="16" y="9"/>
                </a:cubicBezTo>
                <a:cubicBezTo>
                  <a:pt x="16" y="10"/>
                  <a:pt x="16" y="11"/>
                  <a:pt x="16" y="11"/>
                </a:cubicBezTo>
                <a:cubicBezTo>
                  <a:pt x="16" y="12"/>
                  <a:pt x="15" y="12"/>
                  <a:pt x="15" y="12"/>
                </a:cubicBezTo>
                <a:cubicBezTo>
                  <a:pt x="14" y="12"/>
                  <a:pt x="13" y="11"/>
                  <a:pt x="14" y="11"/>
                </a:cubicBezTo>
                <a:cubicBezTo>
                  <a:pt x="14" y="10"/>
                  <a:pt x="14" y="9"/>
                  <a:pt x="14" y="9"/>
                </a:cubicBezTo>
                <a:cubicBezTo>
                  <a:pt x="14" y="6"/>
                  <a:pt x="11" y="3"/>
                  <a:pt x="8" y="3"/>
                </a:cubicBezTo>
                <a:cubicBezTo>
                  <a:pt x="5" y="3"/>
                  <a:pt x="2" y="6"/>
                  <a:pt x="2" y="9"/>
                </a:cubicBezTo>
                <a:cubicBezTo>
                  <a:pt x="2" y="9"/>
                  <a:pt x="2" y="10"/>
                  <a:pt x="2" y="1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8" name="组合 47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50" name="矩形 49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 userDrawn="1"/>
          </p:nvSpPr>
          <p:spPr>
            <a:xfrm>
              <a:off x="679076" y="665192"/>
              <a:ext cx="820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無聲</a:t>
              </a:r>
            </a:p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PPT</a:t>
              </a:r>
            </a:p>
          </p:txBody>
        </p:sp>
      </p:grpSp>
    </p:spTree>
    <p:extLst>
      <p:ext uri="{BB962C8B-B14F-4D97-AF65-F5344CB8AC3E}">
        <p14:creationId val="65241896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528457" y="1364343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72000" y="5246914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17963" y="3013641"/>
            <a:ext cx="296091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28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Start From Here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66557" y="2277340"/>
            <a:ext cx="300445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32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INNOVATION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15543" y="1361981"/>
            <a:ext cx="300445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1600">
                <a:latin charset="0" panose="03000500000000000000" pitchFamily="66" typeface="Microsoft Yi Baiti"/>
                <a:ea charset="0" panose="03000500000000000000" pitchFamily="66" typeface="Microsoft Yi Baiti"/>
                <a:cs charset="-122" panose="020b0604020202020204" pitchFamily="34" typeface="Arial Unicode MS"/>
              </a:rPr>
              <a:t>WINTER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5543" y="4726057"/>
            <a:ext cx="209005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0" panose="03000500000000000000" pitchFamily="66" typeface="Microsoft Yi Baiti"/>
                <a:ea charset="0" panose="03000500000000000000" pitchFamily="66" typeface="Microsoft Yi Baiti"/>
              </a:rPr>
              <a:t>Made on 2016/1/19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26857" y="3872254"/>
            <a:ext cx="4557486" cy="441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3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Thanks for your attention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23909" y="-256528"/>
            <a:ext cx="14385530" cy="7371055"/>
          </a:xfrm>
          <a:prstGeom prst="rect">
            <a:avLst/>
          </a:prstGeom>
        </p:spPr>
      </p:pic>
    </p:spTree>
    <p:extLst>
      <p:ext uri="{BB962C8B-B14F-4D97-AF65-F5344CB8AC3E}">
        <p14:creationId val="163790418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55" y="-2761555"/>
            <a:ext cx="9158799" cy="12204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580660">
            <a:off x="2526851" y="2954766"/>
            <a:ext cx="8736948" cy="6910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 rot="2580660">
            <a:off x="2641546" y="3041161"/>
            <a:ext cx="8465662" cy="6704237"/>
          </a:xfrm>
          <a:prstGeom prst="rect">
            <a:avLst/>
          </a:prstGeom>
          <a:blipFill dpi="0" rotWithShape="0">
            <a:blip r:embed="rId4"/>
            <a:tile algn="b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21849" y="256440"/>
            <a:ext cx="4617617" cy="10058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zh-CN" b="1" lang="en-US" smtClean="0" sz="6000">
                <a:gradFill flip="none" rotWithShape="1">
                  <a:gsLst>
                    <a:gs pos="0">
                      <a:srgbClr val="3DAFCD"/>
                    </a:gs>
                    <a:gs pos="32000">
                      <a:srgbClr val="C4D9E2"/>
                    </a:gs>
                    <a:gs pos="51000">
                      <a:srgbClr val="A2D080"/>
                    </a:gs>
                    <a:gs pos="80000">
                      <a:srgbClr val="99BFD3"/>
                    </a:gs>
                  </a:gsLst>
                  <a:lin ang="2700000" scaled="1"/>
                </a:gra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CONTENT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001886" y="2924880"/>
            <a:ext cx="3642852" cy="521068"/>
            <a:chOff x="4042227" y="2778987"/>
            <a:chExt cx="3642852" cy="521068"/>
          </a:xfrm>
        </p:grpSpPr>
        <p:sp>
          <p:nvSpPr>
            <p:cNvPr id="18" name="文本框 17"/>
            <p:cNvSpPr txBox="1"/>
            <p:nvPr/>
          </p:nvSpPr>
          <p:spPr>
            <a:xfrm>
              <a:off x="4042227" y="2778987"/>
              <a:ext cx="36428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rgbClr val="225482"/>
                  </a:solidFill>
                </a:rPr>
                <a:t> please text something here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42227" y="3038445"/>
              <a:ext cx="364285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1100">
                  <a:solidFill>
                    <a:srgbClr val="225482"/>
                  </a:solidFill>
                </a:rPr>
                <a:t> please text something here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29427" y="1407612"/>
            <a:ext cx="2971800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60A6C7"/>
                </a:solidFill>
                <a:latin charset="0" panose="020b0603030403020204" pitchFamily="34" typeface="Myriad Pro Light"/>
                <a:ea charset="0" panose="03000500000000000000" pitchFamily="66" typeface="Microsoft Yi Baiti"/>
              </a:defRPr>
            </a:lvl1pPr>
          </a:lstStyle>
          <a:p>
            <a:r>
              <a:rPr altLang="zh-CN" b="1" lang="en-US" sz="1800">
                <a:latin charset="-128" panose="020b0200000000000000" pitchFamily="34" typeface="Kozuka Gothic Pr6N L"/>
                <a:ea charset="-128" panose="020b0200000000000000" pitchFamily="34" typeface="Kozuka Gothic Pr6N L"/>
              </a:rPr>
              <a:t>Click to Add Title In Here</a:t>
            </a:r>
          </a:p>
        </p:txBody>
      </p:sp>
      <p:sp>
        <p:nvSpPr>
          <p:cNvPr id="11" name="等腰三角形 10"/>
          <p:cNvSpPr/>
          <p:nvPr/>
        </p:nvSpPr>
        <p:spPr>
          <a:xfrm rot="5400000">
            <a:off x="3473937" y="1441693"/>
            <a:ext cx="412264" cy="3011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939467" y="2433221"/>
            <a:ext cx="204395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solidFill>
                  <a:srgbClr val="F3C9A3"/>
                </a:solidFill>
              </a:rPr>
              <a:t>PART ONE 01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939467" y="4647112"/>
            <a:ext cx="22950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solidFill>
                  <a:srgbClr val="F3C9A3"/>
                </a:solidFill>
              </a:rPr>
              <a:t>PART THREE 03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939467" y="3604390"/>
            <a:ext cx="204395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solidFill>
                  <a:srgbClr val="F3C9A3"/>
                </a:solidFill>
              </a:rPr>
              <a:t>PART TWO 02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001886" y="4068579"/>
            <a:ext cx="3642852" cy="521068"/>
            <a:chOff x="4042227" y="2778987"/>
            <a:chExt cx="3642852" cy="521068"/>
          </a:xfrm>
        </p:grpSpPr>
        <p:sp>
          <p:nvSpPr>
            <p:cNvPr id="55" name="文本框 54"/>
            <p:cNvSpPr txBox="1"/>
            <p:nvPr/>
          </p:nvSpPr>
          <p:spPr>
            <a:xfrm>
              <a:off x="4042227" y="2778987"/>
              <a:ext cx="36428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rgbClr val="225482"/>
                  </a:solidFill>
                </a:rPr>
                <a:t> please text something here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042227" y="3038446"/>
              <a:ext cx="364285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1100">
                  <a:solidFill>
                    <a:srgbClr val="225482"/>
                  </a:solidFill>
                </a:rPr>
                <a:t> please text something here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01886" y="5130243"/>
            <a:ext cx="3642852" cy="521068"/>
            <a:chOff x="4042227" y="2778987"/>
            <a:chExt cx="3642852" cy="521068"/>
          </a:xfrm>
        </p:grpSpPr>
        <p:sp>
          <p:nvSpPr>
            <p:cNvPr id="58" name="文本框 57"/>
            <p:cNvSpPr txBox="1"/>
            <p:nvPr/>
          </p:nvSpPr>
          <p:spPr>
            <a:xfrm>
              <a:off x="4042227" y="2778988"/>
              <a:ext cx="364285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>
                  <a:solidFill>
                    <a:srgbClr val="225482"/>
                  </a:solidFill>
                </a:rPr>
                <a:t> please text something here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042227" y="3038445"/>
              <a:ext cx="364285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1100">
                  <a:solidFill>
                    <a:srgbClr val="225482"/>
                  </a:solidFill>
                </a:rPr>
                <a:t> please text something here</a:t>
              </a:r>
            </a:p>
          </p:txBody>
        </p:sp>
      </p:grpSp>
    </p:spTree>
    <p:extLst>
      <p:ext uri="{BB962C8B-B14F-4D97-AF65-F5344CB8AC3E}">
        <p14:creationId val="408467418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670002" y="-1183049"/>
            <a:ext cx="4935692" cy="10256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7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大黑简体"/>
                <a:ea charset="-122" panose="03000509000000000000" pitchFamily="65" typeface="方正大黑简体"/>
                <a:cs charset="0" panose="020b0502040204020203" pitchFamily="34" typeface="Vrinda"/>
              </a:rPr>
              <a:t>1</a:t>
            </a:r>
          </a:p>
        </p:txBody>
      </p:sp>
      <p:sp>
        <p:nvSpPr>
          <p:cNvPr id="21" name="矩形 20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600"/>
              <a:t>PART ONE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90944" y="2659559"/>
            <a:ext cx="910045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4020904080802020404" pitchFamily="82" typeface="Stencil Std"/>
                <a:ea charset="-128" panose="020b0604030504040204" pitchFamily="34" typeface="Meiryo UI"/>
                <a:cs charset="-128" panose="020b0604030504040204" pitchFamily="34" typeface="Meiryo UI"/>
              </a:rPr>
              <a:t>ADD YOUR TITLE HERE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1076680" y="-779294"/>
            <a:ext cx="6405212" cy="8534965"/>
          </a:xfrm>
          <a:custGeom>
            <a:gdLst>
              <a:gd fmla="*/ 0 w 6405212" name="connsiteX0"/>
              <a:gd fmla="*/ 0 h 8534965" name="connsiteY0"/>
              <a:gd fmla="*/ 6405212 w 6405212" name="connsiteX1"/>
              <a:gd fmla="*/ 0 h 8534965" name="connsiteY1"/>
              <a:gd fmla="*/ 6405212 w 6405212" name="connsiteX2"/>
              <a:gd fmla="*/ 8534965 h 8534965" name="connsiteY2"/>
              <a:gd fmla="*/ 0 w 6405212" name="connsiteX3"/>
              <a:gd fmla="*/ 8534965 h 8534965" name="connsiteY3"/>
              <a:gd fmla="*/ 0 w 6405212" name="connsiteX4"/>
              <a:gd fmla="*/ 0 h 8534965" name="connsiteY4"/>
              <a:gd fmla="*/ 6295488 w 6405212" name="connsiteX5"/>
              <a:gd fmla="*/ 1852377 h 8534965" name="connsiteY5"/>
              <a:gd fmla="*/ 2159529 w 6405212" name="connsiteX6"/>
              <a:gd fmla="*/ 5009000 h 8534965" name="connsiteY6"/>
              <a:gd fmla="*/ 6295488 w 6405212" name="connsiteX7"/>
              <a:gd fmla="*/ 5025329 h 8534965" name="connsiteY7"/>
              <a:gd fmla="*/ 6295488 w 6405212" name="connsiteX8"/>
              <a:gd fmla="*/ 1852377 h 853496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8534965" w="6405212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30" name="等腰三角形 29"/>
            <p:cNvSpPr/>
            <p:nvPr/>
          </p:nvSpPr>
          <p:spPr>
            <a:xfrm flipH="1" rot="14183167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等腰三角形 30"/>
            <p:cNvSpPr/>
            <p:nvPr/>
          </p:nvSpPr>
          <p:spPr>
            <a:xfrm flipV="1" rot="3725165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AED1E6"/>
                </a:solidFill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等腰三角形 33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16" name="矩形 15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679076" y="665192"/>
              <a:ext cx="820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無聲</a:t>
              </a:r>
            </a:p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PPT</a:t>
              </a:r>
            </a:p>
          </p:txBody>
        </p:sp>
      </p:grpSp>
    </p:spTree>
    <p:extLst>
      <p:ext uri="{BB962C8B-B14F-4D97-AF65-F5344CB8AC3E}">
        <p14:creationId val="11988423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3131573" y="191711"/>
            <a:ext cx="630826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603030403020204" pitchFamily="34" typeface="Myriad Pro Light"/>
              </a:rPr>
              <a:t>Please add your title here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31574" y="820156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/>
              <a:t>Please add your title here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9936" y="1825619"/>
            <a:ext cx="6007564" cy="4104000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fmla="val 100000" name="adj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4667" y="1807266"/>
            <a:ext cx="4320000" cy="900720"/>
            <a:chOff x="6704667" y="1807266"/>
            <a:chExt cx="4320000" cy="900720"/>
          </a:xfrm>
          <a:solidFill>
            <a:srgbClr val="9CAAD0"/>
          </a:solidFill>
        </p:grpSpPr>
        <p:sp>
          <p:nvSpPr>
            <p:cNvPr id="7" name="任意多边形 6"/>
            <p:cNvSpPr/>
            <p:nvPr/>
          </p:nvSpPr>
          <p:spPr>
            <a:xfrm rot="5400000">
              <a:off x="8414307" y="97626"/>
              <a:ext cx="900720" cy="4320000"/>
            </a:xfrm>
            <a:custGeom>
              <a:gdLst>
                <a:gd fmla="*/ 0 w 900720" name="connsiteX0"/>
                <a:gd fmla="*/ 4046077 h 4046077" name="connsiteY0"/>
                <a:gd fmla="*/ 0 w 900720" name="connsiteX1"/>
                <a:gd fmla="*/ 355030 h 4046077" name="connsiteY1"/>
                <a:gd fmla="*/ 721 w 900720" name="connsiteX2"/>
                <a:gd fmla="*/ 355030 h 4046077" name="connsiteY2"/>
                <a:gd fmla="*/ 450720 w 900720" name="connsiteX3"/>
                <a:gd fmla="*/ 0 h 4046077" name="connsiteY3"/>
                <a:gd fmla="*/ 900719 w 900720" name="connsiteX4"/>
                <a:gd fmla="*/ 355030 h 4046077" name="connsiteY4"/>
                <a:gd fmla="*/ 900720 w 900720" name="connsiteX5"/>
                <a:gd fmla="*/ 355030 h 4046077" name="connsiteY5"/>
                <a:gd fmla="*/ 900720 w 900720" name="connsiteX6"/>
                <a:gd fmla="*/ 355031 h 4046077" name="connsiteY6"/>
                <a:gd fmla="*/ 900720 w 900720" name="connsiteX7"/>
                <a:gd fmla="*/ 355031 h 4046077" name="connsiteY7"/>
                <a:gd fmla="*/ 900720 w 900720" name="connsiteX8"/>
                <a:gd fmla="*/ 355031 h 4046077" name="connsiteY8"/>
                <a:gd fmla="*/ 900720 w 900720" name="connsiteX9"/>
                <a:gd fmla="*/ 4046077 h 404607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046076" w="900720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A7DBE1"/>
                </a:solidFill>
              </a:endParaRPr>
            </a:p>
          </p:txBody>
        </p:sp>
        <p:sp>
          <p:nvSpPr>
            <p:cNvPr id="14" name="Freeform 654"/>
            <p:cNvSpPr>
              <a:spLocks noEditPoints="1"/>
            </p:cNvSpPr>
            <p:nvPr/>
          </p:nvSpPr>
          <p:spPr bwMode="auto">
            <a:xfrm>
              <a:off x="6833474" y="2005781"/>
              <a:ext cx="617306" cy="506395"/>
            </a:xfrm>
            <a:custGeom>
              <a:gdLst>
                <a:gd fmla="*/ 0 w 42" name="T0"/>
                <a:gd fmla="*/ 2 h 42" name="T1"/>
                <a:gd fmla="*/ 5 w 42" name="T2"/>
                <a:gd fmla="*/ 38 h 42" name="T3"/>
                <a:gd fmla="*/ 8 w 42" name="T4"/>
                <a:gd fmla="*/ 40 h 42" name="T5"/>
                <a:gd fmla="*/ 34 w 42" name="T6"/>
                <a:gd fmla="*/ 40 h 42" name="T7"/>
                <a:gd fmla="*/ 37 w 42" name="T8"/>
                <a:gd fmla="*/ 38 h 42" name="T9"/>
                <a:gd fmla="*/ 42 w 42" name="T10"/>
                <a:gd fmla="*/ 2 h 42" name="T11"/>
                <a:gd fmla="*/ 39 w 42" name="T12"/>
                <a:gd fmla="*/ 35 h 42" name="T13"/>
                <a:gd fmla="*/ 39 w 42" name="T14"/>
                <a:gd fmla="*/ 3 h 42" name="T15"/>
                <a:gd fmla="*/ 27 w 42" name="T16"/>
                <a:gd fmla="*/ 24 h 42" name="T17"/>
                <a:gd fmla="*/ 32 w 42" name="T18"/>
                <a:gd fmla="*/ 19 h 42" name="T19"/>
                <a:gd fmla="*/ 30 w 42" name="T20"/>
                <a:gd fmla="*/ 16 h 42" name="T21"/>
                <a:gd fmla="*/ 22 w 42" name="T22"/>
                <a:gd fmla="*/ 19 h 42" name="T23"/>
                <a:gd fmla="*/ 25 w 42" name="T24"/>
                <a:gd fmla="*/ 17 h 42" name="T25"/>
                <a:gd fmla="*/ 29 w 42" name="T26"/>
                <a:gd fmla="*/ 17 h 42" name="T27"/>
                <a:gd fmla="*/ 29 w 42" name="T28"/>
                <a:gd fmla="*/ 21 h 42" name="T29"/>
                <a:gd fmla="*/ 25 w 42" name="T30"/>
                <a:gd fmla="*/ 21 h 42" name="T31"/>
                <a:gd fmla="*/ 21 w 42" name="T32"/>
                <a:gd fmla="*/ 25 h 42" name="T33"/>
                <a:gd fmla="*/ 27 w 42" name="T34"/>
                <a:gd fmla="*/ 27 h 42" name="T35"/>
                <a:gd fmla="*/ 33 w 42" name="T36"/>
                <a:gd fmla="*/ 13 h 42" name="T37"/>
                <a:gd fmla="*/ 21 w 42" name="T38"/>
                <a:gd fmla="*/ 13 h 42" name="T39"/>
                <a:gd fmla="*/ 21 w 42" name="T40"/>
                <a:gd fmla="*/ 25 h 42" name="T41"/>
                <a:gd fmla="*/ 23 w 42" name="T42"/>
                <a:gd fmla="*/ 15 h 42" name="T43"/>
                <a:gd fmla="*/ 33 w 42" name="T44"/>
                <a:gd fmla="*/ 19 h 42" name="T45"/>
                <a:gd fmla="*/ 23 w 42" name="T46"/>
                <a:gd fmla="*/ 24 h 42" name="T47"/>
                <a:gd fmla="*/ 23 w 42" name="T48"/>
                <a:gd fmla="*/ 15 h 42" name="T49"/>
                <a:gd fmla="*/ 8 w 42" name="T50"/>
                <a:gd fmla="*/ 27 h 42" name="T51"/>
                <a:gd fmla="*/ 8 w 42" name="T52"/>
                <a:gd fmla="*/ 32 h 42" name="T53"/>
                <a:gd fmla="*/ 12 w 42" name="T54"/>
                <a:gd fmla="*/ 32 h 42" name="T55"/>
                <a:gd fmla="*/ 12 w 42" name="T56"/>
                <a:gd fmla="*/ 27 h 42" name="T57"/>
                <a:gd fmla="*/ 11 w 42" name="T58"/>
                <a:gd fmla="*/ 11 h 42" name="T59"/>
                <a:gd fmla="*/ 13 w 42" name="T60"/>
                <a:gd fmla="*/ 8 h 42" name="T61"/>
                <a:gd fmla="*/ 10 w 42" name="T62"/>
                <a:gd fmla="*/ 5 h 42" name="T63"/>
                <a:gd fmla="*/ 7 w 42" name="T64"/>
                <a:gd fmla="*/ 8 h 42" name="T65"/>
                <a:gd fmla="*/ 9 w 42" name="T66"/>
                <a:gd fmla="*/ 11 h 42" name="T67"/>
                <a:gd fmla="*/ 9 w 42" name="T68"/>
                <a:gd fmla="*/ 8 h 42" name="T69"/>
                <a:gd fmla="*/ 9 w 42" name="T70"/>
                <a:gd fmla="*/ 7 h 42" name="T71"/>
                <a:gd fmla="*/ 11 w 42" name="T72"/>
                <a:gd fmla="*/ 7 h 42" name="T73"/>
                <a:gd fmla="*/ 11 w 42" name="T74"/>
                <a:gd fmla="*/ 9 h 42" name="T75"/>
                <a:gd fmla="*/ 9 w 42" name="T76"/>
                <a:gd fmla="*/ 9 h 42" name="T77"/>
                <a:gd fmla="*/ 9 w 42" name="T78"/>
                <a:gd fmla="*/ 29 h 42" name="T79"/>
                <a:gd fmla="*/ 10 w 42" name="T80"/>
                <a:gd fmla="*/ 29 h 42" name="T81"/>
                <a:gd fmla="*/ 11 w 42" name="T82"/>
                <a:gd fmla="*/ 30 h 42" name="T83"/>
                <a:gd fmla="*/ 11 w 42" name="T84"/>
                <a:gd fmla="*/ 30 h 42" name="T85"/>
                <a:gd fmla="*/ 9 w 42" name="T86"/>
                <a:gd fmla="*/ 30 h 42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2" w="42">
                  <a:moveTo>
                    <a:pt x="4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6" y="42"/>
                    <a:pt x="7" y="42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5" y="42"/>
                    <a:pt x="36" y="42"/>
                  </a:cubicBezTo>
                  <a:cubicBezTo>
                    <a:pt x="37" y="42"/>
                    <a:pt x="37" y="41"/>
                    <a:pt x="37" y="40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9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2" y="21"/>
                    <a:pt x="32" y="19"/>
                  </a:cubicBezTo>
                  <a:cubicBezTo>
                    <a:pt x="32" y="18"/>
                    <a:pt x="31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5"/>
                    <a:pt x="28" y="14"/>
                    <a:pt x="27" y="14"/>
                  </a:cubicBezTo>
                  <a:cubicBezTo>
                    <a:pt x="26" y="14"/>
                    <a:pt x="24" y="15"/>
                    <a:pt x="24" y="16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21"/>
                    <a:pt x="23" y="22"/>
                    <a:pt x="24" y="23"/>
                  </a:cubicBezTo>
                  <a:cubicBezTo>
                    <a:pt x="24" y="23"/>
                    <a:pt x="26" y="24"/>
                    <a:pt x="27" y="24"/>
                  </a:cubicBezTo>
                  <a:close/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30" y="18"/>
                    <a:pt x="30" y="19"/>
                  </a:cubicBezTo>
                  <a:cubicBezTo>
                    <a:pt x="30" y="20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2"/>
                    <a:pt x="25" y="22"/>
                    <a:pt x="25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8"/>
                    <a:pt x="24" y="18"/>
                    <a:pt x="25" y="17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6"/>
                    <a:pt x="25" y="27"/>
                    <a:pt x="27" y="27"/>
                  </a:cubicBezTo>
                  <a:cubicBezTo>
                    <a:pt x="29" y="27"/>
                    <a:pt x="31" y="26"/>
                    <a:pt x="33" y="25"/>
                  </a:cubicBezTo>
                  <a:cubicBezTo>
                    <a:pt x="34" y="23"/>
                    <a:pt x="35" y="21"/>
                    <a:pt x="35" y="19"/>
                  </a:cubicBezTo>
                  <a:cubicBezTo>
                    <a:pt x="35" y="17"/>
                    <a:pt x="34" y="15"/>
                    <a:pt x="33" y="13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5"/>
                    <a:pt x="19" y="17"/>
                    <a:pt x="19" y="19"/>
                  </a:cubicBezTo>
                  <a:cubicBezTo>
                    <a:pt x="19" y="21"/>
                    <a:pt x="20" y="23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4"/>
                    <a:pt x="25" y="13"/>
                    <a:pt x="27" y="13"/>
                  </a:cubicBezTo>
                  <a:cubicBezTo>
                    <a:pt x="29" y="13"/>
                    <a:pt x="30" y="14"/>
                    <a:pt x="31" y="15"/>
                  </a:cubicBezTo>
                  <a:cubicBezTo>
                    <a:pt x="32" y="16"/>
                    <a:pt x="33" y="18"/>
                    <a:pt x="33" y="19"/>
                  </a:cubicBezTo>
                  <a:cubicBezTo>
                    <a:pt x="33" y="21"/>
                    <a:pt x="32" y="22"/>
                    <a:pt x="31" y="24"/>
                  </a:cubicBezTo>
                  <a:cubicBezTo>
                    <a:pt x="30" y="25"/>
                    <a:pt x="29" y="25"/>
                    <a:pt x="27" y="25"/>
                  </a:cubicBezTo>
                  <a:cubicBezTo>
                    <a:pt x="25" y="25"/>
                    <a:pt x="24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2"/>
                    <a:pt x="21" y="21"/>
                    <a:pt x="21" y="19"/>
                  </a:cubicBezTo>
                  <a:cubicBezTo>
                    <a:pt x="21" y="18"/>
                    <a:pt x="21" y="16"/>
                    <a:pt x="23" y="15"/>
                  </a:cubicBezTo>
                  <a:close/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7" y="31"/>
                    <a:pt x="7" y="31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9" y="33"/>
                    <a:pt x="10" y="33"/>
                  </a:cubicBezTo>
                  <a:cubicBezTo>
                    <a:pt x="11" y="33"/>
                    <a:pt x="11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29"/>
                    <a:pt x="13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7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9"/>
                    <a:pt x="9" y="2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8363" y="5028899"/>
            <a:ext cx="4320000" cy="900720"/>
            <a:chOff x="6708363" y="5028899"/>
            <a:chExt cx="4320000" cy="900720"/>
          </a:xfrm>
        </p:grpSpPr>
        <p:sp>
          <p:nvSpPr>
            <p:cNvPr id="10" name="任意多边形 9"/>
            <p:cNvSpPr/>
            <p:nvPr/>
          </p:nvSpPr>
          <p:spPr>
            <a:xfrm rot="5400000">
              <a:off x="8418003" y="3319259"/>
              <a:ext cx="900720" cy="4320000"/>
            </a:xfrm>
            <a:custGeom>
              <a:gdLst>
                <a:gd fmla="*/ 0 w 900720" name="connsiteX0"/>
                <a:gd fmla="*/ 4046077 h 4046077" name="connsiteY0"/>
                <a:gd fmla="*/ 0 w 900720" name="connsiteX1"/>
                <a:gd fmla="*/ 355030 h 4046077" name="connsiteY1"/>
                <a:gd fmla="*/ 721 w 900720" name="connsiteX2"/>
                <a:gd fmla="*/ 355030 h 4046077" name="connsiteY2"/>
                <a:gd fmla="*/ 450720 w 900720" name="connsiteX3"/>
                <a:gd fmla="*/ 0 h 4046077" name="connsiteY3"/>
                <a:gd fmla="*/ 900719 w 900720" name="connsiteX4"/>
                <a:gd fmla="*/ 355030 h 4046077" name="connsiteY4"/>
                <a:gd fmla="*/ 900720 w 900720" name="connsiteX5"/>
                <a:gd fmla="*/ 355030 h 4046077" name="connsiteY5"/>
                <a:gd fmla="*/ 900720 w 900720" name="connsiteX6"/>
                <a:gd fmla="*/ 355031 h 4046077" name="connsiteY6"/>
                <a:gd fmla="*/ 900720 w 900720" name="connsiteX7"/>
                <a:gd fmla="*/ 355031 h 4046077" name="connsiteY7"/>
                <a:gd fmla="*/ 900720 w 900720" name="connsiteX8"/>
                <a:gd fmla="*/ 355031 h 4046077" name="connsiteY8"/>
                <a:gd fmla="*/ 900720 w 900720" name="connsiteX9"/>
                <a:gd fmla="*/ 4046077 h 404607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046076" w="900720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solidFill>
              <a:srgbClr val="A7D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Freeform 382"/>
            <p:cNvSpPr>
              <a:spLocks noEditPoints="1"/>
            </p:cNvSpPr>
            <p:nvPr/>
          </p:nvSpPr>
          <p:spPr bwMode="auto">
            <a:xfrm>
              <a:off x="6833474" y="5217330"/>
              <a:ext cx="617306" cy="608222"/>
            </a:xfrm>
            <a:custGeom>
              <a:gdLst>
                <a:gd fmla="*/ 20 w 41" name="T0"/>
                <a:gd fmla="*/ 29 h 41" name="T1"/>
                <a:gd fmla="*/ 19 w 41" name="T2"/>
                <a:gd fmla="*/ 28 h 41" name="T3"/>
                <a:gd fmla="*/ 17 w 41" name="T4"/>
                <a:gd fmla="*/ 28 h 41" name="T5"/>
                <a:gd fmla="*/ 19 w 41" name="T6"/>
                <a:gd fmla="*/ 39 h 41" name="T7"/>
                <a:gd fmla="*/ 13 w 41" name="T8"/>
                <a:gd fmla="*/ 41 h 41" name="T9"/>
                <a:gd fmla="*/ 7 w 41" name="T10"/>
                <a:gd fmla="*/ 27 h 41" name="T11"/>
                <a:gd fmla="*/ 0 w 41" name="T12"/>
                <a:gd fmla="*/ 19 h 41" name="T13"/>
                <a:gd fmla="*/ 3 w 41" name="T14"/>
                <a:gd fmla="*/ 13 h 41" name="T15"/>
                <a:gd fmla="*/ 9 w 41" name="T16"/>
                <a:gd fmla="*/ 11 h 41" name="T17"/>
                <a:gd fmla="*/ 19 w 41" name="T18"/>
                <a:gd fmla="*/ 11 h 41" name="T19"/>
                <a:gd fmla="*/ 33 w 41" name="T20"/>
                <a:gd fmla="*/ 0 h 41" name="T21"/>
                <a:gd fmla="*/ 36 w 41" name="T22"/>
                <a:gd fmla="*/ 2 h 41" name="T23"/>
                <a:gd fmla="*/ 36 w 41" name="T24"/>
                <a:gd fmla="*/ 13 h 41" name="T25"/>
                <a:gd fmla="*/ 39 w 41" name="T26"/>
                <a:gd fmla="*/ 15 h 41" name="T27"/>
                <a:gd fmla="*/ 39 w 41" name="T28"/>
                <a:gd fmla="*/ 24 h 41" name="T29"/>
                <a:gd fmla="*/ 39 w 41" name="T30"/>
                <a:gd fmla="*/ 24 h 41" name="T31"/>
                <a:gd fmla="*/ 36 w 41" name="T32"/>
                <a:gd fmla="*/ 37 h 41" name="T33"/>
                <a:gd fmla="*/ 33 w 41" name="T34"/>
                <a:gd fmla="*/ 38 h 41" name="T35"/>
                <a:gd fmla="*/ 20 w 41" name="T36"/>
                <a:gd fmla="*/ 24 h 41" name="T37"/>
                <a:gd fmla="*/ 9 w 41" name="T38"/>
                <a:gd fmla="*/ 14 h 41" name="T39"/>
                <a:gd fmla="*/ 3 w 41" name="T40"/>
                <a:gd fmla="*/ 19 h 41" name="T41"/>
                <a:gd fmla="*/ 8 w 41" name="T42"/>
                <a:gd fmla="*/ 24 h 41" name="T43"/>
                <a:gd fmla="*/ 14 w 41" name="T44"/>
                <a:gd fmla="*/ 37 h 41" name="T45"/>
                <a:gd fmla="*/ 17 w 41" name="T46"/>
                <a:gd fmla="*/ 36 h 41" name="T47"/>
                <a:gd fmla="*/ 13 w 41" name="T48"/>
                <a:gd fmla="*/ 26 h 41" name="T49"/>
                <a:gd fmla="*/ 20 w 41" name="T50"/>
                <a:gd fmla="*/ 24 h 41" name="T51"/>
                <a:gd fmla="*/ 22 w 41" name="T52"/>
                <a:gd fmla="*/ 13 h 41" name="T53"/>
                <a:gd fmla="*/ 22 w 41" name="T54"/>
                <a:gd fmla="*/ 26 h 41" name="T55"/>
                <a:gd fmla="*/ 22 w 41" name="T56"/>
                <a:gd fmla="*/ 26 h 41" name="T57"/>
                <a:gd fmla="*/ 33 w 41" name="T58"/>
                <a:gd fmla="*/ 34 h 41" name="T59"/>
                <a:gd fmla="*/ 22 w 41" name="T60"/>
                <a:gd fmla="*/ 12 h 41" name="T61"/>
                <a:gd fmla="*/ 22 w 41" name="T62"/>
                <a:gd fmla="*/ 13 h 41" name="T63"/>
                <a:gd fmla="*/ 36 w 41" name="T64"/>
                <a:gd fmla="*/ 15 h 41" name="T65"/>
                <a:gd fmla="*/ 36 w 41" name="T66"/>
                <a:gd fmla="*/ 24 h 41" name="T67"/>
                <a:gd fmla="*/ 38 w 41" name="T68"/>
                <a:gd fmla="*/ 23 h 41" name="T69"/>
                <a:gd fmla="*/ 38 w 41" name="T70"/>
                <a:gd fmla="*/ 16 h 41" name="T71"/>
                <a:gd fmla="*/ 36 w 41" name="T72"/>
                <a:gd fmla="*/ 15 h 4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1" w="41">
                  <a:moveTo>
                    <a:pt x="33" y="38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3" y="26"/>
                    <a:pt x="2" y="25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7"/>
                    <a:pt x="1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6" y="11"/>
                    <a:pt x="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8" y="14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1" y="19"/>
                  </a:cubicBezTo>
                  <a:cubicBezTo>
                    <a:pt x="41" y="21"/>
                    <a:pt x="40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5"/>
                    <a:pt x="37" y="25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9"/>
                    <a:pt x="34" y="39"/>
                  </a:cubicBezTo>
                  <a:cubicBezTo>
                    <a:pt x="34" y="39"/>
                    <a:pt x="34" y="38"/>
                    <a:pt x="33" y="38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3" y="21"/>
                    <a:pt x="4" y="22"/>
                    <a:pt x="5" y="23"/>
                  </a:cubicBezTo>
                  <a:cubicBezTo>
                    <a:pt x="6" y="23"/>
                    <a:pt x="7" y="24"/>
                    <a:pt x="8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9" y="21"/>
                    <a:pt x="39" y="19"/>
                  </a:cubicBezTo>
                  <a:cubicBezTo>
                    <a:pt x="39" y="18"/>
                    <a:pt x="38" y="1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5"/>
                    <a:pt x="37" y="15"/>
                    <a:pt x="36" y="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00241" y="1926364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</a:rPr>
              <a:t>Please add your title here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900241" y="2890277"/>
            <a:ext cx="5928852" cy="900720"/>
            <a:chOff x="5900241" y="2890277"/>
            <a:chExt cx="5928852" cy="9007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04667" y="2890277"/>
              <a:ext cx="4320000" cy="900720"/>
              <a:chOff x="6704667" y="2890277"/>
              <a:chExt cx="4320000" cy="900720"/>
            </a:xfrm>
          </p:grpSpPr>
          <p:sp>
            <p:nvSpPr>
              <p:cNvPr id="8" name="任意多边形 7"/>
              <p:cNvSpPr/>
              <p:nvPr/>
            </p:nvSpPr>
            <p:spPr>
              <a:xfrm rot="5400000">
                <a:off x="8414307" y="1180637"/>
                <a:ext cx="900720" cy="4320000"/>
              </a:xfrm>
              <a:custGeom>
                <a:gdLst>
                  <a:gd fmla="*/ 0 w 900720" name="connsiteX0"/>
                  <a:gd fmla="*/ 4046077 h 4046077" name="connsiteY0"/>
                  <a:gd fmla="*/ 0 w 900720" name="connsiteX1"/>
                  <a:gd fmla="*/ 355030 h 4046077" name="connsiteY1"/>
                  <a:gd fmla="*/ 721 w 900720" name="connsiteX2"/>
                  <a:gd fmla="*/ 355030 h 4046077" name="connsiteY2"/>
                  <a:gd fmla="*/ 450720 w 900720" name="connsiteX3"/>
                  <a:gd fmla="*/ 0 h 4046077" name="connsiteY3"/>
                  <a:gd fmla="*/ 900719 w 900720" name="connsiteX4"/>
                  <a:gd fmla="*/ 355030 h 4046077" name="connsiteY4"/>
                  <a:gd fmla="*/ 900720 w 900720" name="connsiteX5"/>
                  <a:gd fmla="*/ 355030 h 4046077" name="connsiteY5"/>
                  <a:gd fmla="*/ 900720 w 900720" name="connsiteX6"/>
                  <a:gd fmla="*/ 355031 h 4046077" name="connsiteY6"/>
                  <a:gd fmla="*/ 900720 w 900720" name="connsiteX7"/>
                  <a:gd fmla="*/ 355031 h 4046077" name="connsiteY7"/>
                  <a:gd fmla="*/ 900720 w 900720" name="connsiteX8"/>
                  <a:gd fmla="*/ 355031 h 4046077" name="connsiteY8"/>
                  <a:gd fmla="*/ 900720 w 900720" name="connsiteX9"/>
                  <a:gd fmla="*/ 4046077 h 4046077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4046076" w="900720">
                    <a:moveTo>
                      <a:pt x="0" y="4046077"/>
                    </a:moveTo>
                    <a:lnTo>
                      <a:pt x="0" y="355030"/>
                    </a:lnTo>
                    <a:lnTo>
                      <a:pt x="721" y="355030"/>
                    </a:lnTo>
                    <a:lnTo>
                      <a:pt x="450720" y="0"/>
                    </a:lnTo>
                    <a:lnTo>
                      <a:pt x="900719" y="355030"/>
                    </a:lnTo>
                    <a:lnTo>
                      <a:pt x="900720" y="355030"/>
                    </a:lnTo>
                    <a:lnTo>
                      <a:pt x="900720" y="355031"/>
                    </a:lnTo>
                    <a:lnTo>
                      <a:pt x="900720" y="355031"/>
                    </a:lnTo>
                    <a:lnTo>
                      <a:pt x="900720" y="355031"/>
                    </a:lnTo>
                    <a:lnTo>
                      <a:pt x="900720" y="4046077"/>
                    </a:lnTo>
                    <a:close/>
                  </a:path>
                </a:pathLst>
              </a:custGeom>
              <a:solidFill>
                <a:srgbClr val="F6C9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Freeform 648"/>
              <p:cNvSpPr>
                <a:spLocks noEditPoints="1"/>
              </p:cNvSpPr>
              <p:nvPr/>
            </p:nvSpPr>
            <p:spPr bwMode="auto">
              <a:xfrm>
                <a:off x="6833474" y="3054191"/>
                <a:ext cx="617306" cy="547401"/>
              </a:xfrm>
              <a:custGeom>
                <a:gdLst>
                  <a:gd fmla="*/ 26 w 43" name="T0"/>
                  <a:gd fmla="*/ 0 h 41" name="T1"/>
                  <a:gd fmla="*/ 31 w 43" name="T2"/>
                  <a:gd fmla="*/ 5 h 41" name="T3"/>
                  <a:gd fmla="*/ 35 w 43" name="T4"/>
                  <a:gd fmla="*/ 6 h 41" name="T5"/>
                  <a:gd fmla="*/ 43 w 43" name="T6"/>
                  <a:gd fmla="*/ 15 h 41" name="T7"/>
                  <a:gd fmla="*/ 41 w 43" name="T8"/>
                  <a:gd fmla="*/ 38 h 41" name="T9"/>
                  <a:gd fmla="*/ 9 w 43" name="T10"/>
                  <a:gd fmla="*/ 41 h 41" name="T11"/>
                  <a:gd fmla="*/ 3 w 43" name="T12"/>
                  <a:gd fmla="*/ 38 h 41" name="T13"/>
                  <a:gd fmla="*/ 0 w 43" name="T14"/>
                  <a:gd fmla="*/ 15 h 41" name="T15"/>
                  <a:gd fmla="*/ 3 w 43" name="T16"/>
                  <a:gd fmla="*/ 9 h 41" name="T17"/>
                  <a:gd fmla="*/ 9 w 43" name="T18"/>
                  <a:gd fmla="*/ 6 h 41" name="T19"/>
                  <a:gd fmla="*/ 12 w 43" name="T20"/>
                  <a:gd fmla="*/ 5 h 41" name="T21"/>
                  <a:gd fmla="*/ 17 w 43" name="T22"/>
                  <a:gd fmla="*/ 0 h 41" name="T23"/>
                  <a:gd fmla="*/ 30 w 43" name="T24"/>
                  <a:gd fmla="*/ 9 h 41" name="T25"/>
                  <a:gd fmla="*/ 30 w 43" name="T26"/>
                  <a:gd fmla="*/ 9 h 41" name="T27"/>
                  <a:gd fmla="*/ 13 w 43" name="T28"/>
                  <a:gd fmla="*/ 9 h 41" name="T29"/>
                  <a:gd fmla="*/ 5 w 43" name="T30"/>
                  <a:gd fmla="*/ 11 h 41" name="T31"/>
                  <a:gd fmla="*/ 3 w 43" name="T32"/>
                  <a:gd fmla="*/ 15 h 41" name="T33"/>
                  <a:gd fmla="*/ 8 w 43" name="T34"/>
                  <a:gd fmla="*/ 22 h 41" name="T35"/>
                  <a:gd fmla="*/ 9 w 43" name="T36"/>
                  <a:gd fmla="*/ 19 h 41" name="T37"/>
                  <a:gd fmla="*/ 16 w 43" name="T38"/>
                  <a:gd fmla="*/ 19 h 41" name="T39"/>
                  <a:gd fmla="*/ 17 w 43" name="T40"/>
                  <a:gd fmla="*/ 20 h 41" name="T41"/>
                  <a:gd fmla="*/ 26 w 43" name="T42"/>
                  <a:gd fmla="*/ 22 h 41" name="T43"/>
                  <a:gd fmla="*/ 27 w 43" name="T44"/>
                  <a:gd fmla="*/ 19 h 41" name="T45"/>
                  <a:gd fmla="*/ 34 w 43" name="T46"/>
                  <a:gd fmla="*/ 19 h 41" name="T47"/>
                  <a:gd fmla="*/ 35 w 43" name="T48"/>
                  <a:gd fmla="*/ 20 h 41" name="T49"/>
                  <a:gd fmla="*/ 40 w 43" name="T50"/>
                  <a:gd fmla="*/ 22 h 41" name="T51"/>
                  <a:gd fmla="*/ 38 w 43" name="T52"/>
                  <a:gd fmla="*/ 11 h 41" name="T53"/>
                  <a:gd fmla="*/ 30 w 43" name="T54"/>
                  <a:gd fmla="*/ 9 h 41" name="T55"/>
                  <a:gd fmla="*/ 14 w 43" name="T56"/>
                  <a:gd fmla="*/ 6 h 41" name="T57"/>
                  <a:gd fmla="*/ 29 w 43" name="T58"/>
                  <a:gd fmla="*/ 5 h 41" name="T59"/>
                  <a:gd fmla="*/ 26 w 43" name="T60"/>
                  <a:gd fmla="*/ 2 h 41" name="T61"/>
                  <a:gd fmla="*/ 15 w 43" name="T62"/>
                  <a:gd fmla="*/ 3 h 41" name="T63"/>
                  <a:gd fmla="*/ 14 w 43" name="T64"/>
                  <a:gd fmla="*/ 6 h 41" name="T65"/>
                  <a:gd fmla="*/ 3 w 43" name="T66"/>
                  <a:gd fmla="*/ 24 h 41" name="T67"/>
                  <a:gd fmla="*/ 5 w 43" name="T68"/>
                  <a:gd fmla="*/ 36 h 41" name="T69"/>
                  <a:gd fmla="*/ 9 w 43" name="T70"/>
                  <a:gd fmla="*/ 38 h 41" name="T71"/>
                  <a:gd fmla="*/ 38 w 43" name="T72"/>
                  <a:gd fmla="*/ 36 h 41" name="T73"/>
                  <a:gd fmla="*/ 40 w 43" name="T74"/>
                  <a:gd fmla="*/ 24 h 41" name="T75"/>
                  <a:gd fmla="*/ 35 w 43" name="T76"/>
                  <a:gd fmla="*/ 27 h 41" name="T77"/>
                  <a:gd fmla="*/ 34 w 43" name="T78"/>
                  <a:gd fmla="*/ 28 h 41" name="T79"/>
                  <a:gd fmla="*/ 26 w 43" name="T80"/>
                  <a:gd fmla="*/ 27 h 41" name="T81"/>
                  <a:gd fmla="*/ 26 w 43" name="T82"/>
                  <a:gd fmla="*/ 24 h 41" name="T83"/>
                  <a:gd fmla="*/ 17 w 43" name="T84"/>
                  <a:gd fmla="*/ 27 h 41" name="T85"/>
                  <a:gd fmla="*/ 16 w 43" name="T86"/>
                  <a:gd fmla="*/ 28 h 41" name="T87"/>
                  <a:gd fmla="*/ 8 w 43" name="T88"/>
                  <a:gd fmla="*/ 27 h 41" name="T89"/>
                  <a:gd fmla="*/ 8 w 43" name="T90"/>
                  <a:gd fmla="*/ 24 h 41" name="T91"/>
                  <a:gd fmla="*/ 15 w 43" name="T92"/>
                  <a:gd fmla="*/ 21 h 41" name="T93"/>
                  <a:gd fmla="*/ 10 w 43" name="T94"/>
                  <a:gd fmla="*/ 21 h 41" name="T95"/>
                  <a:gd fmla="*/ 10 w 43" name="T96"/>
                  <a:gd fmla="*/ 23 h 41" name="T97"/>
                  <a:gd fmla="*/ 10 w 43" name="T98"/>
                  <a:gd fmla="*/ 26 h 41" name="T99"/>
                  <a:gd fmla="*/ 15 w 43" name="T100"/>
                  <a:gd fmla="*/ 23 h 41" name="T101"/>
                  <a:gd fmla="*/ 15 w 43" name="T102"/>
                  <a:gd fmla="*/ 23 h 41" name="T103"/>
                  <a:gd fmla="*/ 33 w 43" name="T104"/>
                  <a:gd fmla="*/ 21 h 41" name="T105"/>
                  <a:gd fmla="*/ 28 w 43" name="T106"/>
                  <a:gd fmla="*/ 21 h 41" name="T107"/>
                  <a:gd fmla="*/ 28 w 43" name="T108"/>
                  <a:gd fmla="*/ 23 h 41" name="T109"/>
                  <a:gd fmla="*/ 28 w 43" name="T110"/>
                  <a:gd fmla="*/ 26 h 41" name="T111"/>
                  <a:gd fmla="*/ 33 w 43" name="T112"/>
                  <a:gd fmla="*/ 23 h 41" name="T113"/>
                  <a:gd fmla="*/ 33 w 43" name="T114"/>
                  <a:gd fmla="*/ 23 h 41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1" w="43">
                    <a:moveTo>
                      <a:pt x="1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9" y="0"/>
                      <a:pt x="30" y="1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7" y="6"/>
                      <a:pt x="39" y="7"/>
                      <a:pt x="41" y="9"/>
                    </a:cubicBezTo>
                    <a:cubicBezTo>
                      <a:pt x="42" y="10"/>
                      <a:pt x="43" y="12"/>
                      <a:pt x="43" y="15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5"/>
                      <a:pt x="42" y="37"/>
                      <a:pt x="41" y="38"/>
                    </a:cubicBezTo>
                    <a:cubicBezTo>
                      <a:pt x="39" y="40"/>
                      <a:pt x="37" y="41"/>
                      <a:pt x="35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" y="37"/>
                      <a:pt x="0" y="35"/>
                      <a:pt x="0" y="3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6"/>
                      <a:pt x="9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3" y="2"/>
                      <a:pt x="14" y="1"/>
                    </a:cubicBezTo>
                    <a:cubicBezTo>
                      <a:pt x="14" y="0"/>
                      <a:pt x="16" y="0"/>
                      <a:pt x="17" y="0"/>
                    </a:cubicBezTo>
                    <a:close/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9"/>
                      <a:pt x="6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3" y="13"/>
                      <a:pt x="3" y="1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19"/>
                      <a:pt x="17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3"/>
                      <a:pt x="39" y="12"/>
                      <a:pt x="38" y="11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14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5" y="3"/>
                    </a:cubicBezTo>
                    <a:cubicBezTo>
                      <a:pt x="15" y="3"/>
                      <a:pt x="14" y="4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7" y="38"/>
                      <a:pt x="9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8"/>
                      <a:pt x="37" y="37"/>
                      <a:pt x="38" y="36"/>
                    </a:cubicBezTo>
                    <a:cubicBezTo>
                      <a:pt x="39" y="35"/>
                      <a:pt x="40" y="34"/>
                      <a:pt x="40" y="32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8"/>
                      <a:pt x="35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8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5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lose/>
                    <a:moveTo>
                      <a:pt x="33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1"/>
                      <a:pt x="33" y="21"/>
                      <a:pt x="33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900241" y="3106968"/>
              <a:ext cx="59288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</a:rPr>
                <a:t>Please add your title here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00241" y="3959588"/>
            <a:ext cx="5928852" cy="900720"/>
            <a:chOff x="5900241" y="3959588"/>
            <a:chExt cx="5928852" cy="900720"/>
          </a:xfrm>
        </p:grpSpPr>
        <p:sp>
          <p:nvSpPr>
            <p:cNvPr id="9" name="任意多边形 8"/>
            <p:cNvSpPr/>
            <p:nvPr/>
          </p:nvSpPr>
          <p:spPr>
            <a:xfrm rot="5400000">
              <a:off x="8414307" y="2249948"/>
              <a:ext cx="900720" cy="4320000"/>
            </a:xfrm>
            <a:custGeom>
              <a:gdLst>
                <a:gd fmla="*/ 0 w 900720" name="connsiteX0"/>
                <a:gd fmla="*/ 4046077 h 4046077" name="connsiteY0"/>
                <a:gd fmla="*/ 0 w 900720" name="connsiteX1"/>
                <a:gd fmla="*/ 355030 h 4046077" name="connsiteY1"/>
                <a:gd fmla="*/ 721 w 900720" name="connsiteX2"/>
                <a:gd fmla="*/ 355030 h 4046077" name="connsiteY2"/>
                <a:gd fmla="*/ 450720 w 900720" name="connsiteX3"/>
                <a:gd fmla="*/ 0 h 4046077" name="connsiteY3"/>
                <a:gd fmla="*/ 900719 w 900720" name="connsiteX4"/>
                <a:gd fmla="*/ 355030 h 4046077" name="connsiteY4"/>
                <a:gd fmla="*/ 900720 w 900720" name="connsiteX5"/>
                <a:gd fmla="*/ 355030 h 4046077" name="connsiteY5"/>
                <a:gd fmla="*/ 900720 w 900720" name="connsiteX6"/>
                <a:gd fmla="*/ 355031 h 4046077" name="connsiteY6"/>
                <a:gd fmla="*/ 900720 w 900720" name="connsiteX7"/>
                <a:gd fmla="*/ 355031 h 4046077" name="connsiteY7"/>
                <a:gd fmla="*/ 900720 w 900720" name="connsiteX8"/>
                <a:gd fmla="*/ 355031 h 4046077" name="connsiteY8"/>
                <a:gd fmla="*/ 900720 w 900720" name="connsiteX9"/>
                <a:gd fmla="*/ 4046077 h 404607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046076" w="900720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solidFill>
              <a:srgbClr val="378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611"/>
            <p:cNvSpPr>
              <a:spLocks noEditPoints="1"/>
            </p:cNvSpPr>
            <p:nvPr/>
          </p:nvSpPr>
          <p:spPr bwMode="auto">
            <a:xfrm>
              <a:off x="6833475" y="4188542"/>
              <a:ext cx="617306" cy="502648"/>
            </a:xfrm>
            <a:custGeom>
              <a:gdLst>
                <a:gd fmla="*/ 31 w 45" name="T0"/>
                <a:gd fmla="*/ 11 h 37" name="T1"/>
                <a:gd fmla="*/ 3 w 45" name="T2"/>
                <a:gd fmla="*/ 29 h 37" name="T3"/>
                <a:gd fmla="*/ 35 w 45" name="T4"/>
                <a:gd fmla="*/ 23 h 37" name="T5"/>
                <a:gd fmla="*/ 35 w 45" name="T6"/>
                <a:gd fmla="*/ 23 h 37" name="T7"/>
                <a:gd fmla="*/ 33 w 45" name="T8"/>
                <a:gd fmla="*/ 32 h 37" name="T9"/>
                <a:gd fmla="*/ 28 w 45" name="T10"/>
                <a:gd fmla="*/ 32 h 37" name="T11"/>
                <a:gd fmla="*/ 42 w 45" name="T12"/>
                <a:gd fmla="*/ 33 h 37" name="T13"/>
                <a:gd fmla="*/ 28 w 45" name="T14"/>
                <a:gd fmla="*/ 3 h 37" name="T15"/>
                <a:gd fmla="*/ 33 w 45" name="T16"/>
                <a:gd fmla="*/ 8 h 37" name="T17"/>
                <a:gd fmla="*/ 35 w 45" name="T18"/>
                <a:gd fmla="*/ 10 h 37" name="T19"/>
                <a:gd fmla="*/ 35 w 45" name="T20"/>
                <a:gd fmla="*/ 10 h 37" name="T21"/>
                <a:gd fmla="*/ 41 w 45" name="T22"/>
                <a:gd fmla="*/ 11 h 37" name="T23"/>
                <a:gd fmla="*/ 35 w 45" name="T24"/>
                <a:gd fmla="*/ 12 h 37" name="T25"/>
                <a:gd fmla="*/ 35 w 45" name="T26"/>
                <a:gd fmla="*/ 15 h 37" name="T27"/>
                <a:gd fmla="*/ 40 w 45" name="T28"/>
                <a:gd fmla="*/ 15 h 37" name="T29"/>
                <a:gd fmla="*/ 40 w 45" name="T30"/>
                <a:gd fmla="*/ 17 h 37" name="T31"/>
                <a:gd fmla="*/ 35 w 45" name="T32"/>
                <a:gd fmla="*/ 17 h 37" name="T33"/>
                <a:gd fmla="*/ 35 w 45" name="T34"/>
                <a:gd fmla="*/ 21 h 37" name="T35"/>
                <a:gd fmla="*/ 41 w 45" name="T36"/>
                <a:gd fmla="*/ 22 h 37" name="T37"/>
                <a:gd fmla="*/ 35 w 45" name="T38"/>
                <a:gd fmla="*/ 23 h 37" name="T39"/>
                <a:gd fmla="*/ 12 w 45" name="T40"/>
                <a:gd fmla="*/ 37 h 37" name="T41"/>
                <a:gd fmla="*/ 12 w 45" name="T42"/>
                <a:gd fmla="*/ 35 h 37" name="T43"/>
                <a:gd fmla="*/ 16 w 45" name="T44"/>
                <a:gd fmla="*/ 32 h 37" name="T45"/>
                <a:gd fmla="*/ 0 w 45" name="T46"/>
                <a:gd fmla="*/ 30 h 37" name="T47"/>
                <a:gd fmla="*/ 0 w 45" name="T48"/>
                <a:gd fmla="*/ 9 h 37" name="T49"/>
                <a:gd fmla="*/ 2 w 45" name="T50"/>
                <a:gd fmla="*/ 8 h 37" name="T51"/>
                <a:gd fmla="*/ 25 w 45" name="T52"/>
                <a:gd fmla="*/ 2 h 37" name="T53"/>
                <a:gd fmla="*/ 27 w 45" name="T54"/>
                <a:gd fmla="*/ 0 h 37" name="T55"/>
                <a:gd fmla="*/ 45 w 45" name="T56"/>
                <a:gd fmla="*/ 2 h 37" name="T57"/>
                <a:gd fmla="*/ 45 w 45" name="T58"/>
                <a:gd fmla="*/ 35 h 37" name="T59"/>
                <a:gd fmla="*/ 43 w 45" name="T60"/>
                <a:gd fmla="*/ 37 h 37" name="T61"/>
                <a:gd fmla="*/ 25 w 45" name="T62"/>
                <a:gd fmla="*/ 35 h 37" name="T63"/>
                <a:gd fmla="*/ 25 w 45" name="T64"/>
                <a:gd fmla="*/ 32 h 37" name="T65"/>
                <a:gd fmla="*/ 19 w 45" name="T66"/>
                <a:gd fmla="*/ 35 h 37" name="T67"/>
                <a:gd fmla="*/ 24 w 45" name="T68"/>
                <a:gd fmla="*/ 36 h 37" name="T69"/>
                <a:gd fmla="*/ 12 w 45" name="T70"/>
                <a:gd fmla="*/ 37 h 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7" w="45">
                  <a:moveTo>
                    <a:pt x="31" y="29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3" y="29"/>
                    <a:pt x="22" y="29"/>
                    <a:pt x="31" y="29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4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1" y="10"/>
                    <a:pt x="41" y="11"/>
                  </a:cubicBezTo>
                  <a:cubicBezTo>
                    <a:pt x="41" y="12"/>
                    <a:pt x="40" y="12"/>
                    <a:pt x="40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6"/>
                    <a:pt x="41" y="16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1" y="21"/>
                    <a:pt x="41" y="22"/>
                  </a:cubicBezTo>
                  <a:cubicBezTo>
                    <a:pt x="41" y="22"/>
                    <a:pt x="40" y="23"/>
                    <a:pt x="40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6"/>
                    <a:pt x="11" y="36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5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19" y="37"/>
                    <a:pt x="15" y="37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00241" y="4067934"/>
              <a:ext cx="59288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</a:rPr>
                <a:t>Please add your title here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00241" y="5096488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</a:rPr>
              <a:t>Please add your title here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29" name="矩形 28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 userDrawn="1"/>
          </p:nvSpPr>
          <p:spPr>
            <a:xfrm>
              <a:off x="679076" y="665192"/>
              <a:ext cx="820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無聲</a:t>
              </a:r>
            </a:p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PPT</a:t>
              </a:r>
            </a:p>
          </p:txBody>
        </p:sp>
      </p:grpSp>
    </p:spTree>
    <p:extLst>
      <p:ext uri="{BB962C8B-B14F-4D97-AF65-F5344CB8AC3E}">
        <p14:creationId val="280370698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fmla="val 100000" name="adj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6063"/>
          <a:stretch>
            <a:fillRect/>
          </a:stretch>
        </p:blipFill>
        <p:spPr>
          <a:xfrm>
            <a:off x="306685" y="1537199"/>
            <a:ext cx="2520000" cy="178774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06685" y="3403948"/>
            <a:ext cx="2520000" cy="2700000"/>
          </a:xfrm>
          <a:prstGeom prst="rect">
            <a:avLst/>
          </a:prstGeom>
          <a:solidFill>
            <a:srgbClr val="F3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2928539" y="1520825"/>
            <a:ext cx="3060000" cy="1787124"/>
          </a:xfrm>
          <a:prstGeom prst="rect">
            <a:avLst/>
          </a:prstGeom>
          <a:solidFill>
            <a:srgbClr val="9C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6097869" y="3403948"/>
            <a:ext cx="2520000" cy="2700000"/>
          </a:xfrm>
          <a:prstGeom prst="rect">
            <a:avLst/>
          </a:prstGeom>
          <a:solidFill>
            <a:srgbClr val="F3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8723461" y="1537199"/>
            <a:ext cx="3130300" cy="1787742"/>
          </a:xfrm>
          <a:prstGeom prst="rect">
            <a:avLst/>
          </a:prstGeom>
          <a:solidFill>
            <a:srgbClr val="F6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3131574" y="197941"/>
            <a:ext cx="6156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603030403020204" pitchFamily="34" typeface="Myriad Pro Light"/>
              </a:defRPr>
            </a:lvl1pPr>
          </a:lstStyle>
          <a:p>
            <a:r>
              <a:rPr altLang="zh-CN" lang="en-US"/>
              <a:t>Please add your title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131574" y="820156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/>
              <a:t>Please add your title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31574" y="1590028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60425" y="1537199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</a:rPr>
              <a:t>Your Text Here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096001" y="3429000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9CAAD0"/>
                </a:solidFill>
              </a:rPr>
              <a:t>Your Text Here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89962" y="3429000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9CAAD0"/>
                </a:solidFill>
              </a:rPr>
              <a:t>Your Text Here </a:t>
            </a:r>
          </a:p>
        </p:txBody>
      </p:sp>
      <p:pic>
        <p:nvPicPr>
          <p:cNvPr id="24" name="图片 23"/>
          <p:cNvPicPr preferRelativeResize="0"/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029" r="22510"/>
          <a:stretch>
            <a:fillRect/>
          </a:stretch>
        </p:blipFill>
        <p:spPr>
          <a:xfrm>
            <a:off x="2932277" y="3429000"/>
            <a:ext cx="3060000" cy="26638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14837"/>
          <a:stretch>
            <a:fillRect/>
          </a:stretch>
        </p:blipFill>
        <p:spPr>
          <a:xfrm>
            <a:off x="6096000" y="1537199"/>
            <a:ext cx="2520000" cy="179590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6244" r="6492"/>
          <a:stretch>
            <a:fillRect/>
          </a:stretch>
        </p:blipFill>
        <p:spPr>
          <a:xfrm>
            <a:off x="8717907" y="3429000"/>
            <a:ext cx="3141408" cy="267494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31574" y="2113248"/>
            <a:ext cx="253672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60427" y="2113248"/>
            <a:ext cx="253672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2554" y="3928080"/>
            <a:ext cx="2536723" cy="19011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rgbClr val="9281FB"/>
                </a:solidFill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66330" y="3928080"/>
            <a:ext cx="2536723" cy="19011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rgbClr val="9281FB"/>
                </a:solidFill>
              </a:rPr>
              <a:t>Age has reached the end of the beginning of a word. May be guilty in his seems to passing a lot of different life</a:t>
            </a:r>
          </a:p>
        </p:txBody>
      </p:sp>
    </p:spTree>
    <p:extLst>
      <p:ext uri="{BB962C8B-B14F-4D97-AF65-F5344CB8AC3E}">
        <p14:creationId val="131761498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8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600"/>
              <a:t>PART TWO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290944" y="2659559"/>
            <a:ext cx="910045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4020904080802020404" pitchFamily="82" typeface="Stencil Std"/>
                <a:ea charset="-128" panose="020b0604030504040204" pitchFamily="34" typeface="Meiryo UI"/>
                <a:cs charset="-128" panose="020b0604030504040204" pitchFamily="34" typeface="Meiryo UI"/>
              </a:rPr>
              <a:t>ADD YOUR TITLE HERE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>
            <a:off x="1076680" y="-779294"/>
            <a:ext cx="6405212" cy="8534965"/>
          </a:xfrm>
          <a:custGeom>
            <a:gdLst>
              <a:gd fmla="*/ 0 w 6405212" name="connsiteX0"/>
              <a:gd fmla="*/ 0 h 8534965" name="connsiteY0"/>
              <a:gd fmla="*/ 6405212 w 6405212" name="connsiteX1"/>
              <a:gd fmla="*/ 0 h 8534965" name="connsiteY1"/>
              <a:gd fmla="*/ 6405212 w 6405212" name="connsiteX2"/>
              <a:gd fmla="*/ 8534965 h 8534965" name="connsiteY2"/>
              <a:gd fmla="*/ 0 w 6405212" name="connsiteX3"/>
              <a:gd fmla="*/ 8534965 h 8534965" name="connsiteY3"/>
              <a:gd fmla="*/ 0 w 6405212" name="connsiteX4"/>
              <a:gd fmla="*/ 0 h 8534965" name="connsiteY4"/>
              <a:gd fmla="*/ 6295488 w 6405212" name="connsiteX5"/>
              <a:gd fmla="*/ 1852377 h 8534965" name="connsiteY5"/>
              <a:gd fmla="*/ 2159529 w 6405212" name="connsiteX6"/>
              <a:gd fmla="*/ 5009000 h 8534965" name="connsiteY6"/>
              <a:gd fmla="*/ 6295488 w 6405212" name="connsiteX7"/>
              <a:gd fmla="*/ 5025329 h 8534965" name="connsiteY7"/>
              <a:gd fmla="*/ 6295488 w 6405212" name="connsiteX8"/>
              <a:gd fmla="*/ 1852377 h 853496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8534965" w="6405212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36" name="等腰三角形 35"/>
            <p:cNvSpPr/>
            <p:nvPr/>
          </p:nvSpPr>
          <p:spPr>
            <a:xfrm flipH="1" rot="14183167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等腰三角形 36"/>
            <p:cNvSpPr/>
            <p:nvPr/>
          </p:nvSpPr>
          <p:spPr>
            <a:xfrm flipV="1" rot="3725165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等腰三角形 37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AED1E6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6" name="图片 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416067" y="-3726429"/>
            <a:ext cx="12318108" cy="1807199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16" name="矩形 15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679076" y="665192"/>
              <a:ext cx="820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無聲</a:t>
              </a:r>
            </a:p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PPT</a:t>
              </a:r>
            </a:p>
          </p:txBody>
        </p:sp>
      </p:grpSp>
    </p:spTree>
    <p:extLst>
      <p:ext uri="{BB962C8B-B14F-4D97-AF65-F5344CB8AC3E}">
        <p14:creationId val="109059482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742950" y="1985918"/>
            <a:ext cx="1447800" cy="671179"/>
            <a:chOff x="1085850" y="2167271"/>
            <a:chExt cx="1447800" cy="671179"/>
          </a:xfrm>
          <a:solidFill>
            <a:srgbClr val="AFA2FC"/>
          </a:solidFill>
        </p:grpSpPr>
        <p:sp>
          <p:nvSpPr>
            <p:cNvPr id="7" name="文本框 6"/>
            <p:cNvSpPr txBox="1"/>
            <p:nvPr/>
          </p:nvSpPr>
          <p:spPr>
            <a:xfrm>
              <a:off x="1085850" y="2167271"/>
              <a:ext cx="1447800" cy="4572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402040204020203" pitchFamily="34" typeface="Segoe UI Semilight"/>
                  <a:cs charset="0" panose="020b0402040204020203" pitchFamily="34" typeface="Segoe UI Semilight"/>
                </a:rPr>
                <a:t>Step 01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66277" y="1981200"/>
            <a:ext cx="1447800" cy="671179"/>
            <a:chOff x="10009177" y="2381250"/>
            <a:chExt cx="1447800" cy="671179"/>
          </a:xfrm>
          <a:solidFill>
            <a:srgbClr val="AFA2FC"/>
          </a:solidFill>
        </p:grpSpPr>
        <p:sp>
          <p:nvSpPr>
            <p:cNvPr id="11" name="文本框 10"/>
            <p:cNvSpPr txBox="1"/>
            <p:nvPr/>
          </p:nvSpPr>
          <p:spPr>
            <a:xfrm>
              <a:off x="10009176" y="2381250"/>
              <a:ext cx="1447800" cy="4572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402040204020203" pitchFamily="34" typeface="Segoe UI Semilight"/>
                  <a:cs charset="0" panose="020b0402040204020203" pitchFamily="34" typeface="Segoe UI Semilight"/>
                </a:rPr>
                <a:t>Step 05</a:t>
              </a:r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10534195" y="2842915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3183331" y="4158085"/>
            <a:ext cx="1447800" cy="671179"/>
            <a:chOff x="1085850" y="2167271"/>
            <a:chExt cx="1447800" cy="671179"/>
          </a:xfrm>
          <a:solidFill>
            <a:srgbClr val="F6C9C8"/>
          </a:solidFill>
        </p:grpSpPr>
        <p:sp>
          <p:nvSpPr>
            <p:cNvPr id="15" name="文本框 14"/>
            <p:cNvSpPr txBox="1"/>
            <p:nvPr/>
          </p:nvSpPr>
          <p:spPr>
            <a:xfrm rot="10800000">
              <a:off x="1085850" y="2171736"/>
              <a:ext cx="1447800" cy="4572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402040204020203" pitchFamily="34" typeface="Segoe UI Semilight"/>
                  <a:cs charset="0" panose="020b0402040204020203" pitchFamily="34" typeface="Segoe UI Semilight"/>
                </a:rPr>
                <a:t>Step 02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07813" y="1981200"/>
            <a:ext cx="1447800" cy="671179"/>
            <a:chOff x="1085850" y="2167271"/>
            <a:chExt cx="1447800" cy="671179"/>
          </a:xfrm>
          <a:solidFill>
            <a:srgbClr val="AFA2FC"/>
          </a:solidFill>
        </p:grpSpPr>
        <p:sp>
          <p:nvSpPr>
            <p:cNvPr id="19" name="文本框 18"/>
            <p:cNvSpPr txBox="1"/>
            <p:nvPr/>
          </p:nvSpPr>
          <p:spPr>
            <a:xfrm>
              <a:off x="1085850" y="2167271"/>
              <a:ext cx="1447800" cy="4572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402040204020203" pitchFamily="34" typeface="Segoe UI Semilight"/>
                  <a:cs charset="0" panose="020b0402040204020203" pitchFamily="34" typeface="Segoe UI Semilight"/>
                </a:rPr>
                <a:t>Step 03</a:t>
              </a: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 rot="10800000">
            <a:off x="7714844" y="4167826"/>
            <a:ext cx="1447800" cy="671179"/>
            <a:chOff x="1085850" y="2167271"/>
            <a:chExt cx="1447800" cy="671179"/>
          </a:xfrm>
          <a:solidFill>
            <a:srgbClr val="F6C9C8"/>
          </a:solidFill>
        </p:grpSpPr>
        <p:sp>
          <p:nvSpPr>
            <p:cNvPr id="23" name="文本框 22"/>
            <p:cNvSpPr txBox="1"/>
            <p:nvPr/>
          </p:nvSpPr>
          <p:spPr>
            <a:xfrm rot="10800000">
              <a:off x="1085851" y="2171735"/>
              <a:ext cx="1447800" cy="45720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402040204020203" pitchFamily="34" typeface="Segoe UI Semilight"/>
                  <a:cs charset="0" panose="020b0402040204020203" pitchFamily="34" typeface="Segoe UI Semilight"/>
                </a:rPr>
                <a:t>Step 04</a:t>
              </a: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407382" y="3887136"/>
            <a:ext cx="193815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Lorem ipsum dolor sit amet, consec.</a:t>
            </a:r>
          </a:p>
        </p:txBody>
      </p:sp>
      <p:sp>
        <p:nvSpPr>
          <p:cNvPr id="27" name="矩形 26"/>
          <p:cNvSpPr/>
          <p:nvPr/>
        </p:nvSpPr>
        <p:spPr>
          <a:xfrm>
            <a:off x="5181685" y="3915675"/>
            <a:ext cx="193815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Lorem ipsum dolor sit amet, consec.</a:t>
            </a:r>
          </a:p>
        </p:txBody>
      </p:sp>
      <p:sp>
        <p:nvSpPr>
          <p:cNvPr id="28" name="矩形 27"/>
          <p:cNvSpPr/>
          <p:nvPr/>
        </p:nvSpPr>
        <p:spPr>
          <a:xfrm>
            <a:off x="515714" y="3888000"/>
            <a:ext cx="193815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Lorem ipsum dolor sit amet, consec.</a:t>
            </a:r>
          </a:p>
        </p:txBody>
      </p:sp>
      <p:sp>
        <p:nvSpPr>
          <p:cNvPr id="29" name="矩形 28"/>
          <p:cNvSpPr/>
          <p:nvPr/>
        </p:nvSpPr>
        <p:spPr>
          <a:xfrm>
            <a:off x="2932642" y="1927346"/>
            <a:ext cx="193815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Lorem ipsum dolor sit amet, consec.</a:t>
            </a:r>
          </a:p>
        </p:txBody>
      </p:sp>
      <p:sp>
        <p:nvSpPr>
          <p:cNvPr id="30" name="矩形 29"/>
          <p:cNvSpPr/>
          <p:nvPr/>
        </p:nvSpPr>
        <p:spPr>
          <a:xfrm>
            <a:off x="7516866" y="1930400"/>
            <a:ext cx="193815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Lorem ipsum dolor sit amet, consec.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838200" y="3429000"/>
            <a:ext cx="1047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314450" y="32385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10237777" y="3233782"/>
            <a:ext cx="304800" cy="304800"/>
          </a:xfrm>
          <a:prstGeom prst="ellipse">
            <a:avLst/>
          </a:prstGeom>
          <a:solidFill>
            <a:srgbClr val="3C96B6"/>
          </a:solidFill>
          <a:ln w="57150">
            <a:solidFill>
              <a:srgbClr val="D4E2E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 rot="10800000">
            <a:off x="3754831" y="3271882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5979313" y="3233782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 rot="10800000">
            <a:off x="8286344" y="3281623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3131574" y="197941"/>
            <a:ext cx="592885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603030403020204" pitchFamily="34" typeface="Myriad Pro Light"/>
              </a:defRPr>
            </a:lvl1pPr>
          </a:lstStyle>
          <a:p>
            <a:r>
              <a:rPr altLang="zh-CN" lang="en-US"/>
              <a:t>Please add your title 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31574" y="820156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/>
              <a:t>Please add your title here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37" name="矩形 36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 userDrawn="1"/>
          </p:nvSpPr>
          <p:spPr>
            <a:xfrm>
              <a:off x="679076" y="665192"/>
              <a:ext cx="820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無聲</a:t>
              </a:r>
            </a:p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PPT</a:t>
              </a:r>
            </a:p>
          </p:txBody>
        </p:sp>
      </p:grpSp>
    </p:spTree>
    <p:extLst>
      <p:ext uri="{BB962C8B-B14F-4D97-AF65-F5344CB8AC3E}">
        <p14:creationId val="367770052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9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grpId="2" id="11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12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18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2" id="20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21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27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2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30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36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2" id="38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39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45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2" id="47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" fill="hold" id="48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9"/>
      <p:bldP grpId="0" spid="30"/>
      <p:bldP grpId="0" spid="9"/>
      <p:bldP grpId="1" spid="9"/>
      <p:bldP grpId="2" spid="9"/>
      <p:bldP grpId="0" spid="13"/>
      <p:bldP grpId="1" spid="13"/>
      <p:bldP grpId="2" spid="13"/>
      <p:bldP grpId="0" spid="17"/>
      <p:bldP grpId="1" spid="17"/>
      <p:bldP grpId="2" spid="17"/>
      <p:bldP grpId="0" spid="21"/>
      <p:bldP grpId="1" spid="21"/>
      <p:bldP grpId="2" spid="21"/>
      <p:bldP grpId="0" spid="25"/>
      <p:bldP grpId="1" spid="25"/>
      <p:bldP grpId="2" spid="2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131574" y="197941"/>
            <a:ext cx="592885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603030403020204" pitchFamily="34" typeface="Myriad Pro Light"/>
              </a:defRPr>
            </a:lvl1pPr>
          </a:lstStyle>
          <a:p>
            <a:r>
              <a:rPr altLang="zh-CN" lang="en-US"/>
              <a:t>Please add your title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31574" y="820156"/>
            <a:ext cx="5928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/>
              <a:t>Please add your title here</a:t>
            </a:r>
          </a:p>
        </p:txBody>
      </p:sp>
      <p:sp>
        <p:nvSpPr>
          <p:cNvPr id="20" name="等腰三角形 19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fmla="val 100000" name="adj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1" name="直接连接符 20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11264" y="1520825"/>
            <a:ext cx="10769471" cy="476288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983187" y="2289609"/>
            <a:ext cx="0" cy="2713704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029499" y="2191752"/>
            <a:ext cx="0" cy="280800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77177" y="2000698"/>
            <a:ext cx="110690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rgbClr val="9CAAD0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70037" y="2000698"/>
            <a:ext cx="110690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rgbClr val="D5BA9E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16310" y="2000698"/>
            <a:ext cx="110690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400">
                <a:solidFill>
                  <a:srgbClr val="A7DBE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03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76192" y="1998104"/>
            <a:ext cx="13540397" cy="808957"/>
            <a:chOff x="1876192" y="1998104"/>
            <a:chExt cx="13540397" cy="808957"/>
          </a:xfrm>
        </p:grpSpPr>
        <p:grpSp>
          <p:nvGrpSpPr>
            <p:cNvPr id="19" name="组合 18"/>
            <p:cNvGrpSpPr/>
            <p:nvPr/>
          </p:nvGrpSpPr>
          <p:grpSpPr>
            <a:xfrm>
              <a:off x="1876192" y="2031927"/>
              <a:ext cx="9604543" cy="775134"/>
              <a:chOff x="1876192" y="1995005"/>
              <a:chExt cx="9604543" cy="77513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876192" y="1995005"/>
                <a:ext cx="5928852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400">
                    <a:solidFill>
                      <a:srgbClr val="9CAAD0"/>
                    </a:solidFill>
                    <a:latin charset="0" panose="020b0603030403020204" pitchFamily="34" typeface="Myriad Pro Light"/>
                  </a:rPr>
                  <a:t>TITLE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551883" y="2000698"/>
                <a:ext cx="5928852" cy="7620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400">
                    <a:solidFill>
                      <a:srgbClr val="D5BA9E"/>
                    </a:solidFill>
                    <a:latin charset="0" panose="020b0603030403020204" pitchFamily="34" typeface="Myriad Pro Light"/>
                  </a:rPr>
                  <a:t>TITLE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487736" y="1998104"/>
              <a:ext cx="5928852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400">
                  <a:solidFill>
                    <a:srgbClr val="A7DBE1"/>
                  </a:solidFill>
                  <a:latin charset="0" panose="020b0603030403020204" pitchFamily="34" typeface="Myriad Pro Light"/>
                </a:rPr>
                <a:t>TITLE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97954" y="2781913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9CAAD0"/>
                </a:solidFill>
              </a:rPr>
              <a:t>Your Text Here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29131" y="3360393"/>
            <a:ext cx="2536723" cy="19011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rgbClr val="AFA2FC"/>
                </a:solidFill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98681" y="2781913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D5BA9E"/>
                </a:solidFill>
              </a:rPr>
              <a:t>Your Text Here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21013" y="2781913"/>
            <a:ext cx="25367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378EA8"/>
                </a:solidFill>
              </a:rPr>
              <a:t>Your Text Here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628280" y="3384673"/>
            <a:ext cx="2536723" cy="19011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rgbClr val="D5BA9E"/>
                </a:solidFill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07827" y="3384673"/>
            <a:ext cx="2536723" cy="19011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900">
                <a:solidFill>
                  <a:srgbClr val="378EA8"/>
                </a:solidFill>
              </a:rPr>
              <a:t>Age has reached the end of the beginning of a word. May be guilty in his seems to passing a lot of different life</a:t>
            </a:r>
          </a:p>
        </p:txBody>
      </p:sp>
    </p:spTree>
    <p:extLst>
      <p:ext uri="{BB962C8B-B14F-4D97-AF65-F5344CB8AC3E}">
        <p14:creationId val="35165583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-259505" y="-1168301"/>
            <a:ext cx="4935692" cy="10256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altLang="en-US" b="1" lang="zh-CN" sz="667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10609000101010101" pitchFamily="49" typeface="汉仪中黑简"/>
              <a:ea charset="-122" panose="02010609000101010101" pitchFamily="49" typeface="汉仪中黑简"/>
              <a:cs charset="0" panose="020b0502040204020203" pitchFamily="34" typeface="Vrind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3600"/>
              <a:t>PART THREE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90944" y="2659559"/>
            <a:ext cx="910045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4020904080802020404" pitchFamily="82" typeface="Stencil Std"/>
                <a:ea charset="-128" panose="020b0604030504040204" pitchFamily="34" typeface="Meiryo UI"/>
                <a:cs charset="-128" panose="020b0604030504040204" pitchFamily="34" typeface="Meiryo UI"/>
              </a:rPr>
              <a:t>ADD YOUR TITLE HERE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1076680" y="-779294"/>
            <a:ext cx="6405212" cy="8534965"/>
          </a:xfrm>
          <a:custGeom>
            <a:gdLst>
              <a:gd fmla="*/ 0 w 6405212" name="connsiteX0"/>
              <a:gd fmla="*/ 0 h 8534965" name="connsiteY0"/>
              <a:gd fmla="*/ 6405212 w 6405212" name="connsiteX1"/>
              <a:gd fmla="*/ 0 h 8534965" name="connsiteY1"/>
              <a:gd fmla="*/ 6405212 w 6405212" name="connsiteX2"/>
              <a:gd fmla="*/ 8534965 h 8534965" name="connsiteY2"/>
              <a:gd fmla="*/ 0 w 6405212" name="connsiteX3"/>
              <a:gd fmla="*/ 8534965 h 8534965" name="connsiteY3"/>
              <a:gd fmla="*/ 0 w 6405212" name="connsiteX4"/>
              <a:gd fmla="*/ 0 h 8534965" name="connsiteY4"/>
              <a:gd fmla="*/ 6295488 w 6405212" name="connsiteX5"/>
              <a:gd fmla="*/ 1852377 h 8534965" name="connsiteY5"/>
              <a:gd fmla="*/ 2159529 w 6405212" name="connsiteX6"/>
              <a:gd fmla="*/ 5009000 h 8534965" name="connsiteY6"/>
              <a:gd fmla="*/ 6295488 w 6405212" name="connsiteX7"/>
              <a:gd fmla="*/ 5025329 h 8534965" name="connsiteY7"/>
              <a:gd fmla="*/ 6295488 w 6405212" name="connsiteX8"/>
              <a:gd fmla="*/ 1852377 h 853496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8534965" w="6405212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21" name="等腰三角形 20"/>
            <p:cNvSpPr/>
            <p:nvPr/>
          </p:nvSpPr>
          <p:spPr>
            <a:xfrm flipH="1" rot="14183167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等腰三角形 21"/>
            <p:cNvSpPr/>
            <p:nvPr/>
          </p:nvSpPr>
          <p:spPr>
            <a:xfrm flipV="1" rot="3725165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等腰三角形 22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AED1E6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等腰三角形 24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6" name="图片 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240231" y="-4770169"/>
            <a:ext cx="13946898" cy="1972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0779112" y="5270142"/>
            <a:ext cx="1048870" cy="1089212"/>
            <a:chOff x="564777" y="443753"/>
            <a:chExt cx="1048870" cy="1089212"/>
          </a:xfrm>
        </p:grpSpPr>
        <p:sp>
          <p:nvSpPr>
            <p:cNvPr id="27" name="矩形 26"/>
            <p:cNvSpPr/>
            <p:nvPr userDrawn="1"/>
          </p:nvSpPr>
          <p:spPr>
            <a:xfrm>
              <a:off x="564777" y="443753"/>
              <a:ext cx="1048870" cy="10892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 userDrawn="1"/>
          </p:nvSpPr>
          <p:spPr>
            <a:xfrm>
              <a:off x="679076" y="665192"/>
              <a:ext cx="82027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無聲</a:t>
              </a:r>
            </a:p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00000000000000000" typeface="方正兰亭纤黑_GBK"/>
                  <a:ea charset="-122" panose="02000000000000000000" typeface="方正兰亭纤黑_GBK"/>
                </a:rPr>
                <a:t>PPT</a:t>
              </a:r>
            </a:p>
          </p:txBody>
        </p:sp>
      </p:grpSp>
    </p:spTree>
    <p:extLst>
      <p:ext uri="{BB962C8B-B14F-4D97-AF65-F5344CB8AC3E}">
        <p14:creationId val="187829738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98</Paragraphs>
  <Slides>11</Slides>
  <Notes>0</Notes>
  <TotalTime>744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8">
      <vt:lpstr>Arial</vt:lpstr>
      <vt:lpstr>Calibri Light</vt:lpstr>
      <vt:lpstr>Calibri</vt:lpstr>
      <vt:lpstr>Kozuka Mincho Pro H</vt:lpstr>
      <vt:lpstr>Microsoft Yi Baiti</vt:lpstr>
      <vt:lpstr>方正兰亭纤黑_GBK</vt:lpstr>
      <vt:lpstr>Kozuka Gothic Pr6N L</vt:lpstr>
      <vt:lpstr>Myriad Pro Light</vt:lpstr>
      <vt:lpstr>方正大黑简体</vt:lpstr>
      <vt:lpstr>Vrinda</vt:lpstr>
      <vt:lpstr>Stencil Std</vt:lpstr>
      <vt:lpstr>Meiryo UI</vt:lpstr>
      <vt:lpstr>Segoe UI Semilight</vt:lpstr>
      <vt:lpstr>Open Sans</vt:lpstr>
      <vt:lpstr>汉仪中黑简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2016-01-19T07:50:18Z</dcterms:created>
  <cp:lastModifiedBy>Administrator</cp:lastModifiedBy>
  <dcterms:modified xsi:type="dcterms:W3CDTF">2021-08-20T10:55:40Z</dcterms:modified>
  <cp:revision>69</cp:revision>
  <dc:title>PowerPoint 演示文稿</dc:title>
</cp:coreProperties>
</file>