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Override+xml" PartName="/ppt/theme/themeOverride1.xml"/>
  <Override ContentType="application/vnd.openxmlformats-officedocument.themeOverride+xml" PartName="/ppt/theme/themeOverride2.xml"/>
  <Override ContentType="application/vnd.openxmlformats-officedocument.themeOverride+xml" PartName="/ppt/theme/themeOverride3.xml"/>
  <Override ContentType="application/vnd.openxmlformats-officedocument.themeOverride+xml" PartName="/ppt/theme/themeOverride4.xml"/>
  <Override ContentType="application/vnd.openxmlformats-officedocument.themeOverride+xml" PartName="/ppt/theme/themeOverride5.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82" r:id="rId4"/>
    <p:sldId id="258" r:id="rId5"/>
    <p:sldId id="260" r:id="rId6"/>
    <p:sldId id="273" r:id="rId7"/>
    <p:sldId id="268" r:id="rId8"/>
    <p:sldId id="275" r:id="rId9"/>
    <p:sldId id="261" r:id="rId10"/>
    <p:sldId id="267" r:id="rId11"/>
    <p:sldId id="274" r:id="rId12"/>
    <p:sldId id="262" r:id="rId13"/>
    <p:sldId id="271" r:id="rId14"/>
    <p:sldId id="263" r:id="rId15"/>
    <p:sldId id="272" r:id="rId16"/>
    <p:sldId id="266" r:id="rId17"/>
    <p:sldId id="264" r:id="rId18"/>
    <p:sldId id="269" r:id="rId19"/>
    <p:sldId id="276" r:id="rId20"/>
    <p:sldId id="283" r:id="rId21"/>
  </p:sldIdLst>
  <p:sldSz cx="12192000" cy="6858000"/>
  <p:notesSz cx="6858000" cy="9144000"/>
  <p:custDataLst>
    <p:tags r:id="rId22"/>
  </p:custDataLst>
  <p:defaultTextStyle>
    <a:defPPr>
      <a:defRPr lang="zh-CN"/>
    </a:defPPr>
    <a:lvl1pPr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714" y="132"/>
      </p:cViewPr>
      <p:guideLst>
        <p:guide orient="horz" pos="2160"/>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tags/tag1.xml" Type="http://schemas.openxmlformats.org/officeDocument/2006/relationships/tags"/><Relationship Id="rId23" Target="presProps.xml" Type="http://schemas.openxmlformats.org/officeDocument/2006/relationships/presProps"/><Relationship Id="rId24" Target="viewProps.xml" Type="http://schemas.openxmlformats.org/officeDocument/2006/relationships/viewProps"/><Relationship Id="rId25" Target="theme/theme1.xml" Type="http://schemas.openxmlformats.org/officeDocument/2006/relationships/theme"/><Relationship Id="rId26" Target="tableStyles.xml" Type="http://schemas.openxmlformats.org/officeDocument/2006/relationships/tableStyles"/><Relationship Id="rId3" Target="notesMasters/notesMaster1.xml" Type="http://schemas.openxmlformats.org/officeDocument/2006/relationships/notesMaster"/><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bwMode="auto">
      <p:bgPr>
        <a:solidFill>
          <a:schemeClr val="bg1"/>
        </a:solidFill>
        <a:effectLst/>
      </p:bgPr>
    </p:bg>
    <p:spTree>
      <p:nvGrpSpPr>
        <p:cNvPr id="1" name=""/>
        <p:cNvGrpSpPr/>
        <p:nvPr/>
      </p:nvGrpSpPr>
      <p:grpSpPr>
        <a:xfrm>
          <a:off x="0" y="0"/>
          <a:ext cx="0" cy="0"/>
        </a:xfrm>
      </p:grpSpPr>
      <p:sp>
        <p:nvSpPr>
          <p:cNvPr id="2050" name="页眉占位符 1"/>
          <p:cNvSpPr>
            <a:spLocks noGrp="1" noChangeArrowheads="1"/>
          </p:cNvSpPr>
          <p:nvPr>
            <p:ph type="hdr" sz="quarter"/>
          </p:nvPr>
        </p:nvSpPr>
        <p:spPr bwMode="auto">
          <a:xfrm>
            <a:off x="0" y="0"/>
            <a:ext cx="2971800" cy="4587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zh-CN" altLang="en-US"/>
          </a:p>
        </p:txBody>
      </p:sp>
      <p:sp>
        <p:nvSpPr>
          <p:cNvPr id="2051" name="日期占位符 2"/>
          <p:cNvSpPr>
            <a:spLocks noGrp="1" noChangeArrowheads="1"/>
          </p:cNvSpPr>
          <p:nvPr>
            <p:ph type="dt" idx="1"/>
          </p:nvPr>
        </p:nvSpPr>
        <p:spPr bwMode="auto">
          <a:xfrm>
            <a:off x="3884613" y="0"/>
            <a:ext cx="2971800" cy="4587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defRPr sz="1200"/>
            </a:lvl1pPr>
          </a:lstStyle>
          <a:p>
            <a:fld id="{4650B22F-B48F-44D2-A57E-1FE13374CCF3}" type="datetimeFigureOut">
              <a:rPr lang="zh-CN" altLang="en-US"/>
              <a:t>2017/2/19</a:t>
            </a:fld>
            <a:endParaRPr lang="zh-CN" altLang="en-US"/>
          </a:p>
        </p:txBody>
      </p:sp>
      <p:sp>
        <p:nvSpPr>
          <p:cNvPr id="2052" name="幻灯片图像占位符 3"/>
          <p:cNvSpPr>
            <a:spLocks noGrp="1" noRot="1" noChangeAspect="1" noChangeArrowheads="1"/>
          </p:cNvSpPr>
          <p:nvPr>
            <p:ph type="sldImg" idx="2"/>
          </p:nvPr>
        </p:nvSpPr>
        <p:spPr bwMode="auto">
          <a:xfrm>
            <a:off x="685800" y="1143000"/>
            <a:ext cx="5486400" cy="3086100"/>
          </a:xfrm>
          <a:prstGeom prst="rect">
            <a:avLst/>
          </a:prstGeom>
          <a:noFill/>
          <a:ln>
            <a:noFill/>
          </a:ln>
          <a:extLst>
            <a:ext uri="{909E8E84-426E-40DD-AFC4-6F175D3DCCD1}">
              <a14:hiddenFill>
                <a:solidFill>
                  <a:srgbClr val="FFFFFF"/>
                </a:solidFill>
              </a14:hiddenFill>
            </a:ext>
            <a:ext uri="{91240B29-F687-4F45-9708-019B960494DF}">
              <a14:hiddenLine cmpd="sng" w="12700">
                <a:solidFill>
                  <a:srgbClr val="000000"/>
                </a:solidFill>
                <a:miter lim="800000"/>
                <a:headEnd/>
                <a:tailEnd/>
              </a14:hiddenLine>
            </a:ext>
          </a:extLst>
        </p:spPr>
      </p:sp>
      <p:sp>
        <p:nvSpPr>
          <p:cNvPr id="2053" name="备注占位符 4"/>
          <p:cNvSpPr>
            <a:spLocks noGrp="1" noChangeArrowheads="1"/>
          </p:cNvSpPr>
          <p:nvPr>
            <p:ph type="body" sz="quarter" idx="3"/>
          </p:nvPr>
        </p:nvSpPr>
        <p:spPr bwMode="auto">
          <a:xfrm>
            <a:off x="685800" y="4400550"/>
            <a:ext cx="5486400" cy="3600450"/>
          </a:xfrm>
          <a:prstGeom prst="rect">
            <a:avLst/>
          </a:prstGeom>
          <a:noFill/>
          <a:ln>
            <a:noFill/>
          </a:ln>
          <a:extLst>
            <a:ext uri="{909E8E84-426E-40DD-AFC4-6F175D3DCCD1}">
              <a14:hiddenFill>
                <a:solidFill>
                  <a:srgbClr val="FFFFFF"/>
                </a:solidFill>
              </a14:hiddenFill>
            </a:ext>
            <a:ext uri="{91240B29-F687-4F45-9708-019B960494DF}">
              <a14:hiddenLine cmpd="sng"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054" name="页脚占位符 5"/>
          <p:cNvSpPr>
            <a:spLocks noGrp="1" noChangeArrowheads="1"/>
          </p:cNvSpPr>
          <p:nvPr>
            <p:ph type="ftr" sz="quarter" idx="4"/>
          </p:nvPr>
        </p:nvSpPr>
        <p:spPr bwMode="auto">
          <a:xfrm>
            <a:off x="0" y="8685213"/>
            <a:ext cx="2971800" cy="4587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zh-CN" altLang="en-US"/>
          </a:p>
        </p:txBody>
      </p:sp>
      <p:sp>
        <p:nvSpPr>
          <p:cNvPr id="2055" name="灯片编号占位符 6"/>
          <p:cNvSpPr>
            <a:spLocks noGrp="1" noChangeArrowheads="1"/>
          </p:cNvSpPr>
          <p:nvPr>
            <p:ph type="sldNum" sz="quarter" idx="5"/>
          </p:nvPr>
        </p:nvSpPr>
        <p:spPr bwMode="auto">
          <a:xfrm>
            <a:off x="3884613" y="8685213"/>
            <a:ext cx="2971800" cy="4587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699A136A-A308-4FD2-AE30-BA76EB094D68}" type="slidenum">
              <a:rPr lang="zh-CN" altLang="en-US"/>
              <a:t>‹#›</a:t>
            </a:fld>
            <a:endParaRPr lang="zh-CN" altLang="en-US"/>
          </a:p>
        </p:txBody>
      </p:sp>
    </p:spTree>
    <p:extLst>
      <p:ext uri="{BB962C8B-B14F-4D97-AF65-F5344CB8AC3E}">
        <p14:creationId val="169197478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宋体" pitchFamily="2" charset="-122"/>
        <a:cs typeface="+mn-cs"/>
      </a:defRPr>
    </a:lvl1pPr>
    <a:lvl2pPr marL="457200" algn="l" rtl="0" fontAlgn="base">
      <a:spcBef>
        <a:spcPct val="30000"/>
      </a:spcBef>
      <a:spcAft>
        <a:spcPct val="0"/>
      </a:spcAft>
      <a:defRPr sz="1200" kern="1200">
        <a:solidFill>
          <a:schemeClr val="tx1"/>
        </a:solidFill>
        <a:latin typeface="Calibri" pitchFamily="34" charset="0"/>
        <a:ea typeface="宋体" pitchFamily="2" charset="-122"/>
        <a:cs typeface="+mn-cs"/>
      </a:defRPr>
    </a:lvl2pPr>
    <a:lvl3pPr marL="914400" algn="l" rtl="0" fontAlgn="base">
      <a:spcBef>
        <a:spcPct val="30000"/>
      </a:spcBef>
      <a:spcAft>
        <a:spcPct val="0"/>
      </a:spcAft>
      <a:defRPr sz="1200" kern="1200">
        <a:solidFill>
          <a:schemeClr val="tx1"/>
        </a:solidFill>
        <a:latin typeface="Calibri" pitchFamily="34" charset="0"/>
        <a:ea typeface="宋体" pitchFamily="2" charset="-122"/>
        <a:cs typeface="+mn-cs"/>
      </a:defRPr>
    </a:lvl3pPr>
    <a:lvl4pPr marL="1371600" algn="l" rtl="0" fontAlgn="base">
      <a:spcBef>
        <a:spcPct val="30000"/>
      </a:spcBef>
      <a:spcAft>
        <a:spcPct val="0"/>
      </a:spcAft>
      <a:defRPr sz="1200" kern="1200">
        <a:solidFill>
          <a:schemeClr val="tx1"/>
        </a:solidFill>
        <a:latin typeface="Calibri" pitchFamily="34" charset="0"/>
        <a:ea typeface="宋体" pitchFamily="2" charset="-122"/>
        <a:cs typeface="+mn-cs"/>
      </a:defRPr>
    </a:lvl4pPr>
    <a:lvl5pPr marL="1828800" algn="l" rtl="0" fontAlgn="base">
      <a:spcBef>
        <a:spcPct val="30000"/>
      </a:spcBef>
      <a:spcAft>
        <a:spcPct val="0"/>
      </a:spcAft>
      <a:defRPr sz="1200" kern="1200">
        <a:solidFill>
          <a:schemeClr val="tx1"/>
        </a:solidFill>
        <a:latin typeface="Calibri"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 Id="rId3" Target="../theme/themeOverride1.xml" Type="http://schemas.openxmlformats.org/officeDocument/2006/relationships/themeOverride"/></Relationships>
</file>

<file path=ppt/notesSlides/_rels/notesSlide2.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 Id="rId3" Target="../theme/themeOverride2.xml" Type="http://schemas.openxmlformats.org/officeDocument/2006/relationships/themeOverride"/></Relationships>
</file>

<file path=ppt/notesSlides/_rels/notesSlide3.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 Id="rId3" Target="../theme/themeOverride3.xml" Type="http://schemas.openxmlformats.org/officeDocument/2006/relationships/themeOverride"/></Relationships>
</file>

<file path=ppt/notesSlides/_rels/notesSlide4.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 Id="rId3" Target="../theme/themeOverride4.xml" Type="http://schemas.openxmlformats.org/officeDocument/2006/relationships/themeOverride"/></Relationships>
</file>

<file path=ppt/notesSlides/_rels/notesSlide5.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 Id="rId3" Target="../theme/themeOverride5.xml" Type="http://schemas.openxmlformats.org/officeDocument/2006/relationships/themeOverride"/></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p:cSld>
    <p:bg bwMode="auto">
      <p:bgPr>
        <a:solidFill>
          <a:srgbClr val="FFFFFF"/>
        </a:solidFill>
        <a:effectLst/>
      </p:bgPr>
    </p:bg>
    <p:spTree>
      <p:nvGrpSpPr>
        <p:cNvPr id="1" name=""/>
        <p:cNvGrpSpPr/>
        <p:nvPr/>
      </p:nvGrpSpPr>
      <p:grpSpPr>
        <a:xfrm>
          <a:off x="0" y="0"/>
          <a:ext cx="0" cy="0"/>
        </a:xfrm>
      </p:grpSpPr>
    </p:spTree>
    <p:extLst>
      <p:ext uri="{BB962C8B-B14F-4D97-AF65-F5344CB8AC3E}">
        <p14:creationId val="2432047399"/>
      </p:ext>
    </p:extLst>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p:cSld>
    <p:bg bwMode="auto">
      <p:bgPr>
        <a:solidFill>
          <a:srgbClr val="FFFFFF"/>
        </a:solidFill>
        <a:effectLst/>
      </p:bgPr>
    </p:bg>
    <p:spTree>
      <p:nvGrpSpPr>
        <p:cNvPr id="1" name=""/>
        <p:cNvGrpSpPr/>
        <p:nvPr/>
      </p:nvGrpSpPr>
      <p:grpSpPr>
        <a:xfrm>
          <a:off x="0" y="0"/>
          <a:ext cx="0" cy="0"/>
        </a:xfrm>
      </p:grpSpPr>
    </p:spTree>
    <p:extLst>
      <p:ext uri="{BB962C8B-B14F-4D97-AF65-F5344CB8AC3E}">
        <p14:creationId val="3040611897"/>
      </p:ext>
    </p:extLst>
  </p:cSld>
  <p:clrMapOvr>
    <a:overrideClrMapping bg1="lt1" tx1="dk1" bg2="lt2" tx2="dk2" accent1="accent1" accent2="accent2" accent3="accent3" accent4="accent4" accent5="accent5" accent6="accent6" hlink="hlink" folHlink="folHlink"/>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p:cSld>
    <p:bg bwMode="auto">
      <p:bgPr>
        <a:solidFill>
          <a:srgbClr val="FFFFFF"/>
        </a:solidFill>
        <a:effectLst/>
      </p:bgPr>
    </p:bg>
    <p:spTree>
      <p:nvGrpSpPr>
        <p:cNvPr id="1" name=""/>
        <p:cNvGrpSpPr/>
        <p:nvPr/>
      </p:nvGrpSpPr>
      <p:grpSpPr>
        <a:xfrm>
          <a:off x="0" y="0"/>
          <a:ext cx="0" cy="0"/>
        </a:xfrm>
      </p:grpSpPr>
    </p:spTree>
    <p:extLst>
      <p:ext uri="{BB962C8B-B14F-4D97-AF65-F5344CB8AC3E}">
        <p14:creationId val="155026304"/>
      </p:ext>
    </p:extLst>
  </p:cSld>
  <p:clrMapOvr>
    <a:overrideClrMapping bg1="lt1" tx1="dk1" bg2="lt2" tx2="dk2" accent1="accent1" accent2="accent2" accent3="accent3" accent4="accent4" accent5="accent5" accent6="accent6" hlink="hlink" folHlink="folHlink"/>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p:cSld>
    <p:bg bwMode="auto">
      <p:bgPr>
        <a:solidFill>
          <a:srgbClr val="FFFFFF"/>
        </a:solidFill>
        <a:effectLst/>
      </p:bgPr>
    </p:bg>
    <p:spTree>
      <p:nvGrpSpPr>
        <p:cNvPr id="1" name=""/>
        <p:cNvGrpSpPr/>
        <p:nvPr/>
      </p:nvGrpSpPr>
      <p:grpSpPr>
        <a:xfrm>
          <a:off x="0" y="0"/>
          <a:ext cx="0" cy="0"/>
        </a:xfrm>
      </p:grpSpPr>
    </p:spTree>
    <p:extLst>
      <p:ext uri="{BB962C8B-B14F-4D97-AF65-F5344CB8AC3E}">
        <p14:creationId val="4177420066"/>
      </p:ext>
    </p:extLst>
  </p:cSld>
  <p:clrMapOvr>
    <a:overrideClrMapping bg1="lt1" tx1="dk1" bg2="lt2" tx2="dk2" accent1="accent1" accent2="accent2" accent3="accent3" accent4="accent4" accent5="accent5" accent6="accent6" hlink="hlink" folHlink="folHlink"/>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p:cSld>
    <p:bg bwMode="auto">
      <p:bgPr>
        <a:solidFill>
          <a:srgbClr val="FFFFFF"/>
        </a:solidFill>
        <a:effectLst/>
      </p:bgPr>
    </p:bg>
    <p:spTree>
      <p:nvGrpSpPr>
        <p:cNvPr id="1" name=""/>
        <p:cNvGrpSpPr/>
        <p:nvPr/>
      </p:nvGrpSpPr>
      <p:grpSpPr>
        <a:xfrm>
          <a:off x="0" y="0"/>
          <a:ext cx="0" cy="0"/>
        </a:xfrm>
      </p:grpSpPr>
    </p:spTree>
    <p:extLst>
      <p:ext uri="{BB962C8B-B14F-4D97-AF65-F5344CB8AC3E}">
        <p14:creationId val="173120840"/>
      </p:ext>
    </p:extLst>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fld id="{5C3F0DF6-7BD1-4FA6-B140-5387586E23ED}" type="datetimeFigureOut">
              <a:rPr lang="zh-CN" altLang="en-US"/>
              <a:t>2017/2/19</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F1B0F264-A241-4F6D-A389-E82C57236AE2}" type="slidenum">
              <a:rPr lang="zh-CN" altLang="en-US"/>
              <a:t>‹#›</a:t>
            </a:fld>
            <a:endParaRPr lang="zh-CN" altLang="en-US"/>
          </a:p>
        </p:txBody>
      </p:sp>
    </p:spTree>
    <p:extLst>
      <p:ext uri="{BB962C8B-B14F-4D97-AF65-F5344CB8AC3E}">
        <p14:creationId val="697140939"/>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E08149D4-F815-412A-8C3A-1ABEB00F557A}" type="datetimeFigureOut">
              <a:rPr lang="zh-CN" altLang="en-US"/>
              <a:t>2017/2/19</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23C83C43-7F25-4743-9EB5-C489F612DCA2}" type="slidenum">
              <a:rPr lang="zh-CN" altLang="en-US"/>
              <a:t>‹#›</a:t>
            </a:fld>
            <a:endParaRPr lang="zh-CN" altLang="en-US"/>
          </a:p>
        </p:txBody>
      </p:sp>
    </p:spTree>
    <p:extLst>
      <p:ext uri="{BB962C8B-B14F-4D97-AF65-F5344CB8AC3E}">
        <p14:creationId val="532340244"/>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FA1E8A75-80CA-4248-A5FB-F729B39F38C4}" type="datetimeFigureOut">
              <a:rPr lang="zh-CN" altLang="en-US"/>
              <a:t>2017/2/19</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329F5198-2001-4512-92C0-EAE038D2C4D7}" type="slidenum">
              <a:rPr lang="zh-CN" altLang="en-US"/>
              <a:t>‹#›</a:t>
            </a:fld>
            <a:endParaRPr lang="zh-CN" altLang="en-US"/>
          </a:p>
        </p:txBody>
      </p:sp>
    </p:spTree>
    <p:extLst>
      <p:ext uri="{BB962C8B-B14F-4D97-AF65-F5344CB8AC3E}">
        <p14:creationId val="1430433548"/>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5999"/>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086" indent="0" algn="ctr">
              <a:buNone/>
              <a:defRPr sz="2000"/>
            </a:lvl2pPr>
            <a:lvl3pPr marL="914172" indent="0" algn="ctr">
              <a:buNone/>
              <a:defRPr sz="1800"/>
            </a:lvl3pPr>
            <a:lvl4pPr marL="1371257" indent="0" algn="ctr">
              <a:buNone/>
              <a:defRPr sz="1600"/>
            </a:lvl4pPr>
            <a:lvl5pPr marL="1828343" indent="0" algn="ctr">
              <a:buNone/>
              <a:defRPr sz="1600"/>
            </a:lvl5pPr>
            <a:lvl6pPr marL="2285429" indent="0" algn="ctr">
              <a:buNone/>
              <a:defRPr sz="1600"/>
            </a:lvl6pPr>
            <a:lvl7pPr marL="2742514" indent="0" algn="ctr">
              <a:buNone/>
              <a:defRPr sz="1600"/>
            </a:lvl7pPr>
            <a:lvl8pPr marL="3199600" indent="0" algn="ctr">
              <a:buNone/>
              <a:defRPr sz="1600"/>
            </a:lvl8pPr>
            <a:lvl9pPr marL="3656686"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58608839"/>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53601519"/>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9"/>
            <a:ext cx="10515600" cy="2852737"/>
          </a:xfrm>
        </p:spPr>
        <p:txBody>
          <a:bodyPr anchor="b"/>
          <a:lstStyle>
            <a:lvl1pPr>
              <a:defRPr sz="5999"/>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086" indent="0">
              <a:buNone/>
              <a:defRPr sz="2000">
                <a:solidFill>
                  <a:schemeClr val="tx1">
                    <a:tint val="75000"/>
                  </a:schemeClr>
                </a:solidFill>
              </a:defRPr>
            </a:lvl2pPr>
            <a:lvl3pPr marL="914172" indent="0">
              <a:buNone/>
              <a:defRPr sz="1800">
                <a:solidFill>
                  <a:schemeClr val="tx1">
                    <a:tint val="75000"/>
                  </a:schemeClr>
                </a:solidFill>
              </a:defRPr>
            </a:lvl3pPr>
            <a:lvl4pPr marL="1371257" indent="0">
              <a:buNone/>
              <a:defRPr sz="1600">
                <a:solidFill>
                  <a:schemeClr val="tx1">
                    <a:tint val="75000"/>
                  </a:schemeClr>
                </a:solidFill>
              </a:defRPr>
            </a:lvl4pPr>
            <a:lvl5pPr marL="1828343" indent="0">
              <a:buNone/>
              <a:defRPr sz="1600">
                <a:solidFill>
                  <a:schemeClr val="tx1">
                    <a:tint val="75000"/>
                  </a:schemeClr>
                </a:solidFill>
              </a:defRPr>
            </a:lvl5pPr>
            <a:lvl6pPr marL="2285429" indent="0">
              <a:buNone/>
              <a:defRPr sz="1600">
                <a:solidFill>
                  <a:schemeClr val="tx1">
                    <a:tint val="75000"/>
                  </a:schemeClr>
                </a:solidFill>
              </a:defRPr>
            </a:lvl6pPr>
            <a:lvl7pPr marL="2742514" indent="0">
              <a:buNone/>
              <a:defRPr sz="1600">
                <a:solidFill>
                  <a:schemeClr val="tx1">
                    <a:tint val="75000"/>
                  </a:schemeClr>
                </a:solidFill>
              </a:defRPr>
            </a:lvl7pPr>
            <a:lvl8pPr marL="3199600" indent="0">
              <a:buNone/>
              <a:defRPr sz="1600">
                <a:solidFill>
                  <a:schemeClr val="tx1">
                    <a:tint val="75000"/>
                  </a:schemeClr>
                </a:solidFill>
              </a:defRPr>
            </a:lvl8pPr>
            <a:lvl9pPr marL="3656686"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01407222"/>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69418946"/>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6"/>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086" indent="0">
              <a:buNone/>
              <a:defRPr sz="2000" b="1"/>
            </a:lvl2pPr>
            <a:lvl3pPr marL="914172" indent="0">
              <a:buNone/>
              <a:defRPr sz="1800" b="1"/>
            </a:lvl3pPr>
            <a:lvl4pPr marL="1371257" indent="0">
              <a:buNone/>
              <a:defRPr sz="1600" b="1"/>
            </a:lvl4pPr>
            <a:lvl5pPr marL="1828343" indent="0">
              <a:buNone/>
              <a:defRPr sz="1600" b="1"/>
            </a:lvl5pPr>
            <a:lvl6pPr marL="2285429" indent="0">
              <a:buNone/>
              <a:defRPr sz="1600" b="1"/>
            </a:lvl6pPr>
            <a:lvl7pPr marL="2742514" indent="0">
              <a:buNone/>
              <a:defRPr sz="1600" b="1"/>
            </a:lvl7pPr>
            <a:lvl8pPr marL="3199600" indent="0">
              <a:buNone/>
              <a:defRPr sz="1600" b="1"/>
            </a:lvl8pPr>
            <a:lvl9pPr marL="3656686"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086" indent="0">
              <a:buNone/>
              <a:defRPr sz="2000" b="1"/>
            </a:lvl2pPr>
            <a:lvl3pPr marL="914172" indent="0">
              <a:buNone/>
              <a:defRPr sz="1800" b="1"/>
            </a:lvl3pPr>
            <a:lvl4pPr marL="1371257" indent="0">
              <a:buNone/>
              <a:defRPr sz="1600" b="1"/>
            </a:lvl4pPr>
            <a:lvl5pPr marL="1828343" indent="0">
              <a:buNone/>
              <a:defRPr sz="1600" b="1"/>
            </a:lvl5pPr>
            <a:lvl6pPr marL="2285429" indent="0">
              <a:buNone/>
              <a:defRPr sz="1600" b="1"/>
            </a:lvl6pPr>
            <a:lvl7pPr marL="2742514" indent="0">
              <a:buNone/>
              <a:defRPr sz="1600" b="1"/>
            </a:lvl7pPr>
            <a:lvl8pPr marL="3199600" indent="0">
              <a:buNone/>
              <a:defRPr sz="1600" b="1"/>
            </a:lvl8pPr>
            <a:lvl9pPr marL="3656686"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2017/2/19</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80428991"/>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2017/2/19</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19785620"/>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2017/2/19</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54492363"/>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9" y="457200"/>
            <a:ext cx="3932237" cy="1600200"/>
          </a:xfrm>
        </p:spPr>
        <p:txBody>
          <a:bodyPr anchor="b"/>
          <a:lstStyle>
            <a:lvl1pPr>
              <a:defRPr sz="3199"/>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6"/>
            <a:ext cx="6172200" cy="4873625"/>
          </a:xfrm>
        </p:spPr>
        <p:txBody>
          <a:bodyPr/>
          <a:lstStyle>
            <a:lvl1pPr>
              <a:defRPr sz="3199"/>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086" indent="0">
              <a:buNone/>
              <a:defRPr sz="1400"/>
            </a:lvl2pPr>
            <a:lvl3pPr marL="914172" indent="0">
              <a:buNone/>
              <a:defRPr sz="1200"/>
            </a:lvl3pPr>
            <a:lvl4pPr marL="1371257" indent="0">
              <a:buNone/>
              <a:defRPr sz="1000"/>
            </a:lvl4pPr>
            <a:lvl5pPr marL="1828343" indent="0">
              <a:buNone/>
              <a:defRPr sz="1000"/>
            </a:lvl5pPr>
            <a:lvl6pPr marL="2285429" indent="0">
              <a:buNone/>
              <a:defRPr sz="1000"/>
            </a:lvl6pPr>
            <a:lvl7pPr marL="2742514" indent="0">
              <a:buNone/>
              <a:defRPr sz="1000"/>
            </a:lvl7pPr>
            <a:lvl8pPr marL="3199600" indent="0">
              <a:buNone/>
              <a:defRPr sz="1000"/>
            </a:lvl8pPr>
            <a:lvl9pPr marL="3656686"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26178266"/>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8F1ADB50-E338-413D-A0EC-668E917E89F0}" type="datetimeFigureOut">
              <a:rPr lang="zh-CN" altLang="en-US"/>
              <a:t>2017/2/19</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5F04B55B-494F-4338-9984-288EDB6433C2}" type="slidenum">
              <a:rPr lang="zh-CN" altLang="en-US"/>
              <a:t>‹#›</a:t>
            </a:fld>
            <a:endParaRPr lang="zh-CN" altLang="en-US"/>
          </a:p>
        </p:txBody>
      </p:sp>
    </p:spTree>
    <p:extLst>
      <p:ext uri="{BB962C8B-B14F-4D97-AF65-F5344CB8AC3E}">
        <p14:creationId val="31692839"/>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9" y="457200"/>
            <a:ext cx="3932237" cy="1600200"/>
          </a:xfrm>
        </p:spPr>
        <p:txBody>
          <a:bodyPr anchor="b"/>
          <a:lstStyle>
            <a:lvl1pPr>
              <a:defRPr sz="3199"/>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199"/>
            </a:lvl1pPr>
            <a:lvl2pPr marL="457086" indent="0">
              <a:buNone/>
              <a:defRPr sz="2800"/>
            </a:lvl2pPr>
            <a:lvl3pPr marL="914172" indent="0">
              <a:buNone/>
              <a:defRPr sz="2400"/>
            </a:lvl3pPr>
            <a:lvl4pPr marL="1371257" indent="0">
              <a:buNone/>
              <a:defRPr sz="2000"/>
            </a:lvl4pPr>
            <a:lvl5pPr marL="1828343" indent="0">
              <a:buNone/>
              <a:defRPr sz="2000"/>
            </a:lvl5pPr>
            <a:lvl6pPr marL="2285429" indent="0">
              <a:buNone/>
              <a:defRPr sz="2000"/>
            </a:lvl6pPr>
            <a:lvl7pPr marL="2742514" indent="0">
              <a:buNone/>
              <a:defRPr sz="2000"/>
            </a:lvl7pPr>
            <a:lvl8pPr marL="3199600" indent="0">
              <a:buNone/>
              <a:defRPr sz="2000"/>
            </a:lvl8pPr>
            <a:lvl9pPr marL="3656686"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086" indent="0">
              <a:buNone/>
              <a:defRPr sz="1400"/>
            </a:lvl2pPr>
            <a:lvl3pPr marL="914172" indent="0">
              <a:buNone/>
              <a:defRPr sz="1200"/>
            </a:lvl3pPr>
            <a:lvl4pPr marL="1371257" indent="0">
              <a:buNone/>
              <a:defRPr sz="1000"/>
            </a:lvl4pPr>
            <a:lvl5pPr marL="1828343" indent="0">
              <a:buNone/>
              <a:defRPr sz="1000"/>
            </a:lvl5pPr>
            <a:lvl6pPr marL="2285429" indent="0">
              <a:buNone/>
              <a:defRPr sz="1000"/>
            </a:lvl6pPr>
            <a:lvl7pPr marL="2742514" indent="0">
              <a:buNone/>
              <a:defRPr sz="1000"/>
            </a:lvl7pPr>
            <a:lvl8pPr marL="3199600" indent="0">
              <a:buNone/>
              <a:defRPr sz="1000"/>
            </a:lvl8pPr>
            <a:lvl9pPr marL="3656686"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53525349"/>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87485367"/>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42421209"/>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fld id="{6F782802-6323-4803-9FA5-6458F25ABED3}" type="datetimeFigureOut">
              <a:rPr lang="zh-CN" altLang="en-US"/>
              <a:t>2017/2/19</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0587DBA0-3A04-4412-9819-5757745B4B00}" type="slidenum">
              <a:rPr lang="zh-CN" altLang="en-US"/>
              <a:t>‹#›</a:t>
            </a:fld>
            <a:endParaRPr lang="zh-CN" altLang="en-US"/>
          </a:p>
        </p:txBody>
      </p:sp>
    </p:spTree>
    <p:extLst>
      <p:ext uri="{BB962C8B-B14F-4D97-AF65-F5344CB8AC3E}">
        <p14:creationId val="3835705131"/>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fld id="{424AEC29-CC6A-4A28-AA7B-F254452F9AAE}" type="datetimeFigureOut">
              <a:rPr lang="zh-CN" altLang="en-US"/>
              <a:t>2017/2/19</a:t>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0AC66BBA-41AB-4268-8B8B-C6F987F5F320}" type="slidenum">
              <a:rPr lang="zh-CN" altLang="en-US"/>
              <a:t>‹#›</a:t>
            </a:fld>
            <a:endParaRPr lang="zh-CN" altLang="en-US"/>
          </a:p>
        </p:txBody>
      </p:sp>
    </p:spTree>
    <p:extLst>
      <p:ext uri="{BB962C8B-B14F-4D97-AF65-F5344CB8AC3E}">
        <p14:creationId val="3225613809"/>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fld id="{12A80860-CA1A-4B57-A5AF-B2353E24243A}" type="datetimeFigureOut">
              <a:rPr lang="zh-CN" altLang="en-US"/>
              <a:t>2017/2/19</a:t>
            </a:fld>
            <a:endParaRPr lang="zh-CN" altLang="en-US"/>
          </a:p>
        </p:txBody>
      </p:sp>
      <p:sp>
        <p:nvSpPr>
          <p:cNvPr id="8" name="页脚占位符 7"/>
          <p:cNvSpPr>
            <a:spLocks noGrp="1"/>
          </p:cNvSpPr>
          <p:nvPr>
            <p:ph type="ftr" sz="quarter" idx="11"/>
          </p:nvPr>
        </p:nvSpPr>
        <p:spPr/>
        <p:txBody>
          <a:bodyPr/>
          <a:lstStyle>
            <a:lvl1pPr>
              <a:defRPr/>
            </a:lvl1pPr>
          </a:lstStyle>
          <a:p>
            <a:endParaRPr lang="zh-CN" altLang="en-US"/>
          </a:p>
        </p:txBody>
      </p:sp>
      <p:sp>
        <p:nvSpPr>
          <p:cNvPr id="9" name="灯片编号占位符 8"/>
          <p:cNvSpPr>
            <a:spLocks noGrp="1"/>
          </p:cNvSpPr>
          <p:nvPr>
            <p:ph type="sldNum" sz="quarter" idx="12"/>
          </p:nvPr>
        </p:nvSpPr>
        <p:spPr/>
        <p:txBody>
          <a:bodyPr/>
          <a:lstStyle>
            <a:lvl1pPr>
              <a:defRPr/>
            </a:lvl1pPr>
          </a:lstStyle>
          <a:p>
            <a:fld id="{D69C5C3B-C0AD-494E-A942-6050D5280542}" type="slidenum">
              <a:rPr lang="zh-CN" altLang="en-US"/>
              <a:t>‹#›</a:t>
            </a:fld>
            <a:endParaRPr lang="zh-CN" altLang="en-US"/>
          </a:p>
        </p:txBody>
      </p:sp>
    </p:spTree>
    <p:extLst>
      <p:ext uri="{BB962C8B-B14F-4D97-AF65-F5344CB8AC3E}">
        <p14:creationId val="1118518326"/>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fld id="{A743F63C-CC95-42FA-82DC-CB0DA5093832}" type="datetimeFigureOut">
              <a:rPr lang="zh-CN" altLang="en-US"/>
              <a:t>2017/2/19</a:t>
            </a:fld>
            <a:endParaRPr lang="zh-CN" altLang="en-US"/>
          </a:p>
        </p:txBody>
      </p:sp>
      <p:sp>
        <p:nvSpPr>
          <p:cNvPr id="4" name="页脚占位符 3"/>
          <p:cNvSpPr>
            <a:spLocks noGrp="1"/>
          </p:cNvSpPr>
          <p:nvPr>
            <p:ph type="ftr" sz="quarter" idx="11"/>
          </p:nvPr>
        </p:nvSpPr>
        <p:spPr/>
        <p:txBody>
          <a:bodyPr/>
          <a:lstStyle>
            <a:lvl1pPr>
              <a:defRPr/>
            </a:lvl1pPr>
          </a:lstStyle>
          <a:p>
            <a:endParaRPr lang="zh-CN" altLang="en-US"/>
          </a:p>
        </p:txBody>
      </p:sp>
      <p:sp>
        <p:nvSpPr>
          <p:cNvPr id="5" name="灯片编号占位符 4"/>
          <p:cNvSpPr>
            <a:spLocks noGrp="1"/>
          </p:cNvSpPr>
          <p:nvPr>
            <p:ph type="sldNum" sz="quarter" idx="12"/>
          </p:nvPr>
        </p:nvSpPr>
        <p:spPr/>
        <p:txBody>
          <a:bodyPr/>
          <a:lstStyle>
            <a:lvl1pPr>
              <a:defRPr/>
            </a:lvl1pPr>
          </a:lstStyle>
          <a:p>
            <a:fld id="{C752EE35-E51F-479A-9BD4-D1FF16A0B401}" type="slidenum">
              <a:rPr lang="zh-CN" altLang="en-US"/>
              <a:t>‹#›</a:t>
            </a:fld>
            <a:endParaRPr lang="zh-CN" altLang="en-US"/>
          </a:p>
        </p:txBody>
      </p:sp>
    </p:spTree>
    <p:extLst>
      <p:ext uri="{BB962C8B-B14F-4D97-AF65-F5344CB8AC3E}">
        <p14:creationId val="2133721671"/>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lvl1pPr>
              <a:defRPr/>
            </a:lvl1pPr>
          </a:lstStyle>
          <a:p>
            <a:fld id="{4A46D495-4732-4ACD-9ED6-3E4826E7CD2A}" type="datetimeFigureOut">
              <a:rPr lang="zh-CN" altLang="en-US"/>
              <a:t>2017/2/19</a:t>
            </a:fld>
            <a:endParaRPr lang="zh-CN" altLang="en-US"/>
          </a:p>
        </p:txBody>
      </p:sp>
      <p:sp>
        <p:nvSpPr>
          <p:cNvPr id="3" name="页脚占位符 2"/>
          <p:cNvSpPr>
            <a:spLocks noGrp="1"/>
          </p:cNvSpPr>
          <p:nvPr>
            <p:ph type="ftr" sz="quarter" idx="11"/>
          </p:nvPr>
        </p:nvSpPr>
        <p:spPr/>
        <p:txBody>
          <a:bodyPr/>
          <a:lstStyle>
            <a:lvl1pPr>
              <a:defRPr/>
            </a:lvl1pPr>
          </a:lstStyle>
          <a:p>
            <a:endParaRPr lang="zh-CN" altLang="en-US"/>
          </a:p>
        </p:txBody>
      </p:sp>
      <p:sp>
        <p:nvSpPr>
          <p:cNvPr id="4" name="灯片编号占位符 3"/>
          <p:cNvSpPr>
            <a:spLocks noGrp="1"/>
          </p:cNvSpPr>
          <p:nvPr>
            <p:ph type="sldNum" sz="quarter" idx="12"/>
          </p:nvPr>
        </p:nvSpPr>
        <p:spPr/>
        <p:txBody>
          <a:bodyPr/>
          <a:lstStyle>
            <a:lvl1pPr>
              <a:defRPr/>
            </a:lvl1pPr>
          </a:lstStyle>
          <a:p>
            <a:fld id="{D3924B94-B5DE-45AB-830D-BE2A495F496D}" type="slidenum">
              <a:rPr lang="zh-CN" altLang="en-US"/>
              <a:t>‹#›</a:t>
            </a:fld>
            <a:endParaRPr lang="zh-CN" altLang="en-US"/>
          </a:p>
        </p:txBody>
      </p:sp>
    </p:spTree>
    <p:extLst>
      <p:ext uri="{BB962C8B-B14F-4D97-AF65-F5344CB8AC3E}">
        <p14:creationId val="3289123246"/>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6D337D8B-208F-4589-B474-1EB9DDDB053C}" type="datetimeFigureOut">
              <a:rPr lang="zh-CN" altLang="en-US"/>
              <a:t>2017/2/19</a:t>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25E0EF05-0A57-4976-A7CD-BB500467EC5B}" type="slidenum">
              <a:rPr lang="zh-CN" altLang="en-US"/>
              <a:t>‹#›</a:t>
            </a:fld>
            <a:endParaRPr lang="zh-CN" altLang="en-US"/>
          </a:p>
        </p:txBody>
      </p:sp>
    </p:spTree>
    <p:extLst>
      <p:ext uri="{BB962C8B-B14F-4D97-AF65-F5344CB8AC3E}">
        <p14:creationId val="3889369598"/>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D4F18E7A-F73D-48C7-8259-9D07D7501512}" type="datetimeFigureOut">
              <a:rPr lang="zh-CN" altLang="en-US"/>
              <a:t>2017/2/19</a:t>
            </a:fld>
            <a:endParaRPr lang="zh-CN" altLang="en-US"/>
          </a:p>
        </p:txBody>
      </p:sp>
      <p:sp>
        <p:nvSpPr>
          <p:cNvPr id="6" name="页脚占位符 5"/>
          <p:cNvSpPr>
            <a:spLocks noGrp="1"/>
          </p:cNvSpPr>
          <p:nvPr>
            <p:ph type="ftr" sz="quarter" idx="11"/>
          </p:nvPr>
        </p:nvSpPr>
        <p:spPr/>
        <p:txBody>
          <a:bodyPr/>
          <a:lstStyle>
            <a:lvl1pPr>
              <a:defRPr/>
            </a:lvl1pPr>
          </a:lstStyle>
          <a:p>
            <a:endParaRPr lang="zh-CN" altLang="en-US"/>
          </a:p>
        </p:txBody>
      </p:sp>
      <p:sp>
        <p:nvSpPr>
          <p:cNvPr id="7" name="灯片编号占位符 6"/>
          <p:cNvSpPr>
            <a:spLocks noGrp="1"/>
          </p:cNvSpPr>
          <p:nvPr>
            <p:ph type="sldNum" sz="quarter" idx="12"/>
          </p:nvPr>
        </p:nvSpPr>
        <p:spPr/>
        <p:txBody>
          <a:bodyPr/>
          <a:lstStyle>
            <a:lvl1pPr>
              <a:defRPr/>
            </a:lvl1pPr>
          </a:lstStyle>
          <a:p>
            <a:fld id="{DB967396-43BB-457B-913E-39C48D11CA06}" type="slidenum">
              <a:rPr lang="zh-CN" altLang="en-US"/>
              <a:t>‹#›</a:t>
            </a:fld>
            <a:endParaRPr lang="zh-CN" altLang="en-US"/>
          </a:p>
        </p:txBody>
      </p:sp>
    </p:spTree>
    <p:extLst>
      <p:ext uri="{BB962C8B-B14F-4D97-AF65-F5344CB8AC3E}">
        <p14:creationId val="4250555450"/>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solidFill>
          <a:schemeClr val="bg1"/>
        </a:solidFill>
        <a:effectLst/>
      </p:bgPr>
    </p:bg>
    <p:spTree>
      <p:nvGrpSpPr>
        <p:cNvPr id="1" name=""/>
        <p:cNvGrpSpPr/>
        <p:nvPr/>
      </p:nvGrpSpPr>
      <p:grpSpPr>
        <a:xfrm>
          <a:off x="0" y="0"/>
          <a:ext cx="0" cy="0"/>
        </a:xfrm>
      </p:grpSpPr>
      <p:sp>
        <p:nvSpPr>
          <p:cNvPr id="1026" name="标题占位符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1027"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fld id="{AFC4C9CB-1243-453D-B7B5-C54C2A470A63}" type="datetimeFigureOut">
              <a:rPr lang="zh-CN" altLang="en-US"/>
              <a:t>2017/2/19</a:t>
            </a:fld>
            <a:endParaRPr lang="zh-CN" altLang="en-US"/>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defRPr>
            </a:lvl1pPr>
          </a:lstStyle>
          <a:p>
            <a:endParaRPr lang="zh-CN" altLang="en-US"/>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98F98DC0-1FBA-4662-BAC5-203EB2F31E6D}"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rtl="0" fontAlgn="base">
        <a:lnSpc>
          <a:spcPct val="90000"/>
        </a:lnSpc>
        <a:spcBef>
          <a:spcPct val="0"/>
        </a:spcBef>
        <a:spcAft>
          <a:spcPct val="0"/>
        </a:spcAft>
        <a:defRPr sz="44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34" charset="0"/>
          <a:ea typeface="宋体" pitchFamily="2" charset="-122"/>
        </a:defRPr>
      </a:lvl2pPr>
      <a:lvl3pPr algn="l" rtl="0" fontAlgn="base">
        <a:lnSpc>
          <a:spcPct val="90000"/>
        </a:lnSpc>
        <a:spcBef>
          <a:spcPct val="0"/>
        </a:spcBef>
        <a:spcAft>
          <a:spcPct val="0"/>
        </a:spcAft>
        <a:defRPr sz="4400">
          <a:solidFill>
            <a:schemeClr val="tx1"/>
          </a:solidFill>
          <a:latin typeface="Calibri Light" pitchFamily="34" charset="0"/>
          <a:ea typeface="宋体" pitchFamily="2" charset="-122"/>
        </a:defRPr>
      </a:lvl3pPr>
      <a:lvl4pPr algn="l" rtl="0" fontAlgn="base">
        <a:lnSpc>
          <a:spcPct val="90000"/>
        </a:lnSpc>
        <a:spcBef>
          <a:spcPct val="0"/>
        </a:spcBef>
        <a:spcAft>
          <a:spcPct val="0"/>
        </a:spcAft>
        <a:defRPr sz="4400">
          <a:solidFill>
            <a:schemeClr val="tx1"/>
          </a:solidFill>
          <a:latin typeface="Calibri Light" pitchFamily="34" charset="0"/>
          <a:ea typeface="宋体" pitchFamily="2" charset="-122"/>
        </a:defRPr>
      </a:lvl4pPr>
      <a:lvl5pPr algn="l" rtl="0" fontAlgn="base">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fontAlgn="base">
        <a:lnSpc>
          <a:spcPct val="90000"/>
        </a:lnSpc>
        <a:spcBef>
          <a:spcPts val="1000"/>
        </a:spcBef>
        <a:spcAft>
          <a:spcPct val="0"/>
        </a:spcAft>
        <a:buFont typeface="Arial" pitchFamily="34" charset="0"/>
        <a:buChar char="•"/>
        <a:defRPr sz="28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a:solidFill>
            <a:schemeClr val="tx1"/>
          </a:solidFill>
          <a:latin typeface="+mn-lt"/>
          <a:ea typeface="+mn-ea"/>
        </a:defRPr>
      </a:lvl2pPr>
      <a:lvl3pPr marL="1143000" indent="-228600" algn="l" rtl="0" fontAlgn="base">
        <a:lnSpc>
          <a:spcPct val="90000"/>
        </a:lnSpc>
        <a:spcBef>
          <a:spcPts val="500"/>
        </a:spcBef>
        <a:spcAft>
          <a:spcPct val="0"/>
        </a:spcAft>
        <a:buFont typeface="Arial" pitchFamily="34" charset="0"/>
        <a:buChar char="•"/>
        <a:defRPr sz="2000">
          <a:solidFill>
            <a:schemeClr val="tx1"/>
          </a:solidFill>
          <a:latin typeface="+mn-lt"/>
          <a:ea typeface="+mn-ea"/>
        </a:defRPr>
      </a:lvl3pPr>
      <a:lvl4pPr marL="1600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4pPr>
      <a:lvl5pPr marL="20574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172" eaLnBrk="1" fontAlgn="auto" hangingPunct="1">
              <a:spcBef>
                <a:spcPct val="0"/>
              </a:spcBef>
              <a:spcAft>
                <a:spcPct val="0"/>
              </a:spcAft>
            </a:pPr>
            <a:fld id="{16E5758D-A3C3-4E88-8AC0-22500507BD7E}" type="datetimeFigureOut">
              <a:rPr lang="zh-CN" altLang="en-US" smtClean="0">
                <a:solidFill>
                  <a:prstClr val="black">
                    <a:tint val="75000"/>
                  </a:prstClr>
                </a:solidFill>
                <a:latin typeface="Calibri"/>
              </a:rPr>
              <a:pPr defTabSz="914172" eaLnBrk="1" fontAlgn="auto" hangingPunct="1">
                <a:spcBef>
                  <a:spcPct val="0"/>
                </a:spcBef>
                <a:spcAft>
                  <a:spcPct val="0"/>
                </a:spcAft>
              </a:pPr>
              <a:t>2017/2/19</a:t>
            </a:fld>
            <a:endParaRPr lang="zh-CN" altLang="en-US">
              <a:solidFill>
                <a:prstClr val="black">
                  <a:tint val="75000"/>
                </a:prstClr>
              </a:solidFill>
              <a:latin typeface="Calibri"/>
            </a:endParaRPr>
          </a:p>
        </p:txBody>
      </p:sp>
      <p:sp>
        <p:nvSpPr>
          <p:cNvPr id="5" name="Footer Placeholder 4"/>
          <p:cNvSpPr>
            <a:spLocks noGrp="1"/>
          </p:cNvSpPr>
          <p:nvPr>
            <p:ph type="ftr" sz="quarter" idx="3"/>
          </p:nvPr>
        </p:nvSpPr>
        <p:spPr>
          <a:xfrm>
            <a:off x="4038601"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172" eaLnBrk="1" fontAlgn="auto" hangingPunct="1">
              <a:spcBef>
                <a:spcPct val="0"/>
              </a:spcBef>
              <a:spcAft>
                <a:spcPct val="0"/>
              </a:spcAft>
            </a:pPr>
            <a:endParaRPr lang="zh-CN" altLang="en-US">
              <a:solidFill>
                <a:prstClr val="black">
                  <a:tint val="75000"/>
                </a:prstClr>
              </a:solidFill>
              <a:latin typeface="Calibri"/>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172" eaLnBrk="1" fontAlgn="auto" hangingPunct="1">
              <a:spcBef>
                <a:spcPct val="0"/>
              </a:spcBef>
              <a:spcAft>
                <a:spcPct val="0"/>
              </a:spcAft>
            </a:pPr>
            <a:fld id="{AA4E786F-588D-4932-A7B2-AE3451FA4ACA}" type="slidenum">
              <a:rPr lang="zh-CN" altLang="en-US" smtClean="0">
                <a:solidFill>
                  <a:prstClr val="black">
                    <a:tint val="75000"/>
                  </a:prstClr>
                </a:solidFill>
                <a:latin typeface="Calibri"/>
              </a:rPr>
              <a:pPr defTabSz="914172" eaLnBrk="1" fontAlgn="auto" hangingPunct="1">
                <a:spcBef>
                  <a:spcPct val="0"/>
                </a:spcBef>
                <a:spcAft>
                  <a:spcPct val="0"/>
                </a:spcAft>
              </a:pPr>
              <a:t>‹#›</a:t>
            </a:fld>
            <a:endParaRPr lang="zh-CN" altLang="en-US">
              <a:solidFill>
                <a:prstClr val="black">
                  <a:tint val="75000"/>
                </a:prstClr>
              </a:solidFill>
              <a:latin typeface="Calibri"/>
            </a:endParaRPr>
          </a:p>
        </p:txBody>
      </p:sp>
    </p:spTree>
    <p:extLst>
      <p:ext uri="{BB962C8B-B14F-4D97-AF65-F5344CB8AC3E}">
        <p14:creationId val="35354184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172"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43" indent="-228543" algn="l" defTabSz="914172"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629" indent="-228543" algn="l" defTabSz="914172"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2715" indent="-228543" algn="l" defTabSz="914172"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599800" indent="-228543" algn="l" defTabSz="914172"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6886" indent="-228543" algn="l" defTabSz="914172"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3972" indent="-228543" algn="l" defTabSz="914172"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172" rtl="0" eaLnBrk="1" latinLnBrk="0" hangingPunct="1">
        <a:defRPr sz="1800" kern="1200">
          <a:solidFill>
            <a:schemeClr val="tx1"/>
          </a:solidFill>
          <a:latin typeface="+mn-lt"/>
          <a:ea typeface="+mn-ea"/>
          <a:cs typeface="+mn-cs"/>
        </a:defRPr>
      </a:lvl1pPr>
      <a:lvl2pPr marL="457086"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7" algn="l" defTabSz="914172" rtl="0" eaLnBrk="1" latinLnBrk="0" hangingPunct="1">
        <a:defRPr sz="1800" kern="1200">
          <a:solidFill>
            <a:schemeClr val="tx1"/>
          </a:solidFill>
          <a:latin typeface="+mn-lt"/>
          <a:ea typeface="+mn-ea"/>
          <a:cs typeface="+mn-cs"/>
        </a:defRPr>
      </a:lvl4pPr>
      <a:lvl5pPr marL="1828343" algn="l" defTabSz="914172" rtl="0" eaLnBrk="1" latinLnBrk="0" hangingPunct="1">
        <a:defRPr sz="1800" kern="1200">
          <a:solidFill>
            <a:schemeClr val="tx1"/>
          </a:solidFill>
          <a:latin typeface="+mn-lt"/>
          <a:ea typeface="+mn-ea"/>
          <a:cs typeface="+mn-cs"/>
        </a:defRPr>
      </a:lvl5pPr>
      <a:lvl6pPr marL="2285429" algn="l" defTabSz="914172" rtl="0" eaLnBrk="1" latinLnBrk="0" hangingPunct="1">
        <a:defRPr sz="1800" kern="1200">
          <a:solidFill>
            <a:schemeClr val="tx1"/>
          </a:solidFill>
          <a:latin typeface="+mn-lt"/>
          <a:ea typeface="+mn-ea"/>
          <a:cs typeface="+mn-cs"/>
        </a:defRPr>
      </a:lvl6pPr>
      <a:lvl7pPr marL="2742514" algn="l" defTabSz="914172" rtl="0" eaLnBrk="1" latinLnBrk="0" hangingPunct="1">
        <a:defRPr sz="1800" kern="1200">
          <a:solidFill>
            <a:schemeClr val="tx1"/>
          </a:solidFill>
          <a:latin typeface="+mn-lt"/>
          <a:ea typeface="+mn-ea"/>
          <a:cs typeface="+mn-cs"/>
        </a:defRPr>
      </a:lvl7pPr>
      <a:lvl8pPr marL="3199600" algn="l" defTabSz="914172" rtl="0" eaLnBrk="1" latinLnBrk="0" hangingPunct="1">
        <a:defRPr sz="1800" kern="1200">
          <a:solidFill>
            <a:schemeClr val="tx1"/>
          </a:solidFill>
          <a:latin typeface="+mn-lt"/>
          <a:ea typeface="+mn-ea"/>
          <a:cs typeface="+mn-cs"/>
        </a:defRPr>
      </a:lvl8pPr>
      <a:lvl9pPr marL="3656686" algn="l" defTabSz="91417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6.png" Type="http://schemas.openxmlformats.org/officeDocument/2006/relationships/image"/><Relationship Id="rId4" Target="../media/image28.png" Type="http://schemas.openxmlformats.org/officeDocument/2006/relationships/image"/><Relationship Id="rId5" Target="../media/image8.png" Type="http://schemas.openxmlformats.org/officeDocument/2006/relationships/image"/><Relationship Id="rId6" Target="../media/image9.png" Type="http://schemas.openxmlformats.org/officeDocument/2006/relationships/image"/><Relationship Id="rId7" Target="../media/image10.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9.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30.png" Type="http://schemas.openxmlformats.org/officeDocument/2006/relationships/image"/><Relationship Id="rId4" Target="../media/image8.png" Type="http://schemas.openxmlformats.org/officeDocument/2006/relationships/image"/><Relationship Id="rId5" Target="../media/image9.png" Type="http://schemas.openxmlformats.org/officeDocument/2006/relationships/image"/><Relationship Id="rId6" Target="../media/image10.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1.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5.png" Type="http://schemas.openxmlformats.org/officeDocument/2006/relationships/image"/><Relationship Id="rId3" Target="../media/image26.png" Type="http://schemas.openxmlformats.org/officeDocument/2006/relationships/image"/><Relationship Id="rId4" Target="../media/image32.png" Type="http://schemas.openxmlformats.org/officeDocument/2006/relationships/image"/><Relationship Id="rId5" Target="../media/image33.png" Type="http://schemas.openxmlformats.org/officeDocument/2006/relationships/image"/><Relationship Id="rId6" Target="../media/image34.png" Type="http://schemas.openxmlformats.org/officeDocument/2006/relationships/image"/><Relationship Id="rId7" Target="../media/image35.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36.png" Type="http://schemas.openxmlformats.org/officeDocument/2006/relationships/image"/><Relationship Id="rId4" Target="../media/image8.png" Type="http://schemas.openxmlformats.org/officeDocument/2006/relationships/image"/><Relationship Id="rId5" Target="../media/image9.png" Type="http://schemas.openxmlformats.org/officeDocument/2006/relationships/image"/><Relationship Id="rId6" Target="../media/image10.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7.png" Type="http://schemas.openxmlformats.org/officeDocument/2006/relationships/image"/><Relationship Id="rId3" Target="../media/image25.png" Type="http://schemas.openxmlformats.org/officeDocument/2006/relationships/image"/><Relationship Id="rId4" Target="../media/image26.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8.png" Type="http://schemas.openxmlformats.org/officeDocument/2006/relationships/image"/><Relationship Id="rId3" Target="../media/image19.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 Id="rId5" Target="../media/image39.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 Id="rId3" Target="../media/image4.png" Type="http://schemas.openxmlformats.org/officeDocument/2006/relationships/image"/><Relationship Id="rId4" Target="../media/image5.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 Id="rId6" Target="../media/image9.png" Type="http://schemas.openxmlformats.org/officeDocument/2006/relationships/image"/><Relationship Id="rId7" Target="../media/image10.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png" Type="http://schemas.openxmlformats.org/officeDocument/2006/relationships/image"/><Relationship Id="rId4" Target="../media/image15.png" Type="http://schemas.openxmlformats.org/officeDocument/2006/relationships/image"/><Relationship Id="rId5" Target="../media/image16.png" Type="http://schemas.openxmlformats.org/officeDocument/2006/relationships/image"/><Relationship Id="rId6" Target="../media/image17.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 Id="rId3" Target="../media/image19.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6.png" Type="http://schemas.openxmlformats.org/officeDocument/2006/relationships/image"/><Relationship Id="rId4" Target="../media/image20.png" Type="http://schemas.openxmlformats.org/officeDocument/2006/relationships/image"/><Relationship Id="rId5" Target="../media/image8.png" Type="http://schemas.openxmlformats.org/officeDocument/2006/relationships/image"/><Relationship Id="rId6" Target="../media/image9.png" Type="http://schemas.openxmlformats.org/officeDocument/2006/relationships/image"/><Relationship Id="rId7" Target="../media/image10.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png" Type="http://schemas.openxmlformats.org/officeDocument/2006/relationships/image"/><Relationship Id="rId3" Target="../media/image22.png" Type="http://schemas.openxmlformats.org/officeDocument/2006/relationships/image"/><Relationship Id="rId4" Target="../media/image23.png" Type="http://schemas.openxmlformats.org/officeDocument/2006/relationships/image"/><Relationship Id="rId5" Target="../media/image24.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5.png" Type="http://schemas.openxmlformats.org/officeDocument/2006/relationships/image"/><Relationship Id="rId3" Target="../media/image26.png" Type="http://schemas.openxmlformats.org/officeDocument/2006/relationships/image"/><Relationship Id="rId4" Target="../media/image27.png" Type="http://schemas.openxmlformats.org/officeDocument/2006/relationships/image"/><Relationship Id="rId5" Target="../media/image19.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074" name="图片 15"/>
          <p:cNvPicPr>
            <a:picLocks noChangeArrowheads="1" noChangeAspect="1"/>
          </p:cNvPicPr>
          <p:nvPr/>
        </p:nvPicPr>
        <p:blipFill>
          <a:blip r:embed="rId3">
            <a:extLst>
              <a:ext uri="{28A0092B-C50C-407E-A947-70E740481C1C}">
                <a14:useLocalDpi val="0"/>
              </a:ext>
            </a:extLst>
          </a:blip>
          <a:srcRect t="6407"/>
          <a:stretch>
            <a:fillRect/>
          </a:stretch>
        </p:blipFill>
        <p:spPr bwMode="auto">
          <a:xfrm>
            <a:off x="0" y="-28575"/>
            <a:ext cx="12199938" cy="68865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075" name="文本框 16"/>
          <p:cNvSpPr txBox="1">
            <a:spLocks noChangeArrowheads="1"/>
          </p:cNvSpPr>
          <p:nvPr/>
        </p:nvSpPr>
        <p:spPr bwMode="auto">
          <a:xfrm>
            <a:off x="3894138" y="5200650"/>
            <a:ext cx="204470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lang="en-US" sz="2000">
                <a:solidFill>
                  <a:srgbClr val="C00000"/>
                </a:solidFill>
                <a:latin charset="-122" pitchFamily="34" typeface="微软雅黑"/>
                <a:ea charset="-122" pitchFamily="34" typeface="微软雅黑"/>
              </a:rPr>
              <a:t>【水墨呈现】</a:t>
            </a:r>
          </a:p>
        </p:txBody>
      </p:sp>
      <p:sp>
        <p:nvSpPr>
          <p:cNvPr id="3076" name="文本框 18"/>
          <p:cNvSpPr txBox="1">
            <a:spLocks noChangeArrowheads="1"/>
          </p:cNvSpPr>
          <p:nvPr/>
        </p:nvSpPr>
        <p:spPr bwMode="auto">
          <a:xfrm>
            <a:off x="7392989" y="5199063"/>
            <a:ext cx="204470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lang="en-US" sz="2000">
                <a:solidFill>
                  <a:srgbClr val="C00000"/>
                </a:solidFill>
                <a:latin charset="-122" pitchFamily="34" typeface="微软雅黑"/>
                <a:ea charset="-122" pitchFamily="34" typeface="微软雅黑"/>
              </a:rPr>
              <a:t>【匠心独运】</a:t>
            </a:r>
          </a:p>
        </p:txBody>
      </p:sp>
      <p:sp>
        <p:nvSpPr>
          <p:cNvPr id="3077" name="文本框 20"/>
          <p:cNvSpPr txBox="1">
            <a:spLocks noChangeArrowheads="1"/>
          </p:cNvSpPr>
          <p:nvPr/>
        </p:nvSpPr>
        <p:spPr bwMode="auto">
          <a:xfrm>
            <a:off x="5643562" y="5200650"/>
            <a:ext cx="204470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lang="en-US" sz="2000">
                <a:solidFill>
                  <a:srgbClr val="C00000"/>
                </a:solidFill>
                <a:latin charset="-122" pitchFamily="34" typeface="微软雅黑"/>
                <a:ea charset="-122" pitchFamily="34" typeface="微软雅黑"/>
              </a:rPr>
              <a:t>【品位高雅】</a:t>
            </a:r>
          </a:p>
        </p:txBody>
      </p:sp>
      <p:sp>
        <p:nvSpPr>
          <p:cNvPr id="3078" name="椭圆 21"/>
          <p:cNvSpPr>
            <a:spLocks noChangeArrowheads="1"/>
          </p:cNvSpPr>
          <p:nvPr/>
        </p:nvSpPr>
        <p:spPr bwMode="auto">
          <a:xfrm>
            <a:off x="5592763" y="5348288"/>
            <a:ext cx="101600" cy="101600"/>
          </a:xfrm>
          <a:prstGeom prst="ellipse">
            <a:avLst/>
          </a:prstGeom>
          <a:solidFill>
            <a:srgbClr val="262626"/>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sp>
        <p:nvSpPr>
          <p:cNvPr id="3079" name="椭圆 22"/>
          <p:cNvSpPr>
            <a:spLocks noChangeArrowheads="1"/>
          </p:cNvSpPr>
          <p:nvPr/>
        </p:nvSpPr>
        <p:spPr bwMode="auto">
          <a:xfrm>
            <a:off x="7319963" y="5348288"/>
            <a:ext cx="101600" cy="101600"/>
          </a:xfrm>
          <a:prstGeom prst="ellipse">
            <a:avLst/>
          </a:prstGeom>
          <a:solidFill>
            <a:srgbClr val="262626"/>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sp>
        <p:nvSpPr>
          <p:cNvPr id="3080" name="文本框 24"/>
          <p:cNvSpPr txBox="1">
            <a:spLocks noChangeArrowheads="1"/>
          </p:cNvSpPr>
          <p:nvPr/>
        </p:nvSpPr>
        <p:spPr bwMode="auto">
          <a:xfrm>
            <a:off x="4033838" y="4795838"/>
            <a:ext cx="491490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dist" eaLnBrk="1" hangingPunct="1"/>
            <a:r>
              <a:rPr altLang="en-US" lang="zh-CN" sz="2000">
                <a:solidFill>
                  <a:srgbClr val="404040"/>
                </a:solidFill>
                <a:latin charset="-122" pitchFamily="34" typeface="微软雅黑"/>
                <a:ea charset="-122" pitchFamily="34" typeface="微软雅黑"/>
              </a:rPr>
              <a:t>封面和内页所有素材均可自由编辑替换</a:t>
            </a:r>
          </a:p>
        </p:txBody>
      </p:sp>
      <p:pic>
        <p:nvPicPr>
          <p:cNvPr id="3082" name="图片 3"/>
          <p:cNvPicPr>
            <a:picLocks noChangeArrowheads="1" noChangeAspect="1"/>
          </p:cNvPicPr>
          <p:nvPr/>
        </p:nvPicPr>
        <p:blipFill>
          <a:blip r:embed="rId4">
            <a:extLst>
              <a:ext uri="{28A0092B-C50C-407E-A947-70E740481C1C}">
                <a14:useLocalDpi val="0"/>
              </a:ext>
            </a:extLst>
          </a:blip>
          <a:stretch>
            <a:fillRect/>
          </a:stretch>
        </p:blipFill>
        <p:spPr bwMode="auto">
          <a:xfrm>
            <a:off x="7519988" y="-190500"/>
            <a:ext cx="4776787" cy="32702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3" name="文本框 12"/>
          <p:cNvSpPr txBox="1"/>
          <p:nvPr/>
        </p:nvSpPr>
        <p:spPr>
          <a:xfrm>
            <a:off x="2703077" y="3322978"/>
            <a:ext cx="7266543" cy="1097280"/>
          </a:xfrm>
          <a:prstGeom prst="rect">
            <a:avLst/>
          </a:prstGeom>
          <a:noFill/>
        </p:spPr>
        <p:txBody>
          <a:bodyPr rtlCol="0" wrap="square">
            <a:spAutoFit/>
          </a:bodyPr>
          <a:lstStyle/>
          <a:p>
            <a:r>
              <a:rPr altLang="en-US" lang="zh-CN" smtClean="0" sz="6600">
                <a:latin charset="-122" panose="02010600030101010101" pitchFamily="2" typeface="李旭科毛笔行书"/>
                <a:ea charset="-122" panose="02010600030101010101" pitchFamily="2" typeface="李旭科毛笔行书"/>
              </a:rPr>
              <a:t>单击此处添加标题</a:t>
            </a:r>
          </a:p>
        </p:txBody>
      </p:sp>
    </p:spTree>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7410" name="组合 20"/>
          <p:cNvGrpSpPr/>
          <p:nvPr/>
        </p:nvGrpSpPr>
        <p:grpSpPr>
          <a:xfrm>
            <a:off x="3641725" y="993775"/>
            <a:ext cx="4613275" cy="4665663"/>
            <a:chExt cx="4613650" cy="4664477"/>
          </a:xfrm>
        </p:grpSpPr>
        <p:pic>
          <p:nvPicPr>
            <p:cNvPr id="17411" name="图片 7"/>
            <p:cNvPicPr>
              <a:picLocks noChangeArrowheads="1" noChangeAspect="1"/>
            </p:cNvPicPr>
            <p:nvPr/>
          </p:nvPicPr>
          <p:blipFill>
            <a:blip r:embed="rId3">
              <a:extLst>
                <a:ext uri="{28A0092B-C50C-407E-A947-70E740481C1C}">
                  <a14:useLocalDpi val="0"/>
                </a:ext>
              </a:extLst>
            </a:blip>
            <a:stretch>
              <a:fillRect/>
            </a:stretch>
          </p:blipFill>
          <p:spPr bwMode="auto">
            <a:xfrm>
              <a:off x="0" y="0"/>
              <a:ext cx="4613650" cy="466447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7412" name="文本框 9"/>
            <p:cNvSpPr txBox="1">
              <a:spLocks noChangeArrowheads="1"/>
            </p:cNvSpPr>
            <p:nvPr/>
          </p:nvSpPr>
          <p:spPr bwMode="auto">
            <a:xfrm>
              <a:off x="1855444" y="3157652"/>
              <a:ext cx="1334563" cy="39613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en-US" lang="zh-CN" sz="2000">
                  <a:solidFill>
                    <a:schemeClr val="bg1"/>
                  </a:solidFill>
                  <a:latin charset="-122" pitchFamily="34" typeface="微软雅黑"/>
                  <a:ea charset="-122" pitchFamily="34" typeface="微软雅黑"/>
                </a:rPr>
                <a:t>行业市场</a:t>
              </a:r>
            </a:p>
          </p:txBody>
        </p:sp>
        <p:cxnSp>
          <p:nvCxnSpPr>
            <p:cNvPr id="17413" name="直接连接符 11"/>
            <p:cNvCxnSpPr>
              <a:cxnSpLocks noChangeShapeType="1"/>
            </p:cNvCxnSpPr>
            <p:nvPr/>
          </p:nvCxnSpPr>
          <p:spPr bwMode="auto">
            <a:xfrm>
              <a:off x="472649" y="3356115"/>
              <a:ext cx="1087849" cy="0"/>
            </a:xfrm>
            <a:prstGeom prst="line">
              <a:avLst/>
            </a:prstGeom>
            <a:noFill/>
            <a:ln cmpd="sng" w="6350">
              <a:solidFill>
                <a:schemeClr val="bg1"/>
              </a:solidFill>
              <a:round/>
            </a:ln>
            <a:extLst>
              <a:ext uri="{909E8E84-426E-40DD-AFC4-6F175D3DCCD1}">
                <a14:hiddenFill>
                  <a:noFill/>
                </a14:hiddenFill>
              </a:ext>
            </a:extLst>
          </p:spPr>
        </p:cxnSp>
        <p:cxnSp>
          <p:nvCxnSpPr>
            <p:cNvPr id="17414" name="直接连接符 13"/>
            <p:cNvCxnSpPr>
              <a:cxnSpLocks noChangeShapeType="1"/>
            </p:cNvCxnSpPr>
            <p:nvPr/>
          </p:nvCxnSpPr>
          <p:spPr bwMode="auto">
            <a:xfrm>
              <a:off x="3315250" y="3356115"/>
              <a:ext cx="1087849" cy="0"/>
            </a:xfrm>
            <a:prstGeom prst="line">
              <a:avLst/>
            </a:prstGeom>
            <a:noFill/>
            <a:ln cmpd="sng" w="6350">
              <a:solidFill>
                <a:schemeClr val="bg1"/>
              </a:solidFill>
              <a:round/>
            </a:ln>
            <a:extLst>
              <a:ext uri="{909E8E84-426E-40DD-AFC4-6F175D3DCCD1}">
                <a14:hiddenFill>
                  <a:noFill/>
                </a14:hiddenFill>
              </a:ext>
            </a:extLst>
          </p:spPr>
        </p:cxnSp>
      </p:grpSp>
      <p:pic>
        <p:nvPicPr>
          <p:cNvPr id="17415" name="图片 1"/>
          <p:cNvPicPr>
            <a:picLocks noChangeArrowheads="1" noChangeAspect="1"/>
          </p:cNvPicPr>
          <p:nvPr/>
        </p:nvPicPr>
        <p:blipFill>
          <a:blip r:embed="rId4">
            <a:extLst>
              <a:ext uri="{28A0092B-C50C-407E-A947-70E740481C1C}">
                <a14:useLocalDpi val="0"/>
              </a:ext>
            </a:extLst>
          </a:blip>
          <a:srcRect b="28217" l="22894" r="24562" t="14128"/>
          <a:stretch>
            <a:fillRect/>
          </a:stretch>
        </p:blipFill>
        <p:spPr bwMode="auto">
          <a:xfrm>
            <a:off x="5021263" y="1909763"/>
            <a:ext cx="2020887" cy="2133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7416" name="图片 16"/>
          <p:cNvPicPr>
            <a:picLocks noChangeArrowheads="1" noChangeAspect="1"/>
          </p:cNvPicPr>
          <p:nvPr/>
        </p:nvPicPr>
        <p:blipFill>
          <a:blip r:embed="rId5">
            <a:extLst>
              <a:ext uri="{28A0092B-C50C-407E-A947-70E740481C1C}">
                <a14:useLocalDpi val="0"/>
              </a:ext>
            </a:extLst>
          </a:blip>
          <a:stretch>
            <a:fillRect/>
          </a:stretch>
        </p:blipFill>
        <p:spPr bwMode="auto">
          <a:xfrm>
            <a:off x="6508750" y="295275"/>
            <a:ext cx="5683250" cy="27384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7417" name="图片 17"/>
          <p:cNvPicPr>
            <a:picLocks noChangeArrowheads="1" noChangeAspect="1"/>
          </p:cNvPicPr>
          <p:nvPr/>
        </p:nvPicPr>
        <p:blipFill>
          <a:blip r:embed="rId6">
            <a:extLst>
              <a:ext uri="{28A0092B-C50C-407E-A947-70E740481C1C}">
                <a14:useLocalDpi val="0"/>
              </a:ext>
            </a:extLst>
          </a:blip>
          <a:stretch>
            <a:fillRect/>
          </a:stretch>
        </p:blipFill>
        <p:spPr bwMode="auto">
          <a:xfrm>
            <a:off x="2398713" y="2214563"/>
            <a:ext cx="1214437" cy="24288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7418" name="图片 18"/>
          <p:cNvPicPr>
            <a:picLocks noChangeArrowheads="1" noChangeAspect="1"/>
          </p:cNvPicPr>
          <p:nvPr/>
        </p:nvPicPr>
        <p:blipFill>
          <a:blip r:embed="rId7">
            <a:extLst>
              <a:ext uri="{28A0092B-C50C-407E-A947-70E740481C1C}">
                <a14:useLocalDpi val="0"/>
              </a:ext>
            </a:extLst>
          </a:blip>
          <a:stretch>
            <a:fillRect/>
          </a:stretch>
        </p:blipFill>
        <p:spPr bwMode="auto">
          <a:xfrm>
            <a:off x="3175000" y="163513"/>
            <a:ext cx="1874838" cy="16621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458" name="矩形 7"/>
          <p:cNvSpPr>
            <a:spLocks noChangeArrowheads="1"/>
          </p:cNvSpPr>
          <p:nvPr/>
        </p:nvSpPr>
        <p:spPr bwMode="auto">
          <a:xfrm>
            <a:off x="0" y="0"/>
            <a:ext cx="4224338" cy="3876675"/>
          </a:xfrm>
          <a:prstGeom prst="rect">
            <a:avLst/>
          </a:prstGeom>
          <a:solidFill>
            <a:srgbClr val="7C7C7C"/>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pic>
        <p:nvPicPr>
          <p:cNvPr id="19459" name="图片 8"/>
          <p:cNvPicPr>
            <a:picLocks noChangeArrowheads="1" noChangeAspect="1"/>
          </p:cNvPicPr>
          <p:nvPr/>
        </p:nvPicPr>
        <p:blipFill>
          <a:blip r:embed="rId2">
            <a:extLst>
              <a:ext uri="{28A0092B-C50C-407E-A947-70E740481C1C}">
                <a14:useLocalDpi val="0"/>
              </a:ext>
            </a:extLst>
          </a:blip>
          <a:stretch>
            <a:fillRect/>
          </a:stretch>
        </p:blipFill>
        <p:spPr bwMode="auto">
          <a:xfrm>
            <a:off x="-387350" y="84138"/>
            <a:ext cx="2740025" cy="42592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9460" name="矩形 12"/>
          <p:cNvSpPr>
            <a:spLocks noChangeArrowheads="1"/>
          </p:cNvSpPr>
          <p:nvPr/>
        </p:nvSpPr>
        <p:spPr bwMode="auto">
          <a:xfrm>
            <a:off x="7807324" y="4070350"/>
            <a:ext cx="3536950" cy="1158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1" hangingPunct="1"/>
            <a:r>
              <a:rPr altLang="en-US" lang="zh-CN" sz="1400">
                <a:latin charset="-122" pitchFamily="34" typeface="微软雅黑"/>
                <a:ea charset="-122" pitchFamily="34" typeface="微软雅黑"/>
              </a:rPr>
              <a:t>单击此处编辑您要的内容，建议您在展示时采用微软雅黑字体，本模版所有图形线条及其相应素材均可自由编辑、改色、替换。更多使用说明和作品请详阅模版最末的使用手册。</a:t>
            </a:r>
          </a:p>
        </p:txBody>
      </p:sp>
    </p:spTree>
  </p:cSld>
  <p:clrMapOvr>
    <a:masterClrMapping/>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0482" name="组合 20"/>
          <p:cNvGrpSpPr/>
          <p:nvPr/>
        </p:nvGrpSpPr>
        <p:grpSpPr>
          <a:xfrm>
            <a:off x="3641725" y="993775"/>
            <a:ext cx="4613275" cy="4665663"/>
            <a:chExt cx="4613650" cy="4664477"/>
          </a:xfrm>
        </p:grpSpPr>
        <p:pic>
          <p:nvPicPr>
            <p:cNvPr id="20483" name="图片 7"/>
            <p:cNvPicPr>
              <a:picLocks noChangeArrowheads="1" noChangeAspect="1"/>
            </p:cNvPicPr>
            <p:nvPr/>
          </p:nvPicPr>
          <p:blipFill>
            <a:blip r:embed="rId2">
              <a:extLst>
                <a:ext uri="{28A0092B-C50C-407E-A947-70E740481C1C}">
                  <a14:useLocalDpi val="0"/>
                </a:ext>
              </a:extLst>
            </a:blip>
            <a:stretch>
              <a:fillRect/>
            </a:stretch>
          </p:blipFill>
          <p:spPr bwMode="auto">
            <a:xfrm>
              <a:off x="0" y="0"/>
              <a:ext cx="4613650" cy="466447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0484" name="文本框 9"/>
            <p:cNvSpPr txBox="1">
              <a:spLocks noChangeArrowheads="1"/>
            </p:cNvSpPr>
            <p:nvPr/>
          </p:nvSpPr>
          <p:spPr bwMode="auto">
            <a:xfrm>
              <a:off x="1855444" y="3157652"/>
              <a:ext cx="1334563" cy="39613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en-US" lang="zh-CN" sz="2000">
                  <a:solidFill>
                    <a:schemeClr val="bg1"/>
                  </a:solidFill>
                  <a:latin charset="-122" pitchFamily="34" typeface="微软雅黑"/>
                  <a:ea charset="-122" pitchFamily="34" typeface="微软雅黑"/>
                </a:rPr>
                <a:t>项目特色</a:t>
              </a:r>
            </a:p>
          </p:txBody>
        </p:sp>
        <p:cxnSp>
          <p:nvCxnSpPr>
            <p:cNvPr id="20485" name="直接连接符 11"/>
            <p:cNvCxnSpPr>
              <a:cxnSpLocks noChangeShapeType="1"/>
            </p:cNvCxnSpPr>
            <p:nvPr/>
          </p:nvCxnSpPr>
          <p:spPr bwMode="auto">
            <a:xfrm>
              <a:off x="472649" y="3356115"/>
              <a:ext cx="1087849" cy="0"/>
            </a:xfrm>
            <a:prstGeom prst="line">
              <a:avLst/>
            </a:prstGeom>
            <a:noFill/>
            <a:ln cmpd="sng" w="6350">
              <a:solidFill>
                <a:schemeClr val="bg1"/>
              </a:solidFill>
              <a:round/>
            </a:ln>
            <a:extLst>
              <a:ext uri="{909E8E84-426E-40DD-AFC4-6F175D3DCCD1}">
                <a14:hiddenFill>
                  <a:noFill/>
                </a14:hiddenFill>
              </a:ext>
            </a:extLst>
          </p:spPr>
        </p:cxnSp>
        <p:cxnSp>
          <p:nvCxnSpPr>
            <p:cNvPr id="20486" name="直接连接符 13"/>
            <p:cNvCxnSpPr>
              <a:cxnSpLocks noChangeShapeType="1"/>
            </p:cNvCxnSpPr>
            <p:nvPr/>
          </p:nvCxnSpPr>
          <p:spPr bwMode="auto">
            <a:xfrm>
              <a:off x="3315250" y="3356115"/>
              <a:ext cx="1087849" cy="0"/>
            </a:xfrm>
            <a:prstGeom prst="line">
              <a:avLst/>
            </a:prstGeom>
            <a:noFill/>
            <a:ln cmpd="sng" w="6350">
              <a:solidFill>
                <a:schemeClr val="bg1"/>
              </a:solidFill>
              <a:round/>
            </a:ln>
            <a:extLst>
              <a:ext uri="{909E8E84-426E-40DD-AFC4-6F175D3DCCD1}">
                <a14:hiddenFill>
                  <a:noFill/>
                </a14:hiddenFill>
              </a:ext>
            </a:extLst>
          </p:spPr>
        </p:cxnSp>
      </p:grpSp>
      <p:pic>
        <p:nvPicPr>
          <p:cNvPr id="20487" name="图片 1"/>
          <p:cNvPicPr>
            <a:picLocks noChangeArrowheads="1" noChangeAspect="1"/>
          </p:cNvPicPr>
          <p:nvPr/>
        </p:nvPicPr>
        <p:blipFill>
          <a:blip r:embed="rId3">
            <a:extLst>
              <a:ext uri="{28A0092B-C50C-407E-A947-70E740481C1C}">
                <a14:useLocalDpi val="0"/>
              </a:ext>
            </a:extLst>
          </a:blip>
          <a:srcRect b="24750" l="27065" r="27481" t="14995"/>
          <a:stretch>
            <a:fillRect/>
          </a:stretch>
        </p:blipFill>
        <p:spPr bwMode="auto">
          <a:xfrm>
            <a:off x="5181600" y="1941513"/>
            <a:ext cx="1747838" cy="22288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20488" name="图片 16"/>
          <p:cNvPicPr>
            <a:picLocks noChangeArrowheads="1" noChangeAspect="1"/>
          </p:cNvPicPr>
          <p:nvPr/>
        </p:nvPicPr>
        <p:blipFill>
          <a:blip r:embed="rId4">
            <a:extLst>
              <a:ext uri="{28A0092B-C50C-407E-A947-70E740481C1C}">
                <a14:useLocalDpi val="0"/>
              </a:ext>
            </a:extLst>
          </a:blip>
          <a:stretch>
            <a:fillRect/>
          </a:stretch>
        </p:blipFill>
        <p:spPr bwMode="auto">
          <a:xfrm>
            <a:off x="6508750" y="295275"/>
            <a:ext cx="5683250" cy="27384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20489" name="图片 17"/>
          <p:cNvPicPr>
            <a:picLocks noChangeArrowheads="1" noChangeAspect="1"/>
          </p:cNvPicPr>
          <p:nvPr/>
        </p:nvPicPr>
        <p:blipFill>
          <a:blip r:embed="rId5">
            <a:extLst>
              <a:ext uri="{28A0092B-C50C-407E-A947-70E740481C1C}">
                <a14:useLocalDpi val="0"/>
              </a:ext>
            </a:extLst>
          </a:blip>
          <a:stretch>
            <a:fillRect/>
          </a:stretch>
        </p:blipFill>
        <p:spPr bwMode="auto">
          <a:xfrm>
            <a:off x="2398713" y="2214563"/>
            <a:ext cx="1214437" cy="24288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20490" name="图片 18"/>
          <p:cNvPicPr>
            <a:picLocks noChangeArrowheads="1" noChangeAspect="1"/>
          </p:cNvPicPr>
          <p:nvPr/>
        </p:nvPicPr>
        <p:blipFill>
          <a:blip r:embed="rId6">
            <a:extLst>
              <a:ext uri="{28A0092B-C50C-407E-A947-70E740481C1C}">
                <a14:useLocalDpi val="0"/>
              </a:ext>
            </a:extLst>
          </a:blip>
          <a:stretch>
            <a:fillRect/>
          </a:stretch>
        </p:blipFill>
        <p:spPr bwMode="auto">
          <a:xfrm>
            <a:off x="3175000" y="163513"/>
            <a:ext cx="1874838" cy="16621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1506" name="矩形 2"/>
          <p:cNvSpPr>
            <a:spLocks noChangeArrowheads="1"/>
          </p:cNvSpPr>
          <p:nvPr/>
        </p:nvSpPr>
        <p:spPr bwMode="auto">
          <a:xfrm>
            <a:off x="7239000" y="0"/>
            <a:ext cx="4953000" cy="6858000"/>
          </a:xfrm>
          <a:prstGeom prst="rect">
            <a:avLst/>
          </a:prstGeom>
          <a:solidFill>
            <a:srgbClr val="7C7C7C"/>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pic>
        <p:nvPicPr>
          <p:cNvPr id="21507" name="图片 1"/>
          <p:cNvPicPr>
            <a:picLocks noChangeArrowheads="1" noChangeAspect="1"/>
          </p:cNvPicPr>
          <p:nvPr/>
        </p:nvPicPr>
        <p:blipFill>
          <a:blip r:embed="rId2">
            <a:extLst>
              <a:ext uri="{28A0092B-C50C-407E-A947-70E740481C1C}">
                <a14:useLocalDpi val="0"/>
              </a:ext>
            </a:extLst>
          </a:blip>
          <a:stretch>
            <a:fillRect/>
          </a:stretch>
        </p:blipFill>
        <p:spPr bwMode="auto">
          <a:xfrm>
            <a:off x="0" y="0"/>
            <a:ext cx="7239000" cy="68691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1508" name="矩形 3"/>
          <p:cNvSpPr>
            <a:spLocks noChangeArrowheads="1"/>
          </p:cNvSpPr>
          <p:nvPr/>
        </p:nvSpPr>
        <p:spPr bwMode="auto">
          <a:xfrm>
            <a:off x="7788274" y="2982913"/>
            <a:ext cx="3854450" cy="1310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1" hangingPunct="1"/>
            <a:r>
              <a:rPr altLang="en-US" lang="zh-CN" sz="1600">
                <a:solidFill>
                  <a:schemeClr val="bg1"/>
                </a:solidFill>
                <a:latin charset="-122" pitchFamily="34" typeface="微软雅黑"/>
                <a:ea charset="-122" pitchFamily="34" typeface="微软雅黑"/>
              </a:rPr>
              <a:t>单击此处编辑您要的内容，建议您在展示时采用微软雅黑字体，本模版所有图形线条及其相应素材均可自由编辑、改色、替换。更多使用说明和作品请详阅模版最末的使用手册。</a:t>
            </a:r>
          </a:p>
        </p:txBody>
      </p:sp>
    </p:spTree>
  </p:cSld>
  <p:clrMapOvr>
    <a:masterClrMapping/>
  </p:clrMapOv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2530" name="组合 3"/>
          <p:cNvGrpSpPr/>
          <p:nvPr/>
        </p:nvGrpSpPr>
        <p:grpSpPr>
          <a:xfrm>
            <a:off x="152400" y="214313"/>
            <a:ext cx="5365750" cy="965200"/>
            <a:chExt cx="6466453" cy="1163332"/>
          </a:xfrm>
        </p:grpSpPr>
        <p:pic>
          <p:nvPicPr>
            <p:cNvPr descr="F:\ppt素材\图标\我收集的图标\字体\3.png" id="22531" name="Picture 9"/>
            <p:cNvPicPr>
              <a:picLocks noChangeArrowheads="1" noChangeAspect="1"/>
            </p:cNvPicPr>
            <p:nvPr/>
          </p:nvPicPr>
          <p:blipFill>
            <a:blip r:embed="rId2">
              <a:extLst>
                <a:ext uri="{28A0092B-C50C-407E-A947-70E740481C1C}">
                  <a14:useLocalDpi val="0"/>
                </a:ext>
              </a:extLst>
            </a:blip>
            <a:stretch>
              <a:fillRect/>
            </a:stretch>
          </p:blipFill>
          <p:spPr bwMode="auto">
            <a:xfrm rot="5400000">
              <a:off x="2884210" y="-2418911"/>
              <a:ext cx="899790" cy="62646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F:\超棒ppt模板\中国风\中国风物件\maobi.png" id="22532" name="Picture 6"/>
            <p:cNvPicPr>
              <a:picLocks noChangeArrowheads="1" noChangeAspect="1"/>
            </p:cNvPicPr>
            <p:nvPr/>
          </p:nvPicPr>
          <p:blipFill>
            <a:blip r:embed="rId3">
              <a:extLst>
                <a:ext uri="{28A0092B-C50C-407E-A947-70E740481C1C}">
                  <a14:useLocalDpi val="0"/>
                </a:ext>
              </a:extLst>
            </a:blip>
            <a:stretch>
              <a:fillRect/>
            </a:stretch>
          </p:blipFill>
          <p:spPr bwMode="auto">
            <a:xfrm>
              <a:off x="0" y="0"/>
              <a:ext cx="985348" cy="9853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2533" name="TextBox 2"/>
            <p:cNvSpPr txBox="1">
              <a:spLocks noChangeArrowheads="1"/>
            </p:cNvSpPr>
            <p:nvPr/>
          </p:nvSpPr>
          <p:spPr bwMode="auto">
            <a:xfrm>
              <a:off x="1391404" y="593610"/>
              <a:ext cx="2674359" cy="44084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en-US" b="1" lang="zh-CN">
                  <a:solidFill>
                    <a:schemeClr val="bg1"/>
                  </a:solidFill>
                  <a:latin charset="-122" pitchFamily="49" typeface="楷体"/>
                  <a:ea charset="-122" pitchFamily="49" typeface="楷体"/>
                </a:rPr>
                <a:t>单击此处添加标题</a:t>
              </a:r>
            </a:p>
          </p:txBody>
        </p:sp>
      </p:grpSp>
      <p:pic>
        <p:nvPicPr>
          <p:cNvPr id="22534" name="图片 7"/>
          <p:cNvPicPr>
            <a:picLocks noChangeArrowheads="1" noChangeAspect="1"/>
          </p:cNvPicPr>
          <p:nvPr/>
        </p:nvPicPr>
        <p:blipFill>
          <a:blip r:embed="rId4">
            <a:extLst>
              <a:ext uri="{28A0092B-C50C-407E-A947-70E740481C1C}">
                <a14:useLocalDpi val="0"/>
              </a:ext>
            </a:extLst>
          </a:blip>
          <a:stretch>
            <a:fillRect/>
          </a:stretch>
        </p:blipFill>
        <p:spPr bwMode="auto">
          <a:xfrm>
            <a:off x="1241425" y="4254500"/>
            <a:ext cx="1219200" cy="1219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22535" name="组合 8"/>
          <p:cNvGrpSpPr/>
          <p:nvPr/>
        </p:nvGrpSpPr>
        <p:grpSpPr>
          <a:xfrm>
            <a:off x="8710613" y="1878013"/>
            <a:ext cx="2220912" cy="4102100"/>
            <a:chExt cx="1854779" cy="4384774"/>
          </a:xfrm>
        </p:grpSpPr>
        <p:sp>
          <p:nvSpPr>
            <p:cNvPr id="22536" name="AutoShape 33"/>
            <p:cNvSpPr>
              <a:spLocks noChangeArrowheads="1"/>
            </p:cNvSpPr>
            <p:nvPr/>
          </p:nvSpPr>
          <p:spPr bwMode="auto">
            <a:xfrm rot="5400000">
              <a:off x="-1264997" y="1333807"/>
              <a:ext cx="4384774" cy="1717160"/>
            </a:xfrm>
            <a:prstGeom prst="roundRect">
              <a:avLst>
                <a:gd fmla="val 13292" name="adj"/>
              </a:avLst>
            </a:prstGeom>
            <a:noFill/>
            <a:ln cmpd="dbl" w="57150">
              <a:solidFill>
                <a:srgbClr val="C00000">
                  <a:alpha val="73999"/>
                </a:srgbClr>
              </a:solidFill>
              <a:round/>
            </a:ln>
            <a:extLst>
              <a:ext uri="{909E8E84-426E-40DD-AFC4-6F175D3DCCD1}">
                <a14:hiddenFill>
                  <a:solidFill>
                    <a:srgbClr val="FFFFFF"/>
                  </a:solidFill>
                </a14:hiddenFill>
              </a:ext>
            </a:extLst>
          </p:spPr>
          <p:txBody>
            <a:bodyPr anchor="ctr" wrap="none"/>
            <a:lstStyle/>
            <a:p>
              <a:pPr eaLnBrk="1" hangingPunct="1"/>
              <a:endParaRPr altLang="zh-CN" lang="zh-CN">
                <a:solidFill>
                  <a:srgbClr val="B70002"/>
                </a:solidFill>
                <a:latin charset="0" pitchFamily="34" typeface="Arial"/>
              </a:endParaRPr>
            </a:p>
          </p:txBody>
        </p:sp>
        <p:sp>
          <p:nvSpPr>
            <p:cNvPr id="22537" name="Rectangle 26"/>
            <p:cNvSpPr>
              <a:spLocks noChangeArrowheads="1"/>
            </p:cNvSpPr>
            <p:nvPr/>
          </p:nvSpPr>
          <p:spPr bwMode="auto">
            <a:xfrm>
              <a:off x="0" y="2616981"/>
              <a:ext cx="1854779" cy="1420221"/>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lstStyle/>
            <a:p>
              <a:pPr algn="ctr" eaLnBrk="1" hangingPunct="1">
                <a:lnSpc>
                  <a:spcPct val="150000"/>
                </a:lnSpc>
              </a:pPr>
              <a:r>
                <a:rPr b="1" lang="en-US" sz="1400">
                  <a:solidFill>
                    <a:srgbClr val="B70002"/>
                  </a:solidFill>
                  <a:latin charset="-122" pitchFamily="34" typeface="微软雅黑"/>
                  <a:ea charset="-122" pitchFamily="34" typeface="微软雅黑"/>
                </a:rPr>
                <a:t>【您需要的文字】</a:t>
              </a:r>
            </a:p>
            <a:p>
              <a:pPr algn="ctr" eaLnBrk="1" hangingPunct="1">
                <a:lnSpc>
                  <a:spcPct val="150000"/>
                </a:lnSpc>
              </a:pPr>
              <a:r>
                <a:rPr b="1" lang="en-US" sz="1400">
                  <a:solidFill>
                    <a:srgbClr val="B70002"/>
                  </a:solidFill>
                  <a:latin charset="-122" pitchFamily="34" typeface="微软雅黑"/>
                  <a:ea charset="-122" pitchFamily="34" typeface="微软雅黑"/>
                </a:rPr>
                <a:t>请输入您需要的文字</a:t>
              </a:r>
            </a:p>
            <a:p>
              <a:pPr algn="ctr" eaLnBrk="1" hangingPunct="1">
                <a:lnSpc>
                  <a:spcPct val="150000"/>
                </a:lnSpc>
              </a:pPr>
              <a:r>
                <a:rPr b="1" lang="en-US" sz="1400">
                  <a:solidFill>
                    <a:srgbClr val="B70002"/>
                  </a:solidFill>
                  <a:latin charset="-122" pitchFamily="34" typeface="微软雅黑"/>
                  <a:ea charset="-122" pitchFamily="34" typeface="微软雅黑"/>
                </a:rPr>
                <a:t>请输入您需要的文字</a:t>
              </a:r>
            </a:p>
            <a:p>
              <a:pPr algn="ctr" eaLnBrk="1" hangingPunct="1">
                <a:lnSpc>
                  <a:spcPct val="150000"/>
                </a:lnSpc>
              </a:pPr>
              <a:r>
                <a:rPr b="1" lang="en-US" sz="1400">
                  <a:solidFill>
                    <a:srgbClr val="B70002"/>
                  </a:solidFill>
                  <a:latin charset="-122" pitchFamily="34" typeface="微软雅黑"/>
                  <a:ea charset="-122" pitchFamily="34" typeface="微软雅黑"/>
                </a:rPr>
                <a:t>请输入您需要的文字</a:t>
              </a:r>
            </a:p>
          </p:txBody>
        </p:sp>
      </p:grpSp>
      <p:pic>
        <p:nvPicPr>
          <p:cNvPr id="22538" name="图片 11"/>
          <p:cNvPicPr>
            <a:picLocks noChangeArrowheads="1" noChangeAspect="1"/>
          </p:cNvPicPr>
          <p:nvPr/>
        </p:nvPicPr>
        <p:blipFill>
          <a:blip r:embed="rId5">
            <a:extLst>
              <a:ext uri="{28A0092B-C50C-407E-A947-70E740481C1C}">
                <a14:useLocalDpi val="0"/>
              </a:ext>
            </a:extLst>
          </a:blip>
          <a:stretch>
            <a:fillRect/>
          </a:stretch>
        </p:blipFill>
        <p:spPr bwMode="auto">
          <a:xfrm>
            <a:off x="7980363" y="1066800"/>
            <a:ext cx="1627187" cy="1620838"/>
          </a:xfrm>
          <a:prstGeom prst="rect">
            <a:avLst/>
          </a:prstGeom>
          <a:noFill/>
          <a:ln>
            <a:noFill/>
          </a:ln>
          <a:extLst>
            <a:ext uri="{909E8E84-426E-40DD-AFC4-6F175D3DCCD1}">
              <a14:hiddenFill>
                <a:solidFill>
                  <a:srgbClr val="FFFFFF"/>
                </a:solidFill>
              </a14:hiddenFill>
            </a:ext>
            <a:ext uri="{91240B29-F687-4F45-9708-019B960494DF}">
              <a14:hiddenLine cmpd="sng" w="9525">
                <a:solidFill>
                  <a:srgbClr val="000000"/>
                </a:solidFill>
                <a:miter lim="800000"/>
                <a:headEnd/>
                <a:tailEnd/>
              </a14:hiddenLine>
            </a:ext>
          </a:extLst>
        </p:spPr>
      </p:pic>
      <p:pic>
        <p:nvPicPr>
          <p:cNvPr id="22539" name="图片 12"/>
          <p:cNvPicPr>
            <a:picLocks noChangeArrowheads="1" noChangeAspect="1"/>
          </p:cNvPicPr>
          <p:nvPr/>
        </p:nvPicPr>
        <p:blipFill>
          <a:blip r:embed="rId6">
            <a:extLst>
              <a:ext uri="{28A0092B-C50C-407E-A947-70E740481C1C}">
                <a14:useLocalDpi val="0"/>
              </a:ext>
            </a:extLst>
          </a:blip>
          <a:stretch>
            <a:fillRect/>
          </a:stretch>
        </p:blipFill>
        <p:spPr bwMode="auto">
          <a:xfrm>
            <a:off x="8793163" y="2362200"/>
            <a:ext cx="2657475" cy="17748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22540" name="组合 13"/>
          <p:cNvGrpSpPr/>
          <p:nvPr/>
        </p:nvGrpSpPr>
        <p:grpSpPr>
          <a:xfrm>
            <a:off x="1543050" y="1866900"/>
            <a:ext cx="5076825" cy="2670175"/>
            <a:chExt cx="5077589" cy="2670246"/>
          </a:xfrm>
        </p:grpSpPr>
        <p:sp>
          <p:nvSpPr>
            <p:cNvPr id="22541" name="文本框 14"/>
            <p:cNvSpPr txBox="1">
              <a:spLocks noChangeArrowheads="1"/>
            </p:cNvSpPr>
            <p:nvPr/>
          </p:nvSpPr>
          <p:spPr bwMode="auto">
            <a:xfrm>
              <a:off x="1025322" y="731254"/>
              <a:ext cx="4052267" cy="192029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en-US" b="1" lang="zh-CN" sz="2400">
                  <a:solidFill>
                    <a:srgbClr val="B70002"/>
                  </a:solidFill>
                  <a:latin charset="-122" pitchFamily="34" typeface="微软雅黑"/>
                  <a:ea charset="-122" pitchFamily="34" typeface="微软雅黑"/>
                </a:rPr>
                <a:t>博学笃志，切问近思</a:t>
              </a:r>
            </a:p>
            <a:p>
              <a:pPr eaLnBrk="1" hangingPunct="1"/>
              <a:r>
                <a:rPr altLang="en-US" b="1" lang="zh-CN" sz="2400">
                  <a:solidFill>
                    <a:srgbClr val="B70002"/>
                  </a:solidFill>
                  <a:latin charset="-122" pitchFamily="34" typeface="微软雅黑"/>
                  <a:ea charset="-122" pitchFamily="34" typeface="微软雅黑"/>
                </a:rPr>
                <a:t>此八字，是收放心的工夫。</a:t>
              </a:r>
            </a:p>
            <a:p>
              <a:pPr eaLnBrk="1" hangingPunct="1"/>
              <a:endParaRPr altLang="en-US" b="1" lang="zh-CN" sz="2400">
                <a:solidFill>
                  <a:srgbClr val="B70002"/>
                </a:solidFill>
                <a:latin charset="-122" pitchFamily="34" typeface="微软雅黑"/>
                <a:ea charset="-122" pitchFamily="34" typeface="微软雅黑"/>
              </a:endParaRPr>
            </a:p>
            <a:p>
              <a:pPr eaLnBrk="1" hangingPunct="1"/>
              <a:r>
                <a:rPr altLang="en-US" b="1" lang="zh-CN" sz="2400">
                  <a:solidFill>
                    <a:srgbClr val="B70002"/>
                  </a:solidFill>
                  <a:latin charset="-122" pitchFamily="34" typeface="微软雅黑"/>
                  <a:ea charset="-122" pitchFamily="34" typeface="微软雅黑"/>
                </a:rPr>
                <a:t>神闲气静，智深勇沉</a:t>
              </a:r>
            </a:p>
            <a:p>
              <a:pPr eaLnBrk="1" hangingPunct="1"/>
              <a:r>
                <a:rPr altLang="en-US" b="1" lang="zh-CN" sz="2400">
                  <a:solidFill>
                    <a:srgbClr val="B70002"/>
                  </a:solidFill>
                  <a:latin charset="-122" pitchFamily="34" typeface="微软雅黑"/>
                  <a:ea charset="-122" pitchFamily="34" typeface="微软雅黑"/>
                </a:rPr>
                <a:t>此八字，是干大事的本领。</a:t>
              </a:r>
            </a:p>
          </p:txBody>
        </p:sp>
        <p:pic>
          <p:nvPicPr>
            <p:cNvPr id="22542" name="图片 15"/>
            <p:cNvPicPr>
              <a:picLocks noChangeArrowheads="1" noChangeAspect="1"/>
            </p:cNvPicPr>
            <p:nvPr/>
          </p:nvPicPr>
          <p:blipFill>
            <a:blip r:embed="rId7">
              <a:extLst>
                <a:ext uri="{28A0092B-C50C-407E-A947-70E740481C1C}">
                  <a14:useLocalDpi val="0"/>
                </a:ext>
              </a:extLst>
            </a:blip>
            <a:srcRect b="62997" l="51550" r="26750" t="19131"/>
            <a:stretch>
              <a:fillRect/>
            </a:stretch>
          </p:blipFill>
          <p:spPr bwMode="auto">
            <a:xfrm>
              <a:off x="0" y="0"/>
              <a:ext cx="1008113" cy="7920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spTree>
  </p:cSld>
  <p:clrMapOvr>
    <a:masterClrMapping/>
  </p:clrMapOv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3554" name="组合 20"/>
          <p:cNvGrpSpPr/>
          <p:nvPr/>
        </p:nvGrpSpPr>
        <p:grpSpPr>
          <a:xfrm>
            <a:off x="3641725" y="993775"/>
            <a:ext cx="4613275" cy="4665663"/>
            <a:chExt cx="4613650" cy="4664477"/>
          </a:xfrm>
        </p:grpSpPr>
        <p:pic>
          <p:nvPicPr>
            <p:cNvPr id="23555" name="图片 7"/>
            <p:cNvPicPr>
              <a:picLocks noChangeArrowheads="1" noChangeAspect="1"/>
            </p:cNvPicPr>
            <p:nvPr/>
          </p:nvPicPr>
          <p:blipFill>
            <a:blip r:embed="rId2">
              <a:extLst>
                <a:ext uri="{28A0092B-C50C-407E-A947-70E740481C1C}">
                  <a14:useLocalDpi val="0"/>
                </a:ext>
              </a:extLst>
            </a:blip>
            <a:stretch>
              <a:fillRect/>
            </a:stretch>
          </p:blipFill>
          <p:spPr bwMode="auto">
            <a:xfrm>
              <a:off x="0" y="0"/>
              <a:ext cx="4613650" cy="466447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3556" name="文本框 9"/>
            <p:cNvSpPr txBox="1">
              <a:spLocks noChangeArrowheads="1"/>
            </p:cNvSpPr>
            <p:nvPr/>
          </p:nvSpPr>
          <p:spPr bwMode="auto">
            <a:xfrm>
              <a:off x="1855444" y="3157652"/>
              <a:ext cx="1334563" cy="39613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en-US" lang="zh-CN" sz="2000">
                  <a:solidFill>
                    <a:schemeClr val="bg1"/>
                  </a:solidFill>
                  <a:latin charset="-122" pitchFamily="34" typeface="微软雅黑"/>
                  <a:ea charset="-122" pitchFamily="34" typeface="微软雅黑"/>
                </a:rPr>
                <a:t>财务计划</a:t>
              </a:r>
            </a:p>
          </p:txBody>
        </p:sp>
        <p:cxnSp>
          <p:nvCxnSpPr>
            <p:cNvPr id="23557" name="直接连接符 11"/>
            <p:cNvCxnSpPr>
              <a:cxnSpLocks noChangeShapeType="1"/>
            </p:cNvCxnSpPr>
            <p:nvPr/>
          </p:nvCxnSpPr>
          <p:spPr bwMode="auto">
            <a:xfrm>
              <a:off x="472649" y="3356115"/>
              <a:ext cx="1087849" cy="0"/>
            </a:xfrm>
            <a:prstGeom prst="line">
              <a:avLst/>
            </a:prstGeom>
            <a:noFill/>
            <a:ln cmpd="sng" w="6350">
              <a:solidFill>
                <a:schemeClr val="bg1"/>
              </a:solidFill>
              <a:round/>
            </a:ln>
            <a:extLst>
              <a:ext uri="{909E8E84-426E-40DD-AFC4-6F175D3DCCD1}">
                <a14:hiddenFill>
                  <a:noFill/>
                </a14:hiddenFill>
              </a:ext>
            </a:extLst>
          </p:spPr>
        </p:cxnSp>
        <p:cxnSp>
          <p:nvCxnSpPr>
            <p:cNvPr id="23558" name="直接连接符 13"/>
            <p:cNvCxnSpPr>
              <a:cxnSpLocks noChangeShapeType="1"/>
            </p:cNvCxnSpPr>
            <p:nvPr/>
          </p:nvCxnSpPr>
          <p:spPr bwMode="auto">
            <a:xfrm>
              <a:off x="3315250" y="3356115"/>
              <a:ext cx="1087849" cy="0"/>
            </a:xfrm>
            <a:prstGeom prst="line">
              <a:avLst/>
            </a:prstGeom>
            <a:noFill/>
            <a:ln cmpd="sng" w="6350">
              <a:solidFill>
                <a:schemeClr val="bg1"/>
              </a:solidFill>
              <a:round/>
            </a:ln>
            <a:extLst>
              <a:ext uri="{909E8E84-426E-40DD-AFC4-6F175D3DCCD1}">
                <a14:hiddenFill>
                  <a:noFill/>
                </a14:hiddenFill>
              </a:ext>
            </a:extLst>
          </p:spPr>
        </p:cxnSp>
      </p:grpSp>
      <p:pic>
        <p:nvPicPr>
          <p:cNvPr id="23559" name="图片 1"/>
          <p:cNvPicPr>
            <a:picLocks noChangeArrowheads="1" noChangeAspect="1"/>
          </p:cNvPicPr>
          <p:nvPr/>
        </p:nvPicPr>
        <p:blipFill>
          <a:blip r:embed="rId3">
            <a:extLst>
              <a:ext uri="{28A0092B-C50C-407E-A947-70E740481C1C}">
                <a14:useLocalDpi val="0"/>
              </a:ext>
            </a:extLst>
          </a:blip>
          <a:srcRect b="26917" l="22478" r="22060" t="13695"/>
          <a:stretch>
            <a:fillRect/>
          </a:stretch>
        </p:blipFill>
        <p:spPr bwMode="auto">
          <a:xfrm>
            <a:off x="5005388" y="1892300"/>
            <a:ext cx="2133600" cy="21986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23560" name="图片 16"/>
          <p:cNvPicPr>
            <a:picLocks noChangeArrowheads="1" noChangeAspect="1"/>
          </p:cNvPicPr>
          <p:nvPr/>
        </p:nvPicPr>
        <p:blipFill>
          <a:blip r:embed="rId4">
            <a:extLst>
              <a:ext uri="{28A0092B-C50C-407E-A947-70E740481C1C}">
                <a14:useLocalDpi val="0"/>
              </a:ext>
            </a:extLst>
          </a:blip>
          <a:stretch>
            <a:fillRect/>
          </a:stretch>
        </p:blipFill>
        <p:spPr bwMode="auto">
          <a:xfrm>
            <a:off x="6508750" y="295275"/>
            <a:ext cx="5683250" cy="27384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23561" name="图片 17"/>
          <p:cNvPicPr>
            <a:picLocks noChangeArrowheads="1" noChangeAspect="1"/>
          </p:cNvPicPr>
          <p:nvPr/>
        </p:nvPicPr>
        <p:blipFill>
          <a:blip r:embed="rId5">
            <a:extLst>
              <a:ext uri="{28A0092B-C50C-407E-A947-70E740481C1C}">
                <a14:useLocalDpi val="0"/>
              </a:ext>
            </a:extLst>
          </a:blip>
          <a:stretch>
            <a:fillRect/>
          </a:stretch>
        </p:blipFill>
        <p:spPr bwMode="auto">
          <a:xfrm>
            <a:off x="2398713" y="2214563"/>
            <a:ext cx="1214437" cy="24288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23562" name="图片 18"/>
          <p:cNvPicPr>
            <a:picLocks noChangeArrowheads="1" noChangeAspect="1"/>
          </p:cNvPicPr>
          <p:nvPr/>
        </p:nvPicPr>
        <p:blipFill>
          <a:blip r:embed="rId6">
            <a:extLst>
              <a:ext uri="{28A0092B-C50C-407E-A947-70E740481C1C}">
                <a14:useLocalDpi val="0"/>
              </a:ext>
            </a:extLst>
          </a:blip>
          <a:stretch>
            <a:fillRect/>
          </a:stretch>
        </p:blipFill>
        <p:spPr bwMode="auto">
          <a:xfrm>
            <a:off x="3175000" y="163513"/>
            <a:ext cx="1874838" cy="16621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4578" name="图片 1"/>
          <p:cNvPicPr>
            <a:picLocks noChangeArrowheads="1" noChangeAspect="1"/>
          </p:cNvPicPr>
          <p:nvPr/>
        </p:nvPicPr>
        <p:blipFill>
          <a:blip r:embed="rId2">
            <a:extLst>
              <a:ext uri="{28A0092B-C50C-407E-A947-70E740481C1C}">
                <a14:useLocalDpi val="0"/>
              </a:ext>
            </a:extLst>
          </a:blip>
          <a:stretch>
            <a:fillRect/>
          </a:stretch>
        </p:blipFill>
        <p:spPr bwMode="auto">
          <a:xfrm>
            <a:off x="1736725" y="2071688"/>
            <a:ext cx="4816475" cy="3556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4579" name="Rectangle 22"/>
          <p:cNvSpPr>
            <a:spLocks noChangeArrowheads="1"/>
          </p:cNvSpPr>
          <p:nvPr/>
        </p:nvSpPr>
        <p:spPr bwMode="auto">
          <a:xfrm>
            <a:off x="5400675" y="4606925"/>
            <a:ext cx="5805488" cy="1498600"/>
          </a:xfrm>
          <a:prstGeom prst="rect">
            <a:avLst/>
          </a:prstGeom>
          <a:solidFill>
            <a:srgbClr val="404040">
              <a:alpha val="90999"/>
            </a:srgbClr>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lang="en-US">
              <a:solidFill>
                <a:srgbClr val="FFFFFF"/>
              </a:solidFill>
            </a:endParaRPr>
          </a:p>
        </p:txBody>
      </p:sp>
      <p:sp>
        <p:nvSpPr>
          <p:cNvPr id="24580" name="矩形 9"/>
          <p:cNvSpPr>
            <a:spLocks noChangeArrowheads="1"/>
          </p:cNvSpPr>
          <p:nvPr/>
        </p:nvSpPr>
        <p:spPr bwMode="auto">
          <a:xfrm>
            <a:off x="7067549" y="4940300"/>
            <a:ext cx="4094163"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1" hangingPunct="1"/>
            <a:r>
              <a:rPr altLang="en-US" lang="zh-CN" sz="1600">
                <a:solidFill>
                  <a:schemeClr val="bg1"/>
                </a:solidFill>
                <a:latin charset="-122" pitchFamily="34" typeface="微软雅黑"/>
                <a:ea charset="-122" pitchFamily="34" typeface="微软雅黑"/>
              </a:rPr>
              <a:t>单击此处编辑您要的内容，建议您在展示时采用微软雅黑字体，本模版所有图形线条及其相应素材均可自由编辑、改色、替换。</a:t>
            </a:r>
          </a:p>
        </p:txBody>
      </p:sp>
      <p:sp>
        <p:nvSpPr>
          <p:cNvPr id="24581" name="矩形 10"/>
          <p:cNvSpPr>
            <a:spLocks noChangeArrowheads="1"/>
          </p:cNvSpPr>
          <p:nvPr/>
        </p:nvSpPr>
        <p:spPr bwMode="auto">
          <a:xfrm>
            <a:off x="7389813" y="3321050"/>
            <a:ext cx="3771900" cy="10241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defTabSz="1216025" eaLnBrk="1" hangingPunct="1">
              <a:lnSpc>
                <a:spcPct val="120000"/>
              </a:lnSpc>
              <a:spcBef>
                <a:spcPct val="20000"/>
              </a:spcBef>
            </a:pPr>
            <a:r>
              <a:rPr altLang="en-US" lang="zh-CN" sz="1400">
                <a:solidFill>
                  <a:srgbClr val="000000"/>
                </a:solidFill>
                <a:latin charset="-122" pitchFamily="34" typeface="微软雅黑"/>
                <a:ea charset="-122" pitchFamily="34" typeface="微软雅黑"/>
                <a:sym charset="0" pitchFamily="34" typeface="Arial"/>
              </a:rPr>
              <a:t>单击此处编辑您要的内容，建议您在展示时采用微软雅黑字体，本模版所有图形线条及其相应素材均可自由编辑、改色、替换。更多使用说明和作品请详阅模版最末的使用手册。</a:t>
            </a:r>
          </a:p>
        </p:txBody>
      </p:sp>
      <p:sp>
        <p:nvSpPr>
          <p:cNvPr id="24582" name="TextBox 13"/>
          <p:cNvSpPr txBox="1">
            <a:spLocks noChangeArrowheads="1"/>
          </p:cNvSpPr>
          <p:nvPr/>
        </p:nvSpPr>
        <p:spPr bwMode="auto">
          <a:xfrm>
            <a:off x="7389813" y="2998788"/>
            <a:ext cx="2752725"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lvl1pPr defTabSz="1216025">
              <a:defRPr>
                <a:solidFill>
                  <a:schemeClr val="tx1"/>
                </a:solidFill>
                <a:latin charset="0" pitchFamily="34" typeface="Calibri"/>
                <a:ea charset="-122" pitchFamily="2" typeface="宋体"/>
              </a:defRPr>
            </a:lvl1pPr>
            <a:lvl2pPr defTabSz="1216025" indent="-285750" marL="742950">
              <a:defRPr>
                <a:solidFill>
                  <a:schemeClr val="tx1"/>
                </a:solidFill>
                <a:latin charset="0" pitchFamily="34" typeface="Calibri"/>
                <a:ea charset="-122" pitchFamily="2" typeface="宋体"/>
              </a:defRPr>
            </a:lvl2pPr>
            <a:lvl3pPr defTabSz="1216025" indent="-228600" marL="1143000">
              <a:defRPr>
                <a:solidFill>
                  <a:schemeClr val="tx1"/>
                </a:solidFill>
                <a:latin charset="0" pitchFamily="34" typeface="Calibri"/>
                <a:ea charset="-122" pitchFamily="2" typeface="宋体"/>
              </a:defRPr>
            </a:lvl3pPr>
            <a:lvl4pPr defTabSz="1216025" indent="-228600" marL="1600200">
              <a:defRPr>
                <a:solidFill>
                  <a:schemeClr val="tx1"/>
                </a:solidFill>
                <a:latin charset="0" pitchFamily="34" typeface="Calibri"/>
                <a:ea charset="-122" pitchFamily="2" typeface="宋体"/>
              </a:defRPr>
            </a:lvl4pPr>
            <a:lvl5pPr defTabSz="1216025" indent="-228600" marL="2057400">
              <a:defRPr>
                <a:solidFill>
                  <a:schemeClr val="tx1"/>
                </a:solidFill>
                <a:latin charset="0" pitchFamily="34" typeface="Calibri"/>
                <a:ea charset="-122" pitchFamily="2" typeface="宋体"/>
              </a:defRPr>
            </a:lvl5pPr>
            <a:lvl6pPr defTabSz="1216025"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defTabSz="1216025"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defTabSz="1216025"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defTabSz="1216025"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spcBef>
                <a:spcPct val="20000"/>
              </a:spcBef>
            </a:pPr>
            <a:r>
              <a:rPr altLang="en-US" b="1" lang="zh-CN" sz="1600">
                <a:solidFill>
                  <a:srgbClr val="000000"/>
                </a:solidFill>
                <a:latin charset="0" pitchFamily="34" typeface="Arial"/>
                <a:ea charset="-122" pitchFamily="34" typeface="微软雅黑"/>
                <a:sym charset="0" pitchFamily="34" typeface="Arial"/>
              </a:rPr>
              <a:t>单击编辑标题</a:t>
            </a:r>
          </a:p>
        </p:txBody>
      </p:sp>
      <p:grpSp>
        <p:nvGrpSpPr>
          <p:cNvPr id="24583" name="组合 17"/>
          <p:cNvGrpSpPr/>
          <p:nvPr/>
        </p:nvGrpSpPr>
        <p:grpSpPr>
          <a:xfrm>
            <a:off x="152400" y="214313"/>
            <a:ext cx="5365750" cy="965200"/>
            <a:chExt cx="6466453" cy="1163332"/>
          </a:xfrm>
        </p:grpSpPr>
        <p:pic>
          <p:nvPicPr>
            <p:cNvPr descr="F:\ppt素材\图标\我收集的图标\字体\3.png" id="24584" name="Picture 9"/>
            <p:cNvPicPr>
              <a:picLocks noChangeArrowheads="1" noChangeAspect="1"/>
            </p:cNvPicPr>
            <p:nvPr/>
          </p:nvPicPr>
          <p:blipFill>
            <a:blip r:embed="rId3">
              <a:extLst>
                <a:ext uri="{28A0092B-C50C-407E-A947-70E740481C1C}">
                  <a14:useLocalDpi val="0"/>
                </a:ext>
              </a:extLst>
            </a:blip>
            <a:stretch>
              <a:fillRect/>
            </a:stretch>
          </p:blipFill>
          <p:spPr bwMode="auto">
            <a:xfrm rot="5400000">
              <a:off x="2884210" y="-2418911"/>
              <a:ext cx="899790" cy="62646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F:\超棒ppt模板\中国风\中国风物件\maobi.png" id="24585" name="Picture 6"/>
            <p:cNvPicPr>
              <a:picLocks noChangeArrowheads="1" noChangeAspect="1"/>
            </p:cNvPicPr>
            <p:nvPr/>
          </p:nvPicPr>
          <p:blipFill>
            <a:blip r:embed="rId4">
              <a:extLst>
                <a:ext uri="{28A0092B-C50C-407E-A947-70E740481C1C}">
                  <a14:useLocalDpi val="0"/>
                </a:ext>
              </a:extLst>
            </a:blip>
            <a:stretch>
              <a:fillRect/>
            </a:stretch>
          </p:blipFill>
          <p:spPr bwMode="auto">
            <a:xfrm>
              <a:off x="0" y="0"/>
              <a:ext cx="985348" cy="9853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4586" name="TextBox 2"/>
            <p:cNvSpPr txBox="1">
              <a:spLocks noChangeArrowheads="1"/>
            </p:cNvSpPr>
            <p:nvPr/>
          </p:nvSpPr>
          <p:spPr bwMode="auto">
            <a:xfrm>
              <a:off x="1391404" y="593610"/>
              <a:ext cx="2674359" cy="44084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en-US" b="1" lang="zh-CN">
                  <a:solidFill>
                    <a:schemeClr val="bg1"/>
                  </a:solidFill>
                  <a:latin charset="-122" pitchFamily="49" typeface="楷体"/>
                  <a:ea charset="-122" pitchFamily="49" typeface="楷体"/>
                </a:rPr>
                <a:t>单击此处添加标题</a:t>
              </a:r>
            </a:p>
          </p:txBody>
        </p:sp>
      </p:grpSp>
    </p:spTree>
  </p:cSld>
  <p:clrMapOvr>
    <a:masterClrMapping/>
  </p:clrMapOvr>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5602" name="图片 1"/>
          <p:cNvPicPr>
            <a:picLocks noChangeArrowheads="1" noChangeAspect="1"/>
          </p:cNvPicPr>
          <p:nvPr/>
        </p:nvPicPr>
        <p:blipFill>
          <a:blip r:embed="rId2">
            <a:extLst>
              <a:ext uri="{28A0092B-C50C-407E-A947-70E740481C1C}">
                <a14:useLocalDpi val="0"/>
              </a:ext>
            </a:extLst>
          </a:blip>
          <a:stretch>
            <a:fillRect/>
          </a:stretch>
        </p:blipFill>
        <p:spPr bwMode="auto">
          <a:xfrm>
            <a:off x="0" y="1147763"/>
            <a:ext cx="7551738" cy="37004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5603" name="矩形 7"/>
          <p:cNvSpPr>
            <a:spLocks noChangeArrowheads="1"/>
          </p:cNvSpPr>
          <p:nvPr/>
        </p:nvSpPr>
        <p:spPr bwMode="auto">
          <a:xfrm>
            <a:off x="7124699" y="4918075"/>
            <a:ext cx="3695700"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1" hangingPunct="1"/>
            <a:r>
              <a:rPr altLang="en-US" lang="zh-CN" sz="1400">
                <a:latin charset="-122" pitchFamily="34" typeface="微软雅黑"/>
                <a:ea charset="-122" pitchFamily="34" typeface="微软雅黑"/>
              </a:rPr>
              <a:t>单击此处编辑您要的内容，建议您在展示时采用微软雅黑字体，本模版所有图形线条及其相应素材均可自由编辑、改色、替换。</a:t>
            </a:r>
          </a:p>
        </p:txBody>
      </p:sp>
      <p:grpSp>
        <p:nvGrpSpPr>
          <p:cNvPr id="25604" name="组合 8"/>
          <p:cNvGrpSpPr/>
          <p:nvPr/>
        </p:nvGrpSpPr>
        <p:grpSpPr>
          <a:xfrm>
            <a:off x="7031038" y="3911600"/>
            <a:ext cx="3789362" cy="955675"/>
            <a:chExt cx="3788756" cy="955148"/>
          </a:xfrm>
        </p:grpSpPr>
        <p:pic>
          <p:nvPicPr>
            <p:cNvPr id="25605" name="图片 9"/>
            <p:cNvPicPr>
              <a:picLocks noChangeArrowheads="1" noChangeAspect="1"/>
            </p:cNvPicPr>
            <p:nvPr/>
          </p:nvPicPr>
          <p:blipFill>
            <a:blip r:embed="rId3">
              <a:extLst>
                <a:ext uri="{28A0092B-C50C-407E-A947-70E740481C1C}">
                  <a14:useLocalDpi val="0"/>
                </a:ext>
              </a:extLst>
            </a:blip>
            <a:stretch>
              <a:fillRect/>
            </a:stretch>
          </p:blipFill>
          <p:spPr bwMode="auto">
            <a:xfrm>
              <a:off x="0" y="0"/>
              <a:ext cx="3788756" cy="9551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5606" name="文本框 10"/>
            <p:cNvSpPr txBox="1">
              <a:spLocks noChangeArrowheads="1"/>
            </p:cNvSpPr>
            <p:nvPr/>
          </p:nvSpPr>
          <p:spPr bwMode="auto">
            <a:xfrm>
              <a:off x="384578" y="180329"/>
              <a:ext cx="1657350" cy="36555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en-US" b="1" lang="zh-CN">
                  <a:solidFill>
                    <a:schemeClr val="bg1"/>
                  </a:solidFill>
                  <a:latin charset="-122" pitchFamily="34" typeface="微软雅黑"/>
                  <a:ea charset="-122" pitchFamily="34" typeface="微软雅黑"/>
                </a:rPr>
                <a:t>单击添加标题</a:t>
              </a:r>
            </a:p>
          </p:txBody>
        </p:sp>
      </p:grpSp>
    </p:spTree>
  </p:cSld>
  <p:clrMapOvr>
    <a:masterClrMapping/>
  </p:clrMapOvr>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6626" name="图片 15"/>
          <p:cNvPicPr>
            <a:picLocks noChangeArrowheads="1" noChangeAspect="1"/>
          </p:cNvPicPr>
          <p:nvPr/>
        </p:nvPicPr>
        <p:blipFill>
          <a:blip r:embed="rId3">
            <a:extLst>
              <a:ext uri="{28A0092B-C50C-407E-A947-70E740481C1C}">
                <a14:useLocalDpi val="0"/>
              </a:ext>
            </a:extLst>
          </a:blip>
          <a:srcRect t="6407"/>
          <a:stretch>
            <a:fillRect/>
          </a:stretch>
        </p:blipFill>
        <p:spPr bwMode="auto">
          <a:xfrm>
            <a:off x="0" y="-28575"/>
            <a:ext cx="12199938" cy="68865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26627" name="图片 3"/>
          <p:cNvPicPr>
            <a:picLocks noChangeArrowheads="1" noChangeAspect="1"/>
          </p:cNvPicPr>
          <p:nvPr/>
        </p:nvPicPr>
        <p:blipFill>
          <a:blip r:embed="rId4">
            <a:extLst>
              <a:ext uri="{28A0092B-C50C-407E-A947-70E740481C1C}">
                <a14:useLocalDpi val="0"/>
              </a:ext>
            </a:extLst>
          </a:blip>
          <a:stretch>
            <a:fillRect/>
          </a:stretch>
        </p:blipFill>
        <p:spPr bwMode="auto">
          <a:xfrm>
            <a:off x="7519988" y="-190500"/>
            <a:ext cx="4776787" cy="32702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6628" name="文本框 10"/>
          <p:cNvSpPr txBox="1">
            <a:spLocks noChangeArrowheads="1"/>
          </p:cNvSpPr>
          <p:nvPr/>
        </p:nvSpPr>
        <p:spPr bwMode="auto">
          <a:xfrm>
            <a:off x="3892550" y="4845050"/>
            <a:ext cx="2046288"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lang="en-US" sz="2000">
                <a:solidFill>
                  <a:srgbClr val="C00000"/>
                </a:solidFill>
                <a:latin charset="-122" pitchFamily="34" typeface="微软雅黑"/>
                <a:ea charset="-122" pitchFamily="34" typeface="微软雅黑"/>
              </a:rPr>
              <a:t>【水墨呈现】</a:t>
            </a:r>
          </a:p>
        </p:txBody>
      </p:sp>
      <p:sp>
        <p:nvSpPr>
          <p:cNvPr id="26629" name="文本框 11"/>
          <p:cNvSpPr txBox="1">
            <a:spLocks noChangeArrowheads="1"/>
          </p:cNvSpPr>
          <p:nvPr/>
        </p:nvSpPr>
        <p:spPr bwMode="auto">
          <a:xfrm>
            <a:off x="7391399" y="4843463"/>
            <a:ext cx="2046288"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lang="en-US" sz="2000">
                <a:solidFill>
                  <a:srgbClr val="C00000"/>
                </a:solidFill>
                <a:latin charset="-122" pitchFamily="34" typeface="微软雅黑"/>
                <a:ea charset="-122" pitchFamily="34" typeface="微软雅黑"/>
              </a:rPr>
              <a:t>【匠心独运】</a:t>
            </a:r>
          </a:p>
        </p:txBody>
      </p:sp>
      <p:sp>
        <p:nvSpPr>
          <p:cNvPr id="26630" name="文本框 12"/>
          <p:cNvSpPr txBox="1">
            <a:spLocks noChangeArrowheads="1"/>
          </p:cNvSpPr>
          <p:nvPr/>
        </p:nvSpPr>
        <p:spPr bwMode="auto">
          <a:xfrm>
            <a:off x="5641975" y="4845050"/>
            <a:ext cx="2046288"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lang="en-US" sz="2000">
                <a:solidFill>
                  <a:srgbClr val="C00000"/>
                </a:solidFill>
                <a:latin charset="-122" pitchFamily="34" typeface="微软雅黑"/>
                <a:ea charset="-122" pitchFamily="34" typeface="微软雅黑"/>
              </a:rPr>
              <a:t>【品位高雅】</a:t>
            </a:r>
          </a:p>
        </p:txBody>
      </p:sp>
      <p:sp>
        <p:nvSpPr>
          <p:cNvPr id="26631" name="椭圆 13"/>
          <p:cNvSpPr>
            <a:spLocks noChangeArrowheads="1"/>
          </p:cNvSpPr>
          <p:nvPr/>
        </p:nvSpPr>
        <p:spPr bwMode="auto">
          <a:xfrm>
            <a:off x="5591175" y="4992688"/>
            <a:ext cx="101600" cy="101600"/>
          </a:xfrm>
          <a:prstGeom prst="ellipse">
            <a:avLst/>
          </a:prstGeom>
          <a:solidFill>
            <a:srgbClr val="262626"/>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sp>
        <p:nvSpPr>
          <p:cNvPr id="26632" name="椭圆 14"/>
          <p:cNvSpPr>
            <a:spLocks noChangeArrowheads="1"/>
          </p:cNvSpPr>
          <p:nvPr/>
        </p:nvSpPr>
        <p:spPr bwMode="auto">
          <a:xfrm>
            <a:off x="7318375" y="4992688"/>
            <a:ext cx="101600" cy="101600"/>
          </a:xfrm>
          <a:prstGeom prst="ellipse">
            <a:avLst/>
          </a:prstGeom>
          <a:solidFill>
            <a:srgbClr val="262626"/>
          </a:solidFill>
          <a:ln>
            <a:noFill/>
          </a:ln>
          <a:extLst>
            <a:ext uri="{91240B29-F687-4F45-9708-019B960494DF}">
              <a14:hiddenLine w="9525">
                <a:solidFill>
                  <a:srgbClr val="000000"/>
                </a:solidFill>
                <a:round/>
                <a:headEnd/>
                <a:tailEnd/>
              </a14:hiddenLine>
            </a:ext>
          </a:extLst>
        </p:spPr>
        <p:txBody>
          <a:bodyPr anchor="ctr"/>
          <a:lstStyle/>
          <a:p>
            <a:pPr algn="ctr" eaLnBrk="1" hangingPunct="1"/>
            <a:endParaRPr altLang="en-US" lang="zh-CN">
              <a:solidFill>
                <a:srgbClr val="FFFFFF"/>
              </a:solidFill>
            </a:endParaRPr>
          </a:p>
        </p:txBody>
      </p:sp>
      <p:sp>
        <p:nvSpPr>
          <p:cNvPr id="26633" name="文本框 17"/>
          <p:cNvSpPr txBox="1">
            <a:spLocks noChangeArrowheads="1"/>
          </p:cNvSpPr>
          <p:nvPr/>
        </p:nvSpPr>
        <p:spPr bwMode="auto">
          <a:xfrm>
            <a:off x="4033838" y="4440238"/>
            <a:ext cx="491490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algn="dist" eaLnBrk="1" hangingPunct="1"/>
            <a:r>
              <a:rPr altLang="en-US" lang="zh-CN" sz="2000">
                <a:solidFill>
                  <a:srgbClr val="404040"/>
                </a:solidFill>
                <a:latin charset="-122" pitchFamily="34" typeface="微软雅黑"/>
                <a:ea charset="-122" pitchFamily="34" typeface="微软雅黑"/>
              </a:rPr>
              <a:t>封面和内页所有素材均可自由编辑替换</a:t>
            </a:r>
          </a:p>
        </p:txBody>
      </p:sp>
      <p:pic>
        <p:nvPicPr>
          <p:cNvPr id="26634" name="图片 19"/>
          <p:cNvPicPr>
            <a:picLocks noChangeArrowheads="1" noChangeAspect="1"/>
          </p:cNvPicPr>
          <p:nvPr/>
        </p:nvPicPr>
        <p:blipFill>
          <a:blip r:embed="rId5">
            <a:extLst>
              <a:ext uri="{28A0092B-C50C-407E-A947-70E740481C1C}">
                <a14:useLocalDpi val="0"/>
              </a:ext>
            </a:extLst>
          </a:blip>
          <a:stretch>
            <a:fillRect/>
          </a:stretch>
        </p:blipFill>
        <p:spPr bwMode="auto">
          <a:xfrm>
            <a:off x="3686175" y="3489325"/>
            <a:ext cx="5541963" cy="12033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170" name="图片 29"/>
          <p:cNvPicPr>
            <a:picLocks noChangeArrowheads="1" noChangeAspect="1"/>
          </p:cNvPicPr>
          <p:nvPr/>
        </p:nvPicPr>
        <p:blipFill>
          <a:blip r:embed="rId2">
            <a:extLst>
              <a:ext uri="{28A0092B-C50C-407E-A947-70E740481C1C}">
                <a14:useLocalDpi val="0"/>
              </a:ext>
            </a:extLst>
          </a:blip>
          <a:stretch>
            <a:fillRect/>
          </a:stretch>
        </p:blipFill>
        <p:spPr bwMode="auto">
          <a:xfrm>
            <a:off x="7620000" y="0"/>
            <a:ext cx="4572000"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7171" name="组合 30"/>
          <p:cNvGrpSpPr>
            <a:grpSpLocks noChangeAspect="1"/>
          </p:cNvGrpSpPr>
          <p:nvPr/>
        </p:nvGrpSpPr>
        <p:grpSpPr>
          <a:xfrm>
            <a:off x="2095500" y="1760538"/>
            <a:ext cx="1727200" cy="785812"/>
            <a:chExt cx="1727201" cy="787142"/>
          </a:xfrm>
        </p:grpSpPr>
        <p:pic>
          <p:nvPicPr>
            <p:cNvPr id="7172" name="图片 31"/>
            <p:cNvPicPr>
              <a:picLocks noChangeArrowheads="1" noChangeAspect="1"/>
            </p:cNvPicPr>
            <p:nvPr/>
          </p:nvPicPr>
          <p:blipFill>
            <a:blip r:embed="rId3">
              <a:extLst>
                <a:ext uri="{28A0092B-C50C-407E-A947-70E740481C1C}">
                  <a14:useLocalDpi val="0"/>
                </a:ext>
              </a:extLst>
            </a:blip>
            <a:srcRect b="31241" l="24042" r="17552" t="14458"/>
            <a:stretch>
              <a:fillRect/>
            </a:stretch>
          </p:blipFill>
          <p:spPr bwMode="auto">
            <a:xfrm>
              <a:off x="0" y="0"/>
              <a:ext cx="1143001" cy="69850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7173" name="图片 32"/>
            <p:cNvPicPr>
              <a:picLocks noChangeArrowheads="1" noChangeAspect="1"/>
            </p:cNvPicPr>
            <p:nvPr/>
          </p:nvPicPr>
          <p:blipFill>
            <a:blip r:embed="rId4">
              <a:extLst>
                <a:ext uri="{28A0092B-C50C-407E-A947-70E740481C1C}">
                  <a14:useLocalDpi val="0"/>
                </a:ext>
              </a:extLst>
            </a:blip>
            <a:stretch>
              <a:fillRect/>
            </a:stretch>
          </p:blipFill>
          <p:spPr bwMode="auto">
            <a:xfrm flipH="1">
              <a:off x="758589" y="349250"/>
              <a:ext cx="968612" cy="4378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grpSp>
        <p:nvGrpSpPr>
          <p:cNvPr id="7174" name="组合 33"/>
          <p:cNvGrpSpPr/>
          <p:nvPr/>
        </p:nvGrpSpPr>
        <p:grpSpPr>
          <a:xfrm>
            <a:off x="1993900" y="2822575"/>
            <a:ext cx="3494088" cy="536575"/>
            <a:chExt cx="3493733" cy="535920"/>
          </a:xfrm>
        </p:grpSpPr>
        <p:grpSp>
          <p:nvGrpSpPr>
            <p:cNvPr id="7175" name="组合 34"/>
            <p:cNvGrpSpPr/>
            <p:nvPr/>
          </p:nvGrpSpPr>
          <p:grpSpPr>
            <a:xfrm>
              <a:off x="0" y="0"/>
              <a:ext cx="1982433" cy="535920"/>
              <a:chExt cx="1982433" cy="535920"/>
            </a:xfrm>
          </p:grpSpPr>
          <p:sp>
            <p:nvSpPr>
              <p:cNvPr id="7176" name="文本框 36"/>
              <p:cNvSpPr txBox="1">
                <a:spLocks noChangeArrowheads="1"/>
              </p:cNvSpPr>
              <p:nvPr/>
            </p:nvSpPr>
            <p:spPr bwMode="auto">
              <a:xfrm>
                <a:off x="0" y="0"/>
                <a:ext cx="1152288" cy="51752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en-US" lang="zh-CN" sz="2800">
                    <a:latin charset="-122" pitchFamily="49" typeface="楷体"/>
                    <a:ea charset="-122" pitchFamily="49" typeface="楷体"/>
                  </a:rPr>
                  <a:t>缘起</a:t>
                </a:r>
              </a:p>
            </p:txBody>
          </p:sp>
          <p:sp>
            <p:nvSpPr>
              <p:cNvPr id="7177" name="文本框 37"/>
              <p:cNvSpPr txBox="1">
                <a:spLocks noChangeArrowheads="1"/>
              </p:cNvSpPr>
              <p:nvPr/>
            </p:nvSpPr>
            <p:spPr bwMode="auto">
              <a:xfrm>
                <a:off x="830145" y="12700"/>
                <a:ext cx="1152288" cy="51752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lang="en-US" sz="2800">
                    <a:solidFill>
                      <a:srgbClr val="C00000"/>
                    </a:solidFill>
                    <a:latin charset="-122" pitchFamily="49" typeface="楷体"/>
                    <a:ea charset="-122" pitchFamily="49" typeface="楷体"/>
                  </a:rPr>
                  <a:t>·</a:t>
                </a:r>
              </a:p>
            </p:txBody>
          </p:sp>
        </p:grpSp>
        <p:sp>
          <p:nvSpPr>
            <p:cNvPr id="7178" name="文本框 35"/>
            <p:cNvSpPr txBox="1">
              <a:spLocks noChangeArrowheads="1"/>
            </p:cNvSpPr>
            <p:nvPr/>
          </p:nvSpPr>
          <p:spPr bwMode="auto">
            <a:xfrm>
              <a:off x="1294928" y="0"/>
              <a:ext cx="2198805" cy="51752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en-US" lang="zh-CN" sz="2800">
                  <a:latin charset="-122" pitchFamily="49" typeface="楷体"/>
                  <a:ea charset="-122" pitchFamily="49" typeface="楷体"/>
                </a:rPr>
                <a:t>项目概述</a:t>
              </a:r>
            </a:p>
          </p:txBody>
        </p:sp>
      </p:grpSp>
      <p:grpSp>
        <p:nvGrpSpPr>
          <p:cNvPr id="7179" name="组合 38"/>
          <p:cNvGrpSpPr/>
          <p:nvPr/>
        </p:nvGrpSpPr>
        <p:grpSpPr>
          <a:xfrm>
            <a:off x="1993900" y="3354388"/>
            <a:ext cx="3494088" cy="536575"/>
            <a:chExt cx="3493733" cy="535920"/>
          </a:xfrm>
        </p:grpSpPr>
        <p:sp>
          <p:nvSpPr>
            <p:cNvPr id="7180" name="文本框 39"/>
            <p:cNvSpPr txBox="1">
              <a:spLocks noChangeArrowheads="1"/>
            </p:cNvSpPr>
            <p:nvPr/>
          </p:nvSpPr>
          <p:spPr bwMode="auto">
            <a:xfrm>
              <a:off x="0" y="0"/>
              <a:ext cx="1152288" cy="51752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en-US" lang="zh-CN" sz="2800">
                  <a:latin charset="-122" pitchFamily="49" typeface="楷体"/>
                  <a:ea charset="-122" pitchFamily="49" typeface="楷体"/>
                </a:rPr>
                <a:t>聚心</a:t>
              </a:r>
            </a:p>
          </p:txBody>
        </p:sp>
        <p:sp>
          <p:nvSpPr>
            <p:cNvPr id="7181" name="文本框 40"/>
            <p:cNvSpPr txBox="1">
              <a:spLocks noChangeArrowheads="1"/>
            </p:cNvSpPr>
            <p:nvPr/>
          </p:nvSpPr>
          <p:spPr bwMode="auto">
            <a:xfrm>
              <a:off x="830145" y="12700"/>
              <a:ext cx="1152288" cy="51752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lang="en-US" sz="2800">
                  <a:solidFill>
                    <a:srgbClr val="C00000"/>
                  </a:solidFill>
                  <a:latin charset="-122" pitchFamily="49" typeface="楷体"/>
                  <a:ea charset="-122" pitchFamily="49" typeface="楷体"/>
                </a:rPr>
                <a:t>·</a:t>
              </a:r>
            </a:p>
          </p:txBody>
        </p:sp>
        <p:sp>
          <p:nvSpPr>
            <p:cNvPr id="7182" name="文本框 41"/>
            <p:cNvSpPr txBox="1">
              <a:spLocks noChangeArrowheads="1"/>
            </p:cNvSpPr>
            <p:nvPr/>
          </p:nvSpPr>
          <p:spPr bwMode="auto">
            <a:xfrm>
              <a:off x="1294928" y="0"/>
              <a:ext cx="2198805" cy="51752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en-US" lang="zh-CN" sz="2800">
                  <a:latin charset="-122" pitchFamily="49" typeface="楷体"/>
                  <a:ea charset="-122" pitchFamily="49" typeface="楷体"/>
                </a:rPr>
                <a:t>团队成员</a:t>
              </a:r>
            </a:p>
          </p:txBody>
        </p:sp>
      </p:grpSp>
      <p:grpSp>
        <p:nvGrpSpPr>
          <p:cNvPr id="7183" name="组合 42"/>
          <p:cNvGrpSpPr/>
          <p:nvPr/>
        </p:nvGrpSpPr>
        <p:grpSpPr>
          <a:xfrm>
            <a:off x="1993900" y="3898900"/>
            <a:ext cx="3494088" cy="536575"/>
            <a:chExt cx="3493733" cy="535920"/>
          </a:xfrm>
        </p:grpSpPr>
        <p:sp>
          <p:nvSpPr>
            <p:cNvPr id="7184" name="文本框 43"/>
            <p:cNvSpPr txBox="1">
              <a:spLocks noChangeArrowheads="1"/>
            </p:cNvSpPr>
            <p:nvPr/>
          </p:nvSpPr>
          <p:spPr bwMode="auto">
            <a:xfrm>
              <a:off x="0" y="0"/>
              <a:ext cx="1152288" cy="51752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en-US" lang="zh-CN" sz="2800">
                  <a:latin charset="-122" pitchFamily="49" typeface="楷体"/>
                  <a:ea charset="-122" pitchFamily="49" typeface="楷体"/>
                </a:rPr>
                <a:t>臻美</a:t>
              </a:r>
            </a:p>
          </p:txBody>
        </p:sp>
        <p:sp>
          <p:nvSpPr>
            <p:cNvPr id="7185" name="文本框 44"/>
            <p:cNvSpPr txBox="1">
              <a:spLocks noChangeArrowheads="1"/>
            </p:cNvSpPr>
            <p:nvPr/>
          </p:nvSpPr>
          <p:spPr bwMode="auto">
            <a:xfrm>
              <a:off x="830145" y="12700"/>
              <a:ext cx="1152288" cy="51752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lang="en-US" sz="2800">
                  <a:solidFill>
                    <a:srgbClr val="C00000"/>
                  </a:solidFill>
                  <a:latin charset="-122" pitchFamily="49" typeface="楷体"/>
                  <a:ea charset="-122" pitchFamily="49" typeface="楷体"/>
                </a:rPr>
                <a:t>·</a:t>
              </a:r>
            </a:p>
          </p:txBody>
        </p:sp>
        <p:sp>
          <p:nvSpPr>
            <p:cNvPr id="7186" name="文本框 45"/>
            <p:cNvSpPr txBox="1">
              <a:spLocks noChangeArrowheads="1"/>
            </p:cNvSpPr>
            <p:nvPr/>
          </p:nvSpPr>
          <p:spPr bwMode="auto">
            <a:xfrm>
              <a:off x="1294928" y="0"/>
              <a:ext cx="2198805" cy="51752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en-US" lang="zh-CN" sz="2800">
                  <a:latin charset="-122" pitchFamily="49" typeface="楷体"/>
                  <a:ea charset="-122" pitchFamily="49" typeface="楷体"/>
                </a:rPr>
                <a:t>行业市场</a:t>
              </a:r>
            </a:p>
          </p:txBody>
        </p:sp>
      </p:grpSp>
      <p:grpSp>
        <p:nvGrpSpPr>
          <p:cNvPr id="7187" name="组合 46"/>
          <p:cNvGrpSpPr/>
          <p:nvPr/>
        </p:nvGrpSpPr>
        <p:grpSpPr>
          <a:xfrm>
            <a:off x="1993900" y="4430713"/>
            <a:ext cx="3494088" cy="536575"/>
            <a:chExt cx="3493733" cy="535920"/>
          </a:xfrm>
        </p:grpSpPr>
        <p:sp>
          <p:nvSpPr>
            <p:cNvPr id="7188" name="文本框 47"/>
            <p:cNvSpPr txBox="1">
              <a:spLocks noChangeArrowheads="1"/>
            </p:cNvSpPr>
            <p:nvPr/>
          </p:nvSpPr>
          <p:spPr bwMode="auto">
            <a:xfrm>
              <a:off x="0" y="0"/>
              <a:ext cx="1152288" cy="51752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en-US" lang="zh-CN" sz="2800">
                  <a:latin charset="-122" pitchFamily="49" typeface="楷体"/>
                  <a:ea charset="-122" pitchFamily="49" typeface="楷体"/>
                </a:rPr>
                <a:t>闪耀</a:t>
              </a:r>
            </a:p>
          </p:txBody>
        </p:sp>
        <p:sp>
          <p:nvSpPr>
            <p:cNvPr id="7189" name="文本框 48"/>
            <p:cNvSpPr txBox="1">
              <a:spLocks noChangeArrowheads="1"/>
            </p:cNvSpPr>
            <p:nvPr/>
          </p:nvSpPr>
          <p:spPr bwMode="auto">
            <a:xfrm>
              <a:off x="830145" y="12700"/>
              <a:ext cx="1152288" cy="51752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lang="en-US" sz="2800">
                  <a:solidFill>
                    <a:srgbClr val="C00000"/>
                  </a:solidFill>
                  <a:latin charset="-122" pitchFamily="49" typeface="楷体"/>
                  <a:ea charset="-122" pitchFamily="49" typeface="楷体"/>
                </a:rPr>
                <a:t>·</a:t>
              </a:r>
            </a:p>
          </p:txBody>
        </p:sp>
        <p:sp>
          <p:nvSpPr>
            <p:cNvPr id="7190" name="文本框 49"/>
            <p:cNvSpPr txBox="1">
              <a:spLocks noChangeArrowheads="1"/>
            </p:cNvSpPr>
            <p:nvPr/>
          </p:nvSpPr>
          <p:spPr bwMode="auto">
            <a:xfrm>
              <a:off x="1294928" y="0"/>
              <a:ext cx="2198805" cy="51752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en-US" lang="zh-CN" sz="2800">
                  <a:latin charset="-122" pitchFamily="49" typeface="楷体"/>
                  <a:ea charset="-122" pitchFamily="49" typeface="楷体"/>
                </a:rPr>
                <a:t>项目特色</a:t>
              </a:r>
            </a:p>
          </p:txBody>
        </p:sp>
      </p:grpSp>
      <p:grpSp>
        <p:nvGrpSpPr>
          <p:cNvPr id="7191" name="组合 50"/>
          <p:cNvGrpSpPr/>
          <p:nvPr/>
        </p:nvGrpSpPr>
        <p:grpSpPr>
          <a:xfrm>
            <a:off x="1993900" y="4978400"/>
            <a:ext cx="3494088" cy="534988"/>
            <a:chExt cx="3493733" cy="535920"/>
          </a:xfrm>
        </p:grpSpPr>
        <p:sp>
          <p:nvSpPr>
            <p:cNvPr id="7192" name="文本框 51"/>
            <p:cNvSpPr txBox="1">
              <a:spLocks noChangeArrowheads="1"/>
            </p:cNvSpPr>
            <p:nvPr/>
          </p:nvSpPr>
          <p:spPr bwMode="auto">
            <a:xfrm>
              <a:off x="0" y="-1"/>
              <a:ext cx="1152288" cy="5190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en-US" lang="zh-CN" sz="2800">
                  <a:latin charset="-122" pitchFamily="49" typeface="楷体"/>
                  <a:ea charset="-122" pitchFamily="49" typeface="楷体"/>
                </a:rPr>
                <a:t>并进</a:t>
              </a:r>
            </a:p>
          </p:txBody>
        </p:sp>
        <p:sp>
          <p:nvSpPr>
            <p:cNvPr id="7193" name="文本框 52"/>
            <p:cNvSpPr txBox="1">
              <a:spLocks noChangeArrowheads="1"/>
            </p:cNvSpPr>
            <p:nvPr/>
          </p:nvSpPr>
          <p:spPr bwMode="auto">
            <a:xfrm>
              <a:off x="830145" y="12700"/>
              <a:ext cx="1152288" cy="5190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lang="en-US" sz="2800">
                  <a:solidFill>
                    <a:srgbClr val="C00000"/>
                  </a:solidFill>
                  <a:latin charset="-122" pitchFamily="49" typeface="楷体"/>
                  <a:ea charset="-122" pitchFamily="49" typeface="楷体"/>
                </a:rPr>
                <a:t>·</a:t>
              </a:r>
            </a:p>
          </p:txBody>
        </p:sp>
        <p:sp>
          <p:nvSpPr>
            <p:cNvPr id="7194" name="文本框 53"/>
            <p:cNvSpPr txBox="1">
              <a:spLocks noChangeArrowheads="1"/>
            </p:cNvSpPr>
            <p:nvPr/>
          </p:nvSpPr>
          <p:spPr bwMode="auto">
            <a:xfrm>
              <a:off x="1294928" y="-1"/>
              <a:ext cx="2198805" cy="5190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en-US" lang="zh-CN" sz="2800">
                  <a:latin charset="-122" pitchFamily="49" typeface="楷体"/>
                  <a:ea charset="-122" pitchFamily="49" typeface="楷体"/>
                </a:rPr>
                <a:t>财务计划</a:t>
              </a:r>
            </a:p>
          </p:txBody>
        </p:sp>
      </p:grpSp>
      <p:cxnSp>
        <p:nvCxnSpPr>
          <p:cNvPr id="7195" name="直接连接符 54"/>
          <p:cNvCxnSpPr>
            <a:cxnSpLocks noChangeShapeType="1"/>
          </p:cNvCxnSpPr>
          <p:nvPr/>
        </p:nvCxnSpPr>
        <p:spPr bwMode="auto">
          <a:xfrm>
            <a:off x="2108200" y="2638425"/>
            <a:ext cx="2730500" cy="0"/>
          </a:xfrm>
          <a:prstGeom prst="line">
            <a:avLst/>
          </a:prstGeom>
          <a:noFill/>
          <a:ln cmpd="sng" w="6350">
            <a:solidFill>
              <a:srgbClr val="A6A6A6"/>
            </a:solidFill>
            <a:round/>
          </a:ln>
          <a:extLst>
            <a:ext uri="{909E8E84-426E-40DD-AFC4-6F175D3DCCD1}">
              <a14:hiddenFill>
                <a:noFill/>
              </a14:hiddenFill>
            </a:ext>
          </a:extLst>
        </p:spPr>
      </p:cxnSp>
    </p:spTree>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194" name="组合 20"/>
          <p:cNvGrpSpPr/>
          <p:nvPr/>
        </p:nvGrpSpPr>
        <p:grpSpPr>
          <a:xfrm>
            <a:off x="3641725" y="993775"/>
            <a:ext cx="4613275" cy="4665663"/>
            <a:chExt cx="4613650" cy="4664477"/>
          </a:xfrm>
        </p:grpSpPr>
        <p:pic>
          <p:nvPicPr>
            <p:cNvPr id="8195" name="图片 7"/>
            <p:cNvPicPr>
              <a:picLocks noChangeArrowheads="1" noChangeAspect="1"/>
            </p:cNvPicPr>
            <p:nvPr/>
          </p:nvPicPr>
          <p:blipFill>
            <a:blip r:embed="rId3">
              <a:extLst>
                <a:ext uri="{28A0092B-C50C-407E-A947-70E740481C1C}">
                  <a14:useLocalDpi val="0"/>
                </a:ext>
              </a:extLst>
            </a:blip>
            <a:stretch>
              <a:fillRect/>
            </a:stretch>
          </p:blipFill>
          <p:spPr bwMode="auto">
            <a:xfrm>
              <a:off x="0" y="0"/>
              <a:ext cx="4613650" cy="466447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8196" name="文本框 9"/>
            <p:cNvSpPr txBox="1">
              <a:spLocks noChangeArrowheads="1"/>
            </p:cNvSpPr>
            <p:nvPr/>
          </p:nvSpPr>
          <p:spPr bwMode="auto">
            <a:xfrm>
              <a:off x="1855444" y="3157652"/>
              <a:ext cx="1334563" cy="39613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en-US" lang="zh-CN" sz="2000">
                  <a:solidFill>
                    <a:schemeClr val="bg1"/>
                  </a:solidFill>
                  <a:latin charset="-122" pitchFamily="34" typeface="微软雅黑"/>
                  <a:ea charset="-122" pitchFamily="34" typeface="微软雅黑"/>
                </a:rPr>
                <a:t>项目概述</a:t>
              </a:r>
            </a:p>
          </p:txBody>
        </p:sp>
        <p:cxnSp>
          <p:nvCxnSpPr>
            <p:cNvPr id="8197" name="直接连接符 11"/>
            <p:cNvCxnSpPr>
              <a:cxnSpLocks noChangeShapeType="1"/>
            </p:cNvCxnSpPr>
            <p:nvPr/>
          </p:nvCxnSpPr>
          <p:spPr bwMode="auto">
            <a:xfrm>
              <a:off x="472649" y="3356115"/>
              <a:ext cx="1087849" cy="0"/>
            </a:xfrm>
            <a:prstGeom prst="line">
              <a:avLst/>
            </a:prstGeom>
            <a:noFill/>
            <a:ln cmpd="sng" w="6350">
              <a:solidFill>
                <a:schemeClr val="bg1"/>
              </a:solidFill>
              <a:round/>
            </a:ln>
            <a:extLst>
              <a:ext uri="{909E8E84-426E-40DD-AFC4-6F175D3DCCD1}">
                <a14:hiddenFill>
                  <a:noFill/>
                </a14:hiddenFill>
              </a:ext>
            </a:extLst>
          </p:spPr>
        </p:cxnSp>
        <p:cxnSp>
          <p:nvCxnSpPr>
            <p:cNvPr id="8198" name="直接连接符 13"/>
            <p:cNvCxnSpPr>
              <a:cxnSpLocks noChangeShapeType="1"/>
            </p:cNvCxnSpPr>
            <p:nvPr/>
          </p:nvCxnSpPr>
          <p:spPr bwMode="auto">
            <a:xfrm>
              <a:off x="3315250" y="3356115"/>
              <a:ext cx="1087849" cy="0"/>
            </a:xfrm>
            <a:prstGeom prst="line">
              <a:avLst/>
            </a:prstGeom>
            <a:noFill/>
            <a:ln cmpd="sng" w="6350">
              <a:solidFill>
                <a:schemeClr val="bg1"/>
              </a:solidFill>
              <a:round/>
            </a:ln>
            <a:extLst>
              <a:ext uri="{909E8E84-426E-40DD-AFC4-6F175D3DCCD1}">
                <a14:hiddenFill>
                  <a:noFill/>
                </a14:hiddenFill>
              </a:ext>
            </a:extLst>
          </p:spPr>
        </p:cxnSp>
      </p:grpSp>
      <p:pic>
        <p:nvPicPr>
          <p:cNvPr id="8199" name="图片 1"/>
          <p:cNvPicPr>
            <a:picLocks noChangeArrowheads="1" noChangeAspect="1"/>
          </p:cNvPicPr>
          <p:nvPr/>
        </p:nvPicPr>
        <p:blipFill>
          <a:blip r:embed="rId4">
            <a:extLst>
              <a:ext uri="{28A0092B-C50C-407E-A947-70E740481C1C}">
                <a14:useLocalDpi val="0"/>
              </a:ext>
            </a:extLst>
          </a:blip>
          <a:srcRect b="25182" l="24562" r="25813" t="13261"/>
          <a:stretch>
            <a:fillRect/>
          </a:stretch>
        </p:blipFill>
        <p:spPr bwMode="auto">
          <a:xfrm>
            <a:off x="5072063" y="1825625"/>
            <a:ext cx="1908175" cy="22780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8200" name="图片 16"/>
          <p:cNvPicPr>
            <a:picLocks noChangeArrowheads="1" noChangeAspect="1"/>
          </p:cNvPicPr>
          <p:nvPr/>
        </p:nvPicPr>
        <p:blipFill>
          <a:blip r:embed="rId5">
            <a:extLst>
              <a:ext uri="{28A0092B-C50C-407E-A947-70E740481C1C}">
                <a14:useLocalDpi val="0"/>
              </a:ext>
            </a:extLst>
          </a:blip>
          <a:stretch>
            <a:fillRect/>
          </a:stretch>
        </p:blipFill>
        <p:spPr bwMode="auto">
          <a:xfrm>
            <a:off x="6508750" y="295275"/>
            <a:ext cx="5683250" cy="27384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8201" name="图片 17"/>
          <p:cNvPicPr>
            <a:picLocks noChangeArrowheads="1" noChangeAspect="1"/>
          </p:cNvPicPr>
          <p:nvPr/>
        </p:nvPicPr>
        <p:blipFill>
          <a:blip r:embed="rId6">
            <a:extLst>
              <a:ext uri="{28A0092B-C50C-407E-A947-70E740481C1C}">
                <a14:useLocalDpi val="0"/>
              </a:ext>
            </a:extLst>
          </a:blip>
          <a:stretch>
            <a:fillRect/>
          </a:stretch>
        </p:blipFill>
        <p:spPr bwMode="auto">
          <a:xfrm>
            <a:off x="2398713" y="2214563"/>
            <a:ext cx="1214437" cy="24288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8202" name="图片 18"/>
          <p:cNvPicPr>
            <a:picLocks noChangeArrowheads="1" noChangeAspect="1"/>
          </p:cNvPicPr>
          <p:nvPr/>
        </p:nvPicPr>
        <p:blipFill>
          <a:blip r:embed="rId7">
            <a:extLst>
              <a:ext uri="{28A0092B-C50C-407E-A947-70E740481C1C}">
                <a14:useLocalDpi val="0"/>
              </a:ext>
            </a:extLst>
          </a:blip>
          <a:stretch>
            <a:fillRect/>
          </a:stretch>
        </p:blipFill>
        <p:spPr bwMode="auto">
          <a:xfrm>
            <a:off x="3175000" y="163513"/>
            <a:ext cx="1874838" cy="16621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242" name="矩形 2"/>
          <p:cNvSpPr>
            <a:spLocks noChangeArrowheads="1"/>
          </p:cNvSpPr>
          <p:nvPr/>
        </p:nvSpPr>
        <p:spPr bwMode="auto">
          <a:xfrm>
            <a:off x="963613" y="0"/>
            <a:ext cx="2419350" cy="6858000"/>
          </a:xfrm>
          <a:prstGeom prst="rect">
            <a:avLst/>
          </a:prstGeom>
          <a:solidFill>
            <a:srgbClr val="7C7C7C"/>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pic>
        <p:nvPicPr>
          <p:cNvPr id="10243" name="图片 1"/>
          <p:cNvPicPr>
            <a:picLocks noChangeArrowheads="1" noChangeAspect="1"/>
          </p:cNvPicPr>
          <p:nvPr/>
        </p:nvPicPr>
        <p:blipFill>
          <a:blip r:embed="rId2">
            <a:extLst>
              <a:ext uri="{28A0092B-C50C-407E-A947-70E740481C1C}">
                <a14:useLocalDpi val="0"/>
              </a:ext>
            </a:extLst>
          </a:blip>
          <a:stretch>
            <a:fillRect/>
          </a:stretch>
        </p:blipFill>
        <p:spPr bwMode="auto">
          <a:xfrm>
            <a:off x="1520825" y="990600"/>
            <a:ext cx="3724275" cy="54705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0244" name="矩形 3"/>
          <p:cNvSpPr>
            <a:spLocks noChangeArrowheads="1"/>
          </p:cNvSpPr>
          <p:nvPr/>
        </p:nvSpPr>
        <p:spPr bwMode="auto">
          <a:xfrm>
            <a:off x="4687888" y="2616200"/>
            <a:ext cx="2676525"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1" hangingPunct="1"/>
            <a:r>
              <a:rPr altLang="en-US" lang="zh-CN" sz="1400">
                <a:latin charset="-122" pitchFamily="34" typeface="微软雅黑"/>
                <a:ea charset="-122" pitchFamily="34" typeface="微软雅黑"/>
              </a:rPr>
              <a:t>单击此处编辑您要的内容，建议您在展示时采用微软雅黑字体</a:t>
            </a:r>
          </a:p>
        </p:txBody>
      </p:sp>
      <p:grpSp>
        <p:nvGrpSpPr>
          <p:cNvPr id="10245" name="组合 4"/>
          <p:cNvGrpSpPr/>
          <p:nvPr/>
        </p:nvGrpSpPr>
        <p:grpSpPr>
          <a:xfrm>
            <a:off x="4687888" y="1866900"/>
            <a:ext cx="2973387" cy="749300"/>
            <a:chExt cx="2972780" cy="749440"/>
          </a:xfrm>
        </p:grpSpPr>
        <p:pic>
          <p:nvPicPr>
            <p:cNvPr id="10246" name="图片 5"/>
            <p:cNvPicPr>
              <a:picLocks noChangeArrowheads="1" noChangeAspect="1"/>
            </p:cNvPicPr>
            <p:nvPr/>
          </p:nvPicPr>
          <p:blipFill>
            <a:blip r:embed="rId3">
              <a:extLst>
                <a:ext uri="{28A0092B-C50C-407E-A947-70E740481C1C}">
                  <a14:useLocalDpi val="0"/>
                </a:ext>
              </a:extLst>
            </a:blip>
            <a:stretch>
              <a:fillRect/>
            </a:stretch>
          </p:blipFill>
          <p:spPr bwMode="auto">
            <a:xfrm>
              <a:off x="0" y="0"/>
              <a:ext cx="2972780" cy="749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0247" name="文本框 6"/>
            <p:cNvSpPr txBox="1">
              <a:spLocks noChangeArrowheads="1"/>
            </p:cNvSpPr>
            <p:nvPr/>
          </p:nvSpPr>
          <p:spPr bwMode="auto">
            <a:xfrm>
              <a:off x="308377" y="122461"/>
              <a:ext cx="1657350" cy="33534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en-US" b="1" lang="zh-CN" sz="1600">
                  <a:solidFill>
                    <a:schemeClr val="bg1"/>
                  </a:solidFill>
                  <a:latin charset="-122" pitchFamily="34" typeface="微软雅黑"/>
                  <a:ea charset="-122" pitchFamily="34" typeface="微软雅黑"/>
                </a:rPr>
                <a:t>添加标题</a:t>
              </a:r>
            </a:p>
          </p:txBody>
        </p:sp>
      </p:grpSp>
      <p:sp>
        <p:nvSpPr>
          <p:cNvPr id="10248" name="矩形 7"/>
          <p:cNvSpPr>
            <a:spLocks noChangeArrowheads="1"/>
          </p:cNvSpPr>
          <p:nvPr/>
        </p:nvSpPr>
        <p:spPr bwMode="auto">
          <a:xfrm>
            <a:off x="8602664" y="2616200"/>
            <a:ext cx="2676525"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1" hangingPunct="1"/>
            <a:r>
              <a:rPr altLang="en-US" lang="zh-CN" sz="1400">
                <a:latin charset="-122" pitchFamily="34" typeface="微软雅黑"/>
                <a:ea charset="-122" pitchFamily="34" typeface="微软雅黑"/>
              </a:rPr>
              <a:t>单击此处编辑您要的内容，建议您在展示时采用微软雅黑字体</a:t>
            </a:r>
          </a:p>
        </p:txBody>
      </p:sp>
      <p:grpSp>
        <p:nvGrpSpPr>
          <p:cNvPr id="10249" name="组合 8"/>
          <p:cNvGrpSpPr/>
          <p:nvPr/>
        </p:nvGrpSpPr>
        <p:grpSpPr>
          <a:xfrm>
            <a:off x="8602663" y="1866900"/>
            <a:ext cx="2973387" cy="749300"/>
            <a:chExt cx="2972780" cy="749440"/>
          </a:xfrm>
        </p:grpSpPr>
        <p:pic>
          <p:nvPicPr>
            <p:cNvPr id="10250" name="图片 9"/>
            <p:cNvPicPr>
              <a:picLocks noChangeArrowheads="1" noChangeAspect="1"/>
            </p:cNvPicPr>
            <p:nvPr/>
          </p:nvPicPr>
          <p:blipFill>
            <a:blip r:embed="rId3">
              <a:extLst>
                <a:ext uri="{28A0092B-C50C-407E-A947-70E740481C1C}">
                  <a14:useLocalDpi val="0"/>
                </a:ext>
              </a:extLst>
            </a:blip>
            <a:stretch>
              <a:fillRect/>
            </a:stretch>
          </p:blipFill>
          <p:spPr bwMode="auto">
            <a:xfrm>
              <a:off x="0" y="0"/>
              <a:ext cx="2972780" cy="749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0251" name="文本框 10"/>
            <p:cNvSpPr txBox="1">
              <a:spLocks noChangeArrowheads="1"/>
            </p:cNvSpPr>
            <p:nvPr/>
          </p:nvSpPr>
          <p:spPr bwMode="auto">
            <a:xfrm>
              <a:off x="308378" y="122461"/>
              <a:ext cx="1657350" cy="33534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en-US" b="1" lang="zh-CN" sz="1600">
                  <a:solidFill>
                    <a:schemeClr val="bg1"/>
                  </a:solidFill>
                  <a:latin charset="-122" pitchFamily="34" typeface="微软雅黑"/>
                  <a:ea charset="-122" pitchFamily="34" typeface="微软雅黑"/>
                </a:rPr>
                <a:t>添加标题</a:t>
              </a:r>
            </a:p>
          </p:txBody>
        </p:sp>
      </p:grpSp>
      <p:sp>
        <p:nvSpPr>
          <p:cNvPr id="10252" name="矩形 11"/>
          <p:cNvSpPr>
            <a:spLocks noChangeArrowheads="1"/>
          </p:cNvSpPr>
          <p:nvPr/>
        </p:nvSpPr>
        <p:spPr bwMode="auto">
          <a:xfrm>
            <a:off x="4687888" y="4406900"/>
            <a:ext cx="2676525"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1" hangingPunct="1"/>
            <a:r>
              <a:rPr altLang="en-US" lang="zh-CN" sz="1400">
                <a:latin charset="-122" pitchFamily="34" typeface="微软雅黑"/>
                <a:ea charset="-122" pitchFamily="34" typeface="微软雅黑"/>
              </a:rPr>
              <a:t>单击此处编辑您要的内容，建议您在展示时采用微软雅黑字体</a:t>
            </a:r>
          </a:p>
        </p:txBody>
      </p:sp>
      <p:grpSp>
        <p:nvGrpSpPr>
          <p:cNvPr id="10253" name="组合 12"/>
          <p:cNvGrpSpPr/>
          <p:nvPr/>
        </p:nvGrpSpPr>
        <p:grpSpPr>
          <a:xfrm>
            <a:off x="4687888" y="3657600"/>
            <a:ext cx="2973387" cy="749300"/>
            <a:chExt cx="2972780" cy="749440"/>
          </a:xfrm>
        </p:grpSpPr>
        <p:pic>
          <p:nvPicPr>
            <p:cNvPr id="10254" name="图片 13"/>
            <p:cNvPicPr>
              <a:picLocks noChangeArrowheads="1" noChangeAspect="1"/>
            </p:cNvPicPr>
            <p:nvPr/>
          </p:nvPicPr>
          <p:blipFill>
            <a:blip r:embed="rId3">
              <a:extLst>
                <a:ext uri="{28A0092B-C50C-407E-A947-70E740481C1C}">
                  <a14:useLocalDpi val="0"/>
                </a:ext>
              </a:extLst>
            </a:blip>
            <a:stretch>
              <a:fillRect/>
            </a:stretch>
          </p:blipFill>
          <p:spPr bwMode="auto">
            <a:xfrm>
              <a:off x="0" y="0"/>
              <a:ext cx="2972780" cy="749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0255" name="文本框 14"/>
            <p:cNvSpPr txBox="1">
              <a:spLocks noChangeArrowheads="1"/>
            </p:cNvSpPr>
            <p:nvPr/>
          </p:nvSpPr>
          <p:spPr bwMode="auto">
            <a:xfrm>
              <a:off x="308377" y="122461"/>
              <a:ext cx="1657350" cy="33534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en-US" b="1" lang="zh-CN" sz="1600">
                  <a:solidFill>
                    <a:schemeClr val="bg1"/>
                  </a:solidFill>
                  <a:latin charset="-122" pitchFamily="34" typeface="微软雅黑"/>
                  <a:ea charset="-122" pitchFamily="34" typeface="微软雅黑"/>
                </a:rPr>
                <a:t>添加标题</a:t>
              </a:r>
            </a:p>
          </p:txBody>
        </p:sp>
      </p:grpSp>
      <p:sp>
        <p:nvSpPr>
          <p:cNvPr id="10256" name="矩形 15"/>
          <p:cNvSpPr>
            <a:spLocks noChangeArrowheads="1"/>
          </p:cNvSpPr>
          <p:nvPr/>
        </p:nvSpPr>
        <p:spPr bwMode="auto">
          <a:xfrm>
            <a:off x="8602664" y="4406900"/>
            <a:ext cx="2676525"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1" hangingPunct="1"/>
            <a:r>
              <a:rPr altLang="en-US" lang="zh-CN" sz="1400">
                <a:latin charset="-122" pitchFamily="34" typeface="微软雅黑"/>
                <a:ea charset="-122" pitchFamily="34" typeface="微软雅黑"/>
              </a:rPr>
              <a:t>单击此处编辑您要的内容，建议您在展示时采用微软雅黑字体</a:t>
            </a:r>
          </a:p>
        </p:txBody>
      </p:sp>
      <p:grpSp>
        <p:nvGrpSpPr>
          <p:cNvPr id="10257" name="组合 16"/>
          <p:cNvGrpSpPr/>
          <p:nvPr/>
        </p:nvGrpSpPr>
        <p:grpSpPr>
          <a:xfrm>
            <a:off x="8602663" y="3657600"/>
            <a:ext cx="2973387" cy="749300"/>
            <a:chExt cx="2972780" cy="749440"/>
          </a:xfrm>
        </p:grpSpPr>
        <p:pic>
          <p:nvPicPr>
            <p:cNvPr id="10258" name="图片 17"/>
            <p:cNvPicPr>
              <a:picLocks noChangeArrowheads="1" noChangeAspect="1"/>
            </p:cNvPicPr>
            <p:nvPr/>
          </p:nvPicPr>
          <p:blipFill>
            <a:blip r:embed="rId3">
              <a:extLst>
                <a:ext uri="{28A0092B-C50C-407E-A947-70E740481C1C}">
                  <a14:useLocalDpi val="0"/>
                </a:ext>
              </a:extLst>
            </a:blip>
            <a:stretch>
              <a:fillRect/>
            </a:stretch>
          </p:blipFill>
          <p:spPr bwMode="auto">
            <a:xfrm>
              <a:off x="0" y="0"/>
              <a:ext cx="2972780" cy="749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0259" name="文本框 18"/>
            <p:cNvSpPr txBox="1">
              <a:spLocks noChangeArrowheads="1"/>
            </p:cNvSpPr>
            <p:nvPr/>
          </p:nvSpPr>
          <p:spPr bwMode="auto">
            <a:xfrm>
              <a:off x="308378" y="122461"/>
              <a:ext cx="1657350" cy="33534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en-US" b="1" lang="zh-CN" sz="1600">
                  <a:solidFill>
                    <a:schemeClr val="bg1"/>
                  </a:solidFill>
                  <a:latin charset="-122" pitchFamily="34" typeface="微软雅黑"/>
                  <a:ea charset="-122" pitchFamily="34" typeface="微软雅黑"/>
                </a:rPr>
                <a:t>添加标题</a:t>
              </a:r>
            </a:p>
          </p:txBody>
        </p:sp>
      </p:grpSp>
    </p:spTree>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1266" name="图片 1"/>
          <p:cNvPicPr>
            <a:picLocks noChangeArrowheads="1" noChangeAspect="1"/>
          </p:cNvPicPr>
          <p:nvPr/>
        </p:nvPicPr>
        <p:blipFill>
          <a:blip r:embed="rId2">
            <a:extLst>
              <a:ext uri="{28A0092B-C50C-407E-A947-70E740481C1C}">
                <a14:useLocalDpi val="0"/>
              </a:ext>
            </a:extLst>
          </a:blip>
          <a:stretch>
            <a:fillRect/>
          </a:stretch>
        </p:blipFill>
        <p:spPr bwMode="auto">
          <a:xfrm>
            <a:off x="8832850" y="3175"/>
            <a:ext cx="3900488" cy="41211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1267" name="图片 2"/>
          <p:cNvPicPr>
            <a:picLocks noChangeArrowheads="1" noChangeAspect="1"/>
          </p:cNvPicPr>
          <p:nvPr/>
        </p:nvPicPr>
        <p:blipFill>
          <a:blip r:embed="rId3">
            <a:extLst>
              <a:ext uri="{28A0092B-C50C-407E-A947-70E740481C1C}">
                <a14:useLocalDpi val="0"/>
              </a:ext>
            </a:extLst>
          </a:blip>
          <a:stretch>
            <a:fillRect/>
          </a:stretch>
        </p:blipFill>
        <p:spPr bwMode="auto">
          <a:xfrm>
            <a:off x="0" y="3260725"/>
            <a:ext cx="2849563" cy="35972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1268" name="图片 13"/>
          <p:cNvPicPr>
            <a:picLocks noChangeArrowheads="1" noChangeAspect="1"/>
          </p:cNvPicPr>
          <p:nvPr/>
        </p:nvPicPr>
        <p:blipFill>
          <a:blip r:embed="rId4">
            <a:extLst>
              <a:ext uri="{28A0092B-C50C-407E-A947-70E740481C1C}">
                <a14:useLocalDpi val="0"/>
              </a:ext>
            </a:extLst>
          </a:blip>
          <a:stretch>
            <a:fillRect/>
          </a:stretch>
        </p:blipFill>
        <p:spPr bwMode="auto">
          <a:xfrm>
            <a:off x="3562350" y="1646238"/>
            <a:ext cx="1920875" cy="22066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11269" name="组合 4"/>
          <p:cNvGrpSpPr/>
          <p:nvPr/>
        </p:nvGrpSpPr>
        <p:grpSpPr>
          <a:xfrm>
            <a:off x="2338388" y="946150"/>
            <a:ext cx="4557712" cy="3978275"/>
            <a:chExt cx="4556769" cy="3977648"/>
          </a:xfrm>
        </p:grpSpPr>
        <p:pic>
          <p:nvPicPr>
            <p:cNvPr id="11270" name="图片 12"/>
            <p:cNvPicPr>
              <a:picLocks noChangeArrowheads="1" noChangeAspect="1"/>
            </p:cNvPicPr>
            <p:nvPr/>
          </p:nvPicPr>
          <p:blipFill>
            <a:blip r:embed="rId5">
              <a:extLst>
                <a:ext uri="{28A0092B-C50C-407E-A947-70E740481C1C}">
                  <a14:useLocalDpi val="0"/>
                </a:ext>
              </a:extLst>
            </a:blip>
            <a:stretch>
              <a:fillRect/>
            </a:stretch>
          </p:blipFill>
          <p:spPr bwMode="auto">
            <a:xfrm>
              <a:off x="0" y="0"/>
              <a:ext cx="4556769" cy="39776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1271" name="文本框 14"/>
            <p:cNvSpPr txBox="1">
              <a:spLocks noChangeArrowheads="1"/>
            </p:cNvSpPr>
            <p:nvPr/>
          </p:nvSpPr>
          <p:spPr bwMode="auto">
            <a:xfrm>
              <a:off x="1717439" y="1509053"/>
              <a:ext cx="1103784" cy="4571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en-US" b="1" lang="zh-CN" sz="2400">
                  <a:solidFill>
                    <a:srgbClr val="FFFFFF"/>
                  </a:solidFill>
                  <a:latin charset="-122" pitchFamily="34" typeface="微软雅黑"/>
                  <a:ea charset="-122" pitchFamily="34" typeface="微软雅黑"/>
                </a:rPr>
                <a:t>核心</a:t>
              </a:r>
            </a:p>
          </p:txBody>
        </p:sp>
      </p:grpSp>
      <p:sp>
        <p:nvSpPr>
          <p:cNvPr id="11272" name="矩形 19"/>
          <p:cNvSpPr>
            <a:spLocks noChangeArrowheads="1"/>
          </p:cNvSpPr>
          <p:nvPr/>
        </p:nvSpPr>
        <p:spPr bwMode="auto">
          <a:xfrm>
            <a:off x="7200899" y="5246688"/>
            <a:ext cx="3128963" cy="944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1" hangingPunct="1"/>
            <a:r>
              <a:rPr altLang="en-US" lang="zh-CN" sz="1400">
                <a:latin charset="-122" pitchFamily="34" typeface="微软雅黑"/>
                <a:ea charset="-122" pitchFamily="34" typeface="微软雅黑"/>
              </a:rPr>
              <a:t>单击此处编辑您要的内容，建议您在展示时采用微软雅黑字体，本模版所有图形线条及其相应素材均可自由编辑、改色、替换。</a:t>
            </a:r>
          </a:p>
        </p:txBody>
      </p:sp>
      <p:grpSp>
        <p:nvGrpSpPr>
          <p:cNvPr id="11273" name="组合 20"/>
          <p:cNvGrpSpPr/>
          <p:nvPr/>
        </p:nvGrpSpPr>
        <p:grpSpPr>
          <a:xfrm>
            <a:off x="7200900" y="4124325"/>
            <a:ext cx="3878263" cy="1065213"/>
            <a:chExt cx="3877973" cy="1065858"/>
          </a:xfrm>
        </p:grpSpPr>
        <p:pic>
          <p:nvPicPr>
            <p:cNvPr id="11274" name="图片 21"/>
            <p:cNvPicPr>
              <a:picLocks noChangeArrowheads="1" noChangeAspect="1"/>
            </p:cNvPicPr>
            <p:nvPr/>
          </p:nvPicPr>
          <p:blipFill>
            <a:blip r:embed="rId6">
              <a:extLst>
                <a:ext uri="{28A0092B-C50C-407E-A947-70E740481C1C}">
                  <a14:useLocalDpi val="0"/>
                </a:ext>
              </a:extLst>
            </a:blip>
            <a:stretch>
              <a:fillRect/>
            </a:stretch>
          </p:blipFill>
          <p:spPr bwMode="auto">
            <a:xfrm>
              <a:off x="0" y="0"/>
              <a:ext cx="3877973" cy="106585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1275" name="文本框 22"/>
            <p:cNvSpPr txBox="1">
              <a:spLocks noChangeArrowheads="1"/>
            </p:cNvSpPr>
            <p:nvPr/>
          </p:nvSpPr>
          <p:spPr bwMode="auto">
            <a:xfrm>
              <a:off x="384579" y="291039"/>
              <a:ext cx="1657350" cy="36598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en-US" b="1" lang="zh-CN">
                  <a:solidFill>
                    <a:schemeClr val="bg1"/>
                  </a:solidFill>
                  <a:latin charset="-122" pitchFamily="34" typeface="微软雅黑"/>
                  <a:ea charset="-122" pitchFamily="34" typeface="微软雅黑"/>
                </a:rPr>
                <a:t>单击添加标题</a:t>
              </a:r>
            </a:p>
          </p:txBody>
        </p:sp>
      </p:grpSp>
    </p:spTree>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2290" name="图片 1"/>
          <p:cNvPicPr>
            <a:picLocks noChangeArrowheads="1" noChangeAspect="1"/>
          </p:cNvPicPr>
          <p:nvPr/>
        </p:nvPicPr>
        <p:blipFill>
          <a:blip r:embed="rId2">
            <a:extLst>
              <a:ext uri="{28A0092B-C50C-407E-A947-70E740481C1C}">
                <a14:useLocalDpi val="0"/>
              </a:ext>
            </a:extLst>
          </a:blip>
          <a:stretch>
            <a:fillRect/>
          </a:stretch>
        </p:blipFill>
        <p:spPr bwMode="auto">
          <a:xfrm>
            <a:off x="0" y="0"/>
            <a:ext cx="6286500"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2291" name="矩形 7"/>
          <p:cNvSpPr>
            <a:spLocks noChangeArrowheads="1"/>
          </p:cNvSpPr>
          <p:nvPr/>
        </p:nvSpPr>
        <p:spPr bwMode="auto">
          <a:xfrm>
            <a:off x="4879975" y="4760913"/>
            <a:ext cx="5565775"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1" hangingPunct="1"/>
            <a:r>
              <a:rPr altLang="en-US" lang="zh-CN" sz="1400">
                <a:latin charset="-122" pitchFamily="34" typeface="微软雅黑"/>
                <a:ea charset="-122" pitchFamily="34" typeface="微软雅黑"/>
              </a:rPr>
              <a:t>单击此处编辑您要的内容，建议您在展示时采用微软雅黑字体，本模版所有图形线条及其相应素材均可自由编辑、改色、替换。更多使用说明和作品请详阅模版最末的使用手册。</a:t>
            </a:r>
          </a:p>
        </p:txBody>
      </p:sp>
      <p:sp>
        <p:nvSpPr>
          <p:cNvPr id="12292" name="矩形 8"/>
          <p:cNvSpPr>
            <a:spLocks noChangeArrowheads="1"/>
          </p:cNvSpPr>
          <p:nvPr/>
        </p:nvSpPr>
        <p:spPr bwMode="auto">
          <a:xfrm>
            <a:off x="4879975" y="3965575"/>
            <a:ext cx="5565775"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1" hangingPunct="1"/>
            <a:r>
              <a:rPr altLang="en-US" lang="zh-CN" sz="1400">
                <a:latin charset="-122" pitchFamily="34" typeface="微软雅黑"/>
                <a:ea charset="-122" pitchFamily="34" typeface="微软雅黑"/>
              </a:rPr>
              <a:t>单击此处编辑您要的内容，建议您在展示时采用微软雅黑字体，本模版所有图形线条及其相应素材均可自由编辑、改色、替换。更多使用说明和作品请详阅模版最末的使用手册。</a:t>
            </a:r>
          </a:p>
        </p:txBody>
      </p:sp>
      <p:grpSp>
        <p:nvGrpSpPr>
          <p:cNvPr id="12293" name="组合 9"/>
          <p:cNvGrpSpPr/>
          <p:nvPr/>
        </p:nvGrpSpPr>
        <p:grpSpPr>
          <a:xfrm>
            <a:off x="4879975" y="2895600"/>
            <a:ext cx="3789363" cy="955675"/>
            <a:chExt cx="3788756" cy="955148"/>
          </a:xfrm>
        </p:grpSpPr>
        <p:pic>
          <p:nvPicPr>
            <p:cNvPr id="12294" name="图片 10"/>
            <p:cNvPicPr>
              <a:picLocks noChangeArrowheads="1" noChangeAspect="1"/>
            </p:cNvPicPr>
            <p:nvPr/>
          </p:nvPicPr>
          <p:blipFill>
            <a:blip r:embed="rId3">
              <a:extLst>
                <a:ext uri="{28A0092B-C50C-407E-A947-70E740481C1C}">
                  <a14:useLocalDpi val="0"/>
                </a:ext>
              </a:extLst>
            </a:blip>
            <a:stretch>
              <a:fillRect/>
            </a:stretch>
          </p:blipFill>
          <p:spPr bwMode="auto">
            <a:xfrm>
              <a:off x="0" y="0"/>
              <a:ext cx="3788756" cy="9551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2295" name="文本框 11"/>
            <p:cNvSpPr txBox="1">
              <a:spLocks noChangeArrowheads="1"/>
            </p:cNvSpPr>
            <p:nvPr/>
          </p:nvSpPr>
          <p:spPr bwMode="auto">
            <a:xfrm>
              <a:off x="384576" y="180329"/>
              <a:ext cx="1657350" cy="36555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en-US" b="1" lang="zh-CN">
                  <a:solidFill>
                    <a:schemeClr val="bg1"/>
                  </a:solidFill>
                  <a:latin charset="-122" pitchFamily="34" typeface="微软雅黑"/>
                  <a:ea charset="-122" pitchFamily="34" typeface="微软雅黑"/>
                </a:rPr>
                <a:t>单击添加标题</a:t>
              </a:r>
            </a:p>
          </p:txBody>
        </p:sp>
      </p:grpSp>
    </p:spTree>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3314" name="组合 20"/>
          <p:cNvGrpSpPr/>
          <p:nvPr/>
        </p:nvGrpSpPr>
        <p:grpSpPr>
          <a:xfrm>
            <a:off x="3641725" y="993775"/>
            <a:ext cx="4613275" cy="4665663"/>
            <a:chExt cx="4613650" cy="4664477"/>
          </a:xfrm>
        </p:grpSpPr>
        <p:pic>
          <p:nvPicPr>
            <p:cNvPr id="13315" name="图片 7"/>
            <p:cNvPicPr>
              <a:picLocks noChangeArrowheads="1" noChangeAspect="1"/>
            </p:cNvPicPr>
            <p:nvPr/>
          </p:nvPicPr>
          <p:blipFill>
            <a:blip r:embed="rId3">
              <a:extLst>
                <a:ext uri="{28A0092B-C50C-407E-A947-70E740481C1C}">
                  <a14:useLocalDpi val="0"/>
                </a:ext>
              </a:extLst>
            </a:blip>
            <a:stretch>
              <a:fillRect/>
            </a:stretch>
          </p:blipFill>
          <p:spPr bwMode="auto">
            <a:xfrm>
              <a:off x="0" y="0"/>
              <a:ext cx="4613650" cy="466447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3316" name="文本框 9"/>
            <p:cNvSpPr txBox="1">
              <a:spLocks noChangeArrowheads="1"/>
            </p:cNvSpPr>
            <p:nvPr/>
          </p:nvSpPr>
          <p:spPr bwMode="auto">
            <a:xfrm>
              <a:off x="1855444" y="3157652"/>
              <a:ext cx="1334563" cy="39613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en-US" lang="zh-CN" sz="2000">
                  <a:solidFill>
                    <a:schemeClr val="bg1"/>
                  </a:solidFill>
                  <a:latin charset="-122" pitchFamily="34" typeface="微软雅黑"/>
                  <a:ea charset="-122" pitchFamily="34" typeface="微软雅黑"/>
                </a:rPr>
                <a:t>团队成员</a:t>
              </a:r>
            </a:p>
          </p:txBody>
        </p:sp>
        <p:cxnSp>
          <p:nvCxnSpPr>
            <p:cNvPr id="13317" name="直接连接符 11"/>
            <p:cNvCxnSpPr>
              <a:cxnSpLocks noChangeShapeType="1"/>
            </p:cNvCxnSpPr>
            <p:nvPr/>
          </p:nvCxnSpPr>
          <p:spPr bwMode="auto">
            <a:xfrm>
              <a:off x="472649" y="3356115"/>
              <a:ext cx="1087849" cy="0"/>
            </a:xfrm>
            <a:prstGeom prst="line">
              <a:avLst/>
            </a:prstGeom>
            <a:noFill/>
            <a:ln cmpd="sng" w="6350">
              <a:solidFill>
                <a:schemeClr val="bg1"/>
              </a:solidFill>
              <a:round/>
            </a:ln>
            <a:extLst>
              <a:ext uri="{909E8E84-426E-40DD-AFC4-6F175D3DCCD1}">
                <a14:hiddenFill>
                  <a:noFill/>
                </a14:hiddenFill>
              </a:ext>
            </a:extLst>
          </p:spPr>
        </p:cxnSp>
        <p:cxnSp>
          <p:nvCxnSpPr>
            <p:cNvPr id="13318" name="直接连接符 13"/>
            <p:cNvCxnSpPr>
              <a:cxnSpLocks noChangeShapeType="1"/>
            </p:cNvCxnSpPr>
            <p:nvPr/>
          </p:nvCxnSpPr>
          <p:spPr bwMode="auto">
            <a:xfrm>
              <a:off x="3315250" y="3356115"/>
              <a:ext cx="1087849" cy="0"/>
            </a:xfrm>
            <a:prstGeom prst="line">
              <a:avLst/>
            </a:prstGeom>
            <a:noFill/>
            <a:ln cmpd="sng" w="6350">
              <a:solidFill>
                <a:schemeClr val="bg1"/>
              </a:solidFill>
              <a:round/>
            </a:ln>
            <a:extLst>
              <a:ext uri="{909E8E84-426E-40DD-AFC4-6F175D3DCCD1}">
                <a14:hiddenFill>
                  <a:noFill/>
                </a14:hiddenFill>
              </a:ext>
            </a:extLst>
          </p:spPr>
        </p:cxnSp>
      </p:grpSp>
      <p:pic>
        <p:nvPicPr>
          <p:cNvPr id="13319" name="图片 1"/>
          <p:cNvPicPr>
            <a:picLocks noChangeArrowheads="1" noChangeAspect="1"/>
          </p:cNvPicPr>
          <p:nvPr/>
        </p:nvPicPr>
        <p:blipFill>
          <a:blip r:embed="rId4">
            <a:extLst>
              <a:ext uri="{28A0092B-C50C-407E-A947-70E740481C1C}">
                <a14:useLocalDpi val="0"/>
              </a:ext>
            </a:extLst>
          </a:blip>
          <a:srcRect b="20848" l="27899" r="25397" t="9360"/>
          <a:stretch>
            <a:fillRect/>
          </a:stretch>
        </p:blipFill>
        <p:spPr bwMode="auto">
          <a:xfrm>
            <a:off x="5143500" y="1720850"/>
            <a:ext cx="1797050" cy="25828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3320" name="图片 16"/>
          <p:cNvPicPr>
            <a:picLocks noChangeArrowheads="1" noChangeAspect="1"/>
          </p:cNvPicPr>
          <p:nvPr/>
        </p:nvPicPr>
        <p:blipFill>
          <a:blip r:embed="rId5">
            <a:extLst>
              <a:ext uri="{28A0092B-C50C-407E-A947-70E740481C1C}">
                <a14:useLocalDpi val="0"/>
              </a:ext>
            </a:extLst>
          </a:blip>
          <a:stretch>
            <a:fillRect/>
          </a:stretch>
        </p:blipFill>
        <p:spPr bwMode="auto">
          <a:xfrm>
            <a:off x="6508750" y="295275"/>
            <a:ext cx="5683250" cy="27384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3321" name="图片 17"/>
          <p:cNvPicPr>
            <a:picLocks noChangeArrowheads="1" noChangeAspect="1"/>
          </p:cNvPicPr>
          <p:nvPr/>
        </p:nvPicPr>
        <p:blipFill>
          <a:blip r:embed="rId6">
            <a:extLst>
              <a:ext uri="{28A0092B-C50C-407E-A947-70E740481C1C}">
                <a14:useLocalDpi val="0"/>
              </a:ext>
            </a:extLst>
          </a:blip>
          <a:stretch>
            <a:fillRect/>
          </a:stretch>
        </p:blipFill>
        <p:spPr bwMode="auto">
          <a:xfrm>
            <a:off x="2398713" y="2214563"/>
            <a:ext cx="1214437" cy="24288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3322" name="图片 18"/>
          <p:cNvPicPr>
            <a:picLocks noChangeArrowheads="1" noChangeAspect="1"/>
          </p:cNvPicPr>
          <p:nvPr/>
        </p:nvPicPr>
        <p:blipFill>
          <a:blip r:embed="rId7">
            <a:extLst>
              <a:ext uri="{28A0092B-C50C-407E-A947-70E740481C1C}">
                <a14:useLocalDpi val="0"/>
              </a:ext>
            </a:extLst>
          </a:blip>
          <a:stretch>
            <a:fillRect/>
          </a:stretch>
        </p:blipFill>
        <p:spPr bwMode="auto">
          <a:xfrm>
            <a:off x="3175000" y="163513"/>
            <a:ext cx="1874838" cy="16621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5362" name="图片 4"/>
          <p:cNvPicPr>
            <a:picLocks noChangeArrowheads="1" noChangeAspect="1"/>
          </p:cNvPicPr>
          <p:nvPr/>
        </p:nvPicPr>
        <p:blipFill>
          <a:blip r:embed="rId2">
            <a:extLst>
              <a:ext uri="{28A0092B-C50C-407E-A947-70E740481C1C}">
                <a14:useLocalDpi val="0"/>
              </a:ext>
            </a:extLst>
          </a:blip>
          <a:stretch>
            <a:fillRect/>
          </a:stretch>
        </p:blipFill>
        <p:spPr bwMode="auto">
          <a:xfrm>
            <a:off x="4854575" y="1055688"/>
            <a:ext cx="1468438" cy="40576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5363" name="图片 6"/>
          <p:cNvPicPr>
            <a:picLocks noChangeArrowheads="1" noChangeAspect="1"/>
          </p:cNvPicPr>
          <p:nvPr/>
        </p:nvPicPr>
        <p:blipFill>
          <a:blip r:embed="rId3">
            <a:extLst>
              <a:ext uri="{28A0092B-C50C-407E-A947-70E740481C1C}">
                <a14:useLocalDpi val="0"/>
              </a:ext>
            </a:extLst>
          </a:blip>
          <a:stretch>
            <a:fillRect/>
          </a:stretch>
        </p:blipFill>
        <p:spPr bwMode="auto">
          <a:xfrm>
            <a:off x="6478588" y="2411413"/>
            <a:ext cx="5588000" cy="24844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5364" name="图片 7"/>
          <p:cNvPicPr>
            <a:picLocks noChangeArrowheads="1" noChangeAspect="1"/>
          </p:cNvPicPr>
          <p:nvPr/>
        </p:nvPicPr>
        <p:blipFill>
          <a:blip r:embed="rId4">
            <a:extLst>
              <a:ext uri="{28A0092B-C50C-407E-A947-70E740481C1C}">
                <a14:useLocalDpi val="0"/>
              </a:ext>
            </a:extLst>
          </a:blip>
          <a:stretch>
            <a:fillRect/>
          </a:stretch>
        </p:blipFill>
        <p:spPr bwMode="auto">
          <a:xfrm>
            <a:off x="8201025" y="0"/>
            <a:ext cx="3970338" cy="1701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15365" name="组合 12"/>
          <p:cNvGrpSpPr/>
          <p:nvPr/>
        </p:nvGrpSpPr>
        <p:grpSpPr>
          <a:xfrm>
            <a:off x="1114425" y="0"/>
            <a:ext cx="3524250" cy="6858000"/>
            <a:chExt cx="3524426" cy="6858000"/>
          </a:xfrm>
        </p:grpSpPr>
        <p:sp>
          <p:nvSpPr>
            <p:cNvPr id="15366" name="矩形 1"/>
            <p:cNvSpPr>
              <a:spLocks noChangeArrowheads="1"/>
            </p:cNvSpPr>
            <p:nvPr/>
          </p:nvSpPr>
          <p:spPr bwMode="auto">
            <a:xfrm>
              <a:off x="0" y="0"/>
              <a:ext cx="3088821" cy="6858000"/>
            </a:xfrm>
            <a:prstGeom prst="rect">
              <a:avLst/>
            </a:prstGeom>
            <a:solidFill>
              <a:srgbClr val="7C7C7C"/>
            </a:solidFill>
            <a:ln>
              <a:noFill/>
            </a:ln>
            <a:extLst>
              <a:ext uri="{91240B29-F687-4F45-9708-019B960494DF}">
                <a14:hiddenLine w="9525">
                  <a:solidFill>
                    <a:srgbClr val="000000"/>
                  </a:solidFill>
                  <a:miter lim="800000"/>
                  <a:headEnd/>
                  <a:tailEnd/>
                </a14:hiddenLine>
              </a:ext>
            </a:extLst>
          </p:spPr>
          <p:txBody>
            <a:bodyPr anchor="ctr"/>
            <a:lstStyle/>
            <a:p>
              <a:pPr algn="ctr" eaLnBrk="1" hangingPunct="1"/>
              <a:endParaRPr altLang="en-US" lang="zh-CN">
                <a:solidFill>
                  <a:srgbClr val="FFFFFF"/>
                </a:solidFill>
              </a:endParaRPr>
            </a:p>
          </p:txBody>
        </p:sp>
        <p:sp>
          <p:nvSpPr>
            <p:cNvPr id="15367" name="文本框 2"/>
            <p:cNvSpPr txBox="1">
              <a:spLocks noChangeArrowheads="1"/>
            </p:cNvSpPr>
            <p:nvPr/>
          </p:nvSpPr>
          <p:spPr bwMode="auto">
            <a:xfrm>
              <a:off x="35115" y="851095"/>
              <a:ext cx="1872208"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en-US" lang="zh-CN" sz="3200">
                  <a:solidFill>
                    <a:srgbClr val="FFFFFF"/>
                  </a:solidFill>
                  <a:latin charset="-122" pitchFamily="2" typeface="叶根友毛笔行书简体"/>
                  <a:ea charset="-122" pitchFamily="2" typeface="叶根友毛笔行书简体"/>
                </a:rPr>
                <a:t>核心介绍：</a:t>
              </a:r>
            </a:p>
          </p:txBody>
        </p:sp>
        <p:sp>
          <p:nvSpPr>
            <p:cNvPr id="15368" name="文本框 8"/>
            <p:cNvSpPr txBox="1">
              <a:spLocks noChangeArrowheads="1"/>
            </p:cNvSpPr>
            <p:nvPr/>
          </p:nvSpPr>
          <p:spPr bwMode="auto">
            <a:xfrm>
              <a:off x="873665" y="1451730"/>
              <a:ext cx="2650761"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lang="en-US" sz="1400">
                  <a:solidFill>
                    <a:srgbClr val="FFFFFF"/>
                  </a:solidFill>
                  <a:latin charset="-122" pitchFamily="34" typeface="微软雅黑"/>
                  <a:ea charset="-122" pitchFamily="34" typeface="微软雅黑"/>
                </a:rPr>
                <a:t>——你的工作或者个人</a:t>
              </a:r>
            </a:p>
          </p:txBody>
        </p:sp>
        <p:sp>
          <p:nvSpPr>
            <p:cNvPr id="15369" name="文本框 10"/>
            <p:cNvSpPr txBox="1">
              <a:spLocks noChangeArrowheads="1"/>
            </p:cNvSpPr>
            <p:nvPr/>
          </p:nvSpPr>
          <p:spPr bwMode="auto">
            <a:xfrm>
              <a:off x="211355" y="3718448"/>
              <a:ext cx="2736305" cy="1264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en-US" lang="zh-CN" sz="1100">
                  <a:solidFill>
                    <a:srgbClr val="FFFFFF"/>
                  </a:solidFill>
                  <a:latin charset="-122" pitchFamily="34" typeface="微软雅黑"/>
                  <a:ea charset="-122" pitchFamily="34" typeface="微软雅黑"/>
                </a:rPr>
                <a:t>单击此处添加标题单击此处添加标题单击此处添加标题单击此处添加标题</a:t>
              </a:r>
            </a:p>
            <a:p>
              <a:pPr eaLnBrk="1" hangingPunct="1"/>
              <a:r>
                <a:rPr altLang="en-US" lang="zh-CN" sz="1100">
                  <a:solidFill>
                    <a:srgbClr val="FFFFFF"/>
                  </a:solidFill>
                  <a:latin charset="-122" pitchFamily="34" typeface="微软雅黑"/>
                  <a:ea charset="-122" pitchFamily="34" typeface="微软雅黑"/>
                </a:rPr>
                <a:t>单击此处添加标题单击此处添加标题单击此处添加标题单击此处添加标题</a:t>
              </a:r>
            </a:p>
            <a:p>
              <a:pPr eaLnBrk="1" hangingPunct="1"/>
              <a:r>
                <a:rPr altLang="en-US" lang="zh-CN" sz="1100">
                  <a:solidFill>
                    <a:srgbClr val="FFFFFF"/>
                  </a:solidFill>
                  <a:latin charset="-122" pitchFamily="34" typeface="微软雅黑"/>
                  <a:ea charset="-122" pitchFamily="34" typeface="微软雅黑"/>
                </a:rPr>
                <a:t>单击此处添加标题单击此处添加标题单击此处添加标题单击此处添加标题</a:t>
              </a:r>
            </a:p>
            <a:p>
              <a:pPr eaLnBrk="1" hangingPunct="1"/>
              <a:r>
                <a:rPr altLang="en-US" lang="zh-CN" sz="1100">
                  <a:solidFill>
                    <a:srgbClr val="FFFFFF"/>
                  </a:solidFill>
                  <a:latin charset="-122" pitchFamily="34" typeface="微软雅黑"/>
                  <a:ea charset="-122" pitchFamily="34" typeface="微软雅黑"/>
                </a:rPr>
                <a:t>单击此处添加标题单击此处添加标题</a:t>
              </a:r>
            </a:p>
          </p:txBody>
        </p:sp>
        <p:sp>
          <p:nvSpPr>
            <p:cNvPr id="15370" name="文本框 11"/>
            <p:cNvSpPr txBox="1">
              <a:spLocks noChangeArrowheads="1"/>
            </p:cNvSpPr>
            <p:nvPr/>
          </p:nvSpPr>
          <p:spPr bwMode="auto">
            <a:xfrm>
              <a:off x="211354" y="5118476"/>
              <a:ext cx="2736305"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en-US" lang="zh-CN" sz="1100">
                  <a:solidFill>
                    <a:srgbClr val="FFFFFF"/>
                  </a:solidFill>
                  <a:latin charset="-122" pitchFamily="34" typeface="微软雅黑"/>
                  <a:ea charset="-122" pitchFamily="34" typeface="微软雅黑"/>
                </a:rPr>
                <a:t>单击此处添加标题单击此处添加标题单击此处添加标题单击此处添加标题</a:t>
              </a:r>
            </a:p>
            <a:p>
              <a:pPr eaLnBrk="1" hangingPunct="1"/>
              <a:r>
                <a:rPr altLang="en-US" lang="zh-CN" sz="1100">
                  <a:solidFill>
                    <a:srgbClr val="FFFFFF"/>
                  </a:solidFill>
                  <a:latin charset="-122" pitchFamily="34" typeface="微软雅黑"/>
                  <a:ea charset="-122" pitchFamily="34" typeface="微软雅黑"/>
                </a:rPr>
                <a:t>单击此处添加标题单击此处添加标题单击此处添加标题单击此处添加标题</a:t>
              </a:r>
            </a:p>
          </p:txBody>
        </p:sp>
      </p:grpSp>
      <p:pic>
        <p:nvPicPr>
          <p:cNvPr id="15371" name="图片 14"/>
          <p:cNvPicPr>
            <a:picLocks noChangeArrowheads="1" noChangeAspect="1"/>
          </p:cNvPicPr>
          <p:nvPr/>
        </p:nvPicPr>
        <p:blipFill>
          <a:blip r:embed="rId5">
            <a:extLst>
              <a:ext uri="{28A0092B-C50C-407E-A947-70E740481C1C}">
                <a14:useLocalDpi val="0"/>
              </a:ext>
            </a:extLst>
          </a:blip>
          <a:stretch>
            <a:fillRect/>
          </a:stretch>
        </p:blipFill>
        <p:spPr bwMode="auto">
          <a:xfrm>
            <a:off x="1408113" y="2071688"/>
            <a:ext cx="2506662" cy="14747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6386" name="组合 3"/>
          <p:cNvGrpSpPr/>
          <p:nvPr/>
        </p:nvGrpSpPr>
        <p:grpSpPr>
          <a:xfrm>
            <a:off x="152400" y="214313"/>
            <a:ext cx="5365750" cy="965200"/>
            <a:chExt cx="6466453" cy="1163332"/>
          </a:xfrm>
        </p:grpSpPr>
        <p:pic>
          <p:nvPicPr>
            <p:cNvPr descr="F:\ppt素材\图标\我收集的图标\字体\3.png" id="16387" name="Picture 9"/>
            <p:cNvPicPr>
              <a:picLocks noChangeArrowheads="1" noChangeAspect="1"/>
            </p:cNvPicPr>
            <p:nvPr/>
          </p:nvPicPr>
          <p:blipFill>
            <a:blip r:embed="rId2">
              <a:extLst>
                <a:ext uri="{28A0092B-C50C-407E-A947-70E740481C1C}">
                  <a14:useLocalDpi val="0"/>
                </a:ext>
              </a:extLst>
            </a:blip>
            <a:stretch>
              <a:fillRect/>
            </a:stretch>
          </p:blipFill>
          <p:spPr bwMode="auto">
            <a:xfrm rot="5400000">
              <a:off x="2884210" y="-2418911"/>
              <a:ext cx="899790" cy="62646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F:\超棒ppt模板\中国风\中国风物件\maobi.png" id="16388" name="Picture 6"/>
            <p:cNvPicPr>
              <a:picLocks noChangeArrowheads="1" noChangeAspect="1"/>
            </p:cNvPicPr>
            <p:nvPr/>
          </p:nvPicPr>
          <p:blipFill>
            <a:blip r:embed="rId3">
              <a:extLst>
                <a:ext uri="{28A0092B-C50C-407E-A947-70E740481C1C}">
                  <a14:useLocalDpi val="0"/>
                </a:ext>
              </a:extLst>
            </a:blip>
            <a:stretch>
              <a:fillRect/>
            </a:stretch>
          </p:blipFill>
          <p:spPr bwMode="auto">
            <a:xfrm>
              <a:off x="0" y="0"/>
              <a:ext cx="985348" cy="9853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6389" name="TextBox 2"/>
            <p:cNvSpPr txBox="1">
              <a:spLocks noChangeArrowheads="1"/>
            </p:cNvSpPr>
            <p:nvPr/>
          </p:nvSpPr>
          <p:spPr bwMode="auto">
            <a:xfrm>
              <a:off x="1391404" y="593610"/>
              <a:ext cx="2674359" cy="44084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en-US" b="1" lang="zh-CN">
                  <a:solidFill>
                    <a:schemeClr val="bg1"/>
                  </a:solidFill>
                  <a:latin charset="-122" pitchFamily="49" typeface="楷体"/>
                  <a:ea charset="-122" pitchFamily="49" typeface="楷体"/>
                </a:rPr>
                <a:t>单击此处添加标题</a:t>
              </a:r>
            </a:p>
          </p:txBody>
        </p:sp>
      </p:grpSp>
      <p:pic>
        <p:nvPicPr>
          <p:cNvPr id="16390" name="图片 1"/>
          <p:cNvPicPr>
            <a:picLocks noChangeArrowheads="1" noChangeAspect="1"/>
          </p:cNvPicPr>
          <p:nvPr/>
        </p:nvPicPr>
        <p:blipFill>
          <a:blip r:embed="rId4">
            <a:extLst>
              <a:ext uri="{28A0092B-C50C-407E-A947-70E740481C1C}">
                <a14:useLocalDpi val="0"/>
              </a:ext>
            </a:extLst>
          </a:blip>
          <a:stretch>
            <a:fillRect/>
          </a:stretch>
        </p:blipFill>
        <p:spPr bwMode="auto">
          <a:xfrm>
            <a:off x="7334250" y="-296863"/>
            <a:ext cx="4857750" cy="70691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6391" name="矩形 7"/>
          <p:cNvSpPr>
            <a:spLocks noChangeArrowheads="1"/>
          </p:cNvSpPr>
          <p:nvPr/>
        </p:nvSpPr>
        <p:spPr bwMode="auto">
          <a:xfrm>
            <a:off x="1292225" y="4551363"/>
            <a:ext cx="5565775"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1" hangingPunct="1"/>
            <a:r>
              <a:rPr altLang="en-US" lang="zh-CN" sz="1400">
                <a:latin charset="-122" pitchFamily="34" typeface="微软雅黑"/>
                <a:ea charset="-122" pitchFamily="34" typeface="微软雅黑"/>
              </a:rPr>
              <a:t>单击此处编辑您要的内容，建议您在展示时采用微软雅黑字体，本模版所有图形线条及其相应素材均可自由编辑、改色、替换。更多使用说明和作品请详阅模版最末的使用手册。</a:t>
            </a:r>
          </a:p>
        </p:txBody>
      </p:sp>
      <p:sp>
        <p:nvSpPr>
          <p:cNvPr id="16392" name="矩形 8"/>
          <p:cNvSpPr>
            <a:spLocks noChangeArrowheads="1"/>
          </p:cNvSpPr>
          <p:nvPr/>
        </p:nvSpPr>
        <p:spPr bwMode="auto">
          <a:xfrm>
            <a:off x="1292225" y="3756025"/>
            <a:ext cx="5565775"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1" hangingPunct="1"/>
            <a:r>
              <a:rPr altLang="en-US" lang="zh-CN" sz="1400">
                <a:latin charset="-122" pitchFamily="34" typeface="微软雅黑"/>
                <a:ea charset="-122" pitchFamily="34" typeface="微软雅黑"/>
              </a:rPr>
              <a:t>单击此处编辑您要的内容，建议您在展示时采用微软雅黑字体，本模版所有图形线条及其相应素材均可自由编辑、改色、替换。更多使用说明和作品请详阅模版最末的使用手册。</a:t>
            </a:r>
          </a:p>
        </p:txBody>
      </p:sp>
      <p:grpSp>
        <p:nvGrpSpPr>
          <p:cNvPr id="16393" name="组合 9"/>
          <p:cNvGrpSpPr/>
          <p:nvPr/>
        </p:nvGrpSpPr>
        <p:grpSpPr>
          <a:xfrm>
            <a:off x="1292225" y="2686050"/>
            <a:ext cx="3789363" cy="955675"/>
            <a:chExt cx="3788756" cy="955148"/>
          </a:xfrm>
        </p:grpSpPr>
        <p:pic>
          <p:nvPicPr>
            <p:cNvPr id="16394" name="图片 10"/>
            <p:cNvPicPr>
              <a:picLocks noChangeArrowheads="1" noChangeAspect="1"/>
            </p:cNvPicPr>
            <p:nvPr/>
          </p:nvPicPr>
          <p:blipFill>
            <a:blip r:embed="rId5">
              <a:extLst>
                <a:ext uri="{28A0092B-C50C-407E-A947-70E740481C1C}">
                  <a14:useLocalDpi val="0"/>
                </a:ext>
              </a:extLst>
            </a:blip>
            <a:stretch>
              <a:fillRect/>
            </a:stretch>
          </p:blipFill>
          <p:spPr bwMode="auto">
            <a:xfrm>
              <a:off x="0" y="0"/>
              <a:ext cx="3788756" cy="9551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6395" name="文本框 11"/>
            <p:cNvSpPr txBox="1">
              <a:spLocks noChangeArrowheads="1"/>
            </p:cNvSpPr>
            <p:nvPr/>
          </p:nvSpPr>
          <p:spPr bwMode="auto">
            <a:xfrm>
              <a:off x="384577" y="180329"/>
              <a:ext cx="1657350" cy="36555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itchFamily="34" typeface="Arial"/>
                <a:defRPr>
                  <a:solidFill>
                    <a:schemeClr val="tx1"/>
                  </a:solidFill>
                  <a:latin charset="0" pitchFamily="34" typeface="Calibri"/>
                  <a:ea charset="-122" pitchFamily="2" typeface="宋体"/>
                </a:defRPr>
              </a:lvl9pPr>
            </a:lstStyle>
            <a:p>
              <a:pPr eaLnBrk="1" hangingPunct="1"/>
              <a:r>
                <a:rPr altLang="en-US" b="1" lang="zh-CN">
                  <a:solidFill>
                    <a:schemeClr val="bg1"/>
                  </a:solidFill>
                  <a:latin charset="-122" pitchFamily="34" typeface="微软雅黑"/>
                  <a:ea charset="-122" pitchFamily="34" typeface="微软雅黑"/>
                </a:rPr>
                <a:t>单击添加标题</a:t>
              </a:r>
            </a:p>
          </p:txBody>
        </p:sp>
      </p:grpSp>
    </p:spTree>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Arial"/>
      </a:majorFont>
      <a:minorFont>
        <a:latin typeface="Calibri"/>
        <a:ea typeface="宋体"/>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0" fontAlgn="base" hangingPunct="0" indent="0" latinLnBrk="0" marL="0" marR="0" rtl="0">
          <a:lnSpc>
            <a:spcPct val="100000"/>
          </a:lnSpc>
          <a:spcBef>
            <a:spcPct val="0"/>
          </a:spcBef>
          <a:spcAft>
            <a:spcPct val="0"/>
          </a:spcAft>
          <a:buClrTx/>
          <a:buSzTx/>
          <a:buFont charset="0" pitchFamily="34" typeface="Arial"/>
          <a:buNone/>
          <a:tabLst/>
          <a:defRPr b="0" baseline="0" cap="none" i="0" kumimoji="0" lang="zh-CN" normalizeH="0" smtClean="0" strike="noStrike" sz="1800" u="none">
            <a:ln>
              <a:noFill/>
            </a:ln>
            <a:solidFill>
              <a:schemeClr val="tx1"/>
            </a:solidFill>
            <a:effectLst/>
            <a:latin charset="0" pitchFamily="34" typeface="Calibri"/>
            <a:ea charset="-122" pitchFamily="2" typeface="宋体"/>
          </a:defRPr>
        </a:defPPr>
      </a:lstStyle>
    </a:spDef>
    <a:ln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0" fontAlgn="base" hangingPunct="0" indent="0" latinLnBrk="0" marL="0" marR="0" rtl="0">
          <a:lnSpc>
            <a:spcPct val="100000"/>
          </a:lnSpc>
          <a:spcBef>
            <a:spcPct val="0"/>
          </a:spcBef>
          <a:spcAft>
            <a:spcPct val="0"/>
          </a:spcAft>
          <a:buClrTx/>
          <a:buSzTx/>
          <a:buFont charset="0" pitchFamily="34" typeface="Arial"/>
          <a:buNone/>
          <a:tabLst/>
          <a:defRPr b="0" baseline="0" cap="none" i="0" kumimoji="0" lang="zh-CN" normalizeH="0" smtClean="0" strike="noStrike" sz="1800" u="none">
            <a:ln>
              <a:noFill/>
            </a:ln>
            <a:solidFill>
              <a:schemeClr val="tx1"/>
            </a:solidFill>
            <a:effectLst/>
            <a:latin charset="0" pitchFamily="34" typeface="Calibri"/>
            <a:ea charset="-122" pitchFamily="2" typeface="宋体"/>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Override1.xml><?xml version="1.0" encoding="utf-8"?>
<a:themeOverride xmlns:r="http://schemas.openxmlformats.org/officeDocument/2006/relationships"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ppt/theme/themeOverride2.xml><?xml version="1.0" encoding="utf-8"?>
<a:themeOverride xmlns:r="http://schemas.openxmlformats.org/officeDocument/2006/relationships"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ppt/theme/themeOverride3.xml><?xml version="1.0" encoding="utf-8"?>
<a:themeOverride xmlns:r="http://schemas.openxmlformats.org/officeDocument/2006/relationships"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ppt/theme/themeOverride4.xml><?xml version="1.0" encoding="utf-8"?>
<a:themeOverride xmlns:r="http://schemas.openxmlformats.org/officeDocument/2006/relationships"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ppt/theme/themeOverride5.xml><?xml version="1.0" encoding="utf-8"?>
<a:themeOverride xmlns:r="http://schemas.openxmlformats.org/officeDocument/2006/relationships"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docProps/app.xml><?xml version="1.0" encoding="utf-8"?>
<Properties xmlns:vt="http://schemas.openxmlformats.org/officeDocument/2006/docPropsVTypes" xmlns="http://schemas.openxmlformats.org/officeDocument/2006/extended-properties">
  <Company/>
  <Paragraphs>72</Paragraphs>
  <Slides>18</Slides>
  <Notes>5</Notes>
  <TotalTime>0</TotalTime>
  <HiddenSlides>0</HiddenSlides>
  <MMClips>0</MMClips>
  <ScaleCrop>0</ScaleCrop>
  <HeadingPairs>
    <vt:vector baseType="variant" size="6">
      <vt:variant>
        <vt:lpstr>Fonts used</vt:lpstr>
      </vt:variant>
      <vt:variant>
        <vt:i4>8</vt:i4>
      </vt:variant>
      <vt:variant>
        <vt:lpstr>Theme</vt:lpstr>
      </vt:variant>
      <vt:variant>
        <vt:i4>1</vt:i4>
      </vt:variant>
      <vt:variant>
        <vt:lpstr>Slide Titles</vt:lpstr>
      </vt:variant>
      <vt:variant>
        <vt:i4>18</vt:i4>
      </vt:variant>
    </vt:vector>
  </HeadingPairs>
  <TitlesOfParts>
    <vt:vector baseType="lpstr" size="27">
      <vt:lpstr>Arial</vt:lpstr>
      <vt:lpstr>Calibri Light</vt:lpstr>
      <vt:lpstr>宋体</vt:lpstr>
      <vt:lpstr>Calibri</vt:lpstr>
      <vt:lpstr>微软雅黑</vt:lpstr>
      <vt:lpstr>李旭科毛笔行书</vt:lpstr>
      <vt:lpstr>楷体</vt:lpstr>
      <vt:lpstr>叶根友毛笔行书简体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2021-08-22T12:05:32Z</dcterms:created>
  <cp:lastPrinted>2021-08-22T12:05:32Z</cp:lastPrinted>
  <dcterms:modified xsi:type="dcterms:W3CDTF">2021-08-22T05:40:19Z</dcterms:modified>
  <cp:revision>1</cp:revision>
</cp:coreProperties>
</file>