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defTabSz="309563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1pPr>
    <a:lvl2pPr marL="457200" indent="-371475" algn="l" defTabSz="309563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2pPr>
    <a:lvl3pPr marL="914400" indent="-742950" algn="l" defTabSz="309563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3pPr>
    <a:lvl4pPr marL="1371600" indent="-1114425" algn="l" defTabSz="309563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4pPr>
    <a:lvl5pPr marL="1828800" indent="-1485900" algn="l" defTabSz="309563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94660" autoAdjust="0"/>
  </p:normalViewPr>
  <p:slideViewPr>
    <p:cSldViewPr snapToGrid="0">
      <p:cViewPr varScale="1">
        <p:scale>
          <a:sx n="141" d="100"/>
          <a:sy n="141" d="100"/>
        </p:scale>
        <p:origin x="96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21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Shape 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Shape 50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>
              <a:sym typeface="Helvetica Neue"/>
            </a:endParaRPr>
          </a:p>
        </p:txBody>
      </p:sp>
    </p:spTree>
    <p:extLst>
      <p:ext uri="{BB962C8B-B14F-4D97-AF65-F5344CB8AC3E}">
        <p14:creationId val="71094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428625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 1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8"/>
          <p:cNvSpPr/>
          <p:nvPr/>
        </p:nvSpPr>
        <p:spPr>
          <a:xfrm>
            <a:off x="2114550" y="411163"/>
            <a:ext cx="4478338" cy="519112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sz="2775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Add Your </a:t>
            </a:r>
            <a:r>
              <a:rPr sz="2775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</a:p>
        </p:txBody>
      </p:sp>
      <p:sp>
        <p:nvSpPr>
          <p:cNvPr id="4" name="Shape 9"/>
          <p:cNvSpPr/>
          <p:nvPr/>
        </p:nvSpPr>
        <p:spPr>
          <a:xfrm>
            <a:off x="3495675" y="901700"/>
            <a:ext cx="1490663" cy="242888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>
            <a:lvl1pPr algn="l" defTabSz="91440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975" kern="0">
                <a:solidFill>
                  <a:srgbClr val="000000"/>
                </a:solidFill>
              </a:rPr>
              <a:t>please add your title here</a:t>
            </a:r>
          </a:p>
        </p:txBody>
      </p:sp>
    </p:spTree>
    <p:extLst>
      <p:ext uri="{BB962C8B-B14F-4D97-AF65-F5344CB8AC3E}">
        <p14:creationId val="3965547139"/>
      </p:ext>
    </p:extLst>
  </p:cSld>
  <p:clrMapOvr>
    <a:masterClrMapping/>
  </p:clrMapOvr>
  <p:transition spd="med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Shape 31"/>
          <p:cNvSpPr>
            <a:spLocks noGrp="1"/>
          </p:cNvSpPr>
          <p:nvPr>
            <p:ph type="title" hasCustomPrompt="1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</p:spTree>
    <p:extLst>
      <p:ext uri="{BB962C8B-B14F-4D97-AF65-F5344CB8AC3E}">
        <p14:creationId val="3791991181"/>
      </p:ext>
    </p:extLst>
  </p:cSld>
  <p:clrMapOvr>
    <a:masterClrMapping/>
  </p:clrMapOvr>
  <p:transition spd="med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Shape 33"/>
          <p:cNvSpPr>
            <a:spLocks noGrp="1"/>
          </p:cNvSpPr>
          <p:nvPr>
            <p:ph type="title" hasCustomPrompt="1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pPr lvl="0"/>
            <a:r>
              <a:t>标题文本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 hasCustomPrompt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1650"/>
            </a:lvl1pPr>
            <a:lvl2pPr marL="0" indent="85725" algn="ctr">
              <a:spcBef>
                <a:spcPct val="0"/>
              </a:spcBef>
              <a:buSzTx/>
              <a:buNone/>
              <a:defRPr sz="1650"/>
            </a:lvl2pPr>
            <a:lvl3pPr marL="0" indent="171450" algn="ctr">
              <a:spcBef>
                <a:spcPct val="0"/>
              </a:spcBef>
              <a:buSzTx/>
              <a:buNone/>
              <a:defRPr sz="1650"/>
            </a:lvl3pPr>
            <a:lvl4pPr marL="0" indent="257175" algn="ctr">
              <a:spcBef>
                <a:spcPct val="0"/>
              </a:spcBef>
              <a:buSzTx/>
              <a:buNone/>
              <a:defRPr sz="1650"/>
            </a:lvl4pPr>
            <a:lvl5pPr marL="0" indent="342900" algn="ctr">
              <a:spcBef>
                <a:spcPct val="0"/>
              </a:spcBef>
              <a:buSzTx/>
              <a:buNone/>
              <a:defRPr sz="165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  <p:extLst>
      <p:ext uri="{BB962C8B-B14F-4D97-AF65-F5344CB8AC3E}">
        <p14:creationId val="1776652140"/>
      </p:ext>
    </p:extLst>
  </p:cSld>
  <p:clrMapOvr>
    <a:masterClrMapping/>
  </p:clrMapOvr>
  <p:transition spd="med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Shape 3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</p:spTree>
    <p:extLst>
      <p:ext uri="{BB962C8B-B14F-4D97-AF65-F5344CB8AC3E}">
        <p14:creationId val="2973972007"/>
      </p:ext>
    </p:extLst>
  </p:cSld>
  <p:clrMapOvr>
    <a:masterClrMapping/>
  </p:clrMapOvr>
  <p:transition spd="med"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Shape 3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  <p:extLst>
      <p:ext uri="{BB962C8B-B14F-4D97-AF65-F5344CB8AC3E}">
        <p14:creationId val="2766557510"/>
      </p:ext>
    </p:extLst>
  </p:cSld>
  <p:clrMapOvr>
    <a:masterClrMapping/>
  </p:clrMapOvr>
  <p:transition spd="med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Shape 4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 hasCustomPrompt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90"/>
              </a:spcBef>
              <a:defRPr sz="1690"/>
            </a:lvl1pPr>
            <a:lvl2pPr marL="419100" indent="-209550">
              <a:spcBef>
                <a:spcPts val="1690"/>
              </a:spcBef>
              <a:defRPr sz="1690"/>
            </a:lvl2pPr>
            <a:lvl3pPr marL="628650" indent="-209550">
              <a:spcBef>
                <a:spcPts val="1690"/>
              </a:spcBef>
              <a:defRPr sz="1690"/>
            </a:lvl3pPr>
            <a:lvl4pPr marL="838200" indent="-209550">
              <a:spcBef>
                <a:spcPts val="1690"/>
              </a:spcBef>
              <a:defRPr sz="1690"/>
            </a:lvl4pPr>
            <a:lvl5pPr marL="1047750" indent="-209550">
              <a:spcBef>
                <a:spcPts val="1690"/>
              </a:spcBef>
              <a:defRPr sz="169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  <p:extLst>
      <p:ext uri="{BB962C8B-B14F-4D97-AF65-F5344CB8AC3E}">
        <p14:creationId val="661972683"/>
      </p:ext>
    </p:extLst>
  </p:cSld>
  <p:clrMapOvr>
    <a:masterClrMapping/>
  </p:clrMapOvr>
  <p:transition spd="med"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  <p:extLst>
      <p:ext uri="{BB962C8B-B14F-4D97-AF65-F5344CB8AC3E}">
        <p14:creationId val="3753595091"/>
      </p:ext>
    </p:extLst>
  </p:cSld>
  <p:clrMapOvr>
    <a:masterClrMapping/>
  </p:clrMapOvr>
  <p:transition spd="med"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167990"/>
      </p:ext>
    </p:extLst>
  </p:cSld>
  <p:clrMapOvr>
    <a:masterClrMapping/>
  </p:clrMapOvr>
  <p:transition spd="med"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8753218"/>
      </p:ext>
    </p:extLst>
  </p:cSld>
  <p:clrMapOvr>
    <a:masterClrMapping/>
  </p:clrMapOvr>
  <p:transition spd="med"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1010039"/>
      </p:ext>
    </p:extLst>
  </p:cSld>
  <p:clrMapOvr>
    <a:masterClrMapping/>
  </p:clrMapOvr>
  <p:transition spd="med"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508511"/>
      </p:ext>
    </p:extLst>
  </p:cSld>
  <p:clrMapOvr>
    <a:masterClrMapping/>
  </p:clrMapOvr>
  <p:transition spd="med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 2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636538253"/>
      </p:ext>
    </p:extLst>
  </p:cSld>
  <p:clrMapOvr>
    <a:masterClrMapping/>
  </p:clrMapOvr>
  <p:transition spd="med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4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1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4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799291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497400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2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682556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467763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855902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145177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200902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25866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814" indent="0">
              <a:buNone/>
              <a:defRPr sz="2100"/>
            </a:lvl2pPr>
            <a:lvl3pPr marL="685629" indent="0">
              <a:buNone/>
              <a:defRPr sz="1800"/>
            </a:lvl3pPr>
            <a:lvl4pPr marL="1028443" indent="0">
              <a:buNone/>
              <a:defRPr sz="1500"/>
            </a:lvl4pPr>
            <a:lvl5pPr marL="1371257" indent="0">
              <a:buNone/>
              <a:defRPr sz="1500"/>
            </a:lvl5pPr>
            <a:lvl6pPr marL="1714071" indent="0">
              <a:buNone/>
              <a:defRPr sz="1500"/>
            </a:lvl6pPr>
            <a:lvl7pPr marL="2056886" indent="0">
              <a:buNone/>
              <a:defRPr sz="1500"/>
            </a:lvl7pPr>
            <a:lvl8pPr marL="2399700" indent="0">
              <a:buNone/>
              <a:defRPr sz="1500"/>
            </a:lvl8pPr>
            <a:lvl9pPr marL="2742514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804502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00209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 3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941232233"/>
      </p:ext>
    </p:extLst>
  </p:cSld>
  <p:clrMapOvr>
    <a:masterClrMapping/>
  </p:clrMapOvr>
  <p:transition spd="med">
    <p:fad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8220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6"/>
          <p:cNvSpPr/>
          <p:nvPr/>
        </p:nvSpPr>
        <p:spPr>
          <a:xfrm>
            <a:off x="2263775" y="411163"/>
            <a:ext cx="4478338" cy="519112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sz="2775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Please Add Your </a:t>
            </a:r>
            <a:r>
              <a:rPr sz="2775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</a:p>
        </p:txBody>
      </p:sp>
      <p:sp>
        <p:nvSpPr>
          <p:cNvPr id="4" name="Shape 17"/>
          <p:cNvSpPr/>
          <p:nvPr/>
        </p:nvSpPr>
        <p:spPr>
          <a:xfrm>
            <a:off x="3708400" y="901700"/>
            <a:ext cx="1490663" cy="242888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>
            <a:lvl1pPr algn="l" defTabSz="91440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975" kern="0">
                <a:solidFill>
                  <a:schemeClr val="bg1"/>
                </a:solidFill>
              </a:rPr>
              <a:t>please add your title here</a:t>
            </a:r>
          </a:p>
        </p:txBody>
      </p:sp>
    </p:spTree>
    <p:extLst>
      <p:ext uri="{BB962C8B-B14F-4D97-AF65-F5344CB8AC3E}">
        <p14:creationId val="1569762189"/>
      </p:ext>
    </p:extLst>
  </p:cSld>
  <p:clrMapOvr>
    <a:masterClrMapping/>
  </p:clrMapOvr>
  <p:transition spd="med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 7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768525241"/>
      </p:ext>
    </p:extLst>
  </p:cSld>
  <p:clrMapOvr>
    <a:masterClrMapping/>
  </p:clrMapOvr>
  <p:transition spd="med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 4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480799883"/>
      </p:ext>
    </p:extLst>
  </p:cSld>
  <p:clrMapOvr>
    <a:masterClrMapping/>
  </p:clrMapOvr>
  <p:transition spd="med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 6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4"/>
          <p:cNvSpPr/>
          <p:nvPr/>
        </p:nvSpPr>
        <p:spPr>
          <a:xfrm>
            <a:off x="2263775" y="411163"/>
            <a:ext cx="4478338" cy="519112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sz="2775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Please Add Your </a:t>
            </a:r>
            <a:r>
              <a:rPr sz="2775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</a:p>
        </p:txBody>
      </p:sp>
      <p:sp>
        <p:nvSpPr>
          <p:cNvPr id="4" name="Shape 25"/>
          <p:cNvSpPr/>
          <p:nvPr/>
        </p:nvSpPr>
        <p:spPr>
          <a:xfrm>
            <a:off x="3708400" y="901700"/>
            <a:ext cx="1490663" cy="242888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>
            <a:lvl1pPr algn="l" defTabSz="91440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975" kern="0">
                <a:solidFill>
                  <a:schemeClr val="bg1"/>
                </a:solidFill>
              </a:rPr>
              <a:t>please add your title here</a:t>
            </a:r>
          </a:p>
        </p:txBody>
      </p:sp>
    </p:spTree>
    <p:extLst>
      <p:ext uri="{BB962C8B-B14F-4D97-AF65-F5344CB8AC3E}">
        <p14:creationId val="3744760432"/>
      </p:ext>
    </p:extLst>
  </p:cSld>
  <p:clrMapOvr>
    <a:masterClrMapping/>
  </p:clrMapOvr>
  <p:transition spd="med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与副标题 拷贝 5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8440891"/>
      </p:ext>
    </p:extLst>
  </p:cSld>
  <p:clrMapOvr>
    <a:masterClrMapping/>
  </p:clrMapOvr>
  <p:transition spd="med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Shape 28"/>
          <p:cNvSpPr>
            <a:spLocks noGrp="1"/>
          </p:cNvSpPr>
          <p:nvPr>
            <p:ph type="title" hasCustomPrompt="1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标题文本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 hasCustomPrompt="1"/>
          </p:nvPr>
        </p:nvSpPr>
        <p:spPr>
          <a:xfrm>
            <a:off x="238125" y="4319587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1650"/>
            </a:lvl1pPr>
            <a:lvl2pPr marL="0" indent="85725" algn="ctr">
              <a:spcBef>
                <a:spcPct val="0"/>
              </a:spcBef>
              <a:buSzTx/>
              <a:buNone/>
              <a:defRPr sz="1650"/>
            </a:lvl2pPr>
            <a:lvl3pPr marL="0" indent="171450" algn="ctr">
              <a:spcBef>
                <a:spcPct val="0"/>
              </a:spcBef>
              <a:buSzTx/>
              <a:buNone/>
              <a:defRPr sz="1650"/>
            </a:lvl3pPr>
            <a:lvl4pPr marL="0" indent="257175" algn="ctr">
              <a:spcBef>
                <a:spcPct val="0"/>
              </a:spcBef>
              <a:buSzTx/>
              <a:buNone/>
              <a:defRPr sz="1650"/>
            </a:lvl4pPr>
            <a:lvl5pPr marL="0" indent="342900" algn="ctr">
              <a:spcBef>
                <a:spcPct val="0"/>
              </a:spcBef>
              <a:buSzTx/>
              <a:buNone/>
              <a:defRPr sz="165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  <p:extLst>
      <p:ext uri="{BB962C8B-B14F-4D97-AF65-F5344CB8AC3E}">
        <p14:creationId val="1781071018"/>
      </p:ext>
    </p:extLst>
  </p:cSld>
  <p:clrMapOvr>
    <a:masterClrMapping/>
  </p:clrMapOvr>
  <p:transition spd="med"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10" Target="../slideLayouts/slideLayout29.xml" Type="http://schemas.openxmlformats.org/officeDocument/2006/relationships/slideLayout"/><Relationship Id="rId11" Target="../slideLayouts/slideLayout3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1.xml" Type="http://schemas.openxmlformats.org/officeDocument/2006/relationships/slideLayout"/><Relationship Id="rId3" Target="../slideLayouts/slideLayout22.xml" Type="http://schemas.openxmlformats.org/officeDocument/2006/relationships/slideLayout"/><Relationship Id="rId4" Target="../slideLayouts/slideLayout23.xml" Type="http://schemas.openxmlformats.org/officeDocument/2006/relationships/slideLayout"/><Relationship Id="rId5" Target="../slideLayouts/slideLayout24.xml" Type="http://schemas.openxmlformats.org/officeDocument/2006/relationships/slideLayout"/><Relationship Id="rId6" Target="../slideLayouts/slideLayout25.xml" Type="http://schemas.openxmlformats.org/officeDocument/2006/relationships/slideLayout"/><Relationship Id="rId7" Target="../slideLayouts/slideLayout26.xml" Type="http://schemas.openxmlformats.org/officeDocument/2006/relationships/slideLayout"/><Relationship Id="rId8" Target="../slideLayouts/slideLayout27.xml" Type="http://schemas.openxmlformats.org/officeDocument/2006/relationships/slideLayout"/><Relationship Id="rId9" Target="../slideLayouts/slideLayout2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Helvetica Light"/>
              </a:rPr>
              <a:t>标题文本</a:t>
            </a:r>
          </a:p>
        </p:txBody>
      </p:sp>
      <p:sp>
        <p:nvSpPr>
          <p:cNvPr id="1027" name="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1</a:t>
            </a:r>
          </a:p>
          <a:p>
            <a:pPr lvl="1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2</a:t>
            </a:r>
          </a:p>
          <a:p>
            <a:pPr lvl="2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3</a:t>
            </a:r>
          </a:p>
          <a:p>
            <a:pPr lvl="3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4</a:t>
            </a:r>
          </a:p>
          <a:p>
            <a:pPr lvl="4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9" r:id="rId17"/>
    <p:sldLayoutId id="2147483658" r:id="rId18"/>
    <p:sldLayoutId id="2147483657" r:id="rId19"/>
  </p:sldLayoutIdLst>
  <p:transition spd="med">
    <p:fade/>
  </p:transition>
  <p:timing/>
  <p:txStyles>
    <p:titleStyle>
      <a:lvl1pPr algn="ctr" defTabSz="309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245">
        <a:defRPr sz="4200">
          <a:latin typeface="+mn-lt"/>
          <a:ea typeface="+mn-ea"/>
          <a:cs typeface="+mn-cs"/>
          <a:sym typeface="Helvetica Light"/>
        </a:defRPr>
      </a:lvl6pPr>
      <a:lvl7pPr indent="514350" algn="ctr" defTabSz="309245">
        <a:defRPr sz="4200">
          <a:latin typeface="+mn-lt"/>
          <a:ea typeface="+mn-ea"/>
          <a:cs typeface="+mn-cs"/>
          <a:sym typeface="Helvetica Light"/>
        </a:defRPr>
      </a:lvl7pPr>
      <a:lvl8pPr indent="600075" algn="ctr" defTabSz="309245">
        <a:defRPr sz="4200">
          <a:latin typeface="+mn-lt"/>
          <a:ea typeface="+mn-ea"/>
          <a:cs typeface="+mn-cs"/>
          <a:sym typeface="Helvetica Light"/>
        </a:defRPr>
      </a:lvl8pPr>
      <a:lvl9pPr indent="685800" algn="ctr" defTabSz="309245">
        <a:defRPr sz="4200">
          <a:latin typeface="+mn-lt"/>
          <a:ea typeface="+mn-ea"/>
          <a:cs typeface="+mn-cs"/>
          <a:sym typeface="Helvetica Light"/>
        </a:defRPr>
      </a:lvl9pPr>
    </p:titleStyle>
    <p:bodyStyle>
      <a:lvl1pPr marL="238125" indent="-238125" algn="l" defTabSz="309563" rtl="0" eaLnBrk="0" fontAlgn="base" hangingPunct="0">
        <a:spcBef>
          <a:spcPts val="2213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476250" indent="-238125" algn="l" defTabSz="309563" rtl="0" eaLnBrk="0" fontAlgn="base" hangingPunct="0">
        <a:spcBef>
          <a:spcPts val="2213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714375" indent="-238125" algn="l" defTabSz="309563" rtl="0" eaLnBrk="0" fontAlgn="base" hangingPunct="0">
        <a:spcBef>
          <a:spcPts val="2213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952500" indent="-238125" algn="l" defTabSz="309563" rtl="0" eaLnBrk="0" fontAlgn="base" hangingPunct="0">
        <a:spcBef>
          <a:spcPts val="2213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1190625" indent="-238125" algn="l" defTabSz="309563" rtl="0" eaLnBrk="0" fontAlgn="base" hangingPunct="0">
        <a:spcBef>
          <a:spcPts val="2213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1428750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6pPr>
      <a:lvl7pPr marL="1666875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7pPr>
      <a:lvl8pPr marL="1905000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8pPr>
      <a:lvl9pPr marL="2143125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9pPr>
    </p:bodyStyle>
    <p:otherStyle>
      <a:lvl1pPr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8572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7145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5717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4290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1435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0007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68580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defTabSz="685629" fontAlgn="auto">
                <a:spcBef>
                  <a:spcPct val="0"/>
                </a:spcBef>
                <a:spcAft>
                  <a:spcPct val="0"/>
                </a:spcAft>
              </a:p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defTabSz="685629"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val="13992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iming/>
  <p:txStyles>
    <p:titleStyle>
      <a:lvl1pPr algn="l" defTabSz="685629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2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6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4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9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3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07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29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3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1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6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21.png" Type="http://schemas.openxmlformats.org/officeDocument/2006/relationships/image"/><Relationship Id="rId4" Target="../drawings/vmlDrawing1.vml" Type="http://schemas.openxmlformats.org/officeDocument/2006/relationships/vmlDrawing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/>
          <p:cNvSpPr/>
          <p:nvPr/>
        </p:nvSpPr>
        <p:spPr>
          <a:xfrm>
            <a:off x="1760538" y="2539842"/>
            <a:ext cx="3725862" cy="589280"/>
          </a:xfrm>
          <a:custGeom>
            <a:gdLst>
              <a:gd fmla="*/ 0 w 3726180" name="connsiteX0"/>
              <a:gd fmla="*/ 922020 h 3002280" name="connsiteY0"/>
              <a:gd fmla="*/ 2506980 w 3726180" name="connsiteX1"/>
              <a:gd fmla="*/ 3002280 h 3002280" name="connsiteY1"/>
              <a:gd fmla="*/ 3726180 w 3726180" name="connsiteX2"/>
              <a:gd fmla="*/ 0 h 3002280" name="connsiteY2"/>
              <a:gd fmla="*/ 0 w 3726180" name="connsiteX3"/>
              <a:gd fmla="*/ 922020 h 30022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02280" w="3726179">
                <a:moveTo>
                  <a:pt x="0" y="922020"/>
                </a:moveTo>
                <a:lnTo>
                  <a:pt x="2506980" y="3002280"/>
                </a:lnTo>
                <a:lnTo>
                  <a:pt x="3726180" y="0"/>
                </a:lnTo>
                <a:lnTo>
                  <a:pt x="0" y="922020"/>
                </a:lnTo>
                <a:close/>
              </a:path>
            </a:pathLst>
          </a:custGeom>
          <a:noFill/>
          <a:ln cap="flat" w="3175">
            <a:solidFill>
              <a:schemeClr val="bg1">
                <a:alpha val="35000"/>
              </a:schemeClr>
            </a:solidFill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Shape 68"/>
          <p:cNvSpPr>
            <a:spLocks noChangeArrowheads="1"/>
          </p:cNvSpPr>
          <p:nvPr/>
        </p:nvSpPr>
        <p:spPr bwMode="auto">
          <a:xfrm rot="-602481">
            <a:off x="-11113" y="-1084263"/>
            <a:ext cx="7404101" cy="5484813"/>
          </a:xfrm>
          <a:custGeom>
            <a:gdLst>
              <a:gd fmla="*/ 10800 w 21600" name="T0"/>
              <a:gd fmla="*/ 0 h 21600" name="T1"/>
              <a:gd fmla="*/ 21600 w 21600" name="T2"/>
              <a:gd fmla="*/ 21600 h 21600" name="T3"/>
              <a:gd fmla="*/ 0 w 21600" name="T4"/>
              <a:gd fmla="*/ 21600 h 21600" name="T5"/>
              <a:gd fmla="*/ 108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32941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2" name="Shape 52"/>
          <p:cNvSpPr/>
          <p:nvPr/>
        </p:nvSpPr>
        <p:spPr>
          <a:xfrm>
            <a:off x="8204200" y="4538663"/>
            <a:ext cx="458152" cy="143256"/>
          </a:xfrm>
          <a:prstGeom prst="rect">
            <a:avLst/>
          </a:prstGeom>
          <a:ln w="12700">
            <a:miter lim="400000"/>
          </a:ln>
        </p:spPr>
        <p:txBody>
          <a:bodyPr lIns="17145" rIns="17145" wrap="none">
            <a:spAutoFit/>
          </a:bodyPr>
          <a:lstStyle/>
          <a:p>
            <a:pPr defTabSz="257175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kern="0" sz="34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rPr>
              <a:t>微博关注：@黑马PPT</a:t>
            </a:r>
          </a:p>
        </p:txBody>
      </p:sp>
      <p:sp>
        <p:nvSpPr>
          <p:cNvPr id="53" name="Shape 53"/>
          <p:cNvSpPr>
            <a:spLocks noChangeArrowheads="1"/>
          </p:cNvSpPr>
          <p:nvPr/>
        </p:nvSpPr>
        <p:spPr bwMode="auto">
          <a:xfrm>
            <a:off x="8204200" y="4643438"/>
            <a:ext cx="621665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 wrap="none">
            <a:spAutoFit/>
          </a:bodyPr>
          <a:lstStyle>
            <a:lvl1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257175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257175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257175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257175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altLang="en-US" lang="zh-CN" sz="3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联系方式：1779800217@qq.com</a:t>
            </a:r>
          </a:p>
        </p:txBody>
      </p:sp>
      <p:sp>
        <p:nvSpPr>
          <p:cNvPr id="54" name="Shape 54"/>
          <p:cNvSpPr/>
          <p:nvPr/>
        </p:nvSpPr>
        <p:spPr>
          <a:xfrm>
            <a:off x="8201025" y="4737100"/>
            <a:ext cx="826452" cy="143256"/>
          </a:xfrm>
          <a:prstGeom prst="rect">
            <a:avLst/>
          </a:prstGeom>
          <a:ln w="12700">
            <a:miter lim="400000"/>
          </a:ln>
        </p:spPr>
        <p:txBody>
          <a:bodyPr lIns="17145" rIns="17145" wrap="none">
            <a:spAutoFit/>
          </a:bodyPr>
          <a:lstStyle/>
          <a:p>
            <a:pPr defTabSz="257175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kern="0" sz="34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rPr>
              <a:t>下载地址：http://sunny_heima.yanj.cn/</a:t>
            </a:r>
          </a:p>
        </p:txBody>
      </p:sp>
      <p:grpSp>
        <p:nvGrpSpPr>
          <p:cNvPr id="11270" name="Group 57"/>
          <p:cNvGrpSpPr/>
          <p:nvPr/>
        </p:nvGrpSpPr>
        <p:grpSpPr>
          <a:xfrm>
            <a:off x="269875" y="171450"/>
            <a:ext cx="476250" cy="133350"/>
            <a:chExt cx="1270000" cy="354254"/>
          </a:xfrm>
        </p:grpSpPr>
        <p:sp>
          <p:nvSpPr>
            <p:cNvPr id="55" name="Shape 55"/>
            <p:cNvSpPr/>
            <p:nvPr/>
          </p:nvSpPr>
          <p:spPr>
            <a:xfrm>
              <a:off x="88901" y="50608"/>
              <a:ext cx="1082040" cy="28947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685800">
                <a:defRPr sz="13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添加ＬＯＧＯ</a:t>
              </a:r>
            </a:p>
          </p:txBody>
        </p:sp>
        <p:sp>
          <p:nvSpPr>
            <p:cNvPr id="11272" name="Shape 56"/>
            <p:cNvSpPr>
              <a:spLocks noChangeArrowheads="1"/>
            </p:cNvSpPr>
            <p:nvPr/>
          </p:nvSpPr>
          <p:spPr bwMode="auto">
            <a:xfrm>
              <a:off x="0" y="0"/>
              <a:ext cx="1270000" cy="354254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201025" y="1249363"/>
            <a:ext cx="738188" cy="269875"/>
            <a:chOff x="0" y="114479"/>
            <a:chExt cx="1967458" cy="719572"/>
          </a:xfrm>
        </p:grpSpPr>
        <p:sp>
          <p:nvSpPr>
            <p:cNvPr id="11274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1275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>
            <a:off x="2176463" y="3371850"/>
            <a:ext cx="4287837" cy="324612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/>
          <a:p>
            <a:pPr defTabSz="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altLang="zh-CN" kern="0" lang="en-US" sz="34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This is a sample text. Insert your desired text here. Again. This is a dummy text. Enter your own text here. This is a sample text. Insert your desired text here. Again. This is a dummy text. Enter your own text here enter your own text here. This is a sample text. Insert your desired text here. This is a sample text. Insert your desired text here. Again. This is a dummy text. Enter your own text here. This is a sample text. Insert your desired text here. Again. This is a dummy text. Enter your own text here enter your own text here. </a:t>
            </a:r>
          </a:p>
        </p:txBody>
      </p:sp>
      <p:grpSp>
        <p:nvGrpSpPr>
          <p:cNvPr id="27" name="Group 60"/>
          <p:cNvGrpSpPr/>
          <p:nvPr/>
        </p:nvGrpSpPr>
        <p:grpSpPr>
          <a:xfrm>
            <a:off x="8201025" y="342900"/>
            <a:ext cx="738188" cy="269875"/>
            <a:chOff x="0" y="114479"/>
            <a:chExt cx="1967458" cy="719572"/>
          </a:xfrm>
        </p:grpSpPr>
        <p:sp>
          <p:nvSpPr>
            <p:cNvPr id="11278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1279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60"/>
          <p:cNvGrpSpPr/>
          <p:nvPr/>
        </p:nvGrpSpPr>
        <p:grpSpPr>
          <a:xfrm>
            <a:off x="8201025" y="2271713"/>
            <a:ext cx="738188" cy="269875"/>
            <a:chOff x="0" y="114479"/>
            <a:chExt cx="1967458" cy="719572"/>
          </a:xfrm>
        </p:grpSpPr>
        <p:sp>
          <p:nvSpPr>
            <p:cNvPr id="11281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1282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8201025" y="754063"/>
            <a:ext cx="236538" cy="236537"/>
            <a:chExt cx="1038922" cy="1038922"/>
          </a:xfrm>
        </p:grpSpPr>
        <p:sp>
          <p:nvSpPr>
            <p:cNvPr id="11284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11285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66"/>
          <p:cNvGrpSpPr/>
          <p:nvPr/>
        </p:nvGrpSpPr>
        <p:grpSpPr>
          <a:xfrm>
            <a:off x="8201025" y="1746250"/>
            <a:ext cx="236538" cy="236538"/>
            <a:chExt cx="1038922" cy="1038922"/>
          </a:xfrm>
        </p:grpSpPr>
        <p:sp>
          <p:nvSpPr>
            <p:cNvPr id="11287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11288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63" name="Shape 68"/>
          <p:cNvSpPr>
            <a:spLocks noChangeArrowheads="1"/>
          </p:cNvSpPr>
          <p:nvPr/>
        </p:nvSpPr>
        <p:spPr bwMode="auto">
          <a:xfrm rot="-602481">
            <a:off x="-388938" y="-1430338"/>
            <a:ext cx="8102601" cy="6003926"/>
          </a:xfrm>
          <a:custGeom>
            <a:gdLst>
              <a:gd fmla="*/ 10800 w 21600" name="T0"/>
              <a:gd fmla="*/ 0 h 21600" name="T1"/>
              <a:gd fmla="*/ 21600 w 21600" name="T2"/>
              <a:gd fmla="*/ 21600 h 21600" name="T3"/>
              <a:gd fmla="*/ 0 w 21600" name="T4"/>
              <a:gd fmla="*/ 21600 h 21600" name="T5"/>
              <a:gd fmla="*/ 108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20000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64" name="Shape 68"/>
          <p:cNvSpPr>
            <a:spLocks noChangeArrowheads="1"/>
          </p:cNvSpPr>
          <p:nvPr/>
        </p:nvSpPr>
        <p:spPr bwMode="auto">
          <a:xfrm rot="-602481">
            <a:off x="-1101725" y="-2052638"/>
            <a:ext cx="9475788" cy="7019926"/>
          </a:xfrm>
          <a:custGeom>
            <a:gdLst>
              <a:gd fmla="*/ 10800 w 21600" name="T0"/>
              <a:gd fmla="*/ 0 h 21600" name="T1"/>
              <a:gd fmla="*/ 21600 w 21600" name="T2"/>
              <a:gd fmla="*/ 21600 h 21600" name="T3"/>
              <a:gd fmla="*/ 0 w 21600" name="T4"/>
              <a:gd fmla="*/ 21600 h 21600" name="T5"/>
              <a:gd fmla="*/ 108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7059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0" name="Shape 75"/>
          <p:cNvSpPr>
            <a:spLocks noChangeArrowheads="1"/>
          </p:cNvSpPr>
          <p:nvPr/>
        </p:nvSpPr>
        <p:spPr bwMode="auto">
          <a:xfrm>
            <a:off x="2176463" y="2724214"/>
            <a:ext cx="4284662" cy="53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zh-CN" lang="en-US" sz="4400">
                <a:solidFill>
                  <a:schemeClr val="bg1"/>
                </a:solidFill>
                <a:latin charset="0" pitchFamily="34" typeface="Impact"/>
                <a:ea typeface="헤드라인A"/>
                <a:cs typeface="헤드라인A"/>
                <a:sym typeface="헤드라인A"/>
              </a:rPr>
              <a:t>Business template</a:t>
            </a:r>
          </a:p>
        </p:txBody>
      </p:sp>
      <p:sp>
        <p:nvSpPr>
          <p:cNvPr id="4" name="任意多边形 3"/>
          <p:cNvSpPr/>
          <p:nvPr/>
        </p:nvSpPr>
        <p:spPr>
          <a:xfrm flipV="1">
            <a:off x="2192338" y="3243263"/>
            <a:ext cx="4233862" cy="46037"/>
          </a:xfrm>
          <a:custGeom>
            <a:gdLst>
              <a:gd fmla="*/ 0 w 4404360" name="connsiteX0"/>
              <a:gd fmla="*/ 0 h 0" name="connsiteY0"/>
              <a:gd fmla="*/ 4404360 w 440436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noFill/>
          <a:ln cap="flat" w="28575">
            <a:solidFill>
              <a:schemeClr val="bg1"/>
            </a:solidFill>
            <a:miter lim="400000"/>
          </a:ln>
          <a:effectLst>
            <a:outerShdw blurRad="38100" dir="5400000" dist="25400" rotWithShape="0">
              <a:srgbClr val="000000">
                <a:alpha val="50000"/>
              </a:srgbClr>
            </a:outerShdw>
          </a:effectLst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bIns="45719" lIns="91439" rIns="91439" spcFirstLastPara="1" tIns="45719"/>
          <a:lstStyle/>
          <a:p>
            <a:pPr defTabSz="9144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8200" y="1119188"/>
            <a:ext cx="2744787" cy="1854200"/>
          </a:xfrm>
          <a:prstGeom prst="rect">
            <a:avLst/>
          </a:prstGeom>
          <a:noFill/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 wrap="none">
            <a:spAutoFit/>
          </a:bodyPr>
          <a:lstStyle/>
          <a:p>
            <a:pPr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kern="0" lang="en-US" smtClean="0" sz="11500">
                <a:solidFill>
                  <a:schemeClr val="bg1"/>
                </a:solidFill>
                <a:latin charset="0" pitchFamily="34" typeface="Impact"/>
                <a:ea charset="-122" pitchFamily="34" typeface="微软雅黑"/>
                <a:cs typeface="+mn-cs"/>
              </a:rPr>
              <a:t>2017</a:t>
            </a:r>
          </a:p>
        </p:txBody>
      </p:sp>
      <p:sp>
        <p:nvSpPr>
          <p:cNvPr id="8" name="椭圆 7"/>
          <p:cNvSpPr/>
          <p:nvPr/>
        </p:nvSpPr>
        <p:spPr>
          <a:xfrm>
            <a:off x="5470422" y="1122674"/>
            <a:ext cx="42656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728685" y="2043985"/>
            <a:ext cx="42656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41861" y="4111936"/>
            <a:ext cx="43779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7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7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5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31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35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5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41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45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5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51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55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6" presetSubtype="2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2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" presetSubtype="2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2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2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76"/>
      <p:bldP grpId="0" spid="40"/>
      <p:bldP grpId="0" spid="5"/>
      <p:bldP grpId="0" spid="8"/>
      <p:bldP grpId="0" spid="44"/>
      <p:bldP grpId="0" spid="4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hape 98"/>
          <p:cNvSpPr>
            <a:spLocks noChangeArrowheads="1"/>
          </p:cNvSpPr>
          <p:nvPr/>
        </p:nvSpPr>
        <p:spPr bwMode="auto">
          <a:xfrm>
            <a:off x="3125788" y="1125538"/>
            <a:ext cx="2892425" cy="28924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8" name="Shape 99"/>
          <p:cNvSpPr>
            <a:spLocks noChangeArrowheads="1"/>
          </p:cNvSpPr>
          <p:nvPr/>
        </p:nvSpPr>
        <p:spPr bwMode="auto">
          <a:xfrm>
            <a:off x="2820988" y="820738"/>
            <a:ext cx="3502025" cy="35020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9" name="Shape 100"/>
          <p:cNvSpPr>
            <a:spLocks noChangeArrowheads="1"/>
          </p:cNvSpPr>
          <p:nvPr/>
        </p:nvSpPr>
        <p:spPr bwMode="auto">
          <a:xfrm>
            <a:off x="2001838" y="1588"/>
            <a:ext cx="5140325" cy="51403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0" name="Shape 101"/>
          <p:cNvSpPr>
            <a:spLocks noChangeArrowheads="1"/>
          </p:cNvSpPr>
          <p:nvPr/>
        </p:nvSpPr>
        <p:spPr bwMode="auto">
          <a:xfrm flipH="1" rot="18871352">
            <a:off x="7308850" y="688976"/>
            <a:ext cx="987425" cy="1905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1" name="Shape 102"/>
          <p:cNvSpPr>
            <a:spLocks noChangeArrowheads="1"/>
          </p:cNvSpPr>
          <p:nvPr/>
        </p:nvSpPr>
        <p:spPr bwMode="auto">
          <a:xfrm flipH="1" rot="18871352">
            <a:off x="7294563" y="1192213"/>
            <a:ext cx="647700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2" name="Shape 103"/>
          <p:cNvSpPr>
            <a:spLocks noChangeArrowheads="1"/>
          </p:cNvSpPr>
          <p:nvPr/>
        </p:nvSpPr>
        <p:spPr bwMode="auto">
          <a:xfrm flipH="1" rot="18871352">
            <a:off x="5456237" y="892176"/>
            <a:ext cx="625475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3" name="Shape 104"/>
          <p:cNvSpPr>
            <a:spLocks noChangeArrowheads="1"/>
          </p:cNvSpPr>
          <p:nvPr/>
        </p:nvSpPr>
        <p:spPr bwMode="auto">
          <a:xfrm flipH="1" rot="18871352">
            <a:off x="6677025" y="2354263"/>
            <a:ext cx="1065213" cy="20637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00413" y="1700213"/>
            <a:ext cx="2517775" cy="2152650"/>
            <a:chOff x="8799514" y="4532744"/>
            <a:chExt cx="6714162" cy="5741061"/>
          </a:xfrm>
        </p:grpSpPr>
        <p:grpSp>
          <p:nvGrpSpPr>
            <p:cNvPr id="20489" name="Group 107"/>
            <p:cNvGrpSpPr/>
            <p:nvPr/>
          </p:nvGrpSpPr>
          <p:grpSpPr>
            <a:xfrm>
              <a:off x="8985875" y="4532744"/>
              <a:ext cx="6527801" cy="5741061"/>
              <a:chOff x="0" y="955345"/>
              <a:chExt cx="6527800" cy="5741061"/>
            </a:xfrm>
          </p:grpSpPr>
          <p:sp>
            <p:nvSpPr>
              <p:cNvPr id="20490" name="Shape 105"/>
              <p:cNvSpPr>
                <a:spLocks noChangeArrowheads="1"/>
              </p:cNvSpPr>
              <p:nvPr/>
            </p:nvSpPr>
            <p:spPr bwMode="auto">
              <a:xfrm>
                <a:off x="101512" y="994974"/>
                <a:ext cx="6113020" cy="5661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19050" lIns="19050" rIns="19050" tIns="19050"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altLang="zh-CN" lang="en-US" sz="17100">
                    <a:solidFill>
                      <a:srgbClr val="FFFFFF"/>
                    </a:solidFill>
                    <a:latin charset="0" pitchFamily="34" typeface="Impact"/>
                    <a:ea typeface="헤드라인A"/>
                    <a:cs typeface="헤드라인A"/>
                  </a:rPr>
                  <a:t>02</a:t>
                </a:r>
              </a:p>
            </p:txBody>
          </p:sp>
          <p:pic>
            <p:nvPicPr>
              <p:cNvPr id="20491" name="pasted-image.png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1665" t="11665"/>
              <a:stretch>
                <a:fillRect/>
              </a:stretch>
            </p:blipFill>
            <p:spPr bwMode="auto">
              <a:xfrm>
                <a:off x="0" y="2622543"/>
                <a:ext cx="6527800" cy="146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2" name="Shape 108"/>
            <p:cNvSpPr>
              <a:spLocks noChangeArrowheads="1"/>
            </p:cNvSpPr>
            <p:nvPr/>
          </p:nvSpPr>
          <p:spPr bwMode="auto">
            <a:xfrm>
              <a:off x="8799513" y="6230004"/>
              <a:ext cx="6266673" cy="975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 wrap="none">
              <a:spAutoFit/>
            </a:bodyPr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r>
                <a:rPr altLang="zh-CN" lang="zh-CN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Click To Add Title Here</a:t>
              </a:r>
            </a:p>
          </p:txBody>
        </p:sp>
        <p:sp>
          <p:nvSpPr>
            <p:cNvPr id="20493" name="Shape 109"/>
            <p:cNvSpPr>
              <a:spLocks noChangeArrowheads="1"/>
            </p:cNvSpPr>
            <p:nvPr/>
          </p:nvSpPr>
          <p:spPr bwMode="auto">
            <a:xfrm>
              <a:off x="9415634" y="6973229"/>
              <a:ext cx="5400333" cy="78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10000"/>
                </a:lnSpc>
              </a:pPr>
              <a:r>
                <a:rPr altLang="zh-CN" lang="zh-CN" sz="6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</a:t>
              </a:r>
            </a:p>
          </p:txBody>
        </p:sp>
      </p:grpSp>
      <p:sp>
        <p:nvSpPr>
          <p:cNvPr id="30" name="Shape 101"/>
          <p:cNvSpPr>
            <a:spLocks noChangeArrowheads="1"/>
          </p:cNvSpPr>
          <p:nvPr/>
        </p:nvSpPr>
        <p:spPr bwMode="auto">
          <a:xfrm flipH="1" rot="18871352">
            <a:off x="2300288" y="3560763"/>
            <a:ext cx="990600" cy="1905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1" name="Shape 102"/>
          <p:cNvSpPr>
            <a:spLocks noChangeArrowheads="1"/>
          </p:cNvSpPr>
          <p:nvPr/>
        </p:nvSpPr>
        <p:spPr bwMode="auto">
          <a:xfrm flipH="1" rot="18871352">
            <a:off x="2290763" y="4064000"/>
            <a:ext cx="647700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2" name="Shape 103"/>
          <p:cNvSpPr>
            <a:spLocks noChangeArrowheads="1"/>
          </p:cNvSpPr>
          <p:nvPr/>
        </p:nvSpPr>
        <p:spPr bwMode="auto">
          <a:xfrm flipH="1" rot="18871352">
            <a:off x="452437" y="3763963"/>
            <a:ext cx="625475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3" name="Shape 98"/>
          <p:cNvSpPr>
            <a:spLocks noChangeArrowheads="1"/>
          </p:cNvSpPr>
          <p:nvPr/>
        </p:nvSpPr>
        <p:spPr bwMode="auto">
          <a:xfrm>
            <a:off x="3127375" y="1123950"/>
            <a:ext cx="2894013" cy="28940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4" name="Shape 99"/>
          <p:cNvSpPr>
            <a:spLocks noChangeArrowheads="1"/>
          </p:cNvSpPr>
          <p:nvPr/>
        </p:nvSpPr>
        <p:spPr bwMode="auto">
          <a:xfrm>
            <a:off x="2822575" y="819150"/>
            <a:ext cx="3503613" cy="35020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5" name="Shape 100"/>
          <p:cNvSpPr>
            <a:spLocks noChangeArrowheads="1"/>
          </p:cNvSpPr>
          <p:nvPr/>
        </p:nvSpPr>
        <p:spPr bwMode="auto">
          <a:xfrm>
            <a:off x="2003425" y="0"/>
            <a:ext cx="5141913" cy="51419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500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500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xit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500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30"/>
      <p:bldP grpId="0" spid="31"/>
      <p:bldP grpId="0" spid="3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" name="Shape 245"/>
          <p:cNvSpPr>
            <a:spLocks noChangeArrowheads="1"/>
          </p:cNvSpPr>
          <p:nvPr/>
        </p:nvSpPr>
        <p:spPr bwMode="auto">
          <a:xfrm rot="10800000">
            <a:off x="4763" y="1301750"/>
            <a:ext cx="9134475" cy="1020763"/>
          </a:xfrm>
          <a:custGeom>
            <a:gdLst>
              <a:gd fmla="*/ 0 w 21600" name="T0"/>
              <a:gd fmla="*/ 21437 h 21437" name="T1"/>
              <a:gd fmla="*/ 10926 w 21600" name="T2"/>
              <a:gd fmla="*/ 3 h 21437" name="T3"/>
              <a:gd fmla="*/ 21600 w 21600" name="T4"/>
              <a:gd fmla="*/ 21437 h 21437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437" w="21600">
                <a:moveTo>
                  <a:pt x="0" y="21437"/>
                </a:moveTo>
                <a:cubicBezTo>
                  <a:pt x="3444" y="7139"/>
                  <a:pt x="7166" y="-163"/>
                  <a:pt x="10926" y="3"/>
                </a:cubicBezTo>
                <a:cubicBezTo>
                  <a:pt x="14602" y="166"/>
                  <a:pt x="18235" y="7461"/>
                  <a:pt x="21600" y="21437"/>
                </a:cubicBezTo>
              </a:path>
            </a:pathLst>
          </a:custGeom>
          <a:noFill/>
          <a:ln w="3175">
            <a:solidFill>
              <a:srgbClr val="FFFFFF">
                <a:alpha val="38823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46" name="Shape 246"/>
          <p:cNvSpPr>
            <a:spLocks noChangeArrowheads="1"/>
          </p:cNvSpPr>
          <p:nvPr/>
        </p:nvSpPr>
        <p:spPr bwMode="auto">
          <a:xfrm>
            <a:off x="3175" y="1084263"/>
            <a:ext cx="9140825" cy="1468437"/>
          </a:xfrm>
          <a:custGeom>
            <a:gdLst>
              <a:gd fmla="*/ 0 w 21600" name="T0"/>
              <a:gd fmla="*/ 17039 h 20529" name="T1"/>
              <a:gd fmla="*/ 10977 w 21600" name="T2"/>
              <a:gd fmla="*/ 18753 h 20529" name="T3"/>
              <a:gd fmla="*/ 21600 w 21600" name="T4"/>
              <a:gd fmla="*/ 0 h 20529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0529" w="21600">
                <a:moveTo>
                  <a:pt x="0" y="17039"/>
                </a:moveTo>
                <a:cubicBezTo>
                  <a:pt x="3621" y="21022"/>
                  <a:pt x="7325" y="21600"/>
                  <a:pt x="10977" y="18753"/>
                </a:cubicBezTo>
                <a:cubicBezTo>
                  <a:pt x="14664" y="15878"/>
                  <a:pt x="18250" y="9548"/>
                  <a:pt x="21600" y="0"/>
                </a:cubicBezTo>
              </a:path>
            </a:pathLst>
          </a:custGeom>
          <a:noFill/>
          <a:ln w="3175">
            <a:solidFill>
              <a:srgbClr val="FFFFFF">
                <a:alpha val="38823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47" name="Shape 247"/>
          <p:cNvSpPr>
            <a:spLocks noChangeArrowheads="1"/>
          </p:cNvSpPr>
          <p:nvPr/>
        </p:nvSpPr>
        <p:spPr bwMode="auto">
          <a:xfrm rot="4005">
            <a:off x="0" y="1049338"/>
            <a:ext cx="9136063" cy="1492250"/>
          </a:xfrm>
          <a:custGeom>
            <a:gdLst>
              <a:gd fmla="*/ 0 w 21600" name="T0"/>
              <a:gd fmla="*/ 0 h 20371" name="T1"/>
              <a:gd fmla="*/ 10967 w 21600" name="T2"/>
              <a:gd fmla="*/ 19502 h 20371" name="T3"/>
              <a:gd fmla="*/ 21600 w 21600" name="T4"/>
              <a:gd fmla="*/ 14461 h 2037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0371" w="21600">
                <a:moveTo>
                  <a:pt x="0" y="0"/>
                </a:moveTo>
                <a:cubicBezTo>
                  <a:pt x="3397" y="10614"/>
                  <a:pt x="7124" y="17242"/>
                  <a:pt x="10967" y="19502"/>
                </a:cubicBezTo>
                <a:cubicBezTo>
                  <a:pt x="14535" y="21600"/>
                  <a:pt x="18139" y="19891"/>
                  <a:pt x="21600" y="14461"/>
                </a:cubicBezTo>
              </a:path>
            </a:pathLst>
          </a:custGeom>
          <a:noFill/>
          <a:ln w="3175">
            <a:solidFill>
              <a:srgbClr val="FFFFFF">
                <a:alpha val="38823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248" name="pasted-image.png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1538" y="1841500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asted-image.png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31100" y="1371600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Shape 250"/>
          <p:cNvSpPr>
            <a:spLocks noChangeArrowheads="1"/>
          </p:cNvSpPr>
          <p:nvPr/>
        </p:nvSpPr>
        <p:spPr bwMode="auto">
          <a:xfrm>
            <a:off x="7097713" y="2436813"/>
            <a:ext cx="85725" cy="87312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51" name="Shape 251"/>
          <p:cNvSpPr>
            <a:spLocks noChangeArrowheads="1"/>
          </p:cNvSpPr>
          <p:nvPr/>
        </p:nvSpPr>
        <p:spPr bwMode="auto">
          <a:xfrm>
            <a:off x="700088" y="1373188"/>
            <a:ext cx="85725" cy="87312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67" name="Shape 267"/>
          <p:cNvSpPr/>
          <p:nvPr/>
        </p:nvSpPr>
        <p:spPr>
          <a:xfrm>
            <a:off x="3870325" y="3429000"/>
            <a:ext cx="1167765" cy="217170"/>
          </a:xfrm>
          <a:prstGeom prst="rect">
            <a:avLst/>
          </a:prstGeom>
          <a:ln w="12700">
            <a:miter lim="400000"/>
          </a:ln>
        </p:spPr>
        <p:txBody>
          <a:bodyPr lIns="17145" rIns="17145" wrap="none">
            <a:spAutoFit/>
          </a:bodyPr>
          <a:lstStyle>
            <a:lvl1pPr algn="l" defTabSz="914400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825">
                <a:solidFill>
                  <a:schemeClr val="bg1"/>
                </a:solidFill>
              </a:rPr>
              <a:t>Please add the title here</a:t>
            </a:r>
          </a:p>
        </p:txBody>
      </p:sp>
      <p:sp>
        <p:nvSpPr>
          <p:cNvPr id="268" name="Shape 268"/>
          <p:cNvSpPr>
            <a:spLocks noChangeArrowheads="1"/>
          </p:cNvSpPr>
          <p:nvPr/>
        </p:nvSpPr>
        <p:spPr bwMode="auto">
          <a:xfrm>
            <a:off x="8599488" y="1303338"/>
            <a:ext cx="44450" cy="4445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44" name="Shape 244"/>
          <p:cNvSpPr/>
          <p:nvPr/>
        </p:nvSpPr>
        <p:spPr>
          <a:xfrm>
            <a:off x="3702050" y="1601788"/>
            <a:ext cx="1504950" cy="17573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299" y="0"/>
                </a:moveTo>
                <a:lnTo>
                  <a:pt x="2301" y="0"/>
                </a:lnTo>
                <a:cubicBezTo>
                  <a:pt x="1151" y="0"/>
                  <a:pt x="0" y="794"/>
                  <a:pt x="0" y="1969"/>
                </a:cubicBezTo>
                <a:lnTo>
                  <a:pt x="0" y="16295"/>
                </a:lnTo>
                <a:cubicBezTo>
                  <a:pt x="0" y="17471"/>
                  <a:pt x="1151" y="18455"/>
                  <a:pt x="2301" y="18455"/>
                </a:cubicBezTo>
                <a:lnTo>
                  <a:pt x="7126" y="18455"/>
                </a:lnTo>
                <a:lnTo>
                  <a:pt x="10800" y="21600"/>
                </a:lnTo>
                <a:lnTo>
                  <a:pt x="14474" y="18455"/>
                </a:lnTo>
                <a:lnTo>
                  <a:pt x="19299" y="18455"/>
                </a:lnTo>
                <a:cubicBezTo>
                  <a:pt x="20449" y="18455"/>
                  <a:pt x="21600" y="17471"/>
                  <a:pt x="21600" y="16295"/>
                </a:cubicBezTo>
                <a:lnTo>
                  <a:pt x="21600" y="1969"/>
                </a:lnTo>
                <a:cubicBezTo>
                  <a:pt x="21600" y="794"/>
                  <a:pt x="20449" y="0"/>
                  <a:pt x="19299" y="0"/>
                </a:cubicBezTo>
                <a:close/>
                <a:moveTo>
                  <a:pt x="11951" y="16295"/>
                </a:moveTo>
                <a:lnTo>
                  <a:pt x="9649" y="16295"/>
                </a:lnTo>
                <a:lnTo>
                  <a:pt x="9649" y="14326"/>
                </a:lnTo>
                <a:lnTo>
                  <a:pt x="11951" y="14326"/>
                </a:lnTo>
                <a:lnTo>
                  <a:pt x="11951" y="16295"/>
                </a:lnTo>
                <a:close/>
                <a:moveTo>
                  <a:pt x="14474" y="8449"/>
                </a:moveTo>
                <a:lnTo>
                  <a:pt x="13546" y="9434"/>
                </a:lnTo>
                <a:cubicBezTo>
                  <a:pt x="12396" y="10196"/>
                  <a:pt x="11951" y="10800"/>
                  <a:pt x="11951" y="12166"/>
                </a:cubicBezTo>
                <a:lnTo>
                  <a:pt x="9649" y="12166"/>
                </a:lnTo>
                <a:lnTo>
                  <a:pt x="9649" y="11785"/>
                </a:lnTo>
                <a:cubicBezTo>
                  <a:pt x="9649" y="10609"/>
                  <a:pt x="10095" y="9625"/>
                  <a:pt x="11023" y="8831"/>
                </a:cubicBezTo>
                <a:lnTo>
                  <a:pt x="12396" y="7465"/>
                </a:lnTo>
                <a:cubicBezTo>
                  <a:pt x="12878" y="7274"/>
                  <a:pt x="13101" y="6671"/>
                  <a:pt x="13101" y="6099"/>
                </a:cubicBezTo>
                <a:cubicBezTo>
                  <a:pt x="13101" y="4924"/>
                  <a:pt x="12173" y="4129"/>
                  <a:pt x="10800" y="4129"/>
                </a:cubicBezTo>
                <a:cubicBezTo>
                  <a:pt x="9427" y="4129"/>
                  <a:pt x="8499" y="4924"/>
                  <a:pt x="8499" y="6099"/>
                </a:cubicBezTo>
                <a:lnTo>
                  <a:pt x="5975" y="6099"/>
                </a:lnTo>
                <a:cubicBezTo>
                  <a:pt x="5975" y="3939"/>
                  <a:pt x="8165" y="1969"/>
                  <a:pt x="10800" y="1969"/>
                </a:cubicBezTo>
                <a:cubicBezTo>
                  <a:pt x="13435" y="1969"/>
                  <a:pt x="15625" y="3939"/>
                  <a:pt x="15625" y="6099"/>
                </a:cubicBezTo>
                <a:cubicBezTo>
                  <a:pt x="15625" y="7084"/>
                  <a:pt x="15142" y="7846"/>
                  <a:pt x="14474" y="844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chemeClr val="bg1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7" name="Group 165"/>
          <p:cNvGrpSpPr/>
          <p:nvPr/>
        </p:nvGrpSpPr>
        <p:grpSpPr>
          <a:xfrm>
            <a:off x="800100" y="4071938"/>
            <a:ext cx="1825625" cy="473075"/>
            <a:chOff x="11473" y="0"/>
            <a:chExt cx="4870742" cy="1259248"/>
          </a:xfrm>
        </p:grpSpPr>
        <p:sp>
          <p:nvSpPr>
            <p:cNvPr id="21516" name="Shape 163"/>
            <p:cNvSpPr>
              <a:spLocks noChangeArrowheads="1"/>
            </p:cNvSpPr>
            <p:nvPr/>
          </p:nvSpPr>
          <p:spPr bwMode="auto">
            <a:xfrm>
              <a:off x="11473" y="646525"/>
              <a:ext cx="4870742" cy="51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9" name="Shape 164"/>
            <p:cNvSpPr/>
            <p:nvPr/>
          </p:nvSpPr>
          <p:spPr>
            <a:xfrm>
              <a:off x="15710" y="0"/>
              <a:ext cx="4199850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30" name="Group 168"/>
          <p:cNvGrpSpPr/>
          <p:nvPr/>
        </p:nvGrpSpPr>
        <p:grpSpPr>
          <a:xfrm>
            <a:off x="3762375" y="4071938"/>
            <a:ext cx="1827213" cy="473075"/>
            <a:chOff x="11473" y="0"/>
            <a:chExt cx="4870742" cy="1259248"/>
          </a:xfrm>
        </p:grpSpPr>
        <p:sp>
          <p:nvSpPr>
            <p:cNvPr id="31" name="Shape 166"/>
            <p:cNvSpPr/>
            <p:nvPr/>
          </p:nvSpPr>
          <p:spPr>
            <a:xfrm>
              <a:off x="11472" y="646525"/>
              <a:ext cx="4870742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2" name="Shape 167"/>
            <p:cNvSpPr/>
            <p:nvPr/>
          </p:nvSpPr>
          <p:spPr>
            <a:xfrm>
              <a:off x="15706" y="0"/>
              <a:ext cx="4196200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33" name="Group 171"/>
          <p:cNvGrpSpPr/>
          <p:nvPr/>
        </p:nvGrpSpPr>
        <p:grpSpPr>
          <a:xfrm>
            <a:off x="6726238" y="4071938"/>
            <a:ext cx="1827212" cy="473075"/>
            <a:chOff x="11473" y="0"/>
            <a:chExt cx="4870742" cy="1259248"/>
          </a:xfrm>
        </p:grpSpPr>
        <p:sp>
          <p:nvSpPr>
            <p:cNvPr id="34" name="Shape 169"/>
            <p:cNvSpPr/>
            <p:nvPr/>
          </p:nvSpPr>
          <p:spPr>
            <a:xfrm>
              <a:off x="11472" y="646525"/>
              <a:ext cx="4870741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5" name="Shape 170"/>
            <p:cNvSpPr/>
            <p:nvPr/>
          </p:nvSpPr>
          <p:spPr>
            <a:xfrm>
              <a:off x="15703" y="0"/>
              <a:ext cx="4196202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36" name="Group 174"/>
          <p:cNvGrpSpPr/>
          <p:nvPr/>
        </p:nvGrpSpPr>
        <p:grpSpPr>
          <a:xfrm>
            <a:off x="3113088" y="4222750"/>
            <a:ext cx="163512" cy="163513"/>
            <a:chExt cx="434699" cy="434699"/>
          </a:xfrm>
        </p:grpSpPr>
        <p:sp>
          <p:nvSpPr>
            <p:cNvPr id="21525" name="Shape 172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21526" name="Shape 173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177"/>
          <p:cNvGrpSpPr/>
          <p:nvPr/>
        </p:nvGrpSpPr>
        <p:grpSpPr>
          <a:xfrm>
            <a:off x="6076950" y="4222750"/>
            <a:ext cx="161925" cy="163513"/>
            <a:chExt cx="434699" cy="434699"/>
          </a:xfrm>
        </p:grpSpPr>
        <p:sp>
          <p:nvSpPr>
            <p:cNvPr id="21528" name="Shape 175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21529" name="Shape 176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7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75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7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36" nodeType="withEffect" presetClass="path" presetID="0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36319 -0.02223 C 0.32916 -0.01266 0.27343 -0.00216 0.17066 0.00833 C 0.09184 0.02068 0.0184 0.0037 4.44444E-06 -0.00062" pathEditMode="relative" ptsTypes="AAA" rAng="0">
                                      <p:cBhvr>
                                        <p:cTn dur="1500" fill="hold" id="37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8200" y="1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38055 0.1429 C -0.30399 0.12716 -0.22656 0.10154 -0.13385 0.06327 C -0.06562 0.03703 -0.04184 0.02098 -1.66667E-06 4.5679E-06" pathEditMode="relative" ptsTypes="AAA" rAng="0">
                                      <p:cBhvr>
                                        <p:cTn dur="1500" fill="hold" id="4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000" y="-72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29" name="Group 272"/>
          <p:cNvGrpSpPr/>
          <p:nvPr/>
        </p:nvGrpSpPr>
        <p:grpSpPr>
          <a:xfrm>
            <a:off x="0" y="1416050"/>
            <a:ext cx="9144000" cy="2109788"/>
            <a:chOff x="0" y="74530"/>
            <a:chExt cx="24384000" cy="5626498"/>
          </a:xfrm>
        </p:grpSpPr>
        <p:sp>
          <p:nvSpPr>
            <p:cNvPr id="22530" name="Shape 270"/>
            <p:cNvSpPr>
              <a:spLocks noChangeArrowheads="1"/>
            </p:cNvSpPr>
            <p:nvPr/>
          </p:nvSpPr>
          <p:spPr bwMode="auto">
            <a:xfrm>
              <a:off x="0" y="74530"/>
              <a:ext cx="24383998" cy="5626499"/>
            </a:xfrm>
            <a:prstGeom prst="rect">
              <a:avLst/>
            </a:prstGeom>
            <a:solidFill>
              <a:srgbClr val="FFFFFF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pic>
          <p:nvPicPr>
            <p:cNvPr id="22531" name="pasted-image.png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94054"/>
              <a:ext cx="24384000" cy="558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2" name="Group 275"/>
          <p:cNvGrpSpPr/>
          <p:nvPr/>
        </p:nvGrpSpPr>
        <p:grpSpPr>
          <a:xfrm>
            <a:off x="800100" y="3981450"/>
            <a:ext cx="1825625" cy="473075"/>
            <a:chOff x="11473" y="0"/>
            <a:chExt cx="4870742" cy="1259248"/>
          </a:xfrm>
        </p:grpSpPr>
        <p:sp>
          <p:nvSpPr>
            <p:cNvPr id="273" name="Shape 273"/>
            <p:cNvSpPr/>
            <p:nvPr/>
          </p:nvSpPr>
          <p:spPr>
            <a:xfrm>
              <a:off x="11473" y="646528"/>
              <a:ext cx="4870742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5710" y="-1"/>
              <a:ext cx="4199850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2535" name="Group 278"/>
          <p:cNvGrpSpPr/>
          <p:nvPr/>
        </p:nvGrpSpPr>
        <p:grpSpPr>
          <a:xfrm>
            <a:off x="3762375" y="3981450"/>
            <a:ext cx="1827213" cy="473075"/>
            <a:chOff x="11473" y="0"/>
            <a:chExt cx="4870742" cy="1259248"/>
          </a:xfrm>
        </p:grpSpPr>
        <p:sp>
          <p:nvSpPr>
            <p:cNvPr id="276" name="Shape 276"/>
            <p:cNvSpPr/>
            <p:nvPr/>
          </p:nvSpPr>
          <p:spPr>
            <a:xfrm>
              <a:off x="11472" y="646528"/>
              <a:ext cx="4870742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15706" y="-1"/>
              <a:ext cx="4196200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2538" name="Group 281"/>
          <p:cNvGrpSpPr/>
          <p:nvPr/>
        </p:nvGrpSpPr>
        <p:grpSpPr>
          <a:xfrm>
            <a:off x="6726238" y="3981450"/>
            <a:ext cx="1827212" cy="473075"/>
            <a:chOff x="11473" y="0"/>
            <a:chExt cx="4870742" cy="1259248"/>
          </a:xfrm>
        </p:grpSpPr>
        <p:sp>
          <p:nvSpPr>
            <p:cNvPr id="279" name="Shape 279"/>
            <p:cNvSpPr/>
            <p:nvPr/>
          </p:nvSpPr>
          <p:spPr>
            <a:xfrm>
              <a:off x="11472" y="646528"/>
              <a:ext cx="4870741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5703" y="-1"/>
              <a:ext cx="4196202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2541" name="Group 284"/>
          <p:cNvGrpSpPr/>
          <p:nvPr/>
        </p:nvGrpSpPr>
        <p:grpSpPr>
          <a:xfrm>
            <a:off x="3113088" y="4132263"/>
            <a:ext cx="163512" cy="163512"/>
            <a:chExt cx="434699" cy="434699"/>
          </a:xfrm>
        </p:grpSpPr>
        <p:sp>
          <p:nvSpPr>
            <p:cNvPr id="22542" name="Shape 282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22543" name="Shape 283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2544" name="Group 287"/>
          <p:cNvGrpSpPr/>
          <p:nvPr/>
        </p:nvGrpSpPr>
        <p:grpSpPr>
          <a:xfrm>
            <a:off x="6076950" y="4132263"/>
            <a:ext cx="161925" cy="163512"/>
            <a:chExt cx="434699" cy="434699"/>
          </a:xfrm>
        </p:grpSpPr>
        <p:sp>
          <p:nvSpPr>
            <p:cNvPr id="22545" name="Shape 285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22546" name="Shape 286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2547" name="Group 290"/>
          <p:cNvGrpSpPr/>
          <p:nvPr/>
        </p:nvGrpSpPr>
        <p:grpSpPr>
          <a:xfrm>
            <a:off x="760413" y="1717675"/>
            <a:ext cx="3167062" cy="1482725"/>
            <a:chOff x="0" y="-810165"/>
            <a:chExt cx="8442482" cy="3953366"/>
          </a:xfrm>
        </p:grpSpPr>
        <p:sp>
          <p:nvSpPr>
            <p:cNvPr id="288" name="Shape 288"/>
            <p:cNvSpPr/>
            <p:nvPr/>
          </p:nvSpPr>
          <p:spPr>
            <a:xfrm>
              <a:off x="0" y="-792049"/>
              <a:ext cx="8357846" cy="351079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ctr" bIns="0" lIns="0" rIns="0" tIns="0" wrap="none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cap="all" kern="0" sz="5400">
                  <a:solidFill>
                    <a:schemeClr val="bg1"/>
                  </a:solidFill>
                  <a:latin charset="0" pitchFamily="34" typeface="Impact"/>
                  <a:ea typeface="헤드라인A"/>
                  <a:cs typeface="헤드라인A"/>
                  <a:sym typeface="헤드라인A"/>
                </a:rPr>
                <a:t>EXPERIENCE</a:t>
              </a:r>
            </a:p>
            <a:p>
              <a:pPr defTabSz="309245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cap="all" kern="0" sz="5400">
                  <a:solidFill>
                    <a:schemeClr val="bg1"/>
                  </a:solidFill>
                  <a:latin charset="0" pitchFamily="34" typeface="Impact"/>
                  <a:ea typeface="헤드라인A"/>
                  <a:cs typeface="헤드라인A"/>
                  <a:sym typeface="헤드라인A"/>
                </a:rPr>
                <a:t>SHARING</a:t>
              </a:r>
            </a:p>
          </p:txBody>
        </p:sp>
        <p:sp>
          <p:nvSpPr>
            <p:cNvPr id="22549" name="Shape 289"/>
            <p:cNvSpPr>
              <a:spLocks noChangeArrowheads="1"/>
            </p:cNvSpPr>
            <p:nvPr/>
          </p:nvSpPr>
          <p:spPr bwMode="auto">
            <a:xfrm>
              <a:off x="153717" y="2681537"/>
              <a:ext cx="3375301" cy="45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7145" lIns="17145" rIns="17145" tIns="17145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altLang="zh-CN" lang="zh-CN" sz="9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Please add the title here</a:t>
              </a:r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3" name="silhouettes-68483_1920.jpg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042" r="2042"/>
          <a:stretch>
            <a:fillRect/>
          </a:stretch>
        </p:blipFill>
        <p:spPr bwMode="auto">
          <a:xfrm>
            <a:off x="0" y="0"/>
            <a:ext cx="6980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4" name="Group 295"/>
          <p:cNvGrpSpPr/>
          <p:nvPr/>
        </p:nvGrpSpPr>
        <p:grpSpPr>
          <a:xfrm>
            <a:off x="7091363" y="606425"/>
            <a:ext cx="1709737" cy="1165225"/>
            <a:chOff x="0" y="-320838"/>
            <a:chExt cx="4561075" cy="3106807"/>
          </a:xfrm>
        </p:grpSpPr>
        <p:sp>
          <p:nvSpPr>
            <p:cNvPr id="293" name="Shape 293"/>
            <p:cNvSpPr/>
            <p:nvPr/>
          </p:nvSpPr>
          <p:spPr>
            <a:xfrm>
              <a:off x="-1" y="-310171"/>
              <a:ext cx="4518726" cy="234051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ctr" bIns="0" lIns="0" rIns="0" tIns="0" wrap="none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cap="all" kern="0" sz="3600">
                  <a:solidFill>
                    <a:schemeClr val="bg1"/>
                  </a:solidFill>
                  <a:latin charset="0" pitchFamily="34" typeface="Impact"/>
                  <a:ea typeface="헤드라인A"/>
                  <a:cs typeface="헤드라인A"/>
                  <a:sym typeface="헤드라인A"/>
                </a:rPr>
                <a:t>TEAM</a:t>
              </a:r>
            </a:p>
            <a:p>
              <a:pPr defTabSz="309245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cap="all" kern="0" sz="3600">
                  <a:solidFill>
                    <a:schemeClr val="bg1"/>
                  </a:solidFill>
                  <a:latin charset="0" pitchFamily="34" typeface="Impact"/>
                  <a:ea typeface="헤드라인A"/>
                  <a:cs typeface="헤드라인A"/>
                  <a:sym typeface="헤드라인A"/>
                </a:rPr>
                <a:t>BUILDING</a:t>
              </a:r>
            </a:p>
          </p:txBody>
        </p:sp>
        <p:sp>
          <p:nvSpPr>
            <p:cNvPr id="23556" name="Shape 294"/>
            <p:cNvSpPr>
              <a:spLocks noChangeArrowheads="1"/>
            </p:cNvSpPr>
            <p:nvPr/>
          </p:nvSpPr>
          <p:spPr bwMode="auto">
            <a:xfrm>
              <a:off x="64408" y="2324306"/>
              <a:ext cx="3377822" cy="45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7145" lIns="17145" rIns="17145" tIns="17145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altLang="zh-CN" lang="zh-CN" sz="9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Please add the title here</a:t>
              </a:r>
            </a:p>
          </p:txBody>
        </p:sp>
      </p:grpSp>
      <p:grpSp>
        <p:nvGrpSpPr>
          <p:cNvPr id="23557" name="Group 298"/>
          <p:cNvGrpSpPr/>
          <p:nvPr/>
        </p:nvGrpSpPr>
        <p:grpSpPr>
          <a:xfrm>
            <a:off x="7126288" y="3870325"/>
            <a:ext cx="1590675" cy="593725"/>
            <a:chOff x="11473" y="0"/>
            <a:chExt cx="4241123" cy="1582987"/>
          </a:xfrm>
        </p:grpSpPr>
        <p:sp>
          <p:nvSpPr>
            <p:cNvPr id="296" name="Shape 296"/>
            <p:cNvSpPr/>
            <p:nvPr/>
          </p:nvSpPr>
          <p:spPr>
            <a:xfrm>
              <a:off x="11472" y="711074"/>
              <a:ext cx="3686644" cy="86791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15704" y="-1"/>
              <a:ext cx="4197103" cy="54854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sp>
        <p:nvSpPr>
          <p:cNvPr id="23560" name="Shape 299"/>
          <p:cNvSpPr>
            <a:spLocks noChangeArrowheads="1"/>
          </p:cNvSpPr>
          <p:nvPr/>
        </p:nvSpPr>
        <p:spPr bwMode="auto">
          <a:xfrm>
            <a:off x="7116763" y="1890713"/>
            <a:ext cx="1868487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" rIns="17145"/>
          <a:lstStyle/>
          <a:p>
            <a:pPr algn="ctr"/>
            <a:endParaRPr altLang="zh-CN" 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2" name="Shape 302"/>
          <p:cNvSpPr>
            <a:spLocks noChangeArrowheads="1"/>
          </p:cNvSpPr>
          <p:nvPr/>
        </p:nvSpPr>
        <p:spPr bwMode="auto">
          <a:xfrm>
            <a:off x="4205288" y="1585913"/>
            <a:ext cx="4930775" cy="2697162"/>
          </a:xfrm>
          <a:prstGeom prst="rect">
            <a:avLst/>
          </a:prstGeom>
          <a:solidFill>
            <a:srgbClr val="FFFFFF">
              <a:alpha val="59607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" rIns="17145"/>
          <a:lstStyle/>
          <a:p>
            <a:pPr algn="ctr"/>
            <a:endParaRPr altLang="zh-CN" lang="zh-CN" sz="1200">
              <a:solidFill>
                <a:srgbClr val="FFFFFF"/>
              </a:solidFill>
            </a:endParaRPr>
          </a:p>
        </p:txBody>
      </p:sp>
      <p:pic>
        <p:nvPicPr>
          <p:cNvPr id="301" name="stats.jpg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588" y="1577975"/>
            <a:ext cx="4206876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5" name="Group 305"/>
          <p:cNvGrpSpPr/>
          <p:nvPr/>
        </p:nvGrpSpPr>
        <p:grpSpPr>
          <a:xfrm>
            <a:off x="4645025" y="2071688"/>
            <a:ext cx="733425" cy="733425"/>
            <a:chExt cx="1955240" cy="1955240"/>
          </a:xfrm>
        </p:grpSpPr>
        <p:sp>
          <p:nvSpPr>
            <p:cNvPr id="303" name="Shape 303"/>
            <p:cNvSpPr/>
            <p:nvPr/>
          </p:nvSpPr>
          <p:spPr>
            <a:xfrm>
              <a:off x="723694" y="723691"/>
              <a:ext cx="507855" cy="5078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0800"/>
                  </a:moveTo>
                  <a:lnTo>
                    <a:pt x="10800" y="10800"/>
                  </a:lnTo>
                  <a:lnTo>
                    <a:pt x="10800" y="21600"/>
                  </a:lnTo>
                  <a:lnTo>
                    <a:pt x="11942" y="21600"/>
                  </a:lnTo>
                  <a:lnTo>
                    <a:pt x="21600" y="0"/>
                  </a:lnTo>
                  <a:lnTo>
                    <a:pt x="0" y="9658"/>
                  </a:lnTo>
                  <a:lnTo>
                    <a:pt x="0" y="10800"/>
                  </a:lnTo>
                </a:path>
              </a:pathLst>
            </a:custGeom>
            <a:solidFill>
              <a:srgbClr val="000000"/>
            </a:solidFill>
            <a:ln cap="flat" w="12700">
              <a:noFill/>
              <a:miter lim="400000"/>
            </a:ln>
            <a:effectLst/>
          </p:spPr>
          <p:txBody>
            <a:bodyPr anchor="ctr" bIns="17145" lIns="17145" rIns="17145" tIns="17145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altLang="zh-CN" lang="zh-CN" sz="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581" name="Shape 304"/>
            <p:cNvSpPr>
              <a:spLocks noChangeArrowheads="1"/>
            </p:cNvSpPr>
            <p:nvPr/>
          </p:nvSpPr>
          <p:spPr bwMode="auto">
            <a:xfrm>
              <a:off x="0" y="0"/>
              <a:ext cx="1955241" cy="1955241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6242050" y="2071688"/>
            <a:ext cx="731838" cy="733425"/>
            <a:chExt cx="1955240" cy="1955240"/>
          </a:xfrm>
        </p:grpSpPr>
        <p:sp>
          <p:nvSpPr>
            <p:cNvPr id="306" name="Shape 306"/>
            <p:cNvSpPr/>
            <p:nvPr/>
          </p:nvSpPr>
          <p:spPr>
            <a:xfrm>
              <a:off x="721021" y="774477"/>
              <a:ext cx="513198" cy="4062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537" y="0"/>
                  </a:moveTo>
                  <a:lnTo>
                    <a:pt x="2274" y="0"/>
                  </a:lnTo>
                  <a:cubicBezTo>
                    <a:pt x="1053" y="0"/>
                    <a:pt x="0" y="1264"/>
                    <a:pt x="0" y="2792"/>
                  </a:cubicBezTo>
                  <a:lnTo>
                    <a:pt x="0" y="18755"/>
                  </a:lnTo>
                  <a:cubicBezTo>
                    <a:pt x="0" y="20336"/>
                    <a:pt x="1053" y="21600"/>
                    <a:pt x="2274" y="21600"/>
                  </a:cubicBezTo>
                  <a:lnTo>
                    <a:pt x="19537" y="21600"/>
                  </a:lnTo>
                  <a:cubicBezTo>
                    <a:pt x="20589" y="21600"/>
                    <a:pt x="21600" y="20336"/>
                    <a:pt x="21600" y="18755"/>
                  </a:cubicBezTo>
                  <a:lnTo>
                    <a:pt x="21600" y="2792"/>
                  </a:lnTo>
                  <a:cubicBezTo>
                    <a:pt x="21600" y="1264"/>
                    <a:pt x="20589" y="0"/>
                    <a:pt x="19537" y="0"/>
                  </a:cubicBezTo>
                  <a:close/>
                  <a:moveTo>
                    <a:pt x="19537" y="5374"/>
                  </a:moveTo>
                  <a:lnTo>
                    <a:pt x="10905" y="12064"/>
                  </a:lnTo>
                  <a:lnTo>
                    <a:pt x="2274" y="5374"/>
                  </a:lnTo>
                  <a:lnTo>
                    <a:pt x="2274" y="2792"/>
                  </a:lnTo>
                  <a:lnTo>
                    <a:pt x="10905" y="9483"/>
                  </a:lnTo>
                  <a:lnTo>
                    <a:pt x="19537" y="2792"/>
                  </a:lnTo>
                  <a:lnTo>
                    <a:pt x="19537" y="5374"/>
                  </a:lnTo>
                  <a:close/>
                </a:path>
              </a:pathLst>
            </a:custGeom>
            <a:solidFill>
              <a:srgbClr val="000000"/>
            </a:solidFill>
            <a:ln cap="flat" w="12700">
              <a:noFill/>
              <a:miter lim="400000"/>
            </a:ln>
            <a:effectLst/>
          </p:spPr>
          <p:txBody>
            <a:bodyPr anchor="ctr" bIns="17145" lIns="17145" rIns="17145" tIns="17145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altLang="zh-CN" lang="zh-CN" sz="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584" name="Shape 307"/>
            <p:cNvSpPr>
              <a:spLocks noChangeArrowheads="1"/>
            </p:cNvSpPr>
            <p:nvPr/>
          </p:nvSpPr>
          <p:spPr bwMode="auto">
            <a:xfrm>
              <a:off x="0" y="0"/>
              <a:ext cx="1955241" cy="1955241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7837488" y="2071688"/>
            <a:ext cx="733425" cy="733425"/>
            <a:chExt cx="1955240" cy="1955240"/>
          </a:xfrm>
        </p:grpSpPr>
        <p:sp>
          <p:nvSpPr>
            <p:cNvPr id="309" name="Shape 309"/>
            <p:cNvSpPr/>
            <p:nvPr/>
          </p:nvSpPr>
          <p:spPr>
            <a:xfrm>
              <a:off x="723691" y="723691"/>
              <a:ext cx="507855" cy="5078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234" y="10710"/>
                  </a:moveTo>
                  <a:lnTo>
                    <a:pt x="21600" y="5332"/>
                  </a:lnTo>
                  <a:lnTo>
                    <a:pt x="16234" y="0"/>
                  </a:lnTo>
                  <a:lnTo>
                    <a:pt x="16234" y="3299"/>
                  </a:lnTo>
                  <a:lnTo>
                    <a:pt x="11950" y="3299"/>
                  </a:lnTo>
                  <a:lnTo>
                    <a:pt x="11950" y="7637"/>
                  </a:lnTo>
                  <a:lnTo>
                    <a:pt x="16234" y="7637"/>
                  </a:lnTo>
                  <a:lnTo>
                    <a:pt x="16234" y="10710"/>
                  </a:lnTo>
                  <a:close/>
                  <a:moveTo>
                    <a:pt x="18308" y="15635"/>
                  </a:moveTo>
                  <a:cubicBezTo>
                    <a:pt x="17091" y="15635"/>
                    <a:pt x="15648" y="15454"/>
                    <a:pt x="14385" y="15048"/>
                  </a:cubicBezTo>
                  <a:cubicBezTo>
                    <a:pt x="14205" y="14822"/>
                    <a:pt x="13573" y="15048"/>
                    <a:pt x="13393" y="15228"/>
                  </a:cubicBezTo>
                  <a:lnTo>
                    <a:pt x="10913" y="17488"/>
                  </a:lnTo>
                  <a:cubicBezTo>
                    <a:pt x="8027" y="16042"/>
                    <a:pt x="5547" y="13376"/>
                    <a:pt x="3923" y="10484"/>
                  </a:cubicBezTo>
                  <a:lnTo>
                    <a:pt x="6178" y="8044"/>
                  </a:lnTo>
                  <a:cubicBezTo>
                    <a:pt x="6584" y="7818"/>
                    <a:pt x="6809" y="7411"/>
                    <a:pt x="6403" y="7004"/>
                  </a:cubicBezTo>
                  <a:cubicBezTo>
                    <a:pt x="6178" y="5784"/>
                    <a:pt x="5997" y="4519"/>
                    <a:pt x="5997" y="3299"/>
                  </a:cubicBezTo>
                  <a:cubicBezTo>
                    <a:pt x="5997" y="2666"/>
                    <a:pt x="5547" y="2079"/>
                    <a:pt x="4960" y="2079"/>
                  </a:cubicBezTo>
                  <a:lnTo>
                    <a:pt x="1037" y="2079"/>
                  </a:lnTo>
                  <a:cubicBezTo>
                    <a:pt x="406" y="2079"/>
                    <a:pt x="0" y="2666"/>
                    <a:pt x="0" y="3299"/>
                  </a:cubicBezTo>
                  <a:cubicBezTo>
                    <a:pt x="0" y="13376"/>
                    <a:pt x="8252" y="21600"/>
                    <a:pt x="18308" y="21600"/>
                  </a:cubicBezTo>
                  <a:cubicBezTo>
                    <a:pt x="18939" y="21600"/>
                    <a:pt x="19345" y="21193"/>
                    <a:pt x="19345" y="20380"/>
                  </a:cubicBezTo>
                  <a:lnTo>
                    <a:pt x="19345" y="16674"/>
                  </a:lnTo>
                  <a:cubicBezTo>
                    <a:pt x="19345" y="16042"/>
                    <a:pt x="18939" y="15635"/>
                    <a:pt x="18308" y="15635"/>
                  </a:cubicBezTo>
                  <a:close/>
                </a:path>
              </a:pathLst>
            </a:custGeom>
            <a:solidFill>
              <a:srgbClr val="000000"/>
            </a:solidFill>
            <a:ln cap="flat" w="12700">
              <a:noFill/>
              <a:miter lim="400000"/>
            </a:ln>
            <a:effectLst/>
          </p:spPr>
          <p:txBody>
            <a:bodyPr anchor="ctr" bIns="17145" lIns="17145" rIns="17145" tIns="17145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altLang="zh-CN" lang="zh-CN" sz="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587" name="Shape 310"/>
            <p:cNvSpPr>
              <a:spLocks noChangeArrowheads="1"/>
            </p:cNvSpPr>
            <p:nvPr/>
          </p:nvSpPr>
          <p:spPr bwMode="auto">
            <a:xfrm>
              <a:off x="0" y="0"/>
              <a:ext cx="1955241" cy="1955241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14" name="Group 314"/>
          <p:cNvGrpSpPr/>
          <p:nvPr/>
        </p:nvGrpSpPr>
        <p:grpSpPr>
          <a:xfrm>
            <a:off x="4498975" y="3379788"/>
            <a:ext cx="1827213" cy="471487"/>
            <a:chExt cx="4870741" cy="1259248"/>
          </a:xfrm>
        </p:grpSpPr>
        <p:sp>
          <p:nvSpPr>
            <p:cNvPr id="312" name="Shape 312"/>
            <p:cNvSpPr/>
            <p:nvPr/>
          </p:nvSpPr>
          <p:spPr>
            <a:xfrm>
              <a:off x="-1" y="644464"/>
              <a:ext cx="4870741" cy="61013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kern="0" sz="490">
                  <a:solidFill>
                    <a:sysClr lastClr="000000" val="windowText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4590" name="Shape 313"/>
            <p:cNvSpPr>
              <a:spLocks noChangeArrowheads="1"/>
            </p:cNvSpPr>
            <p:nvPr/>
          </p:nvSpPr>
          <p:spPr bwMode="auto">
            <a:xfrm>
              <a:off x="4234" y="0"/>
              <a:ext cx="4103101" cy="53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altLang="zh-CN" lang="en-US" sz="11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Please add the title here</a:t>
              </a:r>
            </a:p>
          </p:txBody>
        </p:sp>
      </p:grpSp>
      <p:grpSp>
        <p:nvGrpSpPr>
          <p:cNvPr id="317" name="Group 317"/>
          <p:cNvGrpSpPr/>
          <p:nvPr/>
        </p:nvGrpSpPr>
        <p:grpSpPr>
          <a:xfrm>
            <a:off x="7011988" y="3379788"/>
            <a:ext cx="1825625" cy="471487"/>
            <a:chExt cx="4870741" cy="1259248"/>
          </a:xfrm>
        </p:grpSpPr>
        <p:sp>
          <p:nvSpPr>
            <p:cNvPr id="315" name="Shape 315"/>
            <p:cNvSpPr/>
            <p:nvPr/>
          </p:nvSpPr>
          <p:spPr>
            <a:xfrm>
              <a:off x="1" y="644464"/>
              <a:ext cx="4870741" cy="61013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kern="0" sz="490">
                  <a:solidFill>
                    <a:sysClr lastClr="000000" val="windowText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4233" y="0"/>
              <a:ext cx="4199849" cy="54949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kern="0" sz="1125">
                  <a:solidFill>
                    <a:sysClr lastClr="000000" val="windowText"/>
                  </a:solidFill>
                </a:rPr>
                <a:t>Please add the title here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17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8" presetSubtype="0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22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mph" presetID="8" presetSubtype="0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27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388938" y="2734310"/>
            <a:ext cx="6872287" cy="589280"/>
          </a:xfrm>
          <a:custGeom>
            <a:gdLst>
              <a:gd fmla="*/ 91440 w 6873240" name="connsiteX0"/>
              <a:gd fmla="*/ 1767840 h 3604260" name="connsiteY0"/>
              <a:gd fmla="*/ 320040 w 6873240" name="connsiteX1"/>
              <a:gd fmla="*/ 1767840 h 3604260" name="connsiteY1"/>
              <a:gd fmla="*/ 320040 w 6873240" name="connsiteX2"/>
              <a:gd fmla="*/ 0 h 3604260" name="connsiteY2"/>
              <a:gd fmla="*/ 3291840 w 6873240" name="connsiteX3"/>
              <a:gd fmla="*/ 0 h 3604260" name="connsiteY3"/>
              <a:gd fmla="*/ 3291840 w 6873240" name="connsiteX4"/>
              <a:gd fmla="*/ 121920 h 3604260" name="connsiteY4"/>
              <a:gd fmla="*/ 3368040 w 6873240" name="connsiteX5"/>
              <a:gd fmla="*/ 121920 h 3604260" name="connsiteY5"/>
              <a:gd fmla="*/ 4427220 w 6873240" name="connsiteX6"/>
              <a:gd fmla="*/ 121920 h 3604260" name="connsiteY6"/>
              <a:gd fmla="*/ 4427220 w 6873240" name="connsiteX7"/>
              <a:gd fmla="*/ 281940 h 3604260" name="connsiteY7"/>
              <a:gd fmla="*/ 6873240 w 6873240" name="connsiteX8"/>
              <a:gd fmla="*/ 281940 h 3604260" name="connsiteY8"/>
              <a:gd fmla="*/ 6873240 w 6873240" name="connsiteX9"/>
              <a:gd fmla="*/ 1981200 h 3604260" name="connsiteY9"/>
              <a:gd fmla="*/ 5090160 w 6873240" name="connsiteX10"/>
              <a:gd fmla="*/ 1981200 h 3604260" name="connsiteY10"/>
              <a:gd fmla="*/ 5090160 w 6873240" name="connsiteX11"/>
              <a:gd fmla="*/ 3421380 h 3604260" name="connsiteY11"/>
              <a:gd fmla="*/ 2811780 w 6873240" name="connsiteX12"/>
              <a:gd fmla="*/ 3421380 h 3604260" name="connsiteY12"/>
              <a:gd fmla="*/ 2811780 w 6873240" name="connsiteX13"/>
              <a:gd fmla="*/ 3604260 h 3604260" name="connsiteY13"/>
              <a:gd fmla="*/ 0 w 6873240" name="connsiteX14"/>
              <a:gd fmla="*/ 3604260 h 3604260" name="connsiteY14"/>
              <a:gd fmla="*/ 91440 w 6873240" name="connsiteX15"/>
              <a:gd fmla="*/ 1767840 h 3604260" name="connsiteY15"/>
              <a:gd fmla="*/ 22860 w 6873240" name="connsiteX0-1"/>
              <a:gd fmla="*/ 1767840 h 3604260" name="connsiteY0-2"/>
              <a:gd fmla="*/ 320040 w 6873240" name="connsiteX1-3"/>
              <a:gd fmla="*/ 1767840 h 3604260" name="connsiteY1-4"/>
              <a:gd fmla="*/ 320040 w 6873240" name="connsiteX2-5"/>
              <a:gd fmla="*/ 0 h 3604260" name="connsiteY2-6"/>
              <a:gd fmla="*/ 3291840 w 6873240" name="connsiteX3-7"/>
              <a:gd fmla="*/ 0 h 3604260" name="connsiteY3-8"/>
              <a:gd fmla="*/ 3291840 w 6873240" name="connsiteX4-9"/>
              <a:gd fmla="*/ 121920 h 3604260" name="connsiteY4-10"/>
              <a:gd fmla="*/ 3368040 w 6873240" name="connsiteX5-11"/>
              <a:gd fmla="*/ 121920 h 3604260" name="connsiteY5-12"/>
              <a:gd fmla="*/ 4427220 w 6873240" name="connsiteX6-13"/>
              <a:gd fmla="*/ 121920 h 3604260" name="connsiteY6-14"/>
              <a:gd fmla="*/ 4427220 w 6873240" name="connsiteX7-15"/>
              <a:gd fmla="*/ 281940 h 3604260" name="connsiteY7-16"/>
              <a:gd fmla="*/ 6873240 w 6873240" name="connsiteX8-17"/>
              <a:gd fmla="*/ 281940 h 3604260" name="connsiteY8-18"/>
              <a:gd fmla="*/ 6873240 w 6873240" name="connsiteX9-19"/>
              <a:gd fmla="*/ 1981200 h 3604260" name="connsiteY9-20"/>
              <a:gd fmla="*/ 5090160 w 6873240" name="connsiteX10-21"/>
              <a:gd fmla="*/ 1981200 h 3604260" name="connsiteY10-22"/>
              <a:gd fmla="*/ 5090160 w 6873240" name="connsiteX11-23"/>
              <a:gd fmla="*/ 3421380 h 3604260" name="connsiteY11-24"/>
              <a:gd fmla="*/ 2811780 w 6873240" name="connsiteX12-25"/>
              <a:gd fmla="*/ 3421380 h 3604260" name="connsiteY12-26"/>
              <a:gd fmla="*/ 2811780 w 6873240" name="connsiteX13-27"/>
              <a:gd fmla="*/ 3604260 h 3604260" name="connsiteY13-28"/>
              <a:gd fmla="*/ 0 w 6873240" name="connsiteX14-29"/>
              <a:gd fmla="*/ 3604260 h 3604260" name="connsiteY14-30"/>
              <a:gd fmla="*/ 22860 w 6873240" name="connsiteX15-31"/>
              <a:gd fmla="*/ 1767840 h 3604260" name="connsiteY15-32"/>
              <a:gd fmla="*/ 0 w 6873240" name="connsiteX0-33"/>
              <a:gd fmla="*/ 1783080 h 3604260" name="connsiteY0-34"/>
              <a:gd fmla="*/ 320040 w 6873240" name="connsiteX1-35"/>
              <a:gd fmla="*/ 1767840 h 3604260" name="connsiteY1-36"/>
              <a:gd fmla="*/ 320040 w 6873240" name="connsiteX2-37"/>
              <a:gd fmla="*/ 0 h 3604260" name="connsiteY2-38"/>
              <a:gd fmla="*/ 3291840 w 6873240" name="connsiteX3-39"/>
              <a:gd fmla="*/ 0 h 3604260" name="connsiteY3-40"/>
              <a:gd fmla="*/ 3291840 w 6873240" name="connsiteX4-41"/>
              <a:gd fmla="*/ 121920 h 3604260" name="connsiteY4-42"/>
              <a:gd fmla="*/ 3368040 w 6873240" name="connsiteX5-43"/>
              <a:gd fmla="*/ 121920 h 3604260" name="connsiteY5-44"/>
              <a:gd fmla="*/ 4427220 w 6873240" name="connsiteX6-45"/>
              <a:gd fmla="*/ 121920 h 3604260" name="connsiteY6-46"/>
              <a:gd fmla="*/ 4427220 w 6873240" name="connsiteX7-47"/>
              <a:gd fmla="*/ 281940 h 3604260" name="connsiteY7-48"/>
              <a:gd fmla="*/ 6873240 w 6873240" name="connsiteX8-49"/>
              <a:gd fmla="*/ 281940 h 3604260" name="connsiteY8-50"/>
              <a:gd fmla="*/ 6873240 w 6873240" name="connsiteX9-51"/>
              <a:gd fmla="*/ 1981200 h 3604260" name="connsiteY9-52"/>
              <a:gd fmla="*/ 5090160 w 6873240" name="connsiteX10-53"/>
              <a:gd fmla="*/ 1981200 h 3604260" name="connsiteY10-54"/>
              <a:gd fmla="*/ 5090160 w 6873240" name="connsiteX11-55"/>
              <a:gd fmla="*/ 3421380 h 3604260" name="connsiteY11-56"/>
              <a:gd fmla="*/ 2811780 w 6873240" name="connsiteX12-57"/>
              <a:gd fmla="*/ 3421380 h 3604260" name="connsiteY12-58"/>
              <a:gd fmla="*/ 2811780 w 6873240" name="connsiteX13-59"/>
              <a:gd fmla="*/ 3604260 h 3604260" name="connsiteY13-60"/>
              <a:gd fmla="*/ 0 w 6873240" name="connsiteX14-61"/>
              <a:gd fmla="*/ 3604260 h 3604260" name="connsiteY14-62"/>
              <a:gd fmla="*/ 0 w 6873240" name="connsiteX15-63"/>
              <a:gd fmla="*/ 1783080 h 3604260" name="connsiteY15-64"/>
            </a:gdLst>
            <a:cxnLst>
              <a:cxn ang="0">
                <a:pos x="connsiteX0-33" y="connsiteY0-34"/>
              </a:cxn>
              <a:cxn ang="0">
                <a:pos x="connsiteX1-35" y="connsiteY1-36"/>
              </a:cxn>
              <a:cxn ang="0">
                <a:pos x="connsiteX2-37" y="connsiteY2-38"/>
              </a:cxn>
              <a:cxn ang="0">
                <a:pos x="connsiteX3-39" y="connsiteY3-40"/>
              </a:cxn>
              <a:cxn ang="0">
                <a:pos x="connsiteX4-41" y="connsiteY4-42"/>
              </a:cxn>
              <a:cxn ang="0">
                <a:pos x="connsiteX5-43" y="connsiteY5-44"/>
              </a:cxn>
              <a:cxn ang="0">
                <a:pos x="connsiteX6-45" y="connsiteY6-46"/>
              </a:cxn>
              <a:cxn ang="0">
                <a:pos x="connsiteX7-47" y="connsiteY7-48"/>
              </a:cxn>
              <a:cxn ang="0">
                <a:pos x="connsiteX8-49" y="connsiteY8-50"/>
              </a:cxn>
              <a:cxn ang="0">
                <a:pos x="connsiteX9-51" y="connsiteY9-52"/>
              </a:cxn>
              <a:cxn ang="0">
                <a:pos x="connsiteX10-53" y="connsiteY10-54"/>
              </a:cxn>
              <a:cxn ang="0">
                <a:pos x="connsiteX11-55" y="connsiteY11-56"/>
              </a:cxn>
              <a:cxn ang="0">
                <a:pos x="connsiteX12-57" y="connsiteY12-58"/>
              </a:cxn>
              <a:cxn ang="0">
                <a:pos x="connsiteX13-59" y="connsiteY13-60"/>
              </a:cxn>
              <a:cxn ang="0">
                <a:pos x="connsiteX14-61" y="connsiteY14-62"/>
              </a:cxn>
              <a:cxn ang="0">
                <a:pos x="connsiteX15-63" y="connsiteY15-64"/>
              </a:cxn>
            </a:cxnLst>
            <a:rect b="b" l="l" r="r" t="t"/>
            <a:pathLst>
              <a:path h="3604260" w="6873240">
                <a:moveTo>
                  <a:pt x="0" y="1783080"/>
                </a:moveTo>
                <a:lnTo>
                  <a:pt x="320040" y="1767840"/>
                </a:lnTo>
                <a:lnTo>
                  <a:pt x="320040" y="0"/>
                </a:lnTo>
                <a:lnTo>
                  <a:pt x="3291840" y="0"/>
                </a:lnTo>
                <a:lnTo>
                  <a:pt x="3291840" y="121920"/>
                </a:lnTo>
                <a:lnTo>
                  <a:pt x="3368040" y="121920"/>
                </a:lnTo>
                <a:lnTo>
                  <a:pt x="4427220" y="121920"/>
                </a:lnTo>
                <a:lnTo>
                  <a:pt x="4427220" y="281940"/>
                </a:lnTo>
                <a:lnTo>
                  <a:pt x="6873240" y="281940"/>
                </a:lnTo>
                <a:lnTo>
                  <a:pt x="6873240" y="1981200"/>
                </a:lnTo>
                <a:lnTo>
                  <a:pt x="5090160" y="1981200"/>
                </a:lnTo>
                <a:lnTo>
                  <a:pt x="5090160" y="3421380"/>
                </a:lnTo>
                <a:lnTo>
                  <a:pt x="2811780" y="3421380"/>
                </a:lnTo>
                <a:lnTo>
                  <a:pt x="2811780" y="3604260"/>
                </a:lnTo>
                <a:lnTo>
                  <a:pt x="0" y="3604260"/>
                </a:lnTo>
                <a:lnTo>
                  <a:pt x="0" y="1783080"/>
                </a:ln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>
            <a:outerShdw blurRad="38100" dir="5400000" dist="25400" rotWithShape="0">
              <a:srgbClr val="000000">
                <a:alpha val="50000"/>
              </a:srgbClr>
            </a:outerShdw>
          </a:effectLst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9" name="slider3.jpg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5975" y="1306513"/>
            <a:ext cx="2740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slider2.jpg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05150" y="3109913"/>
            <a:ext cx="22606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slider1.jpg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0700" y="3106738"/>
            <a:ext cx="25400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slider4.jpg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06938" y="1581150"/>
            <a:ext cx="23145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" name="Shape 323"/>
          <p:cNvSpPr>
            <a:spLocks noChangeArrowheads="1"/>
          </p:cNvSpPr>
          <p:nvPr/>
        </p:nvSpPr>
        <p:spPr bwMode="auto">
          <a:xfrm>
            <a:off x="5764212" y="3518092"/>
            <a:ext cx="2454275" cy="3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zh-CN" lang="zh-CN" sz="3200">
                <a:solidFill>
                  <a:schemeClr val="bg1"/>
                </a:solidFill>
                <a:latin charset="0" pitchFamily="34" typeface="Impact"/>
                <a:ea typeface="헤드라인A"/>
                <a:cs typeface="헤드라인A"/>
                <a:sym typeface="헤드라인A"/>
              </a:rPr>
              <a:t>Coverage ratio</a:t>
            </a:r>
          </a:p>
        </p:txBody>
      </p:sp>
      <p:grpSp>
        <p:nvGrpSpPr>
          <p:cNvPr id="326" name="Group 326"/>
          <p:cNvGrpSpPr/>
          <p:nvPr/>
        </p:nvGrpSpPr>
        <p:grpSpPr>
          <a:xfrm>
            <a:off x="5810250" y="3954463"/>
            <a:ext cx="1827213" cy="461962"/>
            <a:chExt cx="4870741" cy="1232232"/>
          </a:xfrm>
        </p:grpSpPr>
        <p:sp>
          <p:nvSpPr>
            <p:cNvPr id="324" name="Shape 324"/>
            <p:cNvSpPr/>
            <p:nvPr/>
          </p:nvSpPr>
          <p:spPr>
            <a:xfrm>
              <a:off x="-1" y="647872"/>
              <a:ext cx="4870741" cy="60935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4233" y="1"/>
              <a:ext cx="4196199" cy="54878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pic>
        <p:nvPicPr>
          <p:cNvPr id="327" name="pasted-image.png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00450" y="1433513"/>
            <a:ext cx="1071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4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9" name="Shape 329"/>
          <p:cNvSpPr/>
          <p:nvPr/>
        </p:nvSpPr>
        <p:spPr>
          <a:xfrm>
            <a:off x="3884613" y="3017838"/>
            <a:ext cx="877887" cy="7699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31" y="491"/>
                </a:moveTo>
                <a:cubicBezTo>
                  <a:pt x="1415" y="351"/>
                  <a:pt x="1415" y="351"/>
                  <a:pt x="1415" y="351"/>
                </a:cubicBezTo>
                <a:cubicBezTo>
                  <a:pt x="862" y="210"/>
                  <a:pt x="862" y="210"/>
                  <a:pt x="862" y="210"/>
                </a:cubicBezTo>
                <a:cubicBezTo>
                  <a:pt x="677" y="491"/>
                  <a:pt x="677" y="491"/>
                  <a:pt x="677" y="491"/>
                </a:cubicBezTo>
                <a:cubicBezTo>
                  <a:pt x="615" y="982"/>
                  <a:pt x="615" y="982"/>
                  <a:pt x="615" y="982"/>
                </a:cubicBezTo>
                <a:cubicBezTo>
                  <a:pt x="615" y="982"/>
                  <a:pt x="615" y="982"/>
                  <a:pt x="615" y="982"/>
                </a:cubicBezTo>
                <a:cubicBezTo>
                  <a:pt x="800" y="1753"/>
                  <a:pt x="800" y="1753"/>
                  <a:pt x="800" y="1753"/>
                </a:cubicBezTo>
                <a:cubicBezTo>
                  <a:pt x="800" y="2314"/>
                  <a:pt x="800" y="2314"/>
                  <a:pt x="800" y="2314"/>
                </a:cubicBezTo>
                <a:cubicBezTo>
                  <a:pt x="800" y="2455"/>
                  <a:pt x="800" y="2455"/>
                  <a:pt x="800" y="2455"/>
                </a:cubicBezTo>
                <a:cubicBezTo>
                  <a:pt x="554" y="2455"/>
                  <a:pt x="554" y="2455"/>
                  <a:pt x="554" y="2455"/>
                </a:cubicBezTo>
                <a:cubicBezTo>
                  <a:pt x="677" y="3156"/>
                  <a:pt x="677" y="3156"/>
                  <a:pt x="677" y="3156"/>
                </a:cubicBezTo>
                <a:cubicBezTo>
                  <a:pt x="185" y="3296"/>
                  <a:pt x="185" y="3296"/>
                  <a:pt x="185" y="3296"/>
                </a:cubicBezTo>
                <a:cubicBezTo>
                  <a:pt x="0" y="3717"/>
                  <a:pt x="0" y="3717"/>
                  <a:pt x="0" y="3717"/>
                </a:cubicBezTo>
                <a:cubicBezTo>
                  <a:pt x="246" y="3997"/>
                  <a:pt x="246" y="3997"/>
                  <a:pt x="246" y="3997"/>
                </a:cubicBezTo>
                <a:cubicBezTo>
                  <a:pt x="308" y="3997"/>
                  <a:pt x="308" y="3997"/>
                  <a:pt x="308" y="3997"/>
                </a:cubicBezTo>
                <a:cubicBezTo>
                  <a:pt x="308" y="3997"/>
                  <a:pt x="308" y="3997"/>
                  <a:pt x="308" y="3997"/>
                </a:cubicBezTo>
                <a:cubicBezTo>
                  <a:pt x="1169" y="4769"/>
                  <a:pt x="1169" y="4769"/>
                  <a:pt x="1169" y="476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292" y="5540"/>
                  <a:pt x="1292" y="5540"/>
                  <a:pt x="1292" y="5540"/>
                </a:cubicBezTo>
                <a:cubicBezTo>
                  <a:pt x="1723" y="6242"/>
                  <a:pt x="1723" y="6242"/>
                  <a:pt x="1723" y="6242"/>
                </a:cubicBezTo>
                <a:cubicBezTo>
                  <a:pt x="1785" y="6382"/>
                  <a:pt x="1908" y="6522"/>
                  <a:pt x="2154" y="6803"/>
                </a:cubicBezTo>
                <a:cubicBezTo>
                  <a:pt x="2154" y="6803"/>
                  <a:pt x="2154" y="6803"/>
                  <a:pt x="2154" y="6803"/>
                </a:cubicBezTo>
                <a:cubicBezTo>
                  <a:pt x="2215" y="6803"/>
                  <a:pt x="2215" y="6803"/>
                  <a:pt x="2215" y="6803"/>
                </a:cubicBezTo>
                <a:cubicBezTo>
                  <a:pt x="2215" y="6803"/>
                  <a:pt x="2215" y="6803"/>
                  <a:pt x="2215" y="6803"/>
                </a:cubicBezTo>
                <a:cubicBezTo>
                  <a:pt x="2154" y="6873"/>
                  <a:pt x="2154" y="6873"/>
                  <a:pt x="2154" y="6873"/>
                </a:cubicBezTo>
                <a:cubicBezTo>
                  <a:pt x="2154" y="7504"/>
                  <a:pt x="2154" y="7504"/>
                  <a:pt x="2154" y="7504"/>
                </a:cubicBezTo>
                <a:cubicBezTo>
                  <a:pt x="2277" y="7644"/>
                  <a:pt x="2277" y="8065"/>
                  <a:pt x="2277" y="8556"/>
                </a:cubicBezTo>
                <a:cubicBezTo>
                  <a:pt x="2523" y="8906"/>
                  <a:pt x="2585" y="9187"/>
                  <a:pt x="2585" y="9327"/>
                </a:cubicBezTo>
                <a:cubicBezTo>
                  <a:pt x="2585" y="9468"/>
                  <a:pt x="2646" y="9678"/>
                  <a:pt x="2769" y="10029"/>
                </a:cubicBezTo>
                <a:cubicBezTo>
                  <a:pt x="2769" y="10029"/>
                  <a:pt x="2769" y="10029"/>
                  <a:pt x="2769" y="10029"/>
                </a:cubicBezTo>
                <a:cubicBezTo>
                  <a:pt x="2769" y="10029"/>
                  <a:pt x="2769" y="10029"/>
                  <a:pt x="2769" y="10029"/>
                </a:cubicBezTo>
                <a:cubicBezTo>
                  <a:pt x="2769" y="10029"/>
                  <a:pt x="2769" y="10029"/>
                  <a:pt x="2769" y="10029"/>
                </a:cubicBezTo>
                <a:cubicBezTo>
                  <a:pt x="2831" y="10449"/>
                  <a:pt x="2831" y="10730"/>
                  <a:pt x="2769" y="11010"/>
                </a:cubicBezTo>
                <a:cubicBezTo>
                  <a:pt x="2646" y="11221"/>
                  <a:pt x="2769" y="11571"/>
                  <a:pt x="3015" y="12132"/>
                </a:cubicBezTo>
                <a:cubicBezTo>
                  <a:pt x="3077" y="12132"/>
                  <a:pt x="3077" y="12132"/>
                  <a:pt x="3077" y="12132"/>
                </a:cubicBezTo>
                <a:cubicBezTo>
                  <a:pt x="3077" y="12203"/>
                  <a:pt x="3077" y="12203"/>
                  <a:pt x="3077" y="12203"/>
                </a:cubicBezTo>
                <a:cubicBezTo>
                  <a:pt x="3077" y="12273"/>
                  <a:pt x="3077" y="12273"/>
                  <a:pt x="3077" y="12273"/>
                </a:cubicBezTo>
                <a:cubicBezTo>
                  <a:pt x="2646" y="13255"/>
                  <a:pt x="2646" y="13255"/>
                  <a:pt x="2646" y="13255"/>
                </a:cubicBezTo>
                <a:cubicBezTo>
                  <a:pt x="2769" y="13465"/>
                  <a:pt x="2769" y="13605"/>
                  <a:pt x="2769" y="13745"/>
                </a:cubicBezTo>
                <a:cubicBezTo>
                  <a:pt x="2646" y="14657"/>
                  <a:pt x="2646" y="14657"/>
                  <a:pt x="2646" y="14657"/>
                </a:cubicBezTo>
                <a:cubicBezTo>
                  <a:pt x="2646" y="14938"/>
                  <a:pt x="2646" y="15148"/>
                  <a:pt x="2769" y="15218"/>
                </a:cubicBezTo>
                <a:cubicBezTo>
                  <a:pt x="2892" y="15288"/>
                  <a:pt x="2892" y="15288"/>
                  <a:pt x="2892" y="15288"/>
                </a:cubicBezTo>
                <a:cubicBezTo>
                  <a:pt x="3138" y="15429"/>
                  <a:pt x="3200" y="15569"/>
                  <a:pt x="3200" y="15709"/>
                </a:cubicBezTo>
                <a:cubicBezTo>
                  <a:pt x="3138" y="16200"/>
                  <a:pt x="3138" y="16200"/>
                  <a:pt x="3138" y="16200"/>
                </a:cubicBezTo>
                <a:cubicBezTo>
                  <a:pt x="3262" y="16200"/>
                  <a:pt x="3262" y="16200"/>
                  <a:pt x="3262" y="16200"/>
                </a:cubicBezTo>
                <a:cubicBezTo>
                  <a:pt x="3323" y="16270"/>
                  <a:pt x="3323" y="16270"/>
                  <a:pt x="3323" y="16270"/>
                </a:cubicBezTo>
                <a:cubicBezTo>
                  <a:pt x="3385" y="16200"/>
                  <a:pt x="3385" y="16200"/>
                  <a:pt x="3385" y="16200"/>
                </a:cubicBezTo>
                <a:cubicBezTo>
                  <a:pt x="3446" y="16060"/>
                  <a:pt x="3508" y="15990"/>
                  <a:pt x="3569" y="15849"/>
                </a:cubicBezTo>
                <a:cubicBezTo>
                  <a:pt x="3631" y="15779"/>
                  <a:pt x="3631" y="15779"/>
                  <a:pt x="3631" y="15779"/>
                </a:cubicBezTo>
                <a:cubicBezTo>
                  <a:pt x="3631" y="15709"/>
                  <a:pt x="3631" y="15709"/>
                  <a:pt x="3631" y="15709"/>
                </a:cubicBezTo>
                <a:cubicBezTo>
                  <a:pt x="3754" y="15639"/>
                  <a:pt x="3754" y="15569"/>
                  <a:pt x="3877" y="15429"/>
                </a:cubicBezTo>
                <a:cubicBezTo>
                  <a:pt x="3877" y="15288"/>
                  <a:pt x="3877" y="15078"/>
                  <a:pt x="3815" y="14938"/>
                </a:cubicBezTo>
                <a:cubicBezTo>
                  <a:pt x="3754" y="14797"/>
                  <a:pt x="3754" y="14797"/>
                  <a:pt x="3754" y="14797"/>
                </a:cubicBezTo>
                <a:cubicBezTo>
                  <a:pt x="3877" y="14727"/>
                  <a:pt x="3877" y="14727"/>
                  <a:pt x="3877" y="14727"/>
                </a:cubicBezTo>
                <a:cubicBezTo>
                  <a:pt x="4308" y="14657"/>
                  <a:pt x="4492" y="14657"/>
                  <a:pt x="4615" y="14868"/>
                </a:cubicBezTo>
                <a:cubicBezTo>
                  <a:pt x="4800" y="15429"/>
                  <a:pt x="4800" y="15429"/>
                  <a:pt x="4800" y="15429"/>
                </a:cubicBezTo>
                <a:cubicBezTo>
                  <a:pt x="4800" y="15429"/>
                  <a:pt x="4800" y="15429"/>
                  <a:pt x="4800" y="15429"/>
                </a:cubicBezTo>
                <a:cubicBezTo>
                  <a:pt x="4800" y="15499"/>
                  <a:pt x="4800" y="15499"/>
                  <a:pt x="4800" y="15499"/>
                </a:cubicBezTo>
                <a:cubicBezTo>
                  <a:pt x="4862" y="16410"/>
                  <a:pt x="4862" y="16410"/>
                  <a:pt x="4862" y="16410"/>
                </a:cubicBezTo>
                <a:cubicBezTo>
                  <a:pt x="5231" y="16621"/>
                  <a:pt x="5231" y="16621"/>
                  <a:pt x="5231" y="16621"/>
                </a:cubicBezTo>
                <a:cubicBezTo>
                  <a:pt x="5231" y="16621"/>
                  <a:pt x="5231" y="16621"/>
                  <a:pt x="5231" y="16621"/>
                </a:cubicBezTo>
                <a:cubicBezTo>
                  <a:pt x="5231" y="16621"/>
                  <a:pt x="5231" y="16621"/>
                  <a:pt x="5231" y="16621"/>
                </a:cubicBezTo>
                <a:cubicBezTo>
                  <a:pt x="5477" y="16761"/>
                  <a:pt x="5477" y="16761"/>
                  <a:pt x="5477" y="16761"/>
                </a:cubicBezTo>
                <a:cubicBezTo>
                  <a:pt x="5662" y="16551"/>
                  <a:pt x="5662" y="16551"/>
                  <a:pt x="5662" y="16551"/>
                </a:cubicBezTo>
                <a:cubicBezTo>
                  <a:pt x="5846" y="16340"/>
                  <a:pt x="5846" y="16340"/>
                  <a:pt x="5846" y="16340"/>
                </a:cubicBezTo>
                <a:cubicBezTo>
                  <a:pt x="5969" y="16340"/>
                  <a:pt x="5969" y="16340"/>
                  <a:pt x="5969" y="16340"/>
                </a:cubicBezTo>
                <a:cubicBezTo>
                  <a:pt x="6092" y="16410"/>
                  <a:pt x="6215" y="16551"/>
                  <a:pt x="6277" y="16761"/>
                </a:cubicBezTo>
                <a:cubicBezTo>
                  <a:pt x="6338" y="17462"/>
                  <a:pt x="6338" y="17462"/>
                  <a:pt x="6338" y="17462"/>
                </a:cubicBezTo>
                <a:cubicBezTo>
                  <a:pt x="6400" y="17603"/>
                  <a:pt x="6400" y="17603"/>
                  <a:pt x="6400" y="17603"/>
                </a:cubicBezTo>
                <a:cubicBezTo>
                  <a:pt x="7077" y="19216"/>
                  <a:pt x="7077" y="19216"/>
                  <a:pt x="7077" y="19216"/>
                </a:cubicBezTo>
                <a:cubicBezTo>
                  <a:pt x="7323" y="19496"/>
                  <a:pt x="7323" y="19496"/>
                  <a:pt x="7323" y="19496"/>
                </a:cubicBezTo>
                <a:cubicBezTo>
                  <a:pt x="7323" y="19566"/>
                  <a:pt x="7323" y="19566"/>
                  <a:pt x="7323" y="19566"/>
                </a:cubicBezTo>
                <a:cubicBezTo>
                  <a:pt x="7323" y="19566"/>
                  <a:pt x="7323" y="19566"/>
                  <a:pt x="7323" y="19566"/>
                </a:cubicBezTo>
                <a:cubicBezTo>
                  <a:pt x="7446" y="20268"/>
                  <a:pt x="7446" y="20268"/>
                  <a:pt x="7446" y="20268"/>
                </a:cubicBezTo>
                <a:cubicBezTo>
                  <a:pt x="7446" y="20268"/>
                  <a:pt x="7446" y="20268"/>
                  <a:pt x="7446" y="20268"/>
                </a:cubicBezTo>
                <a:cubicBezTo>
                  <a:pt x="7508" y="20899"/>
                  <a:pt x="7508" y="20899"/>
                  <a:pt x="7508" y="20899"/>
                </a:cubicBezTo>
                <a:cubicBezTo>
                  <a:pt x="7569" y="20969"/>
                  <a:pt x="7569" y="20969"/>
                  <a:pt x="7569" y="20969"/>
                </a:cubicBezTo>
                <a:cubicBezTo>
                  <a:pt x="7692" y="20688"/>
                  <a:pt x="7877" y="20548"/>
                  <a:pt x="7938" y="20548"/>
                </a:cubicBezTo>
                <a:cubicBezTo>
                  <a:pt x="8062" y="20618"/>
                  <a:pt x="8062" y="20688"/>
                  <a:pt x="8062" y="20758"/>
                </a:cubicBezTo>
                <a:cubicBezTo>
                  <a:pt x="8062" y="20969"/>
                  <a:pt x="8062" y="20969"/>
                  <a:pt x="8062" y="20969"/>
                </a:cubicBezTo>
                <a:cubicBezTo>
                  <a:pt x="8062" y="21460"/>
                  <a:pt x="8062" y="21460"/>
                  <a:pt x="8062" y="21460"/>
                </a:cubicBezTo>
                <a:cubicBezTo>
                  <a:pt x="8062" y="21600"/>
                  <a:pt x="8062" y="21600"/>
                  <a:pt x="8062" y="21600"/>
                </a:cubicBezTo>
                <a:cubicBezTo>
                  <a:pt x="8185" y="21600"/>
                  <a:pt x="8308" y="21600"/>
                  <a:pt x="8308" y="21530"/>
                </a:cubicBezTo>
                <a:cubicBezTo>
                  <a:pt x="8554" y="21109"/>
                  <a:pt x="8554" y="21109"/>
                  <a:pt x="8554" y="21109"/>
                </a:cubicBezTo>
                <a:cubicBezTo>
                  <a:pt x="8862" y="20829"/>
                  <a:pt x="8862" y="20829"/>
                  <a:pt x="8862" y="20829"/>
                </a:cubicBezTo>
                <a:cubicBezTo>
                  <a:pt x="9046" y="20688"/>
                  <a:pt x="9169" y="20548"/>
                  <a:pt x="9415" y="20548"/>
                </a:cubicBezTo>
                <a:cubicBezTo>
                  <a:pt x="9415" y="20548"/>
                  <a:pt x="9415" y="20548"/>
                  <a:pt x="9415" y="20548"/>
                </a:cubicBezTo>
                <a:cubicBezTo>
                  <a:pt x="9908" y="20688"/>
                  <a:pt x="9908" y="20688"/>
                  <a:pt x="9908" y="20688"/>
                </a:cubicBezTo>
                <a:cubicBezTo>
                  <a:pt x="10092" y="20618"/>
                  <a:pt x="10092" y="20618"/>
                  <a:pt x="10092" y="20618"/>
                </a:cubicBezTo>
                <a:cubicBezTo>
                  <a:pt x="10338" y="20197"/>
                  <a:pt x="10338" y="20197"/>
                  <a:pt x="10338" y="20197"/>
                </a:cubicBezTo>
                <a:cubicBezTo>
                  <a:pt x="10277" y="19566"/>
                  <a:pt x="10277" y="19566"/>
                  <a:pt x="10277" y="19566"/>
                </a:cubicBezTo>
                <a:cubicBezTo>
                  <a:pt x="10154" y="19286"/>
                  <a:pt x="10031" y="19005"/>
                  <a:pt x="10092" y="18795"/>
                </a:cubicBezTo>
                <a:cubicBezTo>
                  <a:pt x="10154" y="18304"/>
                  <a:pt x="10154" y="18304"/>
                  <a:pt x="10154" y="18304"/>
                </a:cubicBezTo>
                <a:cubicBezTo>
                  <a:pt x="10154" y="18234"/>
                  <a:pt x="10154" y="18234"/>
                  <a:pt x="10154" y="18234"/>
                </a:cubicBezTo>
                <a:cubicBezTo>
                  <a:pt x="10215" y="18164"/>
                  <a:pt x="10215" y="18164"/>
                  <a:pt x="10215" y="18164"/>
                </a:cubicBezTo>
                <a:cubicBezTo>
                  <a:pt x="10215" y="18164"/>
                  <a:pt x="10215" y="18164"/>
                  <a:pt x="10215" y="18164"/>
                </a:cubicBezTo>
                <a:cubicBezTo>
                  <a:pt x="10646" y="17883"/>
                  <a:pt x="10646" y="17883"/>
                  <a:pt x="10646" y="17883"/>
                </a:cubicBezTo>
                <a:cubicBezTo>
                  <a:pt x="10708" y="17883"/>
                  <a:pt x="10708" y="17883"/>
                  <a:pt x="10708" y="17883"/>
                </a:cubicBezTo>
                <a:cubicBezTo>
                  <a:pt x="10708" y="17883"/>
                  <a:pt x="10708" y="17883"/>
                  <a:pt x="10708" y="17883"/>
                </a:cubicBezTo>
                <a:cubicBezTo>
                  <a:pt x="11015" y="17603"/>
                  <a:pt x="11015" y="17603"/>
                  <a:pt x="11015" y="17603"/>
                </a:cubicBezTo>
                <a:cubicBezTo>
                  <a:pt x="11446" y="16971"/>
                  <a:pt x="11446" y="16971"/>
                  <a:pt x="11446" y="16971"/>
                </a:cubicBezTo>
                <a:cubicBezTo>
                  <a:pt x="11508" y="16481"/>
                  <a:pt x="11508" y="16481"/>
                  <a:pt x="11508" y="16481"/>
                </a:cubicBezTo>
                <a:cubicBezTo>
                  <a:pt x="11015" y="15288"/>
                  <a:pt x="11015" y="15288"/>
                  <a:pt x="11015" y="15288"/>
                </a:cubicBezTo>
                <a:cubicBezTo>
                  <a:pt x="12000" y="15779"/>
                  <a:pt x="12000" y="15779"/>
                  <a:pt x="12000" y="15779"/>
                </a:cubicBezTo>
                <a:cubicBezTo>
                  <a:pt x="12000" y="15358"/>
                  <a:pt x="12000" y="15358"/>
                  <a:pt x="12000" y="15358"/>
                </a:cubicBezTo>
                <a:cubicBezTo>
                  <a:pt x="12000" y="15358"/>
                  <a:pt x="12000" y="15358"/>
                  <a:pt x="12000" y="15358"/>
                </a:cubicBezTo>
                <a:cubicBezTo>
                  <a:pt x="12000" y="15288"/>
                  <a:pt x="12000" y="15288"/>
                  <a:pt x="12000" y="15288"/>
                </a:cubicBezTo>
                <a:cubicBezTo>
                  <a:pt x="12369" y="14938"/>
                  <a:pt x="12369" y="14938"/>
                  <a:pt x="12369" y="14938"/>
                </a:cubicBezTo>
                <a:cubicBezTo>
                  <a:pt x="13108" y="14727"/>
                  <a:pt x="13108" y="14727"/>
                  <a:pt x="13108" y="14727"/>
                </a:cubicBezTo>
                <a:cubicBezTo>
                  <a:pt x="13169" y="14727"/>
                  <a:pt x="13169" y="14727"/>
                  <a:pt x="13169" y="14727"/>
                </a:cubicBezTo>
                <a:cubicBezTo>
                  <a:pt x="13600" y="15779"/>
                  <a:pt x="13600" y="15779"/>
                  <a:pt x="13600" y="15779"/>
                </a:cubicBezTo>
                <a:cubicBezTo>
                  <a:pt x="13600" y="15779"/>
                  <a:pt x="13600" y="15779"/>
                  <a:pt x="13600" y="15779"/>
                </a:cubicBezTo>
                <a:cubicBezTo>
                  <a:pt x="13538" y="16200"/>
                  <a:pt x="13538" y="16200"/>
                  <a:pt x="13538" y="16200"/>
                </a:cubicBezTo>
                <a:cubicBezTo>
                  <a:pt x="13600" y="16551"/>
                  <a:pt x="13600" y="16551"/>
                  <a:pt x="13600" y="16551"/>
                </a:cubicBezTo>
                <a:cubicBezTo>
                  <a:pt x="13600" y="16761"/>
                  <a:pt x="13723" y="16831"/>
                  <a:pt x="13785" y="16831"/>
                </a:cubicBezTo>
                <a:cubicBezTo>
                  <a:pt x="13908" y="16831"/>
                  <a:pt x="13969" y="16761"/>
                  <a:pt x="14092" y="16621"/>
                </a:cubicBezTo>
                <a:cubicBezTo>
                  <a:pt x="14092" y="16551"/>
                  <a:pt x="14092" y="16551"/>
                  <a:pt x="14092" y="16551"/>
                </a:cubicBezTo>
                <a:cubicBezTo>
                  <a:pt x="14092" y="16551"/>
                  <a:pt x="14092" y="16551"/>
                  <a:pt x="14092" y="16551"/>
                </a:cubicBezTo>
                <a:cubicBezTo>
                  <a:pt x="14154" y="16551"/>
                  <a:pt x="14154" y="16551"/>
                  <a:pt x="14154" y="16551"/>
                </a:cubicBezTo>
                <a:cubicBezTo>
                  <a:pt x="14708" y="16340"/>
                  <a:pt x="14708" y="16340"/>
                  <a:pt x="14708" y="16340"/>
                </a:cubicBezTo>
                <a:cubicBezTo>
                  <a:pt x="14708" y="16340"/>
                  <a:pt x="14708" y="16340"/>
                  <a:pt x="14708" y="16340"/>
                </a:cubicBezTo>
                <a:cubicBezTo>
                  <a:pt x="14769" y="16340"/>
                  <a:pt x="14769" y="16340"/>
                  <a:pt x="14769" y="16340"/>
                </a:cubicBezTo>
                <a:cubicBezTo>
                  <a:pt x="15077" y="16340"/>
                  <a:pt x="15200" y="16410"/>
                  <a:pt x="15323" y="16551"/>
                </a:cubicBezTo>
                <a:cubicBezTo>
                  <a:pt x="15323" y="17322"/>
                  <a:pt x="15323" y="17322"/>
                  <a:pt x="15323" y="17322"/>
                </a:cubicBezTo>
                <a:cubicBezTo>
                  <a:pt x="15323" y="17322"/>
                  <a:pt x="15323" y="17322"/>
                  <a:pt x="15323" y="17322"/>
                </a:cubicBezTo>
                <a:cubicBezTo>
                  <a:pt x="15446" y="17392"/>
                  <a:pt x="15446" y="17392"/>
                  <a:pt x="15446" y="17392"/>
                </a:cubicBezTo>
                <a:cubicBezTo>
                  <a:pt x="15692" y="17462"/>
                  <a:pt x="15692" y="17462"/>
                  <a:pt x="15692" y="17462"/>
                </a:cubicBezTo>
                <a:cubicBezTo>
                  <a:pt x="16062" y="17462"/>
                  <a:pt x="16062" y="17462"/>
                  <a:pt x="16062" y="17462"/>
                </a:cubicBezTo>
                <a:cubicBezTo>
                  <a:pt x="16677" y="17252"/>
                  <a:pt x="16677" y="17252"/>
                  <a:pt x="16677" y="17252"/>
                </a:cubicBezTo>
                <a:cubicBezTo>
                  <a:pt x="17046" y="16901"/>
                  <a:pt x="17046" y="16901"/>
                  <a:pt x="17046" y="16901"/>
                </a:cubicBezTo>
                <a:cubicBezTo>
                  <a:pt x="17108" y="16551"/>
                  <a:pt x="17108" y="16551"/>
                  <a:pt x="17108" y="16551"/>
                </a:cubicBezTo>
                <a:cubicBezTo>
                  <a:pt x="16923" y="16340"/>
                  <a:pt x="16923" y="16340"/>
                  <a:pt x="16923" y="16340"/>
                </a:cubicBezTo>
                <a:cubicBezTo>
                  <a:pt x="16308" y="16060"/>
                  <a:pt x="16308" y="16060"/>
                  <a:pt x="16308" y="16060"/>
                </a:cubicBezTo>
                <a:cubicBezTo>
                  <a:pt x="16308" y="16060"/>
                  <a:pt x="16308" y="16060"/>
                  <a:pt x="16308" y="16060"/>
                </a:cubicBezTo>
                <a:cubicBezTo>
                  <a:pt x="16246" y="16060"/>
                  <a:pt x="16246" y="16060"/>
                  <a:pt x="16246" y="16060"/>
                </a:cubicBezTo>
                <a:cubicBezTo>
                  <a:pt x="16246" y="16060"/>
                  <a:pt x="16246" y="16060"/>
                  <a:pt x="16246" y="16060"/>
                </a:cubicBezTo>
                <a:cubicBezTo>
                  <a:pt x="16246" y="16060"/>
                  <a:pt x="16246" y="16060"/>
                  <a:pt x="16246" y="16060"/>
                </a:cubicBezTo>
                <a:cubicBezTo>
                  <a:pt x="15508" y="15218"/>
                  <a:pt x="15508" y="15218"/>
                  <a:pt x="15508" y="15218"/>
                </a:cubicBezTo>
                <a:cubicBezTo>
                  <a:pt x="15569" y="15148"/>
                  <a:pt x="15569" y="15148"/>
                  <a:pt x="15569" y="15148"/>
                </a:cubicBezTo>
                <a:cubicBezTo>
                  <a:pt x="15938" y="14797"/>
                  <a:pt x="15938" y="14797"/>
                  <a:pt x="15938" y="14797"/>
                </a:cubicBezTo>
                <a:cubicBezTo>
                  <a:pt x="15938" y="14727"/>
                  <a:pt x="15938" y="14727"/>
                  <a:pt x="15938" y="14727"/>
                </a:cubicBezTo>
                <a:cubicBezTo>
                  <a:pt x="15938" y="14727"/>
                  <a:pt x="15938" y="14727"/>
                  <a:pt x="15938" y="14727"/>
                </a:cubicBezTo>
                <a:cubicBezTo>
                  <a:pt x="16308" y="14587"/>
                  <a:pt x="16308" y="14587"/>
                  <a:pt x="16308" y="14587"/>
                </a:cubicBezTo>
                <a:cubicBezTo>
                  <a:pt x="16308" y="14587"/>
                  <a:pt x="16308" y="14587"/>
                  <a:pt x="16308" y="14587"/>
                </a:cubicBezTo>
                <a:cubicBezTo>
                  <a:pt x="16431" y="14587"/>
                  <a:pt x="16431" y="14587"/>
                  <a:pt x="16431" y="14587"/>
                </a:cubicBezTo>
                <a:cubicBezTo>
                  <a:pt x="16923" y="14657"/>
                  <a:pt x="16923" y="14657"/>
                  <a:pt x="16923" y="14657"/>
                </a:cubicBezTo>
                <a:cubicBezTo>
                  <a:pt x="16923" y="14657"/>
                  <a:pt x="16923" y="14657"/>
                  <a:pt x="16923" y="14657"/>
                </a:cubicBezTo>
                <a:cubicBezTo>
                  <a:pt x="16923" y="14727"/>
                  <a:pt x="16923" y="14727"/>
                  <a:pt x="16923" y="14727"/>
                </a:cubicBezTo>
                <a:cubicBezTo>
                  <a:pt x="16923" y="14517"/>
                  <a:pt x="16923" y="14517"/>
                  <a:pt x="16923" y="14517"/>
                </a:cubicBezTo>
                <a:cubicBezTo>
                  <a:pt x="16738" y="14096"/>
                  <a:pt x="16738" y="14096"/>
                  <a:pt x="16738" y="14096"/>
                </a:cubicBezTo>
                <a:cubicBezTo>
                  <a:pt x="16369" y="13886"/>
                  <a:pt x="16369" y="13886"/>
                  <a:pt x="16369" y="13886"/>
                </a:cubicBezTo>
                <a:cubicBezTo>
                  <a:pt x="15938" y="13114"/>
                  <a:pt x="15938" y="13114"/>
                  <a:pt x="15938" y="13114"/>
                </a:cubicBezTo>
                <a:cubicBezTo>
                  <a:pt x="15938" y="13114"/>
                  <a:pt x="15938" y="13114"/>
                  <a:pt x="15938" y="13114"/>
                </a:cubicBezTo>
                <a:cubicBezTo>
                  <a:pt x="15877" y="13044"/>
                  <a:pt x="15877" y="13044"/>
                  <a:pt x="15877" y="13044"/>
                </a:cubicBezTo>
                <a:cubicBezTo>
                  <a:pt x="15877" y="13044"/>
                  <a:pt x="15877" y="13044"/>
                  <a:pt x="15877" y="13044"/>
                </a:cubicBezTo>
                <a:cubicBezTo>
                  <a:pt x="15692" y="12132"/>
                  <a:pt x="15692" y="12132"/>
                  <a:pt x="15692" y="12132"/>
                </a:cubicBezTo>
                <a:cubicBezTo>
                  <a:pt x="15692" y="11431"/>
                  <a:pt x="15692" y="11431"/>
                  <a:pt x="15692" y="11431"/>
                </a:cubicBezTo>
                <a:cubicBezTo>
                  <a:pt x="16062" y="11010"/>
                  <a:pt x="16062" y="11010"/>
                  <a:pt x="16062" y="11010"/>
                </a:cubicBezTo>
                <a:cubicBezTo>
                  <a:pt x="16677" y="11010"/>
                  <a:pt x="16677" y="11010"/>
                  <a:pt x="16677" y="11010"/>
                </a:cubicBezTo>
                <a:cubicBezTo>
                  <a:pt x="18031" y="11151"/>
                  <a:pt x="18031" y="11151"/>
                  <a:pt x="18031" y="11151"/>
                </a:cubicBezTo>
                <a:cubicBezTo>
                  <a:pt x="18646" y="10099"/>
                  <a:pt x="18646" y="10099"/>
                  <a:pt x="18646" y="10099"/>
                </a:cubicBezTo>
                <a:cubicBezTo>
                  <a:pt x="18646" y="10029"/>
                  <a:pt x="18646" y="10029"/>
                  <a:pt x="18646" y="10029"/>
                </a:cubicBezTo>
                <a:cubicBezTo>
                  <a:pt x="18708" y="10029"/>
                  <a:pt x="18708" y="10029"/>
                  <a:pt x="18708" y="10029"/>
                </a:cubicBezTo>
                <a:cubicBezTo>
                  <a:pt x="19262" y="9748"/>
                  <a:pt x="19262" y="9748"/>
                  <a:pt x="19262" y="9748"/>
                </a:cubicBezTo>
                <a:cubicBezTo>
                  <a:pt x="19508" y="9117"/>
                  <a:pt x="19508" y="9117"/>
                  <a:pt x="19508" y="9117"/>
                </a:cubicBezTo>
                <a:cubicBezTo>
                  <a:pt x="19508" y="9047"/>
                  <a:pt x="19508" y="9047"/>
                  <a:pt x="19508" y="9047"/>
                </a:cubicBezTo>
                <a:cubicBezTo>
                  <a:pt x="20123" y="8486"/>
                  <a:pt x="20123" y="8486"/>
                  <a:pt x="20123" y="8486"/>
                </a:cubicBezTo>
                <a:cubicBezTo>
                  <a:pt x="20431" y="7855"/>
                  <a:pt x="20431" y="7855"/>
                  <a:pt x="20431" y="7855"/>
                </a:cubicBezTo>
                <a:cubicBezTo>
                  <a:pt x="20431" y="7855"/>
                  <a:pt x="20431" y="7855"/>
                  <a:pt x="20431" y="7855"/>
                </a:cubicBezTo>
                <a:cubicBezTo>
                  <a:pt x="20492" y="7855"/>
                  <a:pt x="20492" y="7855"/>
                  <a:pt x="20492" y="7855"/>
                </a:cubicBezTo>
                <a:cubicBezTo>
                  <a:pt x="20492" y="7784"/>
                  <a:pt x="20492" y="7784"/>
                  <a:pt x="20492" y="7784"/>
                </a:cubicBezTo>
                <a:cubicBezTo>
                  <a:pt x="20492" y="7784"/>
                  <a:pt x="20492" y="7784"/>
                  <a:pt x="20492" y="7784"/>
                </a:cubicBezTo>
                <a:cubicBezTo>
                  <a:pt x="20738" y="7504"/>
                  <a:pt x="20738" y="7504"/>
                  <a:pt x="20738" y="7504"/>
                </a:cubicBezTo>
                <a:cubicBezTo>
                  <a:pt x="20985" y="6943"/>
                  <a:pt x="20985" y="6943"/>
                  <a:pt x="20985" y="6943"/>
                </a:cubicBezTo>
                <a:cubicBezTo>
                  <a:pt x="21108" y="6101"/>
                  <a:pt x="21108" y="6101"/>
                  <a:pt x="21108" y="6101"/>
                </a:cubicBezTo>
                <a:cubicBezTo>
                  <a:pt x="21108" y="6031"/>
                  <a:pt x="21108" y="6031"/>
                  <a:pt x="21108" y="6031"/>
                </a:cubicBezTo>
                <a:cubicBezTo>
                  <a:pt x="21108" y="5961"/>
                  <a:pt x="21108" y="5961"/>
                  <a:pt x="21108" y="5961"/>
                </a:cubicBezTo>
                <a:cubicBezTo>
                  <a:pt x="21538" y="5681"/>
                  <a:pt x="21538" y="5681"/>
                  <a:pt x="21538" y="5681"/>
                </a:cubicBezTo>
                <a:cubicBezTo>
                  <a:pt x="21600" y="5540"/>
                  <a:pt x="21600" y="5540"/>
                  <a:pt x="21600" y="5540"/>
                </a:cubicBezTo>
                <a:cubicBezTo>
                  <a:pt x="21046" y="5470"/>
                  <a:pt x="21046" y="5470"/>
                  <a:pt x="21046" y="5470"/>
                </a:cubicBezTo>
                <a:cubicBezTo>
                  <a:pt x="20062" y="5540"/>
                  <a:pt x="20062" y="5540"/>
                  <a:pt x="20062" y="5540"/>
                </a:cubicBezTo>
                <a:cubicBezTo>
                  <a:pt x="20000" y="5470"/>
                  <a:pt x="20000" y="5470"/>
                  <a:pt x="20000" y="5470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385" y="4769"/>
                  <a:pt x="19385" y="4769"/>
                  <a:pt x="19385" y="4769"/>
                </a:cubicBezTo>
                <a:cubicBezTo>
                  <a:pt x="19385" y="4839"/>
                  <a:pt x="19385" y="4839"/>
                  <a:pt x="19385" y="4839"/>
                </a:cubicBezTo>
                <a:cubicBezTo>
                  <a:pt x="19323" y="4839"/>
                  <a:pt x="19323" y="4839"/>
                  <a:pt x="19323" y="4839"/>
                </a:cubicBezTo>
                <a:cubicBezTo>
                  <a:pt x="19262" y="4979"/>
                  <a:pt x="19138" y="4979"/>
                  <a:pt x="19015" y="4979"/>
                </a:cubicBezTo>
                <a:cubicBezTo>
                  <a:pt x="18892" y="5049"/>
                  <a:pt x="18892" y="5049"/>
                  <a:pt x="18892" y="5049"/>
                </a:cubicBezTo>
                <a:cubicBezTo>
                  <a:pt x="18831" y="5119"/>
                  <a:pt x="18769" y="5119"/>
                  <a:pt x="18708" y="5119"/>
                </a:cubicBezTo>
                <a:cubicBezTo>
                  <a:pt x="18646" y="5119"/>
                  <a:pt x="18646" y="4979"/>
                  <a:pt x="18585" y="4839"/>
                </a:cubicBezTo>
                <a:cubicBezTo>
                  <a:pt x="18585" y="4699"/>
                  <a:pt x="18523" y="4558"/>
                  <a:pt x="18400" y="4418"/>
                </a:cubicBezTo>
                <a:cubicBezTo>
                  <a:pt x="18338" y="4418"/>
                  <a:pt x="18338" y="4418"/>
                  <a:pt x="18338" y="4418"/>
                </a:cubicBezTo>
                <a:cubicBezTo>
                  <a:pt x="18338" y="4418"/>
                  <a:pt x="18338" y="4418"/>
                  <a:pt x="18338" y="4418"/>
                </a:cubicBezTo>
                <a:cubicBezTo>
                  <a:pt x="18338" y="4418"/>
                  <a:pt x="18338" y="4418"/>
                  <a:pt x="18338" y="4418"/>
                </a:cubicBezTo>
                <a:cubicBezTo>
                  <a:pt x="18215" y="3997"/>
                  <a:pt x="18215" y="3997"/>
                  <a:pt x="18215" y="3997"/>
                </a:cubicBezTo>
                <a:cubicBezTo>
                  <a:pt x="18092" y="3997"/>
                  <a:pt x="18092" y="3997"/>
                  <a:pt x="18092" y="3997"/>
                </a:cubicBezTo>
                <a:cubicBezTo>
                  <a:pt x="17723" y="4278"/>
                  <a:pt x="17723" y="4278"/>
                  <a:pt x="17723" y="4278"/>
                </a:cubicBezTo>
                <a:cubicBezTo>
                  <a:pt x="17723" y="4348"/>
                  <a:pt x="17723" y="4348"/>
                  <a:pt x="17723" y="4348"/>
                </a:cubicBezTo>
                <a:cubicBezTo>
                  <a:pt x="17662" y="4348"/>
                  <a:pt x="17662" y="4348"/>
                  <a:pt x="17662" y="4348"/>
                </a:cubicBezTo>
                <a:cubicBezTo>
                  <a:pt x="16800" y="4558"/>
                  <a:pt x="16800" y="4558"/>
                  <a:pt x="16800" y="4558"/>
                </a:cubicBezTo>
                <a:cubicBezTo>
                  <a:pt x="16800" y="4558"/>
                  <a:pt x="16800" y="4558"/>
                  <a:pt x="16800" y="4558"/>
                </a:cubicBezTo>
                <a:cubicBezTo>
                  <a:pt x="16738" y="4488"/>
                  <a:pt x="16738" y="4488"/>
                  <a:pt x="16738" y="4488"/>
                </a:cubicBezTo>
                <a:cubicBezTo>
                  <a:pt x="16185" y="4068"/>
                  <a:pt x="16185" y="4068"/>
                  <a:pt x="16185" y="4068"/>
                </a:cubicBezTo>
                <a:cubicBezTo>
                  <a:pt x="16185" y="4068"/>
                  <a:pt x="16185" y="4068"/>
                  <a:pt x="16185" y="4068"/>
                </a:cubicBezTo>
                <a:cubicBezTo>
                  <a:pt x="16123" y="3997"/>
                  <a:pt x="16123" y="3997"/>
                  <a:pt x="16123" y="3997"/>
                </a:cubicBezTo>
                <a:cubicBezTo>
                  <a:pt x="16123" y="3997"/>
                  <a:pt x="16123" y="3997"/>
                  <a:pt x="16123" y="3997"/>
                </a:cubicBezTo>
                <a:cubicBezTo>
                  <a:pt x="16123" y="3997"/>
                  <a:pt x="16123" y="3997"/>
                  <a:pt x="16123" y="3997"/>
                </a:cubicBezTo>
                <a:cubicBezTo>
                  <a:pt x="15938" y="3647"/>
                  <a:pt x="15938" y="3647"/>
                  <a:pt x="15938" y="3647"/>
                </a:cubicBezTo>
                <a:cubicBezTo>
                  <a:pt x="15569" y="4138"/>
                  <a:pt x="15569" y="4138"/>
                  <a:pt x="15569" y="4138"/>
                </a:cubicBezTo>
                <a:cubicBezTo>
                  <a:pt x="15262" y="4558"/>
                  <a:pt x="15015" y="4699"/>
                  <a:pt x="14892" y="4558"/>
                </a:cubicBezTo>
                <a:cubicBezTo>
                  <a:pt x="14338" y="4208"/>
                  <a:pt x="14338" y="4208"/>
                  <a:pt x="14338" y="4208"/>
                </a:cubicBezTo>
                <a:cubicBezTo>
                  <a:pt x="13908" y="4138"/>
                  <a:pt x="13908" y="4138"/>
                  <a:pt x="13908" y="4138"/>
                </a:cubicBezTo>
                <a:cubicBezTo>
                  <a:pt x="13846" y="4208"/>
                  <a:pt x="13846" y="4208"/>
                  <a:pt x="13846" y="4208"/>
                </a:cubicBezTo>
                <a:cubicBezTo>
                  <a:pt x="13477" y="3857"/>
                  <a:pt x="13477" y="3857"/>
                  <a:pt x="13477" y="3857"/>
                </a:cubicBezTo>
                <a:cubicBezTo>
                  <a:pt x="13477" y="3857"/>
                  <a:pt x="13477" y="3857"/>
                  <a:pt x="13477" y="3857"/>
                </a:cubicBezTo>
                <a:cubicBezTo>
                  <a:pt x="13415" y="3857"/>
                  <a:pt x="13415" y="3857"/>
                  <a:pt x="13415" y="3857"/>
                </a:cubicBezTo>
                <a:cubicBezTo>
                  <a:pt x="13600" y="3086"/>
                  <a:pt x="13600" y="3086"/>
                  <a:pt x="13600" y="3086"/>
                </a:cubicBezTo>
                <a:cubicBezTo>
                  <a:pt x="13600" y="2805"/>
                  <a:pt x="13600" y="2805"/>
                  <a:pt x="13600" y="2805"/>
                </a:cubicBezTo>
                <a:cubicBezTo>
                  <a:pt x="13354" y="2735"/>
                  <a:pt x="13354" y="2735"/>
                  <a:pt x="13354" y="2735"/>
                </a:cubicBezTo>
                <a:cubicBezTo>
                  <a:pt x="13354" y="2735"/>
                  <a:pt x="13354" y="2735"/>
                  <a:pt x="13354" y="2735"/>
                </a:cubicBezTo>
                <a:cubicBezTo>
                  <a:pt x="12800" y="2034"/>
                  <a:pt x="12800" y="2034"/>
                  <a:pt x="12800" y="2034"/>
                </a:cubicBezTo>
                <a:cubicBezTo>
                  <a:pt x="12862" y="1613"/>
                  <a:pt x="12862" y="1613"/>
                  <a:pt x="12862" y="1613"/>
                </a:cubicBezTo>
                <a:cubicBezTo>
                  <a:pt x="11569" y="1473"/>
                  <a:pt x="11569" y="1473"/>
                  <a:pt x="11569" y="1473"/>
                </a:cubicBezTo>
                <a:cubicBezTo>
                  <a:pt x="11077" y="1122"/>
                  <a:pt x="11077" y="1122"/>
                  <a:pt x="11077" y="1122"/>
                </a:cubicBezTo>
                <a:cubicBezTo>
                  <a:pt x="10954" y="1052"/>
                  <a:pt x="10831" y="912"/>
                  <a:pt x="10769" y="631"/>
                </a:cubicBezTo>
                <a:cubicBezTo>
                  <a:pt x="10708" y="421"/>
                  <a:pt x="10708" y="421"/>
                  <a:pt x="10708" y="421"/>
                </a:cubicBezTo>
                <a:cubicBezTo>
                  <a:pt x="10585" y="0"/>
                  <a:pt x="10585" y="0"/>
                  <a:pt x="10585" y="0"/>
                </a:cubicBezTo>
                <a:cubicBezTo>
                  <a:pt x="10400" y="0"/>
                  <a:pt x="10400" y="0"/>
                  <a:pt x="10400" y="0"/>
                </a:cubicBezTo>
                <a:cubicBezTo>
                  <a:pt x="10031" y="351"/>
                  <a:pt x="10031" y="351"/>
                  <a:pt x="10031" y="351"/>
                </a:cubicBezTo>
                <a:cubicBezTo>
                  <a:pt x="9538" y="1052"/>
                  <a:pt x="9538" y="1052"/>
                  <a:pt x="9538" y="1052"/>
                </a:cubicBezTo>
                <a:cubicBezTo>
                  <a:pt x="9662" y="1473"/>
                  <a:pt x="9662" y="1473"/>
                  <a:pt x="9662" y="1473"/>
                </a:cubicBezTo>
                <a:cubicBezTo>
                  <a:pt x="9785" y="2104"/>
                  <a:pt x="9785" y="2104"/>
                  <a:pt x="9785" y="2104"/>
                </a:cubicBezTo>
                <a:cubicBezTo>
                  <a:pt x="9785" y="2174"/>
                  <a:pt x="9785" y="2174"/>
                  <a:pt x="9785" y="2174"/>
                </a:cubicBezTo>
                <a:cubicBezTo>
                  <a:pt x="9846" y="2174"/>
                  <a:pt x="9846" y="2174"/>
                  <a:pt x="9846" y="2174"/>
                </a:cubicBezTo>
                <a:cubicBezTo>
                  <a:pt x="9785" y="2174"/>
                  <a:pt x="9785" y="2174"/>
                  <a:pt x="9785" y="2174"/>
                </a:cubicBezTo>
                <a:cubicBezTo>
                  <a:pt x="9785" y="2174"/>
                  <a:pt x="9785" y="2174"/>
                  <a:pt x="9785" y="2174"/>
                </a:cubicBezTo>
                <a:cubicBezTo>
                  <a:pt x="9785" y="2384"/>
                  <a:pt x="9600" y="2455"/>
                  <a:pt x="9415" y="2455"/>
                </a:cubicBezTo>
                <a:cubicBezTo>
                  <a:pt x="8923" y="2455"/>
                  <a:pt x="8923" y="2455"/>
                  <a:pt x="8923" y="2455"/>
                </a:cubicBezTo>
                <a:cubicBezTo>
                  <a:pt x="8615" y="2314"/>
                  <a:pt x="8615" y="2314"/>
                  <a:pt x="8615" y="2314"/>
                </a:cubicBezTo>
                <a:cubicBezTo>
                  <a:pt x="8246" y="2455"/>
                  <a:pt x="8246" y="2455"/>
                  <a:pt x="8246" y="2455"/>
                </a:cubicBezTo>
                <a:cubicBezTo>
                  <a:pt x="8185" y="2455"/>
                  <a:pt x="8185" y="2455"/>
                  <a:pt x="8185" y="2455"/>
                </a:cubicBezTo>
                <a:cubicBezTo>
                  <a:pt x="8123" y="2455"/>
                  <a:pt x="8123" y="2455"/>
                  <a:pt x="8123" y="2455"/>
                </a:cubicBezTo>
                <a:cubicBezTo>
                  <a:pt x="8062" y="2875"/>
                  <a:pt x="8062" y="2875"/>
                  <a:pt x="8062" y="2875"/>
                </a:cubicBezTo>
                <a:cubicBezTo>
                  <a:pt x="8062" y="2875"/>
                  <a:pt x="8062" y="2875"/>
                  <a:pt x="8062" y="2875"/>
                </a:cubicBezTo>
                <a:cubicBezTo>
                  <a:pt x="8062" y="3016"/>
                  <a:pt x="8062" y="3016"/>
                  <a:pt x="8062" y="3016"/>
                </a:cubicBezTo>
                <a:cubicBezTo>
                  <a:pt x="7938" y="3016"/>
                  <a:pt x="7938" y="3016"/>
                  <a:pt x="7938" y="3016"/>
                </a:cubicBezTo>
                <a:cubicBezTo>
                  <a:pt x="7323" y="2735"/>
                  <a:pt x="7323" y="2735"/>
                  <a:pt x="7323" y="2735"/>
                </a:cubicBezTo>
                <a:cubicBezTo>
                  <a:pt x="7323" y="3016"/>
                  <a:pt x="7385" y="3156"/>
                  <a:pt x="7446" y="3366"/>
                </a:cubicBezTo>
                <a:cubicBezTo>
                  <a:pt x="7569" y="3577"/>
                  <a:pt x="7569" y="3717"/>
                  <a:pt x="7508" y="3857"/>
                </a:cubicBezTo>
                <a:cubicBezTo>
                  <a:pt x="7446" y="4068"/>
                  <a:pt x="7446" y="4068"/>
                  <a:pt x="7446" y="4068"/>
                </a:cubicBezTo>
                <a:cubicBezTo>
                  <a:pt x="7323" y="4138"/>
                  <a:pt x="7138" y="4208"/>
                  <a:pt x="6831" y="4138"/>
                </a:cubicBezTo>
                <a:cubicBezTo>
                  <a:pt x="6400" y="4138"/>
                  <a:pt x="6400" y="4138"/>
                  <a:pt x="6400" y="4138"/>
                </a:cubicBezTo>
                <a:cubicBezTo>
                  <a:pt x="6338" y="4979"/>
                  <a:pt x="6338" y="4979"/>
                  <a:pt x="6338" y="4979"/>
                </a:cubicBezTo>
                <a:cubicBezTo>
                  <a:pt x="5846" y="4699"/>
                  <a:pt x="5846" y="4699"/>
                  <a:pt x="5846" y="4699"/>
                </a:cubicBezTo>
                <a:cubicBezTo>
                  <a:pt x="5785" y="4699"/>
                  <a:pt x="5785" y="4699"/>
                  <a:pt x="5785" y="4699"/>
                </a:cubicBezTo>
                <a:cubicBezTo>
                  <a:pt x="5785" y="4699"/>
                  <a:pt x="5785" y="4699"/>
                  <a:pt x="5785" y="4699"/>
                </a:cubicBezTo>
                <a:cubicBezTo>
                  <a:pt x="5477" y="4138"/>
                  <a:pt x="5477" y="4138"/>
                  <a:pt x="5477" y="4138"/>
                </a:cubicBezTo>
                <a:cubicBezTo>
                  <a:pt x="4923" y="3857"/>
                  <a:pt x="4923" y="3857"/>
                  <a:pt x="4923" y="3857"/>
                </a:cubicBezTo>
                <a:cubicBezTo>
                  <a:pt x="4738" y="3506"/>
                  <a:pt x="4738" y="3506"/>
                  <a:pt x="4738" y="3506"/>
                </a:cubicBezTo>
                <a:cubicBezTo>
                  <a:pt x="4554" y="3717"/>
                  <a:pt x="4554" y="3717"/>
                  <a:pt x="4554" y="3717"/>
                </a:cubicBezTo>
                <a:cubicBezTo>
                  <a:pt x="4492" y="3717"/>
                  <a:pt x="4492" y="3717"/>
                  <a:pt x="4492" y="3717"/>
                </a:cubicBezTo>
                <a:cubicBezTo>
                  <a:pt x="4123" y="3787"/>
                  <a:pt x="4123" y="3787"/>
                  <a:pt x="4123" y="3787"/>
                </a:cubicBezTo>
                <a:cubicBezTo>
                  <a:pt x="4062" y="3787"/>
                  <a:pt x="4062" y="3787"/>
                  <a:pt x="4062" y="3787"/>
                </a:cubicBezTo>
                <a:cubicBezTo>
                  <a:pt x="3877" y="3296"/>
                  <a:pt x="3877" y="3296"/>
                  <a:pt x="3877" y="3296"/>
                </a:cubicBezTo>
                <a:cubicBezTo>
                  <a:pt x="3631" y="3016"/>
                  <a:pt x="3631" y="3016"/>
                  <a:pt x="3631" y="3016"/>
                </a:cubicBezTo>
                <a:cubicBezTo>
                  <a:pt x="3631" y="2945"/>
                  <a:pt x="3631" y="2945"/>
                  <a:pt x="3631" y="2945"/>
                </a:cubicBezTo>
                <a:cubicBezTo>
                  <a:pt x="3446" y="2665"/>
                  <a:pt x="3323" y="2455"/>
                  <a:pt x="3262" y="2314"/>
                </a:cubicBezTo>
                <a:cubicBezTo>
                  <a:pt x="3262" y="2244"/>
                  <a:pt x="3262" y="2174"/>
                  <a:pt x="3138" y="2174"/>
                </a:cubicBezTo>
                <a:cubicBezTo>
                  <a:pt x="3015" y="2174"/>
                  <a:pt x="3015" y="2174"/>
                  <a:pt x="3015" y="2174"/>
                </a:cubicBezTo>
                <a:cubicBezTo>
                  <a:pt x="2831" y="2034"/>
                  <a:pt x="2708" y="1894"/>
                  <a:pt x="2646" y="1613"/>
                </a:cubicBezTo>
                <a:cubicBezTo>
                  <a:pt x="2523" y="1192"/>
                  <a:pt x="2523" y="1192"/>
                  <a:pt x="2523" y="1192"/>
                </a:cubicBezTo>
                <a:cubicBezTo>
                  <a:pt x="2523" y="771"/>
                  <a:pt x="2523" y="771"/>
                  <a:pt x="2523" y="771"/>
                </a:cubicBezTo>
                <a:cubicBezTo>
                  <a:pt x="2400" y="421"/>
                  <a:pt x="2400" y="421"/>
                  <a:pt x="2400" y="421"/>
                </a:cubicBezTo>
                <a:cubicBezTo>
                  <a:pt x="2092" y="491"/>
                  <a:pt x="2092" y="491"/>
                  <a:pt x="2092" y="491"/>
                </a:cubicBezTo>
                <a:cubicBezTo>
                  <a:pt x="2031" y="491"/>
                  <a:pt x="2031" y="491"/>
                  <a:pt x="2031" y="491"/>
                </a:cubicBezTo>
                <a:cubicBezTo>
                  <a:pt x="2031" y="491"/>
                  <a:pt x="2031" y="491"/>
                  <a:pt x="2031" y="491"/>
                </a:cubicBezTo>
                <a:close/>
              </a:path>
            </a:pathLst>
          </a:custGeom>
          <a:solidFill>
            <a:srgbClr val="FFFFFF">
              <a:alpha val="66000"/>
            </a:srgbClr>
          </a:solidFill>
          <a:ln w="12700">
            <a:miter lim="400000"/>
          </a:ln>
        </p:spPr>
        <p:txBody>
          <a:bodyPr lIns="17145" rIns="17145"/>
          <a:lstStyle/>
          <a:p>
            <a:pPr defTabSz="342900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latin panose="020f0502020204030204" typeface="Calibri"/>
                <a:ea typeface="Calibri"/>
                <a:cs typeface="Calibri"/>
                <a:sym panose="020f0502020204030204" typeface="Calibri"/>
              </a:defRPr>
            </a:pPr>
            <a:endParaRPr kern="0" sz="675">
              <a:solidFill>
                <a:schemeClr val="bg1"/>
              </a:solidFill>
              <a:latin panose="020f0502020204030204" typeface="Calibri"/>
              <a:ea typeface="Calibri"/>
              <a:cs typeface="Calibri"/>
              <a:sym panose="020f0502020204030204"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4813300" y="3395663"/>
            <a:ext cx="431800" cy="5000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34" w="21519">
                <a:moveTo>
                  <a:pt x="18728" y="3672"/>
                </a:moveTo>
                <a:cubicBezTo>
                  <a:pt x="18728" y="3672"/>
                  <a:pt x="18728" y="3672"/>
                  <a:pt x="18728" y="3672"/>
                </a:cubicBezTo>
                <a:cubicBezTo>
                  <a:pt x="18728" y="3672"/>
                  <a:pt x="18728" y="3672"/>
                  <a:pt x="18728" y="3672"/>
                </a:cubicBezTo>
                <a:cubicBezTo>
                  <a:pt x="18728" y="3564"/>
                  <a:pt x="18728" y="3564"/>
                  <a:pt x="18728" y="3564"/>
                </a:cubicBezTo>
                <a:cubicBezTo>
                  <a:pt x="18229" y="2916"/>
                  <a:pt x="18229" y="2916"/>
                  <a:pt x="18229" y="2916"/>
                </a:cubicBezTo>
                <a:cubicBezTo>
                  <a:pt x="18229" y="2808"/>
                  <a:pt x="18229" y="2808"/>
                  <a:pt x="18229" y="2808"/>
                </a:cubicBezTo>
                <a:cubicBezTo>
                  <a:pt x="18229" y="2808"/>
                  <a:pt x="18229" y="2808"/>
                  <a:pt x="18229" y="2808"/>
                </a:cubicBezTo>
                <a:cubicBezTo>
                  <a:pt x="18354" y="1728"/>
                  <a:pt x="18354" y="1728"/>
                  <a:pt x="18354" y="1728"/>
                </a:cubicBezTo>
                <a:cubicBezTo>
                  <a:pt x="18354" y="1620"/>
                  <a:pt x="18229" y="1512"/>
                  <a:pt x="17854" y="1296"/>
                </a:cubicBezTo>
                <a:cubicBezTo>
                  <a:pt x="17605" y="1296"/>
                  <a:pt x="17605" y="1296"/>
                  <a:pt x="17605" y="1296"/>
                </a:cubicBezTo>
                <a:cubicBezTo>
                  <a:pt x="17105" y="1836"/>
                  <a:pt x="17105" y="1836"/>
                  <a:pt x="17105" y="1836"/>
                </a:cubicBezTo>
                <a:cubicBezTo>
                  <a:pt x="16980" y="1836"/>
                  <a:pt x="16980" y="1836"/>
                  <a:pt x="16980" y="1836"/>
                </a:cubicBezTo>
                <a:cubicBezTo>
                  <a:pt x="16980" y="1836"/>
                  <a:pt x="16980" y="1836"/>
                  <a:pt x="16980" y="1836"/>
                </a:cubicBezTo>
                <a:cubicBezTo>
                  <a:pt x="15732" y="2376"/>
                  <a:pt x="15732" y="2376"/>
                  <a:pt x="15732" y="2376"/>
                </a:cubicBezTo>
                <a:cubicBezTo>
                  <a:pt x="15607" y="1620"/>
                  <a:pt x="15607" y="1620"/>
                  <a:pt x="15607" y="1620"/>
                </a:cubicBezTo>
                <a:cubicBezTo>
                  <a:pt x="15607" y="1512"/>
                  <a:pt x="15607" y="1512"/>
                  <a:pt x="15607" y="1512"/>
                </a:cubicBezTo>
                <a:cubicBezTo>
                  <a:pt x="15732" y="1188"/>
                  <a:pt x="15732" y="1188"/>
                  <a:pt x="15732" y="1188"/>
                </a:cubicBezTo>
                <a:cubicBezTo>
                  <a:pt x="15607" y="756"/>
                  <a:pt x="15607" y="756"/>
                  <a:pt x="15607" y="756"/>
                </a:cubicBezTo>
                <a:cubicBezTo>
                  <a:pt x="15482" y="648"/>
                  <a:pt x="15482" y="648"/>
                  <a:pt x="15482" y="648"/>
                </a:cubicBezTo>
                <a:cubicBezTo>
                  <a:pt x="15232" y="1080"/>
                  <a:pt x="15232" y="1080"/>
                  <a:pt x="15232" y="1080"/>
                </a:cubicBezTo>
                <a:cubicBezTo>
                  <a:pt x="15232" y="1080"/>
                  <a:pt x="15232" y="1080"/>
                  <a:pt x="15232" y="1080"/>
                </a:cubicBezTo>
                <a:cubicBezTo>
                  <a:pt x="15232" y="1080"/>
                  <a:pt x="15232" y="1080"/>
                  <a:pt x="15232" y="1080"/>
                </a:cubicBezTo>
                <a:cubicBezTo>
                  <a:pt x="13609" y="2268"/>
                  <a:pt x="13609" y="2268"/>
                  <a:pt x="13609" y="2268"/>
                </a:cubicBezTo>
                <a:cubicBezTo>
                  <a:pt x="13609" y="2376"/>
                  <a:pt x="13609" y="2376"/>
                  <a:pt x="13609" y="2376"/>
                </a:cubicBezTo>
                <a:cubicBezTo>
                  <a:pt x="13484" y="2376"/>
                  <a:pt x="13484" y="2376"/>
                  <a:pt x="13484" y="2376"/>
                </a:cubicBezTo>
                <a:cubicBezTo>
                  <a:pt x="13484" y="2376"/>
                  <a:pt x="13484" y="2376"/>
                  <a:pt x="13484" y="2376"/>
                </a:cubicBezTo>
                <a:cubicBezTo>
                  <a:pt x="13360" y="2376"/>
                  <a:pt x="13360" y="2376"/>
                  <a:pt x="13360" y="2376"/>
                </a:cubicBezTo>
                <a:cubicBezTo>
                  <a:pt x="12860" y="2160"/>
                  <a:pt x="12860" y="2160"/>
                  <a:pt x="12860" y="2160"/>
                </a:cubicBezTo>
                <a:cubicBezTo>
                  <a:pt x="12860" y="2160"/>
                  <a:pt x="12860" y="2160"/>
                  <a:pt x="12860" y="2160"/>
                </a:cubicBezTo>
                <a:cubicBezTo>
                  <a:pt x="12361" y="1728"/>
                  <a:pt x="12361" y="1728"/>
                  <a:pt x="12361" y="1728"/>
                </a:cubicBezTo>
                <a:cubicBezTo>
                  <a:pt x="11487" y="1512"/>
                  <a:pt x="11487" y="1512"/>
                  <a:pt x="11487" y="1512"/>
                </a:cubicBezTo>
                <a:cubicBezTo>
                  <a:pt x="11487" y="1512"/>
                  <a:pt x="11487" y="1512"/>
                  <a:pt x="11487" y="1512"/>
                </a:cubicBezTo>
                <a:cubicBezTo>
                  <a:pt x="11487" y="1404"/>
                  <a:pt x="11487" y="1404"/>
                  <a:pt x="11487" y="1404"/>
                </a:cubicBezTo>
                <a:cubicBezTo>
                  <a:pt x="10987" y="1080"/>
                  <a:pt x="10987" y="1080"/>
                  <a:pt x="10987" y="1080"/>
                </a:cubicBezTo>
                <a:cubicBezTo>
                  <a:pt x="9364" y="864"/>
                  <a:pt x="9364" y="864"/>
                  <a:pt x="9364" y="864"/>
                </a:cubicBezTo>
                <a:cubicBezTo>
                  <a:pt x="9364" y="864"/>
                  <a:pt x="9364" y="864"/>
                  <a:pt x="9364" y="864"/>
                </a:cubicBezTo>
                <a:cubicBezTo>
                  <a:pt x="9239" y="864"/>
                  <a:pt x="9239" y="864"/>
                  <a:pt x="9239" y="864"/>
                </a:cubicBezTo>
                <a:cubicBezTo>
                  <a:pt x="8240" y="324"/>
                  <a:pt x="8240" y="324"/>
                  <a:pt x="8240" y="324"/>
                </a:cubicBezTo>
                <a:cubicBezTo>
                  <a:pt x="8240" y="432"/>
                  <a:pt x="8240" y="432"/>
                  <a:pt x="8240" y="432"/>
                </a:cubicBezTo>
                <a:cubicBezTo>
                  <a:pt x="7366" y="0"/>
                  <a:pt x="7366" y="0"/>
                  <a:pt x="7366" y="0"/>
                </a:cubicBezTo>
                <a:cubicBezTo>
                  <a:pt x="6243" y="0"/>
                  <a:pt x="6243" y="0"/>
                  <a:pt x="6243" y="0"/>
                </a:cubicBezTo>
                <a:cubicBezTo>
                  <a:pt x="5868" y="0"/>
                  <a:pt x="5868" y="0"/>
                  <a:pt x="5868" y="0"/>
                </a:cubicBezTo>
                <a:cubicBezTo>
                  <a:pt x="6243" y="1620"/>
                  <a:pt x="6243" y="1620"/>
                  <a:pt x="6243" y="1620"/>
                </a:cubicBezTo>
                <a:cubicBezTo>
                  <a:pt x="5993" y="1620"/>
                  <a:pt x="5993" y="1620"/>
                  <a:pt x="5993" y="1620"/>
                </a:cubicBezTo>
                <a:cubicBezTo>
                  <a:pt x="4994" y="1728"/>
                  <a:pt x="4994" y="1728"/>
                  <a:pt x="4994" y="1728"/>
                </a:cubicBezTo>
                <a:cubicBezTo>
                  <a:pt x="4370" y="1728"/>
                  <a:pt x="4370" y="1728"/>
                  <a:pt x="4370" y="1728"/>
                </a:cubicBezTo>
                <a:cubicBezTo>
                  <a:pt x="4245" y="1728"/>
                  <a:pt x="4245" y="1728"/>
                  <a:pt x="4245" y="1728"/>
                </a:cubicBezTo>
                <a:cubicBezTo>
                  <a:pt x="4245" y="1728"/>
                  <a:pt x="4245" y="1728"/>
                  <a:pt x="4245" y="1728"/>
                </a:cubicBezTo>
                <a:cubicBezTo>
                  <a:pt x="3746" y="1296"/>
                  <a:pt x="3746" y="1296"/>
                  <a:pt x="3746" y="1296"/>
                </a:cubicBezTo>
                <a:cubicBezTo>
                  <a:pt x="2747" y="1728"/>
                  <a:pt x="2747" y="1728"/>
                  <a:pt x="2747" y="1728"/>
                </a:cubicBezTo>
                <a:cubicBezTo>
                  <a:pt x="1748" y="2808"/>
                  <a:pt x="1748" y="2808"/>
                  <a:pt x="1748" y="2808"/>
                </a:cubicBezTo>
                <a:cubicBezTo>
                  <a:pt x="999" y="4644"/>
                  <a:pt x="999" y="4644"/>
                  <a:pt x="999" y="4644"/>
                </a:cubicBezTo>
                <a:cubicBezTo>
                  <a:pt x="1249" y="6696"/>
                  <a:pt x="1249" y="6696"/>
                  <a:pt x="1249" y="6696"/>
                </a:cubicBezTo>
                <a:cubicBezTo>
                  <a:pt x="1623" y="7776"/>
                  <a:pt x="1623" y="7776"/>
                  <a:pt x="1623" y="7776"/>
                </a:cubicBezTo>
                <a:cubicBezTo>
                  <a:pt x="1623" y="7992"/>
                  <a:pt x="1623" y="7992"/>
                  <a:pt x="1623" y="7992"/>
                </a:cubicBezTo>
                <a:cubicBezTo>
                  <a:pt x="1498" y="8100"/>
                  <a:pt x="1498" y="8100"/>
                  <a:pt x="1498" y="8100"/>
                </a:cubicBezTo>
                <a:cubicBezTo>
                  <a:pt x="1249" y="8208"/>
                  <a:pt x="1124" y="8532"/>
                  <a:pt x="1124" y="8964"/>
                </a:cubicBezTo>
                <a:cubicBezTo>
                  <a:pt x="1623" y="10692"/>
                  <a:pt x="1623" y="10692"/>
                  <a:pt x="1623" y="10692"/>
                </a:cubicBezTo>
                <a:cubicBezTo>
                  <a:pt x="1498" y="10800"/>
                  <a:pt x="1498" y="10800"/>
                  <a:pt x="1498" y="10800"/>
                </a:cubicBezTo>
                <a:cubicBezTo>
                  <a:pt x="624" y="11232"/>
                  <a:pt x="125" y="11556"/>
                  <a:pt x="125" y="11772"/>
                </a:cubicBezTo>
                <a:cubicBezTo>
                  <a:pt x="0" y="12312"/>
                  <a:pt x="0" y="12312"/>
                  <a:pt x="0" y="12312"/>
                </a:cubicBezTo>
                <a:cubicBezTo>
                  <a:pt x="874" y="12096"/>
                  <a:pt x="874" y="12096"/>
                  <a:pt x="874" y="12096"/>
                </a:cubicBezTo>
                <a:cubicBezTo>
                  <a:pt x="874" y="11988"/>
                  <a:pt x="874" y="11988"/>
                  <a:pt x="874" y="11988"/>
                </a:cubicBezTo>
                <a:cubicBezTo>
                  <a:pt x="999" y="11988"/>
                  <a:pt x="999" y="11988"/>
                  <a:pt x="999" y="11988"/>
                </a:cubicBezTo>
                <a:cubicBezTo>
                  <a:pt x="1498" y="11988"/>
                  <a:pt x="1873" y="12204"/>
                  <a:pt x="1998" y="12636"/>
                </a:cubicBezTo>
                <a:cubicBezTo>
                  <a:pt x="2123" y="13608"/>
                  <a:pt x="2123" y="13608"/>
                  <a:pt x="2123" y="13608"/>
                </a:cubicBezTo>
                <a:cubicBezTo>
                  <a:pt x="1998" y="13716"/>
                  <a:pt x="1998" y="13716"/>
                  <a:pt x="1998" y="13716"/>
                </a:cubicBezTo>
                <a:cubicBezTo>
                  <a:pt x="1998" y="13824"/>
                  <a:pt x="1998" y="13824"/>
                  <a:pt x="1998" y="13824"/>
                </a:cubicBezTo>
                <a:cubicBezTo>
                  <a:pt x="1748" y="13932"/>
                  <a:pt x="1748" y="14040"/>
                  <a:pt x="1748" y="14256"/>
                </a:cubicBezTo>
                <a:cubicBezTo>
                  <a:pt x="1498" y="15228"/>
                  <a:pt x="1498" y="15228"/>
                  <a:pt x="1498" y="15228"/>
                </a:cubicBezTo>
                <a:cubicBezTo>
                  <a:pt x="1623" y="15552"/>
                  <a:pt x="1748" y="15768"/>
                  <a:pt x="1998" y="15984"/>
                </a:cubicBezTo>
                <a:cubicBezTo>
                  <a:pt x="2997" y="17064"/>
                  <a:pt x="2997" y="17064"/>
                  <a:pt x="2997" y="17064"/>
                </a:cubicBezTo>
                <a:cubicBezTo>
                  <a:pt x="3995" y="16416"/>
                  <a:pt x="3995" y="16416"/>
                  <a:pt x="3995" y="16416"/>
                </a:cubicBezTo>
                <a:cubicBezTo>
                  <a:pt x="4745" y="16308"/>
                  <a:pt x="4745" y="16308"/>
                  <a:pt x="4745" y="16308"/>
                </a:cubicBezTo>
                <a:cubicBezTo>
                  <a:pt x="4745" y="16308"/>
                  <a:pt x="4745" y="16308"/>
                  <a:pt x="4745" y="16308"/>
                </a:cubicBezTo>
                <a:cubicBezTo>
                  <a:pt x="4745" y="16416"/>
                  <a:pt x="4745" y="16416"/>
                  <a:pt x="4745" y="16416"/>
                </a:cubicBezTo>
                <a:cubicBezTo>
                  <a:pt x="5244" y="16524"/>
                  <a:pt x="5244" y="16524"/>
                  <a:pt x="5244" y="16524"/>
                </a:cubicBezTo>
                <a:cubicBezTo>
                  <a:pt x="5494" y="16524"/>
                  <a:pt x="5618" y="16416"/>
                  <a:pt x="5743" y="16308"/>
                </a:cubicBezTo>
                <a:cubicBezTo>
                  <a:pt x="6243" y="15768"/>
                  <a:pt x="6243" y="15768"/>
                  <a:pt x="6243" y="15768"/>
                </a:cubicBezTo>
                <a:cubicBezTo>
                  <a:pt x="6118" y="15444"/>
                  <a:pt x="6118" y="15444"/>
                  <a:pt x="6118" y="15444"/>
                </a:cubicBezTo>
                <a:cubicBezTo>
                  <a:pt x="6243" y="15336"/>
                  <a:pt x="6368" y="15228"/>
                  <a:pt x="6492" y="15120"/>
                </a:cubicBezTo>
                <a:cubicBezTo>
                  <a:pt x="7741" y="15120"/>
                  <a:pt x="7741" y="15120"/>
                  <a:pt x="7741" y="15120"/>
                </a:cubicBezTo>
                <a:cubicBezTo>
                  <a:pt x="7991" y="15228"/>
                  <a:pt x="8116" y="15120"/>
                  <a:pt x="8116" y="15120"/>
                </a:cubicBezTo>
                <a:cubicBezTo>
                  <a:pt x="8240" y="14796"/>
                  <a:pt x="8365" y="14688"/>
                  <a:pt x="8490" y="14580"/>
                </a:cubicBezTo>
                <a:cubicBezTo>
                  <a:pt x="8740" y="14580"/>
                  <a:pt x="8990" y="14580"/>
                  <a:pt x="9114" y="14688"/>
                </a:cubicBezTo>
                <a:cubicBezTo>
                  <a:pt x="9489" y="15012"/>
                  <a:pt x="9739" y="15228"/>
                  <a:pt x="9739" y="15552"/>
                </a:cubicBezTo>
                <a:cubicBezTo>
                  <a:pt x="9614" y="16308"/>
                  <a:pt x="9614" y="16308"/>
                  <a:pt x="9614" y="16308"/>
                </a:cubicBezTo>
                <a:cubicBezTo>
                  <a:pt x="9739" y="16416"/>
                  <a:pt x="9739" y="16416"/>
                  <a:pt x="9739" y="16416"/>
                </a:cubicBezTo>
                <a:cubicBezTo>
                  <a:pt x="10113" y="16632"/>
                  <a:pt x="10238" y="16848"/>
                  <a:pt x="10238" y="17064"/>
                </a:cubicBezTo>
                <a:cubicBezTo>
                  <a:pt x="10113" y="17820"/>
                  <a:pt x="10113" y="17820"/>
                  <a:pt x="10113" y="17820"/>
                </a:cubicBezTo>
                <a:cubicBezTo>
                  <a:pt x="9988" y="18252"/>
                  <a:pt x="9739" y="18576"/>
                  <a:pt x="9614" y="18576"/>
                </a:cubicBezTo>
                <a:cubicBezTo>
                  <a:pt x="9614" y="18576"/>
                  <a:pt x="9614" y="18576"/>
                  <a:pt x="9614" y="18576"/>
                </a:cubicBezTo>
                <a:cubicBezTo>
                  <a:pt x="8865" y="19980"/>
                  <a:pt x="8865" y="19980"/>
                  <a:pt x="8865" y="19980"/>
                </a:cubicBezTo>
                <a:cubicBezTo>
                  <a:pt x="9114" y="20088"/>
                  <a:pt x="9114" y="20088"/>
                  <a:pt x="9114" y="20088"/>
                </a:cubicBezTo>
                <a:cubicBezTo>
                  <a:pt x="10238" y="20088"/>
                  <a:pt x="10238" y="20088"/>
                  <a:pt x="10238" y="20088"/>
                </a:cubicBezTo>
                <a:cubicBezTo>
                  <a:pt x="10488" y="20196"/>
                  <a:pt x="10488" y="20196"/>
                  <a:pt x="10488" y="20196"/>
                </a:cubicBezTo>
                <a:cubicBezTo>
                  <a:pt x="10488" y="20304"/>
                  <a:pt x="10488" y="20304"/>
                  <a:pt x="10488" y="20304"/>
                </a:cubicBezTo>
                <a:cubicBezTo>
                  <a:pt x="10238" y="20736"/>
                  <a:pt x="10238" y="21060"/>
                  <a:pt x="10238" y="21276"/>
                </a:cubicBezTo>
                <a:cubicBezTo>
                  <a:pt x="10738" y="21492"/>
                  <a:pt x="10987" y="21600"/>
                  <a:pt x="11112" y="21492"/>
                </a:cubicBezTo>
                <a:cubicBezTo>
                  <a:pt x="11736" y="21276"/>
                  <a:pt x="11736" y="21276"/>
                  <a:pt x="11736" y="21276"/>
                </a:cubicBezTo>
                <a:cubicBezTo>
                  <a:pt x="12111" y="21168"/>
                  <a:pt x="12111" y="21168"/>
                  <a:pt x="12111" y="21168"/>
                </a:cubicBezTo>
                <a:cubicBezTo>
                  <a:pt x="12735" y="21168"/>
                  <a:pt x="12735" y="21168"/>
                  <a:pt x="12735" y="21168"/>
                </a:cubicBezTo>
                <a:cubicBezTo>
                  <a:pt x="13484" y="20520"/>
                  <a:pt x="13484" y="20520"/>
                  <a:pt x="13484" y="20520"/>
                </a:cubicBezTo>
                <a:cubicBezTo>
                  <a:pt x="13484" y="19764"/>
                  <a:pt x="13484" y="19764"/>
                  <a:pt x="13484" y="19764"/>
                </a:cubicBezTo>
                <a:cubicBezTo>
                  <a:pt x="13360" y="19548"/>
                  <a:pt x="13484" y="19332"/>
                  <a:pt x="13484" y="19224"/>
                </a:cubicBezTo>
                <a:cubicBezTo>
                  <a:pt x="13734" y="19116"/>
                  <a:pt x="14109" y="19116"/>
                  <a:pt x="14733" y="19440"/>
                </a:cubicBezTo>
                <a:cubicBezTo>
                  <a:pt x="15982" y="20088"/>
                  <a:pt x="15982" y="20088"/>
                  <a:pt x="15982" y="20088"/>
                </a:cubicBezTo>
                <a:cubicBezTo>
                  <a:pt x="16356" y="20304"/>
                  <a:pt x="16606" y="20412"/>
                  <a:pt x="16855" y="20412"/>
                </a:cubicBezTo>
                <a:cubicBezTo>
                  <a:pt x="16855" y="20304"/>
                  <a:pt x="16855" y="20304"/>
                  <a:pt x="16855" y="20304"/>
                </a:cubicBezTo>
                <a:cubicBezTo>
                  <a:pt x="16980" y="20196"/>
                  <a:pt x="16855" y="19872"/>
                  <a:pt x="16606" y="19440"/>
                </a:cubicBezTo>
                <a:cubicBezTo>
                  <a:pt x="15982" y="18576"/>
                  <a:pt x="15982" y="18576"/>
                  <a:pt x="15982" y="18576"/>
                </a:cubicBezTo>
                <a:cubicBezTo>
                  <a:pt x="15982" y="18468"/>
                  <a:pt x="15982" y="18468"/>
                  <a:pt x="15982" y="18468"/>
                </a:cubicBezTo>
                <a:cubicBezTo>
                  <a:pt x="15982" y="18468"/>
                  <a:pt x="15982" y="18468"/>
                  <a:pt x="15982" y="18468"/>
                </a:cubicBezTo>
                <a:cubicBezTo>
                  <a:pt x="15982" y="18360"/>
                  <a:pt x="15982" y="18360"/>
                  <a:pt x="15982" y="18360"/>
                </a:cubicBezTo>
                <a:cubicBezTo>
                  <a:pt x="16731" y="17604"/>
                  <a:pt x="17355" y="17280"/>
                  <a:pt x="18229" y="17604"/>
                </a:cubicBezTo>
                <a:cubicBezTo>
                  <a:pt x="19977" y="18360"/>
                  <a:pt x="19977" y="18360"/>
                  <a:pt x="19977" y="18360"/>
                </a:cubicBezTo>
                <a:cubicBezTo>
                  <a:pt x="20726" y="17928"/>
                  <a:pt x="20726" y="17928"/>
                  <a:pt x="20726" y="17928"/>
                </a:cubicBezTo>
                <a:cubicBezTo>
                  <a:pt x="20851" y="17928"/>
                  <a:pt x="20851" y="17928"/>
                  <a:pt x="20851" y="17928"/>
                </a:cubicBezTo>
                <a:cubicBezTo>
                  <a:pt x="20851" y="17820"/>
                  <a:pt x="20851" y="17820"/>
                  <a:pt x="20851" y="17820"/>
                </a:cubicBezTo>
                <a:cubicBezTo>
                  <a:pt x="20851" y="17820"/>
                  <a:pt x="20851" y="17820"/>
                  <a:pt x="20851" y="17820"/>
                </a:cubicBezTo>
                <a:cubicBezTo>
                  <a:pt x="20726" y="17712"/>
                  <a:pt x="20726" y="17712"/>
                  <a:pt x="20726" y="17712"/>
                </a:cubicBezTo>
                <a:cubicBezTo>
                  <a:pt x="20726" y="17712"/>
                  <a:pt x="20726" y="17712"/>
                  <a:pt x="20726" y="17712"/>
                </a:cubicBezTo>
                <a:cubicBezTo>
                  <a:pt x="20851" y="17604"/>
                  <a:pt x="20851" y="17604"/>
                  <a:pt x="20851" y="17604"/>
                </a:cubicBezTo>
                <a:cubicBezTo>
                  <a:pt x="21475" y="16740"/>
                  <a:pt x="21600" y="16092"/>
                  <a:pt x="21475" y="15768"/>
                </a:cubicBezTo>
                <a:cubicBezTo>
                  <a:pt x="21225" y="15444"/>
                  <a:pt x="20976" y="15336"/>
                  <a:pt x="20851" y="15336"/>
                </a:cubicBezTo>
                <a:cubicBezTo>
                  <a:pt x="20726" y="15336"/>
                  <a:pt x="20726" y="15336"/>
                  <a:pt x="20726" y="15336"/>
                </a:cubicBezTo>
                <a:cubicBezTo>
                  <a:pt x="20601" y="14904"/>
                  <a:pt x="20601" y="14904"/>
                  <a:pt x="20601" y="14904"/>
                </a:cubicBezTo>
                <a:cubicBezTo>
                  <a:pt x="20726" y="14904"/>
                  <a:pt x="20726" y="14904"/>
                  <a:pt x="20726" y="14904"/>
                </a:cubicBezTo>
                <a:cubicBezTo>
                  <a:pt x="20976" y="14688"/>
                  <a:pt x="21225" y="14580"/>
                  <a:pt x="21225" y="14472"/>
                </a:cubicBezTo>
                <a:cubicBezTo>
                  <a:pt x="21101" y="14256"/>
                  <a:pt x="21101" y="14256"/>
                  <a:pt x="21101" y="14256"/>
                </a:cubicBezTo>
                <a:cubicBezTo>
                  <a:pt x="20351" y="13608"/>
                  <a:pt x="20351" y="13608"/>
                  <a:pt x="20351" y="13608"/>
                </a:cubicBezTo>
                <a:cubicBezTo>
                  <a:pt x="20351" y="13608"/>
                  <a:pt x="20351" y="13608"/>
                  <a:pt x="20351" y="13608"/>
                </a:cubicBezTo>
                <a:cubicBezTo>
                  <a:pt x="20351" y="13500"/>
                  <a:pt x="20351" y="13500"/>
                  <a:pt x="20351" y="13500"/>
                </a:cubicBezTo>
                <a:cubicBezTo>
                  <a:pt x="19977" y="12528"/>
                  <a:pt x="19977" y="12528"/>
                  <a:pt x="19977" y="12528"/>
                </a:cubicBezTo>
                <a:cubicBezTo>
                  <a:pt x="19727" y="11880"/>
                  <a:pt x="19727" y="11232"/>
                  <a:pt x="19727" y="10584"/>
                </a:cubicBezTo>
                <a:cubicBezTo>
                  <a:pt x="19727" y="10152"/>
                  <a:pt x="19727" y="10152"/>
                  <a:pt x="19727" y="10152"/>
                </a:cubicBezTo>
                <a:cubicBezTo>
                  <a:pt x="19228" y="10584"/>
                  <a:pt x="19228" y="10584"/>
                  <a:pt x="19228" y="10584"/>
                </a:cubicBezTo>
                <a:cubicBezTo>
                  <a:pt x="18853" y="11016"/>
                  <a:pt x="18853" y="11016"/>
                  <a:pt x="18853" y="11016"/>
                </a:cubicBezTo>
                <a:cubicBezTo>
                  <a:pt x="18728" y="9180"/>
                  <a:pt x="18728" y="9180"/>
                  <a:pt x="18728" y="9180"/>
                </a:cubicBezTo>
                <a:cubicBezTo>
                  <a:pt x="18728" y="9180"/>
                  <a:pt x="18728" y="9180"/>
                  <a:pt x="18728" y="9180"/>
                </a:cubicBezTo>
                <a:cubicBezTo>
                  <a:pt x="18728" y="9072"/>
                  <a:pt x="18728" y="9072"/>
                  <a:pt x="18728" y="9072"/>
                </a:cubicBezTo>
                <a:cubicBezTo>
                  <a:pt x="18728" y="9072"/>
                  <a:pt x="18728" y="9072"/>
                  <a:pt x="18728" y="9072"/>
                </a:cubicBezTo>
                <a:cubicBezTo>
                  <a:pt x="19852" y="7668"/>
                  <a:pt x="20601" y="6912"/>
                  <a:pt x="20851" y="6696"/>
                </a:cubicBezTo>
                <a:cubicBezTo>
                  <a:pt x="20351" y="5400"/>
                  <a:pt x="20351" y="5400"/>
                  <a:pt x="20351" y="5400"/>
                </a:cubicBezTo>
                <a:cubicBezTo>
                  <a:pt x="20227" y="4752"/>
                  <a:pt x="20102" y="4320"/>
                  <a:pt x="20102" y="4104"/>
                </a:cubicBezTo>
                <a:cubicBezTo>
                  <a:pt x="19228" y="3780"/>
                  <a:pt x="19228" y="3780"/>
                  <a:pt x="19228" y="3780"/>
                </a:cubicBezTo>
                <a:lnTo>
                  <a:pt x="18728" y="3672"/>
                </a:lnTo>
                <a:close/>
              </a:path>
            </a:pathLst>
          </a:custGeom>
          <a:solidFill>
            <a:srgbClr val="FFFFFF">
              <a:alpha val="66000"/>
            </a:srgbClr>
          </a:solidFill>
          <a:ln w="12700">
            <a:miter lim="400000"/>
          </a:ln>
        </p:spPr>
        <p:txBody>
          <a:bodyPr lIns="17145" rIns="17145"/>
          <a:lstStyle/>
          <a:p>
            <a:pPr defTabSz="342900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latin panose="020f0502020204030204" typeface="Calibri"/>
                <a:ea typeface="Calibri"/>
                <a:cs typeface="Calibri"/>
                <a:sym panose="020f0502020204030204" typeface="Calibri"/>
              </a:defRPr>
            </a:pPr>
            <a:endParaRPr kern="0" sz="675">
              <a:solidFill>
                <a:schemeClr val="bg1"/>
              </a:solidFill>
              <a:latin panose="020f0502020204030204" typeface="Calibri"/>
              <a:ea typeface="Calibri"/>
              <a:cs typeface="Calibri"/>
              <a:sym panose="020f0502020204030204"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5243513" y="2600325"/>
            <a:ext cx="542925" cy="33972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709" y="635"/>
                </a:moveTo>
                <a:cubicBezTo>
                  <a:pt x="19709" y="635"/>
                  <a:pt x="19709" y="635"/>
                  <a:pt x="19709" y="635"/>
                </a:cubicBezTo>
                <a:cubicBezTo>
                  <a:pt x="19709" y="953"/>
                  <a:pt x="19510" y="1112"/>
                  <a:pt x="19311" y="1112"/>
                </a:cubicBezTo>
                <a:cubicBezTo>
                  <a:pt x="17818" y="953"/>
                  <a:pt x="17818" y="953"/>
                  <a:pt x="17818" y="953"/>
                </a:cubicBezTo>
                <a:cubicBezTo>
                  <a:pt x="16723" y="635"/>
                  <a:pt x="16026" y="318"/>
                  <a:pt x="15628" y="0"/>
                </a:cubicBezTo>
                <a:cubicBezTo>
                  <a:pt x="13438" y="3335"/>
                  <a:pt x="13438" y="3335"/>
                  <a:pt x="13438" y="3335"/>
                </a:cubicBezTo>
                <a:cubicBezTo>
                  <a:pt x="13537" y="4765"/>
                  <a:pt x="13537" y="4765"/>
                  <a:pt x="13537" y="4765"/>
                </a:cubicBezTo>
                <a:cubicBezTo>
                  <a:pt x="13537" y="4765"/>
                  <a:pt x="13537" y="4765"/>
                  <a:pt x="13537" y="4765"/>
                </a:cubicBezTo>
                <a:cubicBezTo>
                  <a:pt x="13338" y="4924"/>
                  <a:pt x="13338" y="4924"/>
                  <a:pt x="13338" y="4924"/>
                </a:cubicBezTo>
                <a:cubicBezTo>
                  <a:pt x="11646" y="5241"/>
                  <a:pt x="10750" y="5082"/>
                  <a:pt x="10551" y="4129"/>
                </a:cubicBezTo>
                <a:cubicBezTo>
                  <a:pt x="10352" y="159"/>
                  <a:pt x="10352" y="159"/>
                  <a:pt x="10352" y="159"/>
                </a:cubicBezTo>
                <a:cubicBezTo>
                  <a:pt x="8361" y="0"/>
                  <a:pt x="8361" y="0"/>
                  <a:pt x="8361" y="0"/>
                </a:cubicBezTo>
                <a:cubicBezTo>
                  <a:pt x="7565" y="2859"/>
                  <a:pt x="7565" y="2859"/>
                  <a:pt x="7565" y="2859"/>
                </a:cubicBezTo>
                <a:cubicBezTo>
                  <a:pt x="7465" y="1588"/>
                  <a:pt x="7465" y="1588"/>
                  <a:pt x="7465" y="1588"/>
                </a:cubicBezTo>
                <a:cubicBezTo>
                  <a:pt x="7465" y="635"/>
                  <a:pt x="7366" y="0"/>
                  <a:pt x="7167" y="0"/>
                </a:cubicBezTo>
                <a:cubicBezTo>
                  <a:pt x="6371" y="635"/>
                  <a:pt x="6371" y="635"/>
                  <a:pt x="6371" y="635"/>
                </a:cubicBezTo>
                <a:cubicBezTo>
                  <a:pt x="5972" y="1429"/>
                  <a:pt x="5972" y="1429"/>
                  <a:pt x="5972" y="1429"/>
                </a:cubicBezTo>
                <a:cubicBezTo>
                  <a:pt x="5873" y="1588"/>
                  <a:pt x="5873" y="1588"/>
                  <a:pt x="5873" y="1588"/>
                </a:cubicBezTo>
                <a:cubicBezTo>
                  <a:pt x="5873" y="1588"/>
                  <a:pt x="5873" y="1588"/>
                  <a:pt x="5873" y="1588"/>
                </a:cubicBezTo>
                <a:cubicBezTo>
                  <a:pt x="5076" y="1906"/>
                  <a:pt x="5076" y="1906"/>
                  <a:pt x="5076" y="1906"/>
                </a:cubicBezTo>
                <a:cubicBezTo>
                  <a:pt x="4181" y="3176"/>
                  <a:pt x="3384" y="4288"/>
                  <a:pt x="2787" y="5559"/>
                </a:cubicBezTo>
                <a:cubicBezTo>
                  <a:pt x="597" y="10165"/>
                  <a:pt x="597" y="10165"/>
                  <a:pt x="597" y="10165"/>
                </a:cubicBezTo>
                <a:cubicBezTo>
                  <a:pt x="1095" y="11753"/>
                  <a:pt x="1095" y="11753"/>
                  <a:pt x="1095" y="11753"/>
                </a:cubicBezTo>
                <a:cubicBezTo>
                  <a:pt x="1095" y="12071"/>
                  <a:pt x="1095" y="12071"/>
                  <a:pt x="1095" y="12071"/>
                </a:cubicBezTo>
                <a:cubicBezTo>
                  <a:pt x="1095" y="12071"/>
                  <a:pt x="1095" y="12071"/>
                  <a:pt x="1095" y="12071"/>
                </a:cubicBezTo>
                <a:cubicBezTo>
                  <a:pt x="995" y="12071"/>
                  <a:pt x="995" y="12071"/>
                  <a:pt x="995" y="12071"/>
                </a:cubicBezTo>
                <a:cubicBezTo>
                  <a:pt x="896" y="12388"/>
                  <a:pt x="995" y="13024"/>
                  <a:pt x="1194" y="13659"/>
                </a:cubicBezTo>
                <a:cubicBezTo>
                  <a:pt x="1493" y="14453"/>
                  <a:pt x="1692" y="15406"/>
                  <a:pt x="1692" y="16359"/>
                </a:cubicBezTo>
                <a:cubicBezTo>
                  <a:pt x="1692" y="16518"/>
                  <a:pt x="1692" y="16518"/>
                  <a:pt x="1692" y="16518"/>
                </a:cubicBezTo>
                <a:cubicBezTo>
                  <a:pt x="0" y="18106"/>
                  <a:pt x="0" y="18106"/>
                  <a:pt x="0" y="18106"/>
                </a:cubicBezTo>
                <a:cubicBezTo>
                  <a:pt x="0" y="18741"/>
                  <a:pt x="0" y="18741"/>
                  <a:pt x="0" y="18741"/>
                </a:cubicBezTo>
                <a:cubicBezTo>
                  <a:pt x="796" y="19376"/>
                  <a:pt x="796" y="19376"/>
                  <a:pt x="796" y="19376"/>
                </a:cubicBezTo>
                <a:cubicBezTo>
                  <a:pt x="796" y="19376"/>
                  <a:pt x="896" y="19535"/>
                  <a:pt x="896" y="19694"/>
                </a:cubicBezTo>
                <a:cubicBezTo>
                  <a:pt x="896" y="19694"/>
                  <a:pt x="896" y="19694"/>
                  <a:pt x="896" y="19694"/>
                </a:cubicBezTo>
                <a:cubicBezTo>
                  <a:pt x="796" y="20012"/>
                  <a:pt x="1194" y="20488"/>
                  <a:pt x="1792" y="20965"/>
                </a:cubicBezTo>
                <a:cubicBezTo>
                  <a:pt x="3185" y="21600"/>
                  <a:pt x="3185" y="21600"/>
                  <a:pt x="3185" y="21600"/>
                </a:cubicBezTo>
                <a:cubicBezTo>
                  <a:pt x="3683" y="21124"/>
                  <a:pt x="3683" y="21124"/>
                  <a:pt x="3683" y="21124"/>
                </a:cubicBezTo>
                <a:cubicBezTo>
                  <a:pt x="4181" y="20012"/>
                  <a:pt x="4181" y="20012"/>
                  <a:pt x="4181" y="20012"/>
                </a:cubicBezTo>
                <a:cubicBezTo>
                  <a:pt x="4579" y="18265"/>
                  <a:pt x="4579" y="18265"/>
                  <a:pt x="4579" y="18265"/>
                </a:cubicBezTo>
                <a:cubicBezTo>
                  <a:pt x="5674" y="18900"/>
                  <a:pt x="5674" y="18900"/>
                  <a:pt x="5674" y="18900"/>
                </a:cubicBezTo>
                <a:cubicBezTo>
                  <a:pt x="5873" y="19059"/>
                  <a:pt x="5873" y="19059"/>
                  <a:pt x="5873" y="19059"/>
                </a:cubicBezTo>
                <a:cubicBezTo>
                  <a:pt x="5873" y="19218"/>
                  <a:pt x="5873" y="19218"/>
                  <a:pt x="5873" y="19218"/>
                </a:cubicBezTo>
                <a:cubicBezTo>
                  <a:pt x="5873" y="19218"/>
                  <a:pt x="5873" y="19218"/>
                  <a:pt x="5873" y="19218"/>
                </a:cubicBezTo>
                <a:cubicBezTo>
                  <a:pt x="5873" y="19376"/>
                  <a:pt x="5873" y="19376"/>
                  <a:pt x="5873" y="19376"/>
                </a:cubicBezTo>
                <a:cubicBezTo>
                  <a:pt x="5674" y="20012"/>
                  <a:pt x="5773" y="20647"/>
                  <a:pt x="6171" y="20965"/>
                </a:cubicBezTo>
                <a:cubicBezTo>
                  <a:pt x="7366" y="20965"/>
                  <a:pt x="7366" y="20965"/>
                  <a:pt x="7366" y="20965"/>
                </a:cubicBezTo>
                <a:cubicBezTo>
                  <a:pt x="7864" y="20806"/>
                  <a:pt x="8162" y="20647"/>
                  <a:pt x="8461" y="20329"/>
                </a:cubicBezTo>
                <a:cubicBezTo>
                  <a:pt x="8560" y="20012"/>
                  <a:pt x="8859" y="19853"/>
                  <a:pt x="9158" y="20012"/>
                </a:cubicBezTo>
                <a:cubicBezTo>
                  <a:pt x="9655" y="20012"/>
                  <a:pt x="10053" y="20329"/>
                  <a:pt x="10352" y="20965"/>
                </a:cubicBezTo>
                <a:cubicBezTo>
                  <a:pt x="10551" y="19853"/>
                  <a:pt x="10551" y="19853"/>
                  <a:pt x="10551" y="19853"/>
                </a:cubicBezTo>
                <a:cubicBezTo>
                  <a:pt x="10651" y="19694"/>
                  <a:pt x="10651" y="19694"/>
                  <a:pt x="10651" y="19694"/>
                </a:cubicBezTo>
                <a:cubicBezTo>
                  <a:pt x="10750" y="19694"/>
                  <a:pt x="10750" y="19694"/>
                  <a:pt x="10750" y="19694"/>
                </a:cubicBezTo>
                <a:cubicBezTo>
                  <a:pt x="10949" y="19376"/>
                  <a:pt x="11049" y="19059"/>
                  <a:pt x="11148" y="18741"/>
                </a:cubicBezTo>
                <a:cubicBezTo>
                  <a:pt x="11347" y="18265"/>
                  <a:pt x="11547" y="17788"/>
                  <a:pt x="11845" y="17471"/>
                </a:cubicBezTo>
                <a:cubicBezTo>
                  <a:pt x="12343" y="16994"/>
                  <a:pt x="12343" y="16994"/>
                  <a:pt x="12343" y="16994"/>
                </a:cubicBezTo>
                <a:cubicBezTo>
                  <a:pt x="12442" y="16835"/>
                  <a:pt x="12442" y="16835"/>
                  <a:pt x="12442" y="16835"/>
                </a:cubicBezTo>
                <a:cubicBezTo>
                  <a:pt x="12442" y="16994"/>
                  <a:pt x="12442" y="16994"/>
                  <a:pt x="12442" y="16994"/>
                </a:cubicBezTo>
                <a:cubicBezTo>
                  <a:pt x="12542" y="16994"/>
                  <a:pt x="12542" y="16994"/>
                  <a:pt x="12542" y="16994"/>
                </a:cubicBezTo>
                <a:cubicBezTo>
                  <a:pt x="12841" y="17153"/>
                  <a:pt x="12841" y="17153"/>
                  <a:pt x="12841" y="17153"/>
                </a:cubicBezTo>
                <a:cubicBezTo>
                  <a:pt x="12841" y="17153"/>
                  <a:pt x="12841" y="17153"/>
                  <a:pt x="12841" y="17153"/>
                </a:cubicBezTo>
                <a:cubicBezTo>
                  <a:pt x="12940" y="17153"/>
                  <a:pt x="12940" y="17153"/>
                  <a:pt x="12940" y="17153"/>
                </a:cubicBezTo>
                <a:cubicBezTo>
                  <a:pt x="13338" y="13976"/>
                  <a:pt x="13338" y="13976"/>
                  <a:pt x="13338" y="13976"/>
                </a:cubicBezTo>
                <a:cubicBezTo>
                  <a:pt x="13338" y="13976"/>
                  <a:pt x="13338" y="13976"/>
                  <a:pt x="13338" y="13976"/>
                </a:cubicBezTo>
                <a:cubicBezTo>
                  <a:pt x="13935" y="13659"/>
                  <a:pt x="13935" y="13659"/>
                  <a:pt x="13935" y="13659"/>
                </a:cubicBezTo>
                <a:cubicBezTo>
                  <a:pt x="14632" y="13024"/>
                  <a:pt x="14931" y="12388"/>
                  <a:pt x="14931" y="11912"/>
                </a:cubicBezTo>
                <a:cubicBezTo>
                  <a:pt x="14732" y="10959"/>
                  <a:pt x="14732" y="10959"/>
                  <a:pt x="14732" y="10959"/>
                </a:cubicBezTo>
                <a:cubicBezTo>
                  <a:pt x="14632" y="10324"/>
                  <a:pt x="14632" y="9847"/>
                  <a:pt x="14732" y="9688"/>
                </a:cubicBezTo>
                <a:cubicBezTo>
                  <a:pt x="14831" y="9529"/>
                  <a:pt x="14931" y="9529"/>
                  <a:pt x="15030" y="9529"/>
                </a:cubicBezTo>
                <a:cubicBezTo>
                  <a:pt x="15329" y="9529"/>
                  <a:pt x="15628" y="9529"/>
                  <a:pt x="15926" y="9847"/>
                </a:cubicBezTo>
                <a:cubicBezTo>
                  <a:pt x="16026" y="8894"/>
                  <a:pt x="16026" y="8894"/>
                  <a:pt x="16026" y="8894"/>
                </a:cubicBezTo>
                <a:cubicBezTo>
                  <a:pt x="16026" y="8735"/>
                  <a:pt x="16026" y="8735"/>
                  <a:pt x="16026" y="8735"/>
                </a:cubicBezTo>
                <a:cubicBezTo>
                  <a:pt x="16026" y="8576"/>
                  <a:pt x="16026" y="8576"/>
                  <a:pt x="16026" y="8576"/>
                </a:cubicBezTo>
                <a:cubicBezTo>
                  <a:pt x="16723" y="8100"/>
                  <a:pt x="16723" y="8100"/>
                  <a:pt x="16723" y="8100"/>
                </a:cubicBezTo>
                <a:cubicBezTo>
                  <a:pt x="16822" y="7624"/>
                  <a:pt x="16822" y="7624"/>
                  <a:pt x="16822" y="7624"/>
                </a:cubicBezTo>
                <a:cubicBezTo>
                  <a:pt x="16424" y="7624"/>
                  <a:pt x="16424" y="7624"/>
                  <a:pt x="16424" y="7624"/>
                </a:cubicBezTo>
                <a:cubicBezTo>
                  <a:pt x="16324" y="7465"/>
                  <a:pt x="16324" y="7465"/>
                  <a:pt x="16324" y="7465"/>
                </a:cubicBezTo>
                <a:cubicBezTo>
                  <a:pt x="16324" y="7147"/>
                  <a:pt x="16324" y="7147"/>
                  <a:pt x="16324" y="7147"/>
                </a:cubicBezTo>
                <a:cubicBezTo>
                  <a:pt x="16324" y="6988"/>
                  <a:pt x="16324" y="6988"/>
                  <a:pt x="16324" y="6988"/>
                </a:cubicBezTo>
                <a:cubicBezTo>
                  <a:pt x="16424" y="6829"/>
                  <a:pt x="16424" y="6829"/>
                  <a:pt x="16424" y="6829"/>
                </a:cubicBezTo>
                <a:cubicBezTo>
                  <a:pt x="16524" y="6829"/>
                  <a:pt x="16524" y="6829"/>
                  <a:pt x="16524" y="6829"/>
                </a:cubicBezTo>
                <a:cubicBezTo>
                  <a:pt x="16623" y="6829"/>
                  <a:pt x="16623" y="6829"/>
                  <a:pt x="16623" y="6829"/>
                </a:cubicBezTo>
                <a:cubicBezTo>
                  <a:pt x="16922" y="6829"/>
                  <a:pt x="17220" y="6671"/>
                  <a:pt x="17519" y="6035"/>
                </a:cubicBezTo>
                <a:cubicBezTo>
                  <a:pt x="20107" y="3176"/>
                  <a:pt x="20107" y="3176"/>
                  <a:pt x="20107" y="3176"/>
                </a:cubicBezTo>
                <a:cubicBezTo>
                  <a:pt x="20107" y="3176"/>
                  <a:pt x="20107" y="3176"/>
                  <a:pt x="20107" y="3176"/>
                </a:cubicBezTo>
                <a:cubicBezTo>
                  <a:pt x="20903" y="3812"/>
                  <a:pt x="20903" y="3812"/>
                  <a:pt x="20903" y="3812"/>
                </a:cubicBezTo>
                <a:cubicBezTo>
                  <a:pt x="21301" y="3812"/>
                  <a:pt x="21301" y="3812"/>
                  <a:pt x="21301" y="3812"/>
                </a:cubicBezTo>
                <a:cubicBezTo>
                  <a:pt x="21102" y="2382"/>
                  <a:pt x="21102" y="2382"/>
                  <a:pt x="21102" y="2382"/>
                </a:cubicBezTo>
                <a:cubicBezTo>
                  <a:pt x="21102" y="2224"/>
                  <a:pt x="21102" y="2224"/>
                  <a:pt x="21102" y="2224"/>
                </a:cubicBezTo>
                <a:cubicBezTo>
                  <a:pt x="21102" y="2224"/>
                  <a:pt x="21102" y="2224"/>
                  <a:pt x="21102" y="2224"/>
                </a:cubicBezTo>
                <a:cubicBezTo>
                  <a:pt x="21102" y="2224"/>
                  <a:pt x="21102" y="2224"/>
                  <a:pt x="21102" y="2224"/>
                </a:cubicBezTo>
                <a:cubicBezTo>
                  <a:pt x="21600" y="953"/>
                  <a:pt x="21600" y="953"/>
                  <a:pt x="21600" y="953"/>
                </a:cubicBezTo>
                <a:cubicBezTo>
                  <a:pt x="21500" y="953"/>
                  <a:pt x="21500" y="953"/>
                  <a:pt x="21500" y="953"/>
                </a:cubicBezTo>
                <a:cubicBezTo>
                  <a:pt x="21202" y="953"/>
                  <a:pt x="21202" y="953"/>
                  <a:pt x="21202" y="953"/>
                </a:cubicBezTo>
                <a:cubicBezTo>
                  <a:pt x="21202" y="1112"/>
                  <a:pt x="21202" y="1112"/>
                  <a:pt x="21202" y="1112"/>
                </a:cubicBezTo>
                <a:cubicBezTo>
                  <a:pt x="21102" y="1112"/>
                  <a:pt x="21102" y="1112"/>
                  <a:pt x="21102" y="1112"/>
                </a:cubicBezTo>
                <a:cubicBezTo>
                  <a:pt x="20306" y="1271"/>
                  <a:pt x="20306" y="1271"/>
                  <a:pt x="20306" y="1271"/>
                </a:cubicBezTo>
                <a:cubicBezTo>
                  <a:pt x="20107" y="1271"/>
                  <a:pt x="20107" y="1271"/>
                  <a:pt x="20107" y="1271"/>
                </a:cubicBezTo>
                <a:cubicBezTo>
                  <a:pt x="20107" y="1271"/>
                  <a:pt x="20107" y="1271"/>
                  <a:pt x="20107" y="1271"/>
                </a:cubicBezTo>
                <a:cubicBezTo>
                  <a:pt x="20107" y="1271"/>
                  <a:pt x="20107" y="1271"/>
                  <a:pt x="20107" y="1271"/>
                </a:cubicBezTo>
                <a:cubicBezTo>
                  <a:pt x="20107" y="953"/>
                  <a:pt x="20107" y="953"/>
                  <a:pt x="20107" y="953"/>
                </a:cubicBezTo>
                <a:cubicBezTo>
                  <a:pt x="19908" y="635"/>
                  <a:pt x="19908" y="635"/>
                  <a:pt x="19908" y="635"/>
                </a:cubicBezTo>
                <a:lnTo>
                  <a:pt x="19709" y="635"/>
                </a:lnTo>
                <a:close/>
              </a:path>
            </a:pathLst>
          </a:custGeom>
          <a:solidFill>
            <a:srgbClr val="FFFFFF">
              <a:alpha val="66000"/>
            </a:srgbClr>
          </a:solidFill>
          <a:ln w="12700">
            <a:miter lim="400000"/>
          </a:ln>
        </p:spPr>
        <p:txBody>
          <a:bodyPr lIns="17145" rIns="17145"/>
          <a:lstStyle/>
          <a:p>
            <a:pPr defTabSz="342900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latin panose="020f0502020204030204" typeface="Calibri"/>
                <a:ea typeface="Calibri"/>
                <a:cs typeface="Calibri"/>
                <a:sym panose="020f0502020204030204" typeface="Calibri"/>
              </a:defRPr>
            </a:pPr>
            <a:endParaRPr kern="0" sz="675">
              <a:solidFill>
                <a:schemeClr val="bg1"/>
              </a:solidFill>
              <a:latin panose="020f0502020204030204" typeface="Calibri"/>
              <a:ea typeface="Calibri"/>
              <a:cs typeface="Calibri"/>
              <a:sym panose="020f0502020204030204" typeface="Calibri"/>
            </a:endParaRPr>
          </a:p>
        </p:txBody>
      </p:sp>
      <p:grpSp>
        <p:nvGrpSpPr>
          <p:cNvPr id="362" name="Group 362"/>
          <p:cNvGrpSpPr/>
          <p:nvPr/>
        </p:nvGrpSpPr>
        <p:grpSpPr>
          <a:xfrm>
            <a:off x="2243138" y="1135063"/>
            <a:ext cx="4076700" cy="3398837"/>
            <a:chExt cx="10873147" cy="9060766"/>
          </a:xfrm>
        </p:grpSpPr>
        <p:grpSp>
          <p:nvGrpSpPr>
            <p:cNvPr id="26629" name="Group 360"/>
            <p:cNvGrpSpPr/>
            <p:nvPr/>
          </p:nvGrpSpPr>
          <p:grpSpPr>
            <a:xfrm>
              <a:off x="-1" y="-1"/>
              <a:ext cx="10873149" cy="8472830"/>
              <a:chExt cx="10873147" cy="8472828"/>
            </a:xfrm>
          </p:grpSpPr>
          <p:sp>
            <p:nvSpPr>
              <p:cNvPr id="332" name="Shape 332"/>
              <p:cNvSpPr/>
              <p:nvPr/>
            </p:nvSpPr>
            <p:spPr>
              <a:xfrm>
                <a:off x="4564350" y="101569"/>
                <a:ext cx="4763350" cy="40669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146" y="2270"/>
                    </a:moveTo>
                    <a:cubicBezTo>
                      <a:pt x="21086" y="1986"/>
                      <a:pt x="21086" y="1986"/>
                      <a:pt x="21086" y="1986"/>
                    </a:cubicBezTo>
                    <a:cubicBezTo>
                      <a:pt x="20844" y="1525"/>
                      <a:pt x="20844" y="1525"/>
                      <a:pt x="20844" y="1525"/>
                    </a:cubicBezTo>
                    <a:cubicBezTo>
                      <a:pt x="20662" y="1419"/>
                      <a:pt x="20662" y="1419"/>
                      <a:pt x="20662" y="1419"/>
                    </a:cubicBezTo>
                    <a:cubicBezTo>
                      <a:pt x="20481" y="1525"/>
                      <a:pt x="20481" y="1525"/>
                      <a:pt x="20481" y="1525"/>
                    </a:cubicBezTo>
                    <a:cubicBezTo>
                      <a:pt x="20390" y="1773"/>
                      <a:pt x="20390" y="1773"/>
                      <a:pt x="20390" y="1773"/>
                    </a:cubicBezTo>
                    <a:cubicBezTo>
                      <a:pt x="20360" y="1809"/>
                      <a:pt x="20360" y="1809"/>
                      <a:pt x="20360" y="1809"/>
                    </a:cubicBezTo>
                    <a:cubicBezTo>
                      <a:pt x="20360" y="1809"/>
                      <a:pt x="20360" y="1809"/>
                      <a:pt x="20360" y="1809"/>
                    </a:cubicBezTo>
                    <a:cubicBezTo>
                      <a:pt x="20329" y="1809"/>
                      <a:pt x="20329" y="1809"/>
                      <a:pt x="20329" y="1809"/>
                    </a:cubicBezTo>
                    <a:cubicBezTo>
                      <a:pt x="19997" y="1880"/>
                      <a:pt x="19997" y="1880"/>
                      <a:pt x="19997" y="1880"/>
                    </a:cubicBezTo>
                    <a:cubicBezTo>
                      <a:pt x="19966" y="1915"/>
                      <a:pt x="19936" y="1915"/>
                      <a:pt x="19906" y="1986"/>
                    </a:cubicBezTo>
                    <a:cubicBezTo>
                      <a:pt x="19815" y="2057"/>
                      <a:pt x="19815" y="2057"/>
                      <a:pt x="19815" y="2057"/>
                    </a:cubicBezTo>
                    <a:cubicBezTo>
                      <a:pt x="19634" y="2234"/>
                      <a:pt x="19634" y="2234"/>
                      <a:pt x="19634" y="2234"/>
                    </a:cubicBezTo>
                    <a:cubicBezTo>
                      <a:pt x="19603" y="2270"/>
                      <a:pt x="19603" y="2270"/>
                      <a:pt x="19603" y="2270"/>
                    </a:cubicBezTo>
                    <a:cubicBezTo>
                      <a:pt x="19452" y="2305"/>
                      <a:pt x="19452" y="2305"/>
                      <a:pt x="19452" y="2305"/>
                    </a:cubicBezTo>
                    <a:cubicBezTo>
                      <a:pt x="19361" y="2270"/>
                      <a:pt x="19271" y="2199"/>
                      <a:pt x="19119" y="2093"/>
                    </a:cubicBezTo>
                    <a:cubicBezTo>
                      <a:pt x="19089" y="2057"/>
                      <a:pt x="19089" y="2057"/>
                      <a:pt x="19089" y="2057"/>
                    </a:cubicBezTo>
                    <a:cubicBezTo>
                      <a:pt x="18847" y="1773"/>
                      <a:pt x="18726" y="1596"/>
                      <a:pt x="18726" y="1490"/>
                    </a:cubicBezTo>
                    <a:cubicBezTo>
                      <a:pt x="18726" y="1100"/>
                      <a:pt x="18726" y="1100"/>
                      <a:pt x="18726" y="1100"/>
                    </a:cubicBezTo>
                    <a:cubicBezTo>
                      <a:pt x="18726" y="1100"/>
                      <a:pt x="18726" y="1100"/>
                      <a:pt x="18726" y="1100"/>
                    </a:cubicBezTo>
                    <a:cubicBezTo>
                      <a:pt x="18726" y="1064"/>
                      <a:pt x="18726" y="1064"/>
                      <a:pt x="18726" y="1064"/>
                    </a:cubicBezTo>
                    <a:cubicBezTo>
                      <a:pt x="18787" y="993"/>
                      <a:pt x="18787" y="993"/>
                      <a:pt x="18787" y="993"/>
                    </a:cubicBezTo>
                    <a:cubicBezTo>
                      <a:pt x="18424" y="851"/>
                      <a:pt x="18424" y="851"/>
                      <a:pt x="18424" y="851"/>
                    </a:cubicBezTo>
                    <a:cubicBezTo>
                      <a:pt x="18424" y="993"/>
                      <a:pt x="18424" y="993"/>
                      <a:pt x="18424" y="993"/>
                    </a:cubicBezTo>
                    <a:cubicBezTo>
                      <a:pt x="18424" y="1064"/>
                      <a:pt x="18363" y="1100"/>
                      <a:pt x="18303" y="1135"/>
                    </a:cubicBezTo>
                    <a:cubicBezTo>
                      <a:pt x="18182" y="1206"/>
                      <a:pt x="18182" y="1206"/>
                      <a:pt x="18182" y="1206"/>
                    </a:cubicBezTo>
                    <a:cubicBezTo>
                      <a:pt x="18151" y="1206"/>
                      <a:pt x="18151" y="1206"/>
                      <a:pt x="18151" y="1206"/>
                    </a:cubicBezTo>
                    <a:cubicBezTo>
                      <a:pt x="18151" y="1170"/>
                      <a:pt x="18151" y="1170"/>
                      <a:pt x="18151" y="1170"/>
                    </a:cubicBezTo>
                    <a:cubicBezTo>
                      <a:pt x="17970" y="1135"/>
                      <a:pt x="17970" y="1135"/>
                      <a:pt x="17970" y="1135"/>
                    </a:cubicBezTo>
                    <a:cubicBezTo>
                      <a:pt x="18000" y="1277"/>
                      <a:pt x="18000" y="1277"/>
                      <a:pt x="18000" y="1277"/>
                    </a:cubicBezTo>
                    <a:cubicBezTo>
                      <a:pt x="17697" y="1064"/>
                      <a:pt x="17697" y="1064"/>
                      <a:pt x="17697" y="1064"/>
                    </a:cubicBezTo>
                    <a:cubicBezTo>
                      <a:pt x="17667" y="1064"/>
                      <a:pt x="17667" y="1064"/>
                      <a:pt x="17667" y="1064"/>
                    </a:cubicBezTo>
                    <a:cubicBezTo>
                      <a:pt x="17667" y="1029"/>
                      <a:pt x="17667" y="1029"/>
                      <a:pt x="17667" y="1029"/>
                    </a:cubicBezTo>
                    <a:cubicBezTo>
                      <a:pt x="17667" y="1029"/>
                      <a:pt x="17667" y="1029"/>
                      <a:pt x="17667" y="1029"/>
                    </a:cubicBezTo>
                    <a:cubicBezTo>
                      <a:pt x="17607" y="887"/>
                      <a:pt x="17576" y="709"/>
                      <a:pt x="17576" y="567"/>
                    </a:cubicBezTo>
                    <a:cubicBezTo>
                      <a:pt x="17576" y="426"/>
                      <a:pt x="17607" y="319"/>
                      <a:pt x="17637" y="284"/>
                    </a:cubicBezTo>
                    <a:cubicBezTo>
                      <a:pt x="17728" y="106"/>
                      <a:pt x="17728" y="106"/>
                      <a:pt x="17728" y="106"/>
                    </a:cubicBezTo>
                    <a:cubicBezTo>
                      <a:pt x="17697" y="0"/>
                      <a:pt x="17697" y="0"/>
                      <a:pt x="17697" y="0"/>
                    </a:cubicBezTo>
                    <a:cubicBezTo>
                      <a:pt x="17395" y="35"/>
                      <a:pt x="17395" y="35"/>
                      <a:pt x="17395" y="35"/>
                    </a:cubicBezTo>
                    <a:cubicBezTo>
                      <a:pt x="17213" y="71"/>
                      <a:pt x="17123" y="177"/>
                      <a:pt x="17062" y="390"/>
                    </a:cubicBezTo>
                    <a:cubicBezTo>
                      <a:pt x="17062" y="390"/>
                      <a:pt x="17062" y="390"/>
                      <a:pt x="17062" y="390"/>
                    </a:cubicBezTo>
                    <a:cubicBezTo>
                      <a:pt x="17062" y="390"/>
                      <a:pt x="17062" y="390"/>
                      <a:pt x="17062" y="390"/>
                    </a:cubicBezTo>
                    <a:cubicBezTo>
                      <a:pt x="16881" y="709"/>
                      <a:pt x="16881" y="709"/>
                      <a:pt x="16881" y="709"/>
                    </a:cubicBezTo>
                    <a:cubicBezTo>
                      <a:pt x="17062" y="709"/>
                      <a:pt x="17062" y="709"/>
                      <a:pt x="17062" y="709"/>
                    </a:cubicBezTo>
                    <a:cubicBezTo>
                      <a:pt x="17062" y="709"/>
                      <a:pt x="17062" y="709"/>
                      <a:pt x="17062" y="709"/>
                    </a:cubicBezTo>
                    <a:cubicBezTo>
                      <a:pt x="17092" y="709"/>
                      <a:pt x="17092" y="709"/>
                      <a:pt x="17092" y="709"/>
                    </a:cubicBezTo>
                    <a:cubicBezTo>
                      <a:pt x="17092" y="709"/>
                      <a:pt x="17092" y="709"/>
                      <a:pt x="17092" y="709"/>
                    </a:cubicBezTo>
                    <a:cubicBezTo>
                      <a:pt x="17244" y="780"/>
                      <a:pt x="17244" y="780"/>
                      <a:pt x="17244" y="780"/>
                    </a:cubicBezTo>
                    <a:cubicBezTo>
                      <a:pt x="17274" y="780"/>
                      <a:pt x="17274" y="780"/>
                      <a:pt x="17274" y="780"/>
                    </a:cubicBezTo>
                    <a:cubicBezTo>
                      <a:pt x="17274" y="816"/>
                      <a:pt x="17274" y="816"/>
                      <a:pt x="17274" y="816"/>
                    </a:cubicBezTo>
                    <a:cubicBezTo>
                      <a:pt x="17274" y="851"/>
                      <a:pt x="17274" y="851"/>
                      <a:pt x="17274" y="851"/>
                    </a:cubicBezTo>
                    <a:cubicBezTo>
                      <a:pt x="17304" y="1135"/>
                      <a:pt x="17304" y="1135"/>
                      <a:pt x="17304" y="1135"/>
                    </a:cubicBezTo>
                    <a:cubicBezTo>
                      <a:pt x="17395" y="1419"/>
                      <a:pt x="17395" y="1419"/>
                      <a:pt x="17395" y="1419"/>
                    </a:cubicBezTo>
                    <a:cubicBezTo>
                      <a:pt x="17395" y="1454"/>
                      <a:pt x="17395" y="1454"/>
                      <a:pt x="17395" y="1454"/>
                    </a:cubicBezTo>
                    <a:cubicBezTo>
                      <a:pt x="17395" y="1454"/>
                      <a:pt x="17395" y="1454"/>
                      <a:pt x="17395" y="1454"/>
                    </a:cubicBezTo>
                    <a:cubicBezTo>
                      <a:pt x="17395" y="1490"/>
                      <a:pt x="17395" y="1490"/>
                      <a:pt x="17395" y="1490"/>
                    </a:cubicBezTo>
                    <a:cubicBezTo>
                      <a:pt x="16971" y="2412"/>
                      <a:pt x="16971" y="2412"/>
                      <a:pt x="16971" y="2412"/>
                    </a:cubicBezTo>
                    <a:cubicBezTo>
                      <a:pt x="16911" y="2518"/>
                      <a:pt x="16881" y="2873"/>
                      <a:pt x="16850" y="3369"/>
                    </a:cubicBezTo>
                    <a:cubicBezTo>
                      <a:pt x="16850" y="3405"/>
                      <a:pt x="16850" y="3405"/>
                      <a:pt x="16850" y="3405"/>
                    </a:cubicBezTo>
                    <a:cubicBezTo>
                      <a:pt x="16699" y="3760"/>
                      <a:pt x="16699" y="3760"/>
                      <a:pt x="16699" y="3760"/>
                    </a:cubicBezTo>
                    <a:cubicBezTo>
                      <a:pt x="16790" y="3901"/>
                      <a:pt x="16790" y="3901"/>
                      <a:pt x="16790" y="3901"/>
                    </a:cubicBezTo>
                    <a:cubicBezTo>
                      <a:pt x="16790" y="3937"/>
                      <a:pt x="16790" y="3937"/>
                      <a:pt x="16790" y="3937"/>
                    </a:cubicBezTo>
                    <a:cubicBezTo>
                      <a:pt x="16820" y="4150"/>
                      <a:pt x="16790" y="4292"/>
                      <a:pt x="16760" y="4327"/>
                    </a:cubicBezTo>
                    <a:cubicBezTo>
                      <a:pt x="16729" y="4327"/>
                      <a:pt x="16729" y="4327"/>
                      <a:pt x="16729" y="4327"/>
                    </a:cubicBezTo>
                    <a:cubicBezTo>
                      <a:pt x="16639" y="4398"/>
                      <a:pt x="16366" y="4717"/>
                      <a:pt x="15913" y="5356"/>
                    </a:cubicBezTo>
                    <a:cubicBezTo>
                      <a:pt x="15882" y="5391"/>
                      <a:pt x="15882" y="5391"/>
                      <a:pt x="15882" y="5391"/>
                    </a:cubicBezTo>
                    <a:cubicBezTo>
                      <a:pt x="15852" y="5391"/>
                      <a:pt x="15852" y="5391"/>
                      <a:pt x="15852" y="5391"/>
                    </a:cubicBezTo>
                    <a:cubicBezTo>
                      <a:pt x="15822" y="5356"/>
                      <a:pt x="15822" y="5356"/>
                      <a:pt x="15822" y="5356"/>
                    </a:cubicBezTo>
                    <a:cubicBezTo>
                      <a:pt x="15640" y="5249"/>
                      <a:pt x="15519" y="5107"/>
                      <a:pt x="15429" y="5001"/>
                    </a:cubicBezTo>
                    <a:cubicBezTo>
                      <a:pt x="15338" y="4966"/>
                      <a:pt x="15156" y="4895"/>
                      <a:pt x="14854" y="4895"/>
                    </a:cubicBezTo>
                    <a:cubicBezTo>
                      <a:pt x="14854" y="5568"/>
                      <a:pt x="14854" y="5568"/>
                      <a:pt x="14854" y="5568"/>
                    </a:cubicBezTo>
                    <a:cubicBezTo>
                      <a:pt x="14854" y="5568"/>
                      <a:pt x="14854" y="5568"/>
                      <a:pt x="14854" y="5568"/>
                    </a:cubicBezTo>
                    <a:cubicBezTo>
                      <a:pt x="14612" y="6810"/>
                      <a:pt x="14612" y="6810"/>
                      <a:pt x="14612" y="6810"/>
                    </a:cubicBezTo>
                    <a:cubicBezTo>
                      <a:pt x="14582" y="6952"/>
                      <a:pt x="14551" y="7235"/>
                      <a:pt x="14551" y="7661"/>
                    </a:cubicBezTo>
                    <a:cubicBezTo>
                      <a:pt x="14642" y="7803"/>
                      <a:pt x="14642" y="7803"/>
                      <a:pt x="14642" y="7803"/>
                    </a:cubicBezTo>
                    <a:cubicBezTo>
                      <a:pt x="14733" y="7626"/>
                      <a:pt x="14733" y="7626"/>
                      <a:pt x="14733" y="7626"/>
                    </a:cubicBezTo>
                    <a:cubicBezTo>
                      <a:pt x="14733" y="7626"/>
                      <a:pt x="14733" y="7626"/>
                      <a:pt x="14733" y="7626"/>
                    </a:cubicBezTo>
                    <a:cubicBezTo>
                      <a:pt x="14733" y="7590"/>
                      <a:pt x="14733" y="7590"/>
                      <a:pt x="14733" y="7590"/>
                    </a:cubicBezTo>
                    <a:cubicBezTo>
                      <a:pt x="15035" y="7448"/>
                      <a:pt x="15035" y="7448"/>
                      <a:pt x="15035" y="7448"/>
                    </a:cubicBezTo>
                    <a:cubicBezTo>
                      <a:pt x="15792" y="7590"/>
                      <a:pt x="15792" y="7590"/>
                      <a:pt x="15792" y="7590"/>
                    </a:cubicBezTo>
                    <a:cubicBezTo>
                      <a:pt x="15882" y="7448"/>
                      <a:pt x="15882" y="7448"/>
                      <a:pt x="15882" y="7448"/>
                    </a:cubicBezTo>
                    <a:cubicBezTo>
                      <a:pt x="16003" y="7235"/>
                      <a:pt x="16003" y="7235"/>
                      <a:pt x="16003" y="7235"/>
                    </a:cubicBezTo>
                    <a:cubicBezTo>
                      <a:pt x="16003" y="7235"/>
                      <a:pt x="16003" y="7235"/>
                      <a:pt x="16003" y="7235"/>
                    </a:cubicBezTo>
                    <a:cubicBezTo>
                      <a:pt x="16003" y="7235"/>
                      <a:pt x="16003" y="7235"/>
                      <a:pt x="16003" y="7235"/>
                    </a:cubicBezTo>
                    <a:cubicBezTo>
                      <a:pt x="16034" y="7200"/>
                      <a:pt x="16034" y="7200"/>
                      <a:pt x="16034" y="7200"/>
                    </a:cubicBezTo>
                    <a:cubicBezTo>
                      <a:pt x="16336" y="7129"/>
                      <a:pt x="16336" y="7129"/>
                      <a:pt x="16336" y="7129"/>
                    </a:cubicBezTo>
                    <a:cubicBezTo>
                      <a:pt x="16729" y="7094"/>
                      <a:pt x="16729" y="7094"/>
                      <a:pt x="16729" y="7094"/>
                    </a:cubicBezTo>
                    <a:cubicBezTo>
                      <a:pt x="16850" y="7129"/>
                      <a:pt x="17002" y="7306"/>
                      <a:pt x="17183" y="7590"/>
                    </a:cubicBezTo>
                    <a:cubicBezTo>
                      <a:pt x="17667" y="7874"/>
                      <a:pt x="17939" y="8158"/>
                      <a:pt x="18000" y="8370"/>
                    </a:cubicBezTo>
                    <a:cubicBezTo>
                      <a:pt x="18030" y="8477"/>
                      <a:pt x="18030" y="8583"/>
                      <a:pt x="18000" y="8654"/>
                    </a:cubicBezTo>
                    <a:cubicBezTo>
                      <a:pt x="17939" y="8761"/>
                      <a:pt x="17879" y="8832"/>
                      <a:pt x="17758" y="8832"/>
                    </a:cubicBezTo>
                    <a:cubicBezTo>
                      <a:pt x="17728" y="8832"/>
                      <a:pt x="17728" y="8832"/>
                      <a:pt x="17728" y="8832"/>
                    </a:cubicBezTo>
                    <a:cubicBezTo>
                      <a:pt x="17153" y="8796"/>
                      <a:pt x="16790" y="8796"/>
                      <a:pt x="16669" y="8867"/>
                    </a:cubicBezTo>
                    <a:cubicBezTo>
                      <a:pt x="16397" y="9080"/>
                      <a:pt x="16397" y="9080"/>
                      <a:pt x="16397" y="9080"/>
                    </a:cubicBezTo>
                    <a:cubicBezTo>
                      <a:pt x="16034" y="9399"/>
                      <a:pt x="15792" y="9541"/>
                      <a:pt x="15640" y="9541"/>
                    </a:cubicBezTo>
                    <a:cubicBezTo>
                      <a:pt x="15398" y="9576"/>
                      <a:pt x="15398" y="9576"/>
                      <a:pt x="15398" y="9576"/>
                    </a:cubicBezTo>
                    <a:cubicBezTo>
                      <a:pt x="15277" y="10286"/>
                      <a:pt x="15277" y="10286"/>
                      <a:pt x="15277" y="10286"/>
                    </a:cubicBezTo>
                    <a:cubicBezTo>
                      <a:pt x="15217" y="10499"/>
                      <a:pt x="15156" y="10640"/>
                      <a:pt x="15066" y="10747"/>
                    </a:cubicBezTo>
                    <a:cubicBezTo>
                      <a:pt x="14975" y="10853"/>
                      <a:pt x="14824" y="10924"/>
                      <a:pt x="14612" y="10995"/>
                    </a:cubicBezTo>
                    <a:cubicBezTo>
                      <a:pt x="14400" y="11031"/>
                      <a:pt x="14188" y="11137"/>
                      <a:pt x="14007" y="11243"/>
                    </a:cubicBezTo>
                    <a:cubicBezTo>
                      <a:pt x="13825" y="11775"/>
                      <a:pt x="13825" y="11775"/>
                      <a:pt x="13825" y="11775"/>
                    </a:cubicBezTo>
                    <a:cubicBezTo>
                      <a:pt x="13795" y="11775"/>
                      <a:pt x="13795" y="11775"/>
                      <a:pt x="13795" y="11775"/>
                    </a:cubicBezTo>
                    <a:cubicBezTo>
                      <a:pt x="13795" y="11775"/>
                      <a:pt x="13795" y="11775"/>
                      <a:pt x="13795" y="11775"/>
                    </a:cubicBezTo>
                    <a:cubicBezTo>
                      <a:pt x="13765" y="11775"/>
                      <a:pt x="13765" y="11775"/>
                      <a:pt x="13765" y="11775"/>
                    </a:cubicBezTo>
                    <a:cubicBezTo>
                      <a:pt x="13220" y="12059"/>
                      <a:pt x="13220" y="12059"/>
                      <a:pt x="13220" y="12059"/>
                    </a:cubicBezTo>
                    <a:cubicBezTo>
                      <a:pt x="13190" y="12059"/>
                      <a:pt x="13190" y="12059"/>
                      <a:pt x="13190" y="12059"/>
                    </a:cubicBezTo>
                    <a:cubicBezTo>
                      <a:pt x="12918" y="11988"/>
                      <a:pt x="12918" y="11988"/>
                      <a:pt x="12918" y="11988"/>
                    </a:cubicBezTo>
                    <a:cubicBezTo>
                      <a:pt x="12676" y="11917"/>
                      <a:pt x="12524" y="11846"/>
                      <a:pt x="12403" y="11775"/>
                    </a:cubicBezTo>
                    <a:cubicBezTo>
                      <a:pt x="12252" y="11704"/>
                      <a:pt x="12101" y="11669"/>
                      <a:pt x="11950" y="11740"/>
                    </a:cubicBezTo>
                    <a:cubicBezTo>
                      <a:pt x="11798" y="11988"/>
                      <a:pt x="11708" y="12272"/>
                      <a:pt x="11738" y="12591"/>
                    </a:cubicBezTo>
                    <a:cubicBezTo>
                      <a:pt x="11738" y="12768"/>
                      <a:pt x="11768" y="12875"/>
                      <a:pt x="11829" y="12910"/>
                    </a:cubicBezTo>
                    <a:cubicBezTo>
                      <a:pt x="11889" y="12910"/>
                      <a:pt x="11889" y="12910"/>
                      <a:pt x="11889" y="12910"/>
                    </a:cubicBezTo>
                    <a:cubicBezTo>
                      <a:pt x="12010" y="12839"/>
                      <a:pt x="12010" y="12839"/>
                      <a:pt x="12010" y="12839"/>
                    </a:cubicBezTo>
                    <a:cubicBezTo>
                      <a:pt x="12010" y="13265"/>
                      <a:pt x="12010" y="13265"/>
                      <a:pt x="12010" y="13265"/>
                    </a:cubicBezTo>
                    <a:cubicBezTo>
                      <a:pt x="12010" y="13442"/>
                      <a:pt x="11980" y="13549"/>
                      <a:pt x="11889" y="13620"/>
                    </a:cubicBezTo>
                    <a:cubicBezTo>
                      <a:pt x="11829" y="13691"/>
                      <a:pt x="11708" y="13762"/>
                      <a:pt x="11556" y="13797"/>
                    </a:cubicBezTo>
                    <a:cubicBezTo>
                      <a:pt x="11466" y="13833"/>
                      <a:pt x="11466" y="13833"/>
                      <a:pt x="11466" y="13833"/>
                    </a:cubicBezTo>
                    <a:cubicBezTo>
                      <a:pt x="11345" y="13903"/>
                      <a:pt x="11072" y="14258"/>
                      <a:pt x="10709" y="14967"/>
                    </a:cubicBezTo>
                    <a:cubicBezTo>
                      <a:pt x="10709" y="14967"/>
                      <a:pt x="10709" y="14967"/>
                      <a:pt x="10709" y="14967"/>
                    </a:cubicBezTo>
                    <a:cubicBezTo>
                      <a:pt x="10679" y="14967"/>
                      <a:pt x="10679" y="14967"/>
                      <a:pt x="10679" y="14967"/>
                    </a:cubicBezTo>
                    <a:cubicBezTo>
                      <a:pt x="10316" y="15251"/>
                      <a:pt x="10316" y="15251"/>
                      <a:pt x="10316" y="15251"/>
                    </a:cubicBezTo>
                    <a:cubicBezTo>
                      <a:pt x="10376" y="15251"/>
                      <a:pt x="10437" y="15251"/>
                      <a:pt x="10407" y="15322"/>
                    </a:cubicBezTo>
                    <a:cubicBezTo>
                      <a:pt x="10407" y="15393"/>
                      <a:pt x="10376" y="15393"/>
                      <a:pt x="10255" y="15393"/>
                    </a:cubicBezTo>
                    <a:cubicBezTo>
                      <a:pt x="9227" y="15393"/>
                      <a:pt x="9227" y="15393"/>
                      <a:pt x="9227" y="15393"/>
                    </a:cubicBezTo>
                    <a:cubicBezTo>
                      <a:pt x="8077" y="15322"/>
                      <a:pt x="7200" y="15712"/>
                      <a:pt x="6565" y="16457"/>
                    </a:cubicBezTo>
                    <a:cubicBezTo>
                      <a:pt x="6534" y="16493"/>
                      <a:pt x="6534" y="16493"/>
                      <a:pt x="6534" y="16493"/>
                    </a:cubicBezTo>
                    <a:cubicBezTo>
                      <a:pt x="6504" y="16493"/>
                      <a:pt x="6504" y="16493"/>
                      <a:pt x="6504" y="16493"/>
                    </a:cubicBezTo>
                    <a:cubicBezTo>
                      <a:pt x="6504" y="16493"/>
                      <a:pt x="6504" y="16493"/>
                      <a:pt x="6504" y="16493"/>
                    </a:cubicBezTo>
                    <a:cubicBezTo>
                      <a:pt x="6081" y="16564"/>
                      <a:pt x="6081" y="16564"/>
                      <a:pt x="6081" y="16564"/>
                    </a:cubicBezTo>
                    <a:cubicBezTo>
                      <a:pt x="6050" y="16564"/>
                      <a:pt x="6050" y="16564"/>
                      <a:pt x="6050" y="16564"/>
                    </a:cubicBezTo>
                    <a:cubicBezTo>
                      <a:pt x="6020" y="16564"/>
                      <a:pt x="6020" y="16564"/>
                      <a:pt x="6020" y="16564"/>
                    </a:cubicBezTo>
                    <a:cubicBezTo>
                      <a:pt x="5899" y="16244"/>
                      <a:pt x="5899" y="16244"/>
                      <a:pt x="5899" y="16244"/>
                    </a:cubicBezTo>
                    <a:cubicBezTo>
                      <a:pt x="5476" y="16351"/>
                      <a:pt x="5476" y="16351"/>
                      <a:pt x="5476" y="16351"/>
                    </a:cubicBezTo>
                    <a:cubicBezTo>
                      <a:pt x="5234" y="16386"/>
                      <a:pt x="4931" y="16315"/>
                      <a:pt x="4598" y="16102"/>
                    </a:cubicBezTo>
                    <a:cubicBezTo>
                      <a:pt x="4296" y="15961"/>
                      <a:pt x="4024" y="15748"/>
                      <a:pt x="3721" y="15464"/>
                    </a:cubicBezTo>
                    <a:cubicBezTo>
                      <a:pt x="3539" y="15322"/>
                      <a:pt x="3328" y="15180"/>
                      <a:pt x="3055" y="15145"/>
                    </a:cubicBezTo>
                    <a:cubicBezTo>
                      <a:pt x="2662" y="15109"/>
                      <a:pt x="2662" y="15109"/>
                      <a:pt x="2662" y="15109"/>
                    </a:cubicBezTo>
                    <a:cubicBezTo>
                      <a:pt x="2239" y="15180"/>
                      <a:pt x="2239" y="15180"/>
                      <a:pt x="2239" y="15180"/>
                    </a:cubicBezTo>
                    <a:cubicBezTo>
                      <a:pt x="1906" y="15216"/>
                      <a:pt x="1603" y="15216"/>
                      <a:pt x="1301" y="15180"/>
                    </a:cubicBezTo>
                    <a:cubicBezTo>
                      <a:pt x="968" y="15180"/>
                      <a:pt x="545" y="15038"/>
                      <a:pt x="30" y="14861"/>
                    </a:cubicBezTo>
                    <a:cubicBezTo>
                      <a:pt x="0" y="14967"/>
                      <a:pt x="0" y="14967"/>
                      <a:pt x="0" y="14967"/>
                    </a:cubicBezTo>
                    <a:cubicBezTo>
                      <a:pt x="0" y="14967"/>
                      <a:pt x="0" y="14967"/>
                      <a:pt x="0" y="14967"/>
                    </a:cubicBezTo>
                    <a:cubicBezTo>
                      <a:pt x="30" y="14967"/>
                      <a:pt x="30" y="14967"/>
                      <a:pt x="30" y="14967"/>
                    </a:cubicBezTo>
                    <a:cubicBezTo>
                      <a:pt x="30" y="14967"/>
                      <a:pt x="30" y="14967"/>
                      <a:pt x="30" y="14967"/>
                    </a:cubicBezTo>
                    <a:cubicBezTo>
                      <a:pt x="30" y="14967"/>
                      <a:pt x="30" y="14967"/>
                      <a:pt x="30" y="14967"/>
                    </a:cubicBezTo>
                    <a:cubicBezTo>
                      <a:pt x="30" y="15109"/>
                      <a:pt x="30" y="15109"/>
                      <a:pt x="30" y="15109"/>
                    </a:cubicBezTo>
                    <a:cubicBezTo>
                      <a:pt x="151" y="15393"/>
                      <a:pt x="151" y="15393"/>
                      <a:pt x="151" y="15393"/>
                    </a:cubicBezTo>
                    <a:cubicBezTo>
                      <a:pt x="393" y="15748"/>
                      <a:pt x="393" y="15748"/>
                      <a:pt x="393" y="15748"/>
                    </a:cubicBezTo>
                    <a:cubicBezTo>
                      <a:pt x="424" y="15819"/>
                      <a:pt x="424" y="15819"/>
                      <a:pt x="424" y="15819"/>
                    </a:cubicBezTo>
                    <a:cubicBezTo>
                      <a:pt x="363" y="16067"/>
                      <a:pt x="363" y="16067"/>
                      <a:pt x="363" y="16067"/>
                    </a:cubicBezTo>
                    <a:cubicBezTo>
                      <a:pt x="363" y="16102"/>
                      <a:pt x="363" y="16102"/>
                      <a:pt x="363" y="16102"/>
                    </a:cubicBezTo>
                    <a:cubicBezTo>
                      <a:pt x="363" y="16102"/>
                      <a:pt x="363" y="16102"/>
                      <a:pt x="363" y="16102"/>
                    </a:cubicBezTo>
                    <a:cubicBezTo>
                      <a:pt x="212" y="16315"/>
                      <a:pt x="212" y="16315"/>
                      <a:pt x="212" y="16315"/>
                    </a:cubicBezTo>
                    <a:cubicBezTo>
                      <a:pt x="363" y="16493"/>
                      <a:pt x="363" y="16493"/>
                      <a:pt x="363" y="16493"/>
                    </a:cubicBezTo>
                    <a:cubicBezTo>
                      <a:pt x="424" y="16564"/>
                      <a:pt x="454" y="16634"/>
                      <a:pt x="454" y="16670"/>
                    </a:cubicBezTo>
                    <a:cubicBezTo>
                      <a:pt x="514" y="16954"/>
                      <a:pt x="514" y="16954"/>
                      <a:pt x="514" y="16954"/>
                    </a:cubicBezTo>
                    <a:cubicBezTo>
                      <a:pt x="696" y="17167"/>
                      <a:pt x="696" y="17167"/>
                      <a:pt x="696" y="17167"/>
                    </a:cubicBezTo>
                    <a:cubicBezTo>
                      <a:pt x="696" y="17202"/>
                      <a:pt x="696" y="17202"/>
                      <a:pt x="696" y="17202"/>
                    </a:cubicBezTo>
                    <a:cubicBezTo>
                      <a:pt x="696" y="17379"/>
                      <a:pt x="696" y="17379"/>
                      <a:pt x="696" y="17379"/>
                    </a:cubicBezTo>
                    <a:cubicBezTo>
                      <a:pt x="696" y="17521"/>
                      <a:pt x="696" y="17521"/>
                      <a:pt x="696" y="17521"/>
                    </a:cubicBezTo>
                    <a:cubicBezTo>
                      <a:pt x="817" y="17628"/>
                      <a:pt x="817" y="17628"/>
                      <a:pt x="817" y="17628"/>
                    </a:cubicBezTo>
                    <a:cubicBezTo>
                      <a:pt x="877" y="17592"/>
                      <a:pt x="877" y="17592"/>
                      <a:pt x="877" y="17592"/>
                    </a:cubicBezTo>
                    <a:cubicBezTo>
                      <a:pt x="908" y="17557"/>
                      <a:pt x="908" y="17557"/>
                      <a:pt x="908" y="17557"/>
                    </a:cubicBezTo>
                    <a:cubicBezTo>
                      <a:pt x="938" y="17450"/>
                      <a:pt x="998" y="17379"/>
                      <a:pt x="1089" y="17379"/>
                    </a:cubicBezTo>
                    <a:cubicBezTo>
                      <a:pt x="1180" y="17308"/>
                      <a:pt x="1180" y="17308"/>
                      <a:pt x="1180" y="17308"/>
                    </a:cubicBezTo>
                    <a:cubicBezTo>
                      <a:pt x="1815" y="17237"/>
                      <a:pt x="1815" y="17237"/>
                      <a:pt x="1815" y="17237"/>
                    </a:cubicBezTo>
                    <a:cubicBezTo>
                      <a:pt x="2087" y="17131"/>
                      <a:pt x="2087" y="17131"/>
                      <a:pt x="2087" y="17131"/>
                    </a:cubicBezTo>
                    <a:cubicBezTo>
                      <a:pt x="2087" y="17131"/>
                      <a:pt x="2087" y="17131"/>
                      <a:pt x="2087" y="17131"/>
                    </a:cubicBezTo>
                    <a:cubicBezTo>
                      <a:pt x="2148" y="17096"/>
                      <a:pt x="2148" y="17096"/>
                      <a:pt x="2148" y="17096"/>
                    </a:cubicBezTo>
                    <a:cubicBezTo>
                      <a:pt x="2269" y="17450"/>
                      <a:pt x="2269" y="17450"/>
                      <a:pt x="2269" y="17450"/>
                    </a:cubicBezTo>
                    <a:cubicBezTo>
                      <a:pt x="2269" y="17450"/>
                      <a:pt x="2269" y="17450"/>
                      <a:pt x="2269" y="17450"/>
                    </a:cubicBezTo>
                    <a:cubicBezTo>
                      <a:pt x="2269" y="17450"/>
                      <a:pt x="2269" y="17450"/>
                      <a:pt x="2269" y="17450"/>
                    </a:cubicBezTo>
                    <a:cubicBezTo>
                      <a:pt x="2299" y="17521"/>
                      <a:pt x="2269" y="17592"/>
                      <a:pt x="2239" y="17663"/>
                    </a:cubicBezTo>
                    <a:cubicBezTo>
                      <a:pt x="1906" y="18231"/>
                      <a:pt x="1906" y="18231"/>
                      <a:pt x="1906" y="18231"/>
                    </a:cubicBezTo>
                    <a:cubicBezTo>
                      <a:pt x="1906" y="18337"/>
                      <a:pt x="1906" y="18337"/>
                      <a:pt x="1906" y="18337"/>
                    </a:cubicBezTo>
                    <a:cubicBezTo>
                      <a:pt x="2087" y="18514"/>
                      <a:pt x="2087" y="18514"/>
                      <a:pt x="2087" y="18514"/>
                    </a:cubicBezTo>
                    <a:cubicBezTo>
                      <a:pt x="2239" y="18656"/>
                      <a:pt x="2239" y="18656"/>
                      <a:pt x="2239" y="18656"/>
                    </a:cubicBezTo>
                    <a:cubicBezTo>
                      <a:pt x="2239" y="18656"/>
                      <a:pt x="2239" y="18656"/>
                      <a:pt x="2239" y="18656"/>
                    </a:cubicBezTo>
                    <a:cubicBezTo>
                      <a:pt x="2329" y="18763"/>
                      <a:pt x="2390" y="18833"/>
                      <a:pt x="2450" y="18869"/>
                    </a:cubicBezTo>
                    <a:cubicBezTo>
                      <a:pt x="2541" y="18869"/>
                      <a:pt x="2632" y="18975"/>
                      <a:pt x="2692" y="19082"/>
                    </a:cubicBezTo>
                    <a:cubicBezTo>
                      <a:pt x="2692" y="19117"/>
                      <a:pt x="2692" y="19117"/>
                      <a:pt x="2692" y="19117"/>
                    </a:cubicBezTo>
                    <a:cubicBezTo>
                      <a:pt x="2813" y="19188"/>
                      <a:pt x="2813" y="19188"/>
                      <a:pt x="2813" y="19188"/>
                    </a:cubicBezTo>
                    <a:cubicBezTo>
                      <a:pt x="2874" y="19188"/>
                      <a:pt x="2874" y="19188"/>
                      <a:pt x="2874" y="19188"/>
                    </a:cubicBezTo>
                    <a:cubicBezTo>
                      <a:pt x="2874" y="19188"/>
                      <a:pt x="2874" y="19188"/>
                      <a:pt x="2874" y="19188"/>
                    </a:cubicBezTo>
                    <a:cubicBezTo>
                      <a:pt x="2904" y="19366"/>
                      <a:pt x="2904" y="19366"/>
                      <a:pt x="2904" y="19366"/>
                    </a:cubicBezTo>
                    <a:cubicBezTo>
                      <a:pt x="2904" y="19366"/>
                      <a:pt x="2904" y="19366"/>
                      <a:pt x="2904" y="19366"/>
                    </a:cubicBezTo>
                    <a:cubicBezTo>
                      <a:pt x="2934" y="19507"/>
                      <a:pt x="2934" y="19507"/>
                      <a:pt x="2934" y="19507"/>
                    </a:cubicBezTo>
                    <a:cubicBezTo>
                      <a:pt x="2965" y="19720"/>
                      <a:pt x="2965" y="19720"/>
                      <a:pt x="2965" y="19720"/>
                    </a:cubicBezTo>
                    <a:cubicBezTo>
                      <a:pt x="3267" y="19791"/>
                      <a:pt x="3267" y="19791"/>
                      <a:pt x="3267" y="19791"/>
                    </a:cubicBezTo>
                    <a:cubicBezTo>
                      <a:pt x="3297" y="19791"/>
                      <a:pt x="3297" y="19791"/>
                      <a:pt x="3297" y="19791"/>
                    </a:cubicBezTo>
                    <a:cubicBezTo>
                      <a:pt x="3297" y="19791"/>
                      <a:pt x="3297" y="19791"/>
                      <a:pt x="3297" y="19791"/>
                    </a:cubicBezTo>
                    <a:cubicBezTo>
                      <a:pt x="3297" y="19827"/>
                      <a:pt x="3297" y="19827"/>
                      <a:pt x="3297" y="19827"/>
                    </a:cubicBezTo>
                    <a:cubicBezTo>
                      <a:pt x="3328" y="19862"/>
                      <a:pt x="3328" y="19862"/>
                      <a:pt x="3328" y="19862"/>
                    </a:cubicBezTo>
                    <a:cubicBezTo>
                      <a:pt x="3418" y="20039"/>
                      <a:pt x="3418" y="20039"/>
                      <a:pt x="3418" y="20039"/>
                    </a:cubicBezTo>
                    <a:cubicBezTo>
                      <a:pt x="3661" y="20146"/>
                      <a:pt x="3661" y="20146"/>
                      <a:pt x="3661" y="20146"/>
                    </a:cubicBezTo>
                    <a:cubicBezTo>
                      <a:pt x="3812" y="20039"/>
                      <a:pt x="3812" y="20039"/>
                      <a:pt x="3812" y="20039"/>
                    </a:cubicBezTo>
                    <a:cubicBezTo>
                      <a:pt x="3782" y="19933"/>
                      <a:pt x="3782" y="19933"/>
                      <a:pt x="3782" y="19933"/>
                    </a:cubicBezTo>
                    <a:cubicBezTo>
                      <a:pt x="3630" y="19756"/>
                      <a:pt x="3630" y="19756"/>
                      <a:pt x="3630" y="19756"/>
                    </a:cubicBezTo>
                    <a:cubicBezTo>
                      <a:pt x="3661" y="19720"/>
                      <a:pt x="3661" y="19720"/>
                      <a:pt x="3661" y="19720"/>
                    </a:cubicBezTo>
                    <a:cubicBezTo>
                      <a:pt x="3661" y="19720"/>
                      <a:pt x="3661" y="19720"/>
                      <a:pt x="3661" y="19720"/>
                    </a:cubicBezTo>
                    <a:cubicBezTo>
                      <a:pt x="3782" y="19401"/>
                      <a:pt x="3782" y="19401"/>
                      <a:pt x="3782" y="19401"/>
                    </a:cubicBezTo>
                    <a:cubicBezTo>
                      <a:pt x="4084" y="19401"/>
                      <a:pt x="4084" y="19401"/>
                      <a:pt x="4084" y="19401"/>
                    </a:cubicBezTo>
                    <a:cubicBezTo>
                      <a:pt x="4084" y="19436"/>
                      <a:pt x="4084" y="19436"/>
                      <a:pt x="4084" y="19436"/>
                    </a:cubicBezTo>
                    <a:cubicBezTo>
                      <a:pt x="4508" y="19578"/>
                      <a:pt x="4508" y="19578"/>
                      <a:pt x="4508" y="19578"/>
                    </a:cubicBezTo>
                    <a:cubicBezTo>
                      <a:pt x="4750" y="19543"/>
                      <a:pt x="4750" y="19543"/>
                      <a:pt x="4750" y="19543"/>
                    </a:cubicBezTo>
                    <a:cubicBezTo>
                      <a:pt x="4931" y="19366"/>
                      <a:pt x="4931" y="19366"/>
                      <a:pt x="4931" y="19366"/>
                    </a:cubicBezTo>
                    <a:cubicBezTo>
                      <a:pt x="5113" y="19046"/>
                      <a:pt x="5264" y="18940"/>
                      <a:pt x="5355" y="19011"/>
                    </a:cubicBezTo>
                    <a:cubicBezTo>
                      <a:pt x="5445" y="18975"/>
                      <a:pt x="5445" y="18975"/>
                      <a:pt x="5445" y="18975"/>
                    </a:cubicBezTo>
                    <a:cubicBezTo>
                      <a:pt x="5536" y="18975"/>
                      <a:pt x="5597" y="19011"/>
                      <a:pt x="5657" y="19011"/>
                    </a:cubicBezTo>
                    <a:cubicBezTo>
                      <a:pt x="5657" y="19046"/>
                      <a:pt x="5657" y="19082"/>
                      <a:pt x="5657" y="19082"/>
                    </a:cubicBezTo>
                    <a:cubicBezTo>
                      <a:pt x="5657" y="19153"/>
                      <a:pt x="5718" y="19259"/>
                      <a:pt x="5778" y="19436"/>
                    </a:cubicBezTo>
                    <a:cubicBezTo>
                      <a:pt x="5778" y="19436"/>
                      <a:pt x="5778" y="19436"/>
                      <a:pt x="5778" y="19436"/>
                    </a:cubicBezTo>
                    <a:cubicBezTo>
                      <a:pt x="5778" y="19436"/>
                      <a:pt x="5778" y="19436"/>
                      <a:pt x="5778" y="19436"/>
                    </a:cubicBezTo>
                    <a:cubicBezTo>
                      <a:pt x="5839" y="19649"/>
                      <a:pt x="5839" y="19649"/>
                      <a:pt x="5839" y="19649"/>
                    </a:cubicBezTo>
                    <a:cubicBezTo>
                      <a:pt x="5839" y="19685"/>
                      <a:pt x="5839" y="19685"/>
                      <a:pt x="5839" y="19685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566" y="20217"/>
                      <a:pt x="5566" y="20217"/>
                      <a:pt x="5566" y="20217"/>
                    </a:cubicBezTo>
                    <a:cubicBezTo>
                      <a:pt x="5536" y="20252"/>
                      <a:pt x="5536" y="20252"/>
                      <a:pt x="5536" y="20252"/>
                    </a:cubicBezTo>
                    <a:cubicBezTo>
                      <a:pt x="5536" y="20252"/>
                      <a:pt x="5536" y="20252"/>
                      <a:pt x="5536" y="20252"/>
                    </a:cubicBezTo>
                    <a:cubicBezTo>
                      <a:pt x="5113" y="20465"/>
                      <a:pt x="5113" y="20465"/>
                      <a:pt x="5113" y="20465"/>
                    </a:cubicBezTo>
                    <a:cubicBezTo>
                      <a:pt x="5052" y="20607"/>
                      <a:pt x="5052" y="20607"/>
                      <a:pt x="5052" y="20607"/>
                    </a:cubicBezTo>
                    <a:cubicBezTo>
                      <a:pt x="4992" y="21033"/>
                      <a:pt x="4992" y="21033"/>
                      <a:pt x="4992" y="21033"/>
                    </a:cubicBezTo>
                    <a:cubicBezTo>
                      <a:pt x="5022" y="21210"/>
                      <a:pt x="5022" y="21210"/>
                      <a:pt x="5022" y="21210"/>
                    </a:cubicBezTo>
                    <a:cubicBezTo>
                      <a:pt x="5143" y="21423"/>
                      <a:pt x="5143" y="21423"/>
                      <a:pt x="5143" y="21423"/>
                    </a:cubicBezTo>
                    <a:cubicBezTo>
                      <a:pt x="5173" y="21494"/>
                      <a:pt x="5173" y="21494"/>
                      <a:pt x="5173" y="21494"/>
                    </a:cubicBezTo>
                    <a:cubicBezTo>
                      <a:pt x="5324" y="21600"/>
                      <a:pt x="5324" y="21600"/>
                      <a:pt x="5324" y="21600"/>
                    </a:cubicBezTo>
                    <a:cubicBezTo>
                      <a:pt x="5839" y="21600"/>
                      <a:pt x="5839" y="21600"/>
                      <a:pt x="5839" y="21600"/>
                    </a:cubicBezTo>
                    <a:cubicBezTo>
                      <a:pt x="6262" y="21529"/>
                      <a:pt x="6262" y="21529"/>
                      <a:pt x="6262" y="21529"/>
                    </a:cubicBezTo>
                    <a:cubicBezTo>
                      <a:pt x="6323" y="21458"/>
                      <a:pt x="6323" y="21458"/>
                      <a:pt x="6323" y="21458"/>
                    </a:cubicBezTo>
                    <a:cubicBezTo>
                      <a:pt x="6383" y="21352"/>
                      <a:pt x="6444" y="21352"/>
                      <a:pt x="6474" y="21352"/>
                    </a:cubicBezTo>
                    <a:cubicBezTo>
                      <a:pt x="6776" y="21387"/>
                      <a:pt x="6776" y="21387"/>
                      <a:pt x="6776" y="21387"/>
                    </a:cubicBezTo>
                    <a:cubicBezTo>
                      <a:pt x="6807" y="21352"/>
                      <a:pt x="6807" y="21352"/>
                      <a:pt x="6807" y="21352"/>
                    </a:cubicBezTo>
                    <a:cubicBezTo>
                      <a:pt x="6776" y="21245"/>
                      <a:pt x="6776" y="21139"/>
                      <a:pt x="6807" y="21068"/>
                    </a:cubicBezTo>
                    <a:cubicBezTo>
                      <a:pt x="6928" y="20820"/>
                      <a:pt x="6928" y="20820"/>
                      <a:pt x="6928" y="20820"/>
                    </a:cubicBezTo>
                    <a:cubicBezTo>
                      <a:pt x="6928" y="20359"/>
                      <a:pt x="6928" y="20359"/>
                      <a:pt x="6928" y="20359"/>
                    </a:cubicBezTo>
                    <a:cubicBezTo>
                      <a:pt x="6928" y="20359"/>
                      <a:pt x="6928" y="20359"/>
                      <a:pt x="6928" y="20359"/>
                    </a:cubicBezTo>
                    <a:cubicBezTo>
                      <a:pt x="7170" y="19614"/>
                      <a:pt x="7170" y="19614"/>
                      <a:pt x="7170" y="19614"/>
                    </a:cubicBezTo>
                    <a:cubicBezTo>
                      <a:pt x="7170" y="19614"/>
                      <a:pt x="7170" y="19614"/>
                      <a:pt x="7170" y="19614"/>
                    </a:cubicBezTo>
                    <a:cubicBezTo>
                      <a:pt x="7170" y="19578"/>
                      <a:pt x="7170" y="19578"/>
                      <a:pt x="7170" y="19578"/>
                    </a:cubicBezTo>
                    <a:cubicBezTo>
                      <a:pt x="7170" y="19578"/>
                      <a:pt x="7170" y="19578"/>
                      <a:pt x="7170" y="19578"/>
                    </a:cubicBezTo>
                    <a:cubicBezTo>
                      <a:pt x="7170" y="19578"/>
                      <a:pt x="7170" y="19578"/>
                      <a:pt x="7170" y="19578"/>
                    </a:cubicBezTo>
                    <a:cubicBezTo>
                      <a:pt x="7563" y="19224"/>
                      <a:pt x="7563" y="19224"/>
                      <a:pt x="7563" y="19224"/>
                    </a:cubicBezTo>
                    <a:cubicBezTo>
                      <a:pt x="7593" y="19188"/>
                      <a:pt x="7593" y="19188"/>
                      <a:pt x="7593" y="19188"/>
                    </a:cubicBezTo>
                    <a:cubicBezTo>
                      <a:pt x="7896" y="19366"/>
                      <a:pt x="7896" y="19366"/>
                      <a:pt x="7896" y="19366"/>
                    </a:cubicBezTo>
                    <a:cubicBezTo>
                      <a:pt x="7896" y="19366"/>
                      <a:pt x="7896" y="19366"/>
                      <a:pt x="7896" y="19366"/>
                    </a:cubicBezTo>
                    <a:cubicBezTo>
                      <a:pt x="8077" y="19507"/>
                      <a:pt x="8168" y="19614"/>
                      <a:pt x="8168" y="19685"/>
                    </a:cubicBezTo>
                    <a:cubicBezTo>
                      <a:pt x="8138" y="20004"/>
                      <a:pt x="8138" y="20004"/>
                      <a:pt x="8138" y="20004"/>
                    </a:cubicBezTo>
                    <a:cubicBezTo>
                      <a:pt x="8017" y="20217"/>
                      <a:pt x="8017" y="20217"/>
                      <a:pt x="8017" y="20217"/>
                    </a:cubicBezTo>
                    <a:cubicBezTo>
                      <a:pt x="7956" y="20500"/>
                      <a:pt x="7956" y="20500"/>
                      <a:pt x="7956" y="20500"/>
                    </a:cubicBezTo>
                    <a:cubicBezTo>
                      <a:pt x="7956" y="20784"/>
                      <a:pt x="7956" y="20784"/>
                      <a:pt x="7956" y="20784"/>
                    </a:cubicBezTo>
                    <a:cubicBezTo>
                      <a:pt x="8017" y="20926"/>
                      <a:pt x="8017" y="20926"/>
                      <a:pt x="8017" y="20926"/>
                    </a:cubicBezTo>
                    <a:cubicBezTo>
                      <a:pt x="8138" y="20926"/>
                      <a:pt x="8138" y="20926"/>
                      <a:pt x="8138" y="20926"/>
                    </a:cubicBezTo>
                    <a:cubicBezTo>
                      <a:pt x="8168" y="20926"/>
                      <a:pt x="8168" y="20926"/>
                      <a:pt x="8168" y="20926"/>
                    </a:cubicBezTo>
                    <a:cubicBezTo>
                      <a:pt x="8350" y="20926"/>
                      <a:pt x="8350" y="20926"/>
                      <a:pt x="8350" y="20926"/>
                    </a:cubicBezTo>
                    <a:cubicBezTo>
                      <a:pt x="8440" y="20997"/>
                      <a:pt x="8501" y="21068"/>
                      <a:pt x="8561" y="21210"/>
                    </a:cubicBezTo>
                    <a:cubicBezTo>
                      <a:pt x="8652" y="21281"/>
                      <a:pt x="8652" y="21281"/>
                      <a:pt x="8652" y="21281"/>
                    </a:cubicBezTo>
                    <a:cubicBezTo>
                      <a:pt x="8682" y="21281"/>
                      <a:pt x="8682" y="21281"/>
                      <a:pt x="8682" y="21281"/>
                    </a:cubicBezTo>
                    <a:cubicBezTo>
                      <a:pt x="8682" y="21281"/>
                      <a:pt x="8682" y="21281"/>
                      <a:pt x="8682" y="21281"/>
                    </a:cubicBezTo>
                    <a:cubicBezTo>
                      <a:pt x="8682" y="21281"/>
                      <a:pt x="8682" y="21281"/>
                      <a:pt x="8682" y="21281"/>
                    </a:cubicBezTo>
                    <a:cubicBezTo>
                      <a:pt x="9106" y="21494"/>
                      <a:pt x="9106" y="21494"/>
                      <a:pt x="9106" y="21494"/>
                    </a:cubicBezTo>
                    <a:cubicBezTo>
                      <a:pt x="9287" y="21565"/>
                      <a:pt x="9287" y="21565"/>
                      <a:pt x="9287" y="21565"/>
                    </a:cubicBezTo>
                    <a:cubicBezTo>
                      <a:pt x="9529" y="21529"/>
                      <a:pt x="9529" y="21529"/>
                      <a:pt x="9529" y="21529"/>
                    </a:cubicBezTo>
                    <a:cubicBezTo>
                      <a:pt x="9650" y="21352"/>
                      <a:pt x="9650" y="21352"/>
                      <a:pt x="9650" y="21352"/>
                    </a:cubicBezTo>
                    <a:cubicBezTo>
                      <a:pt x="9771" y="20642"/>
                      <a:pt x="9771" y="20642"/>
                      <a:pt x="9771" y="20642"/>
                    </a:cubicBezTo>
                    <a:cubicBezTo>
                      <a:pt x="9802" y="20288"/>
                      <a:pt x="9802" y="20288"/>
                      <a:pt x="9802" y="20288"/>
                    </a:cubicBezTo>
                    <a:cubicBezTo>
                      <a:pt x="9802" y="20252"/>
                      <a:pt x="9802" y="20252"/>
                      <a:pt x="9802" y="20252"/>
                    </a:cubicBezTo>
                    <a:cubicBezTo>
                      <a:pt x="9832" y="20217"/>
                      <a:pt x="9832" y="20217"/>
                      <a:pt x="9832" y="20217"/>
                    </a:cubicBezTo>
                    <a:cubicBezTo>
                      <a:pt x="9832" y="20217"/>
                      <a:pt x="9832" y="20217"/>
                      <a:pt x="9832" y="20217"/>
                    </a:cubicBezTo>
                    <a:cubicBezTo>
                      <a:pt x="10074" y="20004"/>
                      <a:pt x="10074" y="20004"/>
                      <a:pt x="10074" y="20004"/>
                    </a:cubicBezTo>
                    <a:cubicBezTo>
                      <a:pt x="10195" y="19791"/>
                      <a:pt x="10195" y="19791"/>
                      <a:pt x="10195" y="19791"/>
                    </a:cubicBezTo>
                    <a:cubicBezTo>
                      <a:pt x="10195" y="19791"/>
                      <a:pt x="10195" y="19791"/>
                      <a:pt x="10195" y="19791"/>
                    </a:cubicBezTo>
                    <a:cubicBezTo>
                      <a:pt x="10437" y="19649"/>
                      <a:pt x="10437" y="19649"/>
                      <a:pt x="10437" y="19649"/>
                    </a:cubicBezTo>
                    <a:cubicBezTo>
                      <a:pt x="10588" y="19543"/>
                      <a:pt x="10588" y="19543"/>
                      <a:pt x="10588" y="19543"/>
                    </a:cubicBezTo>
                    <a:cubicBezTo>
                      <a:pt x="10770" y="19472"/>
                      <a:pt x="10770" y="19472"/>
                      <a:pt x="10770" y="19472"/>
                    </a:cubicBezTo>
                    <a:cubicBezTo>
                      <a:pt x="10679" y="19046"/>
                      <a:pt x="10679" y="19046"/>
                      <a:pt x="10679" y="19046"/>
                    </a:cubicBezTo>
                    <a:cubicBezTo>
                      <a:pt x="11103" y="19082"/>
                      <a:pt x="11103" y="19082"/>
                      <a:pt x="11103" y="19082"/>
                    </a:cubicBezTo>
                    <a:cubicBezTo>
                      <a:pt x="11103" y="19082"/>
                      <a:pt x="11103" y="19082"/>
                      <a:pt x="11103" y="19082"/>
                    </a:cubicBezTo>
                    <a:cubicBezTo>
                      <a:pt x="11103" y="19117"/>
                      <a:pt x="11103" y="19117"/>
                      <a:pt x="11103" y="19117"/>
                    </a:cubicBezTo>
                    <a:cubicBezTo>
                      <a:pt x="11103" y="19117"/>
                      <a:pt x="11103" y="19117"/>
                      <a:pt x="11103" y="19117"/>
                    </a:cubicBezTo>
                    <a:cubicBezTo>
                      <a:pt x="11314" y="19224"/>
                      <a:pt x="11314" y="19224"/>
                      <a:pt x="11314" y="19224"/>
                    </a:cubicBezTo>
                    <a:cubicBezTo>
                      <a:pt x="11314" y="19224"/>
                      <a:pt x="11314" y="19224"/>
                      <a:pt x="11314" y="19224"/>
                    </a:cubicBezTo>
                    <a:cubicBezTo>
                      <a:pt x="11314" y="19188"/>
                      <a:pt x="11314" y="19188"/>
                      <a:pt x="11314" y="19188"/>
                    </a:cubicBezTo>
                    <a:cubicBezTo>
                      <a:pt x="11375" y="18940"/>
                      <a:pt x="11375" y="18940"/>
                      <a:pt x="11375" y="18940"/>
                    </a:cubicBezTo>
                    <a:cubicBezTo>
                      <a:pt x="11375" y="18869"/>
                      <a:pt x="11375" y="18869"/>
                      <a:pt x="11375" y="18869"/>
                    </a:cubicBezTo>
                    <a:cubicBezTo>
                      <a:pt x="11405" y="18904"/>
                      <a:pt x="11405" y="18904"/>
                      <a:pt x="11405" y="18904"/>
                    </a:cubicBezTo>
                    <a:cubicBezTo>
                      <a:pt x="11435" y="18904"/>
                      <a:pt x="11435" y="18904"/>
                      <a:pt x="11435" y="18904"/>
                    </a:cubicBezTo>
                    <a:cubicBezTo>
                      <a:pt x="11617" y="18940"/>
                      <a:pt x="11617" y="18940"/>
                      <a:pt x="11617" y="18940"/>
                    </a:cubicBezTo>
                    <a:cubicBezTo>
                      <a:pt x="11708" y="18940"/>
                      <a:pt x="11708" y="18940"/>
                      <a:pt x="11708" y="18940"/>
                    </a:cubicBezTo>
                    <a:cubicBezTo>
                      <a:pt x="11889" y="18727"/>
                      <a:pt x="11889" y="18727"/>
                      <a:pt x="11889" y="18727"/>
                    </a:cubicBezTo>
                    <a:cubicBezTo>
                      <a:pt x="11919" y="18727"/>
                      <a:pt x="11919" y="18727"/>
                      <a:pt x="11919" y="18727"/>
                    </a:cubicBezTo>
                    <a:cubicBezTo>
                      <a:pt x="11919" y="18692"/>
                      <a:pt x="11919" y="18692"/>
                      <a:pt x="11919" y="18692"/>
                    </a:cubicBezTo>
                    <a:cubicBezTo>
                      <a:pt x="11950" y="18692"/>
                      <a:pt x="11950" y="18692"/>
                      <a:pt x="11950" y="18692"/>
                    </a:cubicBezTo>
                    <a:cubicBezTo>
                      <a:pt x="12192" y="18656"/>
                      <a:pt x="12192" y="18656"/>
                      <a:pt x="12192" y="18656"/>
                    </a:cubicBezTo>
                    <a:cubicBezTo>
                      <a:pt x="12373" y="18408"/>
                      <a:pt x="12373" y="18408"/>
                      <a:pt x="12373" y="18408"/>
                    </a:cubicBezTo>
                    <a:cubicBezTo>
                      <a:pt x="12494" y="18231"/>
                      <a:pt x="12494" y="18231"/>
                      <a:pt x="12494" y="18231"/>
                    </a:cubicBezTo>
                    <a:cubicBezTo>
                      <a:pt x="12494" y="18018"/>
                      <a:pt x="12494" y="18018"/>
                      <a:pt x="12494" y="18018"/>
                    </a:cubicBezTo>
                    <a:cubicBezTo>
                      <a:pt x="12494" y="17911"/>
                      <a:pt x="12524" y="17876"/>
                      <a:pt x="12615" y="17805"/>
                    </a:cubicBezTo>
                    <a:cubicBezTo>
                      <a:pt x="12615" y="17805"/>
                      <a:pt x="12615" y="17805"/>
                      <a:pt x="12615" y="17805"/>
                    </a:cubicBezTo>
                    <a:cubicBezTo>
                      <a:pt x="12615" y="17805"/>
                      <a:pt x="12615" y="17805"/>
                      <a:pt x="12615" y="17805"/>
                    </a:cubicBezTo>
                    <a:cubicBezTo>
                      <a:pt x="12645" y="17805"/>
                      <a:pt x="12645" y="17805"/>
                      <a:pt x="12645" y="17805"/>
                    </a:cubicBezTo>
                    <a:cubicBezTo>
                      <a:pt x="12857" y="17840"/>
                      <a:pt x="12857" y="17840"/>
                      <a:pt x="12857" y="17840"/>
                    </a:cubicBezTo>
                    <a:cubicBezTo>
                      <a:pt x="12978" y="17769"/>
                      <a:pt x="12978" y="17769"/>
                      <a:pt x="12978" y="17769"/>
                    </a:cubicBezTo>
                    <a:cubicBezTo>
                      <a:pt x="13008" y="17592"/>
                      <a:pt x="13008" y="17592"/>
                      <a:pt x="13008" y="17592"/>
                    </a:cubicBezTo>
                    <a:cubicBezTo>
                      <a:pt x="13250" y="17486"/>
                      <a:pt x="13250" y="17486"/>
                      <a:pt x="13250" y="17486"/>
                    </a:cubicBezTo>
                    <a:cubicBezTo>
                      <a:pt x="13250" y="17486"/>
                      <a:pt x="13250" y="17486"/>
                      <a:pt x="13250" y="17486"/>
                    </a:cubicBezTo>
                    <a:cubicBezTo>
                      <a:pt x="13281" y="17486"/>
                      <a:pt x="13281" y="17486"/>
                      <a:pt x="13281" y="17486"/>
                    </a:cubicBezTo>
                    <a:cubicBezTo>
                      <a:pt x="13281" y="17486"/>
                      <a:pt x="13281" y="17486"/>
                      <a:pt x="13281" y="17486"/>
                    </a:cubicBezTo>
                    <a:cubicBezTo>
                      <a:pt x="13583" y="17521"/>
                      <a:pt x="13583" y="17521"/>
                      <a:pt x="13583" y="17521"/>
                    </a:cubicBezTo>
                    <a:cubicBezTo>
                      <a:pt x="13825" y="17450"/>
                      <a:pt x="13825" y="17450"/>
                      <a:pt x="13825" y="17450"/>
                    </a:cubicBezTo>
                    <a:cubicBezTo>
                      <a:pt x="13946" y="17308"/>
                      <a:pt x="13946" y="17308"/>
                      <a:pt x="13946" y="17308"/>
                    </a:cubicBezTo>
                    <a:cubicBezTo>
                      <a:pt x="14067" y="17060"/>
                      <a:pt x="14067" y="17060"/>
                      <a:pt x="14067" y="17060"/>
                    </a:cubicBezTo>
                    <a:cubicBezTo>
                      <a:pt x="13886" y="16847"/>
                      <a:pt x="13886" y="16847"/>
                      <a:pt x="13886" y="16847"/>
                    </a:cubicBezTo>
                    <a:cubicBezTo>
                      <a:pt x="13886" y="16812"/>
                      <a:pt x="13886" y="16812"/>
                      <a:pt x="13886" y="16812"/>
                    </a:cubicBezTo>
                    <a:cubicBezTo>
                      <a:pt x="13886" y="16812"/>
                      <a:pt x="13886" y="16812"/>
                      <a:pt x="13886" y="16812"/>
                    </a:cubicBezTo>
                    <a:cubicBezTo>
                      <a:pt x="13825" y="16670"/>
                      <a:pt x="13825" y="16670"/>
                      <a:pt x="13825" y="16670"/>
                    </a:cubicBezTo>
                    <a:cubicBezTo>
                      <a:pt x="13825" y="16670"/>
                      <a:pt x="13825" y="16670"/>
                      <a:pt x="13825" y="16670"/>
                    </a:cubicBezTo>
                    <a:cubicBezTo>
                      <a:pt x="13795" y="16386"/>
                      <a:pt x="13795" y="16386"/>
                      <a:pt x="13795" y="16386"/>
                    </a:cubicBezTo>
                    <a:cubicBezTo>
                      <a:pt x="13795" y="16386"/>
                      <a:pt x="13795" y="16386"/>
                      <a:pt x="13795" y="16386"/>
                    </a:cubicBezTo>
                    <a:cubicBezTo>
                      <a:pt x="13886" y="16173"/>
                      <a:pt x="13886" y="16173"/>
                      <a:pt x="13886" y="16173"/>
                    </a:cubicBezTo>
                    <a:cubicBezTo>
                      <a:pt x="13886" y="16102"/>
                      <a:pt x="13946" y="15996"/>
                      <a:pt x="14037" y="15890"/>
                    </a:cubicBezTo>
                    <a:cubicBezTo>
                      <a:pt x="14158" y="15570"/>
                      <a:pt x="14158" y="15570"/>
                      <a:pt x="14158" y="15570"/>
                    </a:cubicBezTo>
                    <a:cubicBezTo>
                      <a:pt x="14158" y="15535"/>
                      <a:pt x="14158" y="15535"/>
                      <a:pt x="14158" y="15535"/>
                    </a:cubicBezTo>
                    <a:cubicBezTo>
                      <a:pt x="14188" y="15535"/>
                      <a:pt x="14188" y="15535"/>
                      <a:pt x="14188" y="15535"/>
                    </a:cubicBezTo>
                    <a:cubicBezTo>
                      <a:pt x="14309" y="15322"/>
                      <a:pt x="14309" y="15322"/>
                      <a:pt x="14309" y="15322"/>
                    </a:cubicBezTo>
                    <a:cubicBezTo>
                      <a:pt x="14491" y="14897"/>
                      <a:pt x="14491" y="14897"/>
                      <a:pt x="14491" y="14897"/>
                    </a:cubicBezTo>
                    <a:cubicBezTo>
                      <a:pt x="14642" y="15180"/>
                      <a:pt x="14642" y="15180"/>
                      <a:pt x="14642" y="15180"/>
                    </a:cubicBezTo>
                    <a:cubicBezTo>
                      <a:pt x="14672" y="15180"/>
                      <a:pt x="14672" y="15180"/>
                      <a:pt x="14672" y="15180"/>
                    </a:cubicBezTo>
                    <a:cubicBezTo>
                      <a:pt x="14672" y="15216"/>
                      <a:pt x="14672" y="15216"/>
                      <a:pt x="14672" y="15216"/>
                    </a:cubicBezTo>
                    <a:cubicBezTo>
                      <a:pt x="14733" y="15500"/>
                      <a:pt x="14733" y="15500"/>
                      <a:pt x="14733" y="15500"/>
                    </a:cubicBezTo>
                    <a:cubicBezTo>
                      <a:pt x="14733" y="15500"/>
                      <a:pt x="14733" y="15500"/>
                      <a:pt x="14733" y="15500"/>
                    </a:cubicBezTo>
                    <a:cubicBezTo>
                      <a:pt x="14763" y="15783"/>
                      <a:pt x="14763" y="15783"/>
                      <a:pt x="14763" y="15783"/>
                    </a:cubicBezTo>
                    <a:cubicBezTo>
                      <a:pt x="14914" y="15890"/>
                      <a:pt x="14914" y="15890"/>
                      <a:pt x="14914" y="15890"/>
                    </a:cubicBezTo>
                    <a:cubicBezTo>
                      <a:pt x="14945" y="15890"/>
                      <a:pt x="14945" y="15890"/>
                      <a:pt x="14945" y="15890"/>
                    </a:cubicBezTo>
                    <a:cubicBezTo>
                      <a:pt x="14945" y="15890"/>
                      <a:pt x="14945" y="15890"/>
                      <a:pt x="14945" y="15890"/>
                    </a:cubicBezTo>
                    <a:cubicBezTo>
                      <a:pt x="14945" y="15890"/>
                      <a:pt x="14945" y="15890"/>
                      <a:pt x="14945" y="15890"/>
                    </a:cubicBezTo>
                    <a:cubicBezTo>
                      <a:pt x="14975" y="15890"/>
                      <a:pt x="14975" y="15890"/>
                      <a:pt x="14975" y="15890"/>
                    </a:cubicBezTo>
                    <a:cubicBezTo>
                      <a:pt x="15005" y="15890"/>
                      <a:pt x="15005" y="15890"/>
                      <a:pt x="15005" y="15890"/>
                    </a:cubicBezTo>
                    <a:cubicBezTo>
                      <a:pt x="15156" y="15606"/>
                      <a:pt x="15156" y="15606"/>
                      <a:pt x="15156" y="15606"/>
                    </a:cubicBezTo>
                    <a:cubicBezTo>
                      <a:pt x="15217" y="15322"/>
                      <a:pt x="15217" y="15322"/>
                      <a:pt x="15217" y="15322"/>
                    </a:cubicBezTo>
                    <a:cubicBezTo>
                      <a:pt x="15277" y="15322"/>
                      <a:pt x="15277" y="15322"/>
                      <a:pt x="15277" y="15322"/>
                    </a:cubicBezTo>
                    <a:cubicBezTo>
                      <a:pt x="15308" y="15322"/>
                      <a:pt x="15308" y="15322"/>
                      <a:pt x="15308" y="15322"/>
                    </a:cubicBezTo>
                    <a:cubicBezTo>
                      <a:pt x="15640" y="15464"/>
                      <a:pt x="15640" y="15464"/>
                      <a:pt x="15640" y="15464"/>
                    </a:cubicBezTo>
                    <a:cubicBezTo>
                      <a:pt x="15822" y="15322"/>
                      <a:pt x="15822" y="15322"/>
                      <a:pt x="15822" y="15322"/>
                    </a:cubicBezTo>
                    <a:cubicBezTo>
                      <a:pt x="15822" y="15322"/>
                      <a:pt x="15822" y="15322"/>
                      <a:pt x="15822" y="15322"/>
                    </a:cubicBezTo>
                    <a:cubicBezTo>
                      <a:pt x="15852" y="15322"/>
                      <a:pt x="15852" y="15322"/>
                      <a:pt x="15852" y="15322"/>
                    </a:cubicBezTo>
                    <a:cubicBezTo>
                      <a:pt x="16034" y="15287"/>
                      <a:pt x="16034" y="15287"/>
                      <a:pt x="16034" y="15287"/>
                    </a:cubicBezTo>
                    <a:cubicBezTo>
                      <a:pt x="16155" y="15038"/>
                      <a:pt x="16155" y="15038"/>
                      <a:pt x="16155" y="15038"/>
                    </a:cubicBezTo>
                    <a:cubicBezTo>
                      <a:pt x="16155" y="14755"/>
                      <a:pt x="16155" y="14755"/>
                      <a:pt x="16155" y="14755"/>
                    </a:cubicBezTo>
                    <a:cubicBezTo>
                      <a:pt x="16245" y="14294"/>
                      <a:pt x="16245" y="14294"/>
                      <a:pt x="16245" y="14294"/>
                    </a:cubicBezTo>
                    <a:cubicBezTo>
                      <a:pt x="16245" y="14329"/>
                      <a:pt x="16245" y="14329"/>
                      <a:pt x="16245" y="14329"/>
                    </a:cubicBezTo>
                    <a:cubicBezTo>
                      <a:pt x="16306" y="14329"/>
                      <a:pt x="16306" y="14329"/>
                      <a:pt x="16306" y="14329"/>
                    </a:cubicBezTo>
                    <a:cubicBezTo>
                      <a:pt x="16548" y="14400"/>
                      <a:pt x="16548" y="14400"/>
                      <a:pt x="16548" y="14400"/>
                    </a:cubicBezTo>
                    <a:cubicBezTo>
                      <a:pt x="16669" y="14116"/>
                      <a:pt x="16669" y="14116"/>
                      <a:pt x="16669" y="14116"/>
                    </a:cubicBezTo>
                    <a:cubicBezTo>
                      <a:pt x="16699" y="14116"/>
                      <a:pt x="16699" y="14116"/>
                      <a:pt x="16699" y="14116"/>
                    </a:cubicBezTo>
                    <a:cubicBezTo>
                      <a:pt x="16729" y="14116"/>
                      <a:pt x="16729" y="14116"/>
                      <a:pt x="16729" y="14116"/>
                    </a:cubicBezTo>
                    <a:cubicBezTo>
                      <a:pt x="16971" y="14116"/>
                      <a:pt x="16971" y="14116"/>
                      <a:pt x="16971" y="14116"/>
                    </a:cubicBezTo>
                    <a:cubicBezTo>
                      <a:pt x="17002" y="14116"/>
                      <a:pt x="17002" y="14116"/>
                      <a:pt x="17002" y="14116"/>
                    </a:cubicBezTo>
                    <a:cubicBezTo>
                      <a:pt x="17002" y="14116"/>
                      <a:pt x="17002" y="14116"/>
                      <a:pt x="17002" y="14116"/>
                    </a:cubicBezTo>
                    <a:cubicBezTo>
                      <a:pt x="17032" y="14116"/>
                      <a:pt x="17032" y="14116"/>
                      <a:pt x="17032" y="14116"/>
                    </a:cubicBezTo>
                    <a:cubicBezTo>
                      <a:pt x="17153" y="14329"/>
                      <a:pt x="17153" y="14329"/>
                      <a:pt x="17153" y="14329"/>
                    </a:cubicBezTo>
                    <a:cubicBezTo>
                      <a:pt x="17153" y="14329"/>
                      <a:pt x="17153" y="14329"/>
                      <a:pt x="17153" y="14329"/>
                    </a:cubicBezTo>
                    <a:cubicBezTo>
                      <a:pt x="17153" y="14365"/>
                      <a:pt x="17153" y="14365"/>
                      <a:pt x="17153" y="14365"/>
                    </a:cubicBezTo>
                    <a:cubicBezTo>
                      <a:pt x="17153" y="14400"/>
                      <a:pt x="17153" y="14400"/>
                      <a:pt x="17153" y="14400"/>
                    </a:cubicBezTo>
                    <a:cubicBezTo>
                      <a:pt x="17183" y="14684"/>
                      <a:pt x="17183" y="14684"/>
                      <a:pt x="17183" y="14684"/>
                    </a:cubicBezTo>
                    <a:cubicBezTo>
                      <a:pt x="17304" y="14790"/>
                      <a:pt x="17304" y="14790"/>
                      <a:pt x="17304" y="14790"/>
                    </a:cubicBezTo>
                    <a:cubicBezTo>
                      <a:pt x="17455" y="14613"/>
                      <a:pt x="17455" y="14613"/>
                      <a:pt x="17455" y="14613"/>
                    </a:cubicBezTo>
                    <a:cubicBezTo>
                      <a:pt x="17516" y="14684"/>
                      <a:pt x="17516" y="14684"/>
                      <a:pt x="17516" y="14684"/>
                    </a:cubicBezTo>
                    <a:cubicBezTo>
                      <a:pt x="17576" y="14755"/>
                      <a:pt x="17576" y="14826"/>
                      <a:pt x="17576" y="14897"/>
                    </a:cubicBezTo>
                    <a:cubicBezTo>
                      <a:pt x="17576" y="15145"/>
                      <a:pt x="17576" y="15145"/>
                      <a:pt x="17576" y="15145"/>
                    </a:cubicBezTo>
                    <a:cubicBezTo>
                      <a:pt x="17516" y="15393"/>
                      <a:pt x="17516" y="15393"/>
                      <a:pt x="17516" y="15393"/>
                    </a:cubicBezTo>
                    <a:cubicBezTo>
                      <a:pt x="17576" y="15535"/>
                      <a:pt x="17576" y="15535"/>
                      <a:pt x="17576" y="15535"/>
                    </a:cubicBezTo>
                    <a:cubicBezTo>
                      <a:pt x="17697" y="15677"/>
                      <a:pt x="17697" y="15677"/>
                      <a:pt x="17697" y="15677"/>
                    </a:cubicBezTo>
                    <a:cubicBezTo>
                      <a:pt x="18182" y="15748"/>
                      <a:pt x="18182" y="15748"/>
                      <a:pt x="18182" y="15748"/>
                    </a:cubicBezTo>
                    <a:cubicBezTo>
                      <a:pt x="18212" y="15783"/>
                      <a:pt x="18212" y="15783"/>
                      <a:pt x="18212" y="15783"/>
                    </a:cubicBezTo>
                    <a:cubicBezTo>
                      <a:pt x="18212" y="15783"/>
                      <a:pt x="18212" y="15783"/>
                      <a:pt x="18212" y="15783"/>
                    </a:cubicBezTo>
                    <a:cubicBezTo>
                      <a:pt x="18242" y="15783"/>
                      <a:pt x="18242" y="15783"/>
                      <a:pt x="18242" y="15783"/>
                    </a:cubicBezTo>
                    <a:cubicBezTo>
                      <a:pt x="18242" y="15783"/>
                      <a:pt x="18242" y="15783"/>
                      <a:pt x="18242" y="15783"/>
                    </a:cubicBezTo>
                    <a:cubicBezTo>
                      <a:pt x="18272" y="15819"/>
                      <a:pt x="18272" y="15819"/>
                      <a:pt x="18272" y="15819"/>
                    </a:cubicBezTo>
                    <a:cubicBezTo>
                      <a:pt x="18424" y="15606"/>
                      <a:pt x="18424" y="15606"/>
                      <a:pt x="18424" y="15606"/>
                    </a:cubicBezTo>
                    <a:cubicBezTo>
                      <a:pt x="18424" y="15606"/>
                      <a:pt x="18424" y="15606"/>
                      <a:pt x="18424" y="15606"/>
                    </a:cubicBezTo>
                    <a:cubicBezTo>
                      <a:pt x="18545" y="15464"/>
                      <a:pt x="18545" y="15464"/>
                      <a:pt x="18545" y="15464"/>
                    </a:cubicBezTo>
                    <a:cubicBezTo>
                      <a:pt x="18484" y="15251"/>
                      <a:pt x="18484" y="15251"/>
                      <a:pt x="18484" y="15251"/>
                    </a:cubicBezTo>
                    <a:cubicBezTo>
                      <a:pt x="18363" y="14329"/>
                      <a:pt x="18363" y="14329"/>
                      <a:pt x="18363" y="14329"/>
                    </a:cubicBezTo>
                    <a:cubicBezTo>
                      <a:pt x="18726" y="14542"/>
                      <a:pt x="18726" y="14542"/>
                      <a:pt x="18726" y="14542"/>
                    </a:cubicBezTo>
                    <a:cubicBezTo>
                      <a:pt x="18726" y="14542"/>
                      <a:pt x="18726" y="14542"/>
                      <a:pt x="18726" y="14542"/>
                    </a:cubicBezTo>
                    <a:cubicBezTo>
                      <a:pt x="18726" y="14542"/>
                      <a:pt x="18726" y="14542"/>
                      <a:pt x="18726" y="14542"/>
                    </a:cubicBezTo>
                    <a:cubicBezTo>
                      <a:pt x="18908" y="14755"/>
                      <a:pt x="18908" y="14755"/>
                      <a:pt x="18908" y="14755"/>
                    </a:cubicBezTo>
                    <a:cubicBezTo>
                      <a:pt x="18998" y="14861"/>
                      <a:pt x="18998" y="14861"/>
                      <a:pt x="18998" y="14861"/>
                    </a:cubicBezTo>
                    <a:cubicBezTo>
                      <a:pt x="19150" y="14755"/>
                      <a:pt x="19150" y="14755"/>
                      <a:pt x="19150" y="14755"/>
                    </a:cubicBezTo>
                    <a:cubicBezTo>
                      <a:pt x="19634" y="14116"/>
                      <a:pt x="19634" y="14116"/>
                      <a:pt x="19634" y="14116"/>
                    </a:cubicBezTo>
                    <a:cubicBezTo>
                      <a:pt x="19634" y="14116"/>
                      <a:pt x="19634" y="14116"/>
                      <a:pt x="19634" y="14116"/>
                    </a:cubicBezTo>
                    <a:cubicBezTo>
                      <a:pt x="19664" y="14116"/>
                      <a:pt x="19664" y="14116"/>
                      <a:pt x="19664" y="14116"/>
                    </a:cubicBezTo>
                    <a:cubicBezTo>
                      <a:pt x="19845" y="13939"/>
                      <a:pt x="19845" y="13939"/>
                      <a:pt x="19845" y="13939"/>
                    </a:cubicBezTo>
                    <a:cubicBezTo>
                      <a:pt x="20057" y="13620"/>
                      <a:pt x="20057" y="13620"/>
                      <a:pt x="20057" y="13620"/>
                    </a:cubicBezTo>
                    <a:cubicBezTo>
                      <a:pt x="20057" y="13584"/>
                      <a:pt x="20057" y="13584"/>
                      <a:pt x="20057" y="13584"/>
                    </a:cubicBezTo>
                    <a:cubicBezTo>
                      <a:pt x="20329" y="13655"/>
                      <a:pt x="20329" y="13655"/>
                      <a:pt x="20329" y="13655"/>
                    </a:cubicBezTo>
                    <a:cubicBezTo>
                      <a:pt x="20481" y="13655"/>
                      <a:pt x="20481" y="13655"/>
                      <a:pt x="20481" y="13655"/>
                    </a:cubicBezTo>
                    <a:cubicBezTo>
                      <a:pt x="20481" y="13549"/>
                      <a:pt x="20481" y="13442"/>
                      <a:pt x="20511" y="13407"/>
                    </a:cubicBezTo>
                    <a:cubicBezTo>
                      <a:pt x="20723" y="13123"/>
                      <a:pt x="20723" y="13123"/>
                      <a:pt x="20723" y="13123"/>
                    </a:cubicBezTo>
                    <a:cubicBezTo>
                      <a:pt x="20783" y="13052"/>
                      <a:pt x="20783" y="13052"/>
                      <a:pt x="20783" y="13052"/>
                    </a:cubicBezTo>
                    <a:cubicBezTo>
                      <a:pt x="21025" y="13159"/>
                      <a:pt x="21025" y="13159"/>
                      <a:pt x="21025" y="13159"/>
                    </a:cubicBezTo>
                    <a:cubicBezTo>
                      <a:pt x="21297" y="13123"/>
                      <a:pt x="21297" y="13123"/>
                      <a:pt x="21297" y="13123"/>
                    </a:cubicBezTo>
                    <a:cubicBezTo>
                      <a:pt x="21509" y="12875"/>
                      <a:pt x="21509" y="12875"/>
                      <a:pt x="21509" y="12875"/>
                    </a:cubicBezTo>
                    <a:cubicBezTo>
                      <a:pt x="21600" y="12662"/>
                      <a:pt x="21600" y="12662"/>
                      <a:pt x="21600" y="12662"/>
                    </a:cubicBezTo>
                    <a:cubicBezTo>
                      <a:pt x="21539" y="12556"/>
                      <a:pt x="21539" y="12556"/>
                      <a:pt x="21539" y="12556"/>
                    </a:cubicBezTo>
                    <a:cubicBezTo>
                      <a:pt x="21358" y="12662"/>
                      <a:pt x="21358" y="12662"/>
                      <a:pt x="21358" y="12662"/>
                    </a:cubicBezTo>
                    <a:cubicBezTo>
                      <a:pt x="21358" y="12627"/>
                      <a:pt x="21358" y="12627"/>
                      <a:pt x="21358" y="12627"/>
                    </a:cubicBezTo>
                    <a:cubicBezTo>
                      <a:pt x="21328" y="12627"/>
                      <a:pt x="21328" y="12627"/>
                      <a:pt x="21328" y="12627"/>
                    </a:cubicBezTo>
                    <a:cubicBezTo>
                      <a:pt x="21116" y="12414"/>
                      <a:pt x="21116" y="12414"/>
                      <a:pt x="21116" y="12414"/>
                    </a:cubicBezTo>
                    <a:cubicBezTo>
                      <a:pt x="21116" y="12378"/>
                      <a:pt x="21116" y="12378"/>
                      <a:pt x="21116" y="12378"/>
                    </a:cubicBezTo>
                    <a:cubicBezTo>
                      <a:pt x="21207" y="11988"/>
                      <a:pt x="21207" y="11988"/>
                      <a:pt x="21207" y="11988"/>
                    </a:cubicBezTo>
                    <a:cubicBezTo>
                      <a:pt x="21207" y="11704"/>
                      <a:pt x="21207" y="11704"/>
                      <a:pt x="21207" y="11704"/>
                    </a:cubicBezTo>
                    <a:cubicBezTo>
                      <a:pt x="21146" y="11492"/>
                      <a:pt x="21146" y="11492"/>
                      <a:pt x="21146" y="11492"/>
                    </a:cubicBezTo>
                    <a:cubicBezTo>
                      <a:pt x="20995" y="11421"/>
                      <a:pt x="20995" y="11421"/>
                      <a:pt x="20995" y="11421"/>
                    </a:cubicBezTo>
                    <a:cubicBezTo>
                      <a:pt x="20995" y="11385"/>
                      <a:pt x="20995" y="11385"/>
                      <a:pt x="20995" y="11385"/>
                    </a:cubicBezTo>
                    <a:cubicBezTo>
                      <a:pt x="20965" y="11385"/>
                      <a:pt x="20965" y="11385"/>
                      <a:pt x="20965" y="11385"/>
                    </a:cubicBezTo>
                    <a:cubicBezTo>
                      <a:pt x="20965" y="11350"/>
                      <a:pt x="20965" y="11350"/>
                      <a:pt x="20965" y="11350"/>
                    </a:cubicBezTo>
                    <a:cubicBezTo>
                      <a:pt x="20813" y="11031"/>
                      <a:pt x="20813" y="11031"/>
                      <a:pt x="20813" y="11031"/>
                    </a:cubicBezTo>
                    <a:cubicBezTo>
                      <a:pt x="20783" y="10995"/>
                      <a:pt x="20783" y="10995"/>
                      <a:pt x="20783" y="10995"/>
                    </a:cubicBezTo>
                    <a:cubicBezTo>
                      <a:pt x="20602" y="11279"/>
                      <a:pt x="20602" y="11279"/>
                      <a:pt x="20602" y="11279"/>
                    </a:cubicBezTo>
                    <a:cubicBezTo>
                      <a:pt x="20390" y="11421"/>
                      <a:pt x="20390" y="11421"/>
                      <a:pt x="20390" y="11421"/>
                    </a:cubicBezTo>
                    <a:cubicBezTo>
                      <a:pt x="20329" y="11456"/>
                      <a:pt x="20329" y="11456"/>
                      <a:pt x="20329" y="11456"/>
                    </a:cubicBezTo>
                    <a:cubicBezTo>
                      <a:pt x="20329" y="11421"/>
                      <a:pt x="20329" y="11421"/>
                      <a:pt x="20329" y="11421"/>
                    </a:cubicBezTo>
                    <a:cubicBezTo>
                      <a:pt x="20299" y="11421"/>
                      <a:pt x="20299" y="11421"/>
                      <a:pt x="20299" y="11421"/>
                    </a:cubicBezTo>
                    <a:cubicBezTo>
                      <a:pt x="20087" y="11172"/>
                      <a:pt x="20087" y="11172"/>
                      <a:pt x="20087" y="11172"/>
                    </a:cubicBezTo>
                    <a:cubicBezTo>
                      <a:pt x="20087" y="11137"/>
                      <a:pt x="20087" y="11137"/>
                      <a:pt x="20087" y="11137"/>
                    </a:cubicBezTo>
                    <a:cubicBezTo>
                      <a:pt x="19936" y="10747"/>
                      <a:pt x="19936" y="10747"/>
                      <a:pt x="19936" y="10747"/>
                    </a:cubicBezTo>
                    <a:cubicBezTo>
                      <a:pt x="19936" y="10747"/>
                      <a:pt x="19936" y="10747"/>
                      <a:pt x="19936" y="10747"/>
                    </a:cubicBezTo>
                    <a:cubicBezTo>
                      <a:pt x="19876" y="10463"/>
                      <a:pt x="19876" y="10463"/>
                      <a:pt x="19876" y="10463"/>
                    </a:cubicBezTo>
                    <a:cubicBezTo>
                      <a:pt x="19876" y="10428"/>
                      <a:pt x="19876" y="10428"/>
                      <a:pt x="19876" y="10428"/>
                    </a:cubicBezTo>
                    <a:cubicBezTo>
                      <a:pt x="19876" y="10428"/>
                      <a:pt x="19876" y="10428"/>
                      <a:pt x="19876" y="10428"/>
                    </a:cubicBezTo>
                    <a:cubicBezTo>
                      <a:pt x="19876" y="10002"/>
                      <a:pt x="19876" y="10002"/>
                      <a:pt x="19876" y="10002"/>
                    </a:cubicBezTo>
                    <a:cubicBezTo>
                      <a:pt x="19845" y="9754"/>
                      <a:pt x="19845" y="9754"/>
                      <a:pt x="19845" y="9754"/>
                    </a:cubicBezTo>
                    <a:cubicBezTo>
                      <a:pt x="19664" y="9683"/>
                      <a:pt x="19664" y="9683"/>
                      <a:pt x="19664" y="9683"/>
                    </a:cubicBezTo>
                    <a:cubicBezTo>
                      <a:pt x="19664" y="9683"/>
                      <a:pt x="19664" y="9683"/>
                      <a:pt x="19664" y="9683"/>
                    </a:cubicBezTo>
                    <a:cubicBezTo>
                      <a:pt x="19664" y="9683"/>
                      <a:pt x="19664" y="9683"/>
                      <a:pt x="19664" y="9683"/>
                    </a:cubicBezTo>
                    <a:cubicBezTo>
                      <a:pt x="19271" y="9328"/>
                      <a:pt x="19271" y="9328"/>
                      <a:pt x="19271" y="9328"/>
                    </a:cubicBezTo>
                    <a:cubicBezTo>
                      <a:pt x="19301" y="9293"/>
                      <a:pt x="19301" y="9293"/>
                      <a:pt x="19301" y="9293"/>
                    </a:cubicBezTo>
                    <a:cubicBezTo>
                      <a:pt x="19482" y="9044"/>
                      <a:pt x="19482" y="9044"/>
                      <a:pt x="19482" y="9044"/>
                    </a:cubicBezTo>
                    <a:cubicBezTo>
                      <a:pt x="19482" y="9044"/>
                      <a:pt x="19482" y="9044"/>
                      <a:pt x="19482" y="9044"/>
                    </a:cubicBezTo>
                    <a:cubicBezTo>
                      <a:pt x="19482" y="9009"/>
                      <a:pt x="19482" y="9009"/>
                      <a:pt x="19482" y="9009"/>
                    </a:cubicBezTo>
                    <a:cubicBezTo>
                      <a:pt x="19513" y="9009"/>
                      <a:pt x="19513" y="9009"/>
                      <a:pt x="19513" y="9009"/>
                    </a:cubicBezTo>
                    <a:cubicBezTo>
                      <a:pt x="19513" y="9009"/>
                      <a:pt x="19513" y="9009"/>
                      <a:pt x="19513" y="9009"/>
                    </a:cubicBezTo>
                    <a:cubicBezTo>
                      <a:pt x="19694" y="9009"/>
                      <a:pt x="19694" y="9009"/>
                      <a:pt x="19694" y="9009"/>
                    </a:cubicBezTo>
                    <a:cubicBezTo>
                      <a:pt x="19724" y="9009"/>
                      <a:pt x="19724" y="9009"/>
                      <a:pt x="19724" y="9009"/>
                    </a:cubicBezTo>
                    <a:cubicBezTo>
                      <a:pt x="19785" y="9009"/>
                      <a:pt x="19845" y="9044"/>
                      <a:pt x="19876" y="9115"/>
                    </a:cubicBezTo>
                    <a:cubicBezTo>
                      <a:pt x="20057" y="9257"/>
                      <a:pt x="20057" y="9257"/>
                      <a:pt x="20057" y="9257"/>
                    </a:cubicBezTo>
                    <a:cubicBezTo>
                      <a:pt x="20239" y="9080"/>
                      <a:pt x="20239" y="9080"/>
                      <a:pt x="20239" y="9080"/>
                    </a:cubicBezTo>
                    <a:cubicBezTo>
                      <a:pt x="20360" y="8867"/>
                      <a:pt x="20360" y="8867"/>
                      <a:pt x="20360" y="8867"/>
                    </a:cubicBezTo>
                    <a:cubicBezTo>
                      <a:pt x="20360" y="8690"/>
                      <a:pt x="20360" y="8690"/>
                      <a:pt x="20360" y="8690"/>
                    </a:cubicBezTo>
                    <a:cubicBezTo>
                      <a:pt x="20329" y="8229"/>
                      <a:pt x="20329" y="8229"/>
                      <a:pt x="20329" y="8229"/>
                    </a:cubicBezTo>
                    <a:cubicBezTo>
                      <a:pt x="20299" y="8051"/>
                      <a:pt x="20299" y="8051"/>
                      <a:pt x="20299" y="8051"/>
                    </a:cubicBezTo>
                    <a:cubicBezTo>
                      <a:pt x="20027" y="8016"/>
                      <a:pt x="20027" y="8016"/>
                      <a:pt x="20027" y="8016"/>
                    </a:cubicBezTo>
                    <a:cubicBezTo>
                      <a:pt x="20027" y="7803"/>
                      <a:pt x="20027" y="7803"/>
                      <a:pt x="20027" y="7803"/>
                    </a:cubicBezTo>
                    <a:cubicBezTo>
                      <a:pt x="19785" y="7448"/>
                      <a:pt x="19785" y="7448"/>
                      <a:pt x="19785" y="7448"/>
                    </a:cubicBezTo>
                    <a:cubicBezTo>
                      <a:pt x="19755" y="7448"/>
                      <a:pt x="19755" y="7448"/>
                      <a:pt x="19755" y="7448"/>
                    </a:cubicBezTo>
                    <a:cubicBezTo>
                      <a:pt x="19634" y="7200"/>
                      <a:pt x="19634" y="7200"/>
                      <a:pt x="19634" y="7200"/>
                    </a:cubicBezTo>
                    <a:cubicBezTo>
                      <a:pt x="19634" y="7165"/>
                      <a:pt x="19634" y="7165"/>
                      <a:pt x="19634" y="7165"/>
                    </a:cubicBezTo>
                    <a:cubicBezTo>
                      <a:pt x="19634" y="7129"/>
                      <a:pt x="19634" y="7129"/>
                      <a:pt x="19634" y="7129"/>
                    </a:cubicBezTo>
                    <a:cubicBezTo>
                      <a:pt x="19634" y="7129"/>
                      <a:pt x="19634" y="7129"/>
                      <a:pt x="19634" y="7129"/>
                    </a:cubicBezTo>
                    <a:cubicBezTo>
                      <a:pt x="19876" y="6739"/>
                      <a:pt x="19876" y="6739"/>
                      <a:pt x="19876" y="6739"/>
                    </a:cubicBezTo>
                    <a:cubicBezTo>
                      <a:pt x="19876" y="6703"/>
                      <a:pt x="19876" y="6703"/>
                      <a:pt x="19876" y="6703"/>
                    </a:cubicBezTo>
                    <a:cubicBezTo>
                      <a:pt x="19906" y="6703"/>
                      <a:pt x="19906" y="6703"/>
                      <a:pt x="19906" y="6703"/>
                    </a:cubicBezTo>
                    <a:cubicBezTo>
                      <a:pt x="19906" y="6668"/>
                      <a:pt x="19906" y="6668"/>
                      <a:pt x="19906" y="6668"/>
                    </a:cubicBezTo>
                    <a:cubicBezTo>
                      <a:pt x="19936" y="6668"/>
                      <a:pt x="19936" y="6668"/>
                      <a:pt x="19936" y="6668"/>
                    </a:cubicBezTo>
                    <a:cubicBezTo>
                      <a:pt x="20027" y="6668"/>
                      <a:pt x="20027" y="6668"/>
                      <a:pt x="20027" y="6668"/>
                    </a:cubicBezTo>
                    <a:cubicBezTo>
                      <a:pt x="20178" y="6526"/>
                      <a:pt x="20178" y="6526"/>
                      <a:pt x="20178" y="6526"/>
                    </a:cubicBezTo>
                    <a:cubicBezTo>
                      <a:pt x="20329" y="5959"/>
                      <a:pt x="20329" y="5959"/>
                      <a:pt x="20329" y="5959"/>
                    </a:cubicBezTo>
                    <a:cubicBezTo>
                      <a:pt x="20329" y="5959"/>
                      <a:pt x="20329" y="5959"/>
                      <a:pt x="20329" y="5959"/>
                    </a:cubicBezTo>
                    <a:cubicBezTo>
                      <a:pt x="20329" y="5959"/>
                      <a:pt x="20329" y="5959"/>
                      <a:pt x="20329" y="5959"/>
                    </a:cubicBezTo>
                    <a:cubicBezTo>
                      <a:pt x="20541" y="5710"/>
                      <a:pt x="20541" y="5710"/>
                      <a:pt x="20541" y="5710"/>
                    </a:cubicBezTo>
                    <a:cubicBezTo>
                      <a:pt x="20541" y="5675"/>
                      <a:pt x="20541" y="5675"/>
                      <a:pt x="20541" y="5675"/>
                    </a:cubicBezTo>
                    <a:cubicBezTo>
                      <a:pt x="20541" y="5675"/>
                      <a:pt x="20541" y="5675"/>
                      <a:pt x="20541" y="5675"/>
                    </a:cubicBezTo>
                    <a:cubicBezTo>
                      <a:pt x="20541" y="5675"/>
                      <a:pt x="20541" y="5675"/>
                      <a:pt x="20541" y="5675"/>
                    </a:cubicBezTo>
                    <a:cubicBezTo>
                      <a:pt x="20783" y="5604"/>
                      <a:pt x="20783" y="5604"/>
                      <a:pt x="20783" y="5604"/>
                    </a:cubicBezTo>
                    <a:cubicBezTo>
                      <a:pt x="20783" y="5639"/>
                      <a:pt x="20783" y="5639"/>
                      <a:pt x="20783" y="5639"/>
                    </a:cubicBezTo>
                    <a:cubicBezTo>
                      <a:pt x="20904" y="5781"/>
                      <a:pt x="20904" y="5781"/>
                      <a:pt x="20904" y="5781"/>
                    </a:cubicBezTo>
                    <a:cubicBezTo>
                      <a:pt x="20965" y="5817"/>
                      <a:pt x="20965" y="5817"/>
                      <a:pt x="20965" y="5817"/>
                    </a:cubicBezTo>
                    <a:cubicBezTo>
                      <a:pt x="21055" y="5356"/>
                      <a:pt x="21055" y="5356"/>
                      <a:pt x="21055" y="5356"/>
                    </a:cubicBezTo>
                    <a:cubicBezTo>
                      <a:pt x="20965" y="5036"/>
                      <a:pt x="20965" y="5036"/>
                      <a:pt x="20965" y="5036"/>
                    </a:cubicBezTo>
                    <a:cubicBezTo>
                      <a:pt x="20965" y="5036"/>
                      <a:pt x="20965" y="5036"/>
                      <a:pt x="20965" y="5036"/>
                    </a:cubicBezTo>
                    <a:cubicBezTo>
                      <a:pt x="20965" y="5001"/>
                      <a:pt x="20965" y="5001"/>
                      <a:pt x="20965" y="5001"/>
                    </a:cubicBezTo>
                    <a:cubicBezTo>
                      <a:pt x="20995" y="4646"/>
                      <a:pt x="20995" y="4646"/>
                      <a:pt x="20995" y="4646"/>
                    </a:cubicBezTo>
                    <a:cubicBezTo>
                      <a:pt x="20995" y="4611"/>
                      <a:pt x="20995" y="4611"/>
                      <a:pt x="20995" y="4611"/>
                    </a:cubicBezTo>
                    <a:cubicBezTo>
                      <a:pt x="21146" y="4433"/>
                      <a:pt x="21146" y="4433"/>
                      <a:pt x="21146" y="4433"/>
                    </a:cubicBezTo>
                    <a:cubicBezTo>
                      <a:pt x="21237" y="4256"/>
                      <a:pt x="21237" y="4256"/>
                      <a:pt x="21237" y="4256"/>
                    </a:cubicBezTo>
                    <a:cubicBezTo>
                      <a:pt x="21237" y="4079"/>
                      <a:pt x="21237" y="4079"/>
                      <a:pt x="21237" y="4079"/>
                    </a:cubicBezTo>
                    <a:cubicBezTo>
                      <a:pt x="21237" y="3972"/>
                      <a:pt x="21207" y="3831"/>
                      <a:pt x="21146" y="3618"/>
                    </a:cubicBezTo>
                    <a:cubicBezTo>
                      <a:pt x="21146" y="3618"/>
                      <a:pt x="21146" y="3618"/>
                      <a:pt x="21146" y="3618"/>
                    </a:cubicBezTo>
                    <a:cubicBezTo>
                      <a:pt x="21146" y="3618"/>
                      <a:pt x="21146" y="3618"/>
                      <a:pt x="21146" y="3618"/>
                    </a:cubicBezTo>
                    <a:cubicBezTo>
                      <a:pt x="21146" y="3299"/>
                      <a:pt x="21146" y="3299"/>
                      <a:pt x="21146" y="3299"/>
                    </a:cubicBezTo>
                    <a:cubicBezTo>
                      <a:pt x="21146" y="3263"/>
                      <a:pt x="21146" y="3263"/>
                      <a:pt x="21146" y="3263"/>
                    </a:cubicBezTo>
                    <a:cubicBezTo>
                      <a:pt x="21207" y="2979"/>
                      <a:pt x="21207" y="2979"/>
                      <a:pt x="21207" y="2979"/>
                    </a:cubicBezTo>
                    <a:cubicBezTo>
                      <a:pt x="21146" y="2837"/>
                      <a:pt x="21116" y="2767"/>
                      <a:pt x="21116" y="2696"/>
                    </a:cubicBezTo>
                    <a:lnTo>
                      <a:pt x="21146" y="227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649786" y="2852385"/>
                <a:ext cx="3044310" cy="25730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2837" y="7834"/>
                    </a:moveTo>
                    <a:cubicBezTo>
                      <a:pt x="12553" y="7834"/>
                      <a:pt x="12553" y="7834"/>
                      <a:pt x="12553" y="7834"/>
                    </a:cubicBezTo>
                    <a:cubicBezTo>
                      <a:pt x="12458" y="8058"/>
                      <a:pt x="12458" y="8058"/>
                      <a:pt x="12458" y="8058"/>
                    </a:cubicBezTo>
                    <a:cubicBezTo>
                      <a:pt x="12600" y="8282"/>
                      <a:pt x="12600" y="8282"/>
                      <a:pt x="12600" y="8282"/>
                    </a:cubicBezTo>
                    <a:cubicBezTo>
                      <a:pt x="12600" y="8282"/>
                      <a:pt x="12600" y="8282"/>
                      <a:pt x="12600" y="8282"/>
                    </a:cubicBezTo>
                    <a:cubicBezTo>
                      <a:pt x="12600" y="8282"/>
                      <a:pt x="12600" y="8282"/>
                      <a:pt x="12600" y="8282"/>
                    </a:cubicBezTo>
                    <a:cubicBezTo>
                      <a:pt x="12695" y="8618"/>
                      <a:pt x="12695" y="8618"/>
                      <a:pt x="12695" y="8618"/>
                    </a:cubicBezTo>
                    <a:cubicBezTo>
                      <a:pt x="12695" y="8618"/>
                      <a:pt x="12695" y="8618"/>
                      <a:pt x="12695" y="8618"/>
                    </a:cubicBezTo>
                    <a:cubicBezTo>
                      <a:pt x="12695" y="8674"/>
                      <a:pt x="12695" y="8674"/>
                      <a:pt x="12695" y="8674"/>
                    </a:cubicBezTo>
                    <a:cubicBezTo>
                      <a:pt x="12695" y="8730"/>
                      <a:pt x="12695" y="8730"/>
                      <a:pt x="12695" y="8730"/>
                    </a:cubicBezTo>
                    <a:cubicBezTo>
                      <a:pt x="12268" y="8953"/>
                      <a:pt x="12268" y="8953"/>
                      <a:pt x="12268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1889" y="8953"/>
                      <a:pt x="11700" y="8841"/>
                      <a:pt x="11653" y="8674"/>
                    </a:cubicBezTo>
                    <a:cubicBezTo>
                      <a:pt x="11558" y="8394"/>
                      <a:pt x="11558" y="8394"/>
                      <a:pt x="11558" y="8394"/>
                    </a:cubicBezTo>
                    <a:cubicBezTo>
                      <a:pt x="10989" y="8282"/>
                      <a:pt x="10989" y="8282"/>
                      <a:pt x="10989" y="8282"/>
                    </a:cubicBezTo>
                    <a:cubicBezTo>
                      <a:pt x="10800" y="7387"/>
                      <a:pt x="10800" y="7387"/>
                      <a:pt x="10800" y="7387"/>
                    </a:cubicBezTo>
                    <a:cubicBezTo>
                      <a:pt x="10705" y="7387"/>
                      <a:pt x="10611" y="7331"/>
                      <a:pt x="10563" y="7219"/>
                    </a:cubicBezTo>
                    <a:cubicBezTo>
                      <a:pt x="10516" y="7163"/>
                      <a:pt x="10516" y="7163"/>
                      <a:pt x="10516" y="7163"/>
                    </a:cubicBezTo>
                    <a:cubicBezTo>
                      <a:pt x="10421" y="7051"/>
                      <a:pt x="10374" y="6939"/>
                      <a:pt x="10232" y="6939"/>
                    </a:cubicBezTo>
                    <a:cubicBezTo>
                      <a:pt x="10089" y="6827"/>
                      <a:pt x="9947" y="6715"/>
                      <a:pt x="9853" y="6491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284" y="5988"/>
                      <a:pt x="9284" y="5988"/>
                      <a:pt x="9284" y="5988"/>
                    </a:cubicBezTo>
                    <a:cubicBezTo>
                      <a:pt x="9284" y="5988"/>
                      <a:pt x="9284" y="5988"/>
                      <a:pt x="9284" y="5988"/>
                    </a:cubicBezTo>
                    <a:cubicBezTo>
                      <a:pt x="9237" y="5708"/>
                      <a:pt x="9237" y="5708"/>
                      <a:pt x="9237" y="5708"/>
                    </a:cubicBezTo>
                    <a:cubicBezTo>
                      <a:pt x="9237" y="5652"/>
                      <a:pt x="9237" y="5652"/>
                      <a:pt x="9237" y="5652"/>
                    </a:cubicBezTo>
                    <a:cubicBezTo>
                      <a:pt x="9853" y="4701"/>
                      <a:pt x="9853" y="4701"/>
                      <a:pt x="9853" y="4701"/>
                    </a:cubicBezTo>
                    <a:cubicBezTo>
                      <a:pt x="9853" y="4589"/>
                      <a:pt x="9853" y="4589"/>
                      <a:pt x="9853" y="4533"/>
                    </a:cubicBezTo>
                    <a:cubicBezTo>
                      <a:pt x="9758" y="4253"/>
                      <a:pt x="9758" y="4253"/>
                      <a:pt x="9758" y="4253"/>
                    </a:cubicBezTo>
                    <a:cubicBezTo>
                      <a:pt x="9426" y="4365"/>
                      <a:pt x="9426" y="4365"/>
                      <a:pt x="9426" y="4365"/>
                    </a:cubicBezTo>
                    <a:cubicBezTo>
                      <a:pt x="9379" y="4365"/>
                      <a:pt x="9379" y="4365"/>
                      <a:pt x="9379" y="4365"/>
                    </a:cubicBezTo>
                    <a:cubicBezTo>
                      <a:pt x="9379" y="4421"/>
                      <a:pt x="9379" y="4421"/>
                      <a:pt x="9379" y="4421"/>
                    </a:cubicBezTo>
                    <a:cubicBezTo>
                      <a:pt x="9379" y="4421"/>
                      <a:pt x="9379" y="4421"/>
                      <a:pt x="9379" y="4421"/>
                    </a:cubicBezTo>
                    <a:cubicBezTo>
                      <a:pt x="8526" y="4477"/>
                      <a:pt x="8526" y="4477"/>
                      <a:pt x="8526" y="4477"/>
                    </a:cubicBezTo>
                    <a:cubicBezTo>
                      <a:pt x="8242" y="4589"/>
                      <a:pt x="8242" y="4589"/>
                      <a:pt x="8242" y="4589"/>
                    </a:cubicBezTo>
                    <a:cubicBezTo>
                      <a:pt x="8100" y="4701"/>
                      <a:pt x="8100" y="4701"/>
                      <a:pt x="8100" y="4701"/>
                    </a:cubicBezTo>
                    <a:cubicBezTo>
                      <a:pt x="8053" y="4812"/>
                      <a:pt x="8053" y="4812"/>
                      <a:pt x="8053" y="4812"/>
                    </a:cubicBezTo>
                    <a:cubicBezTo>
                      <a:pt x="7958" y="4924"/>
                      <a:pt x="7863" y="5036"/>
                      <a:pt x="7674" y="4980"/>
                    </a:cubicBezTo>
                    <a:cubicBezTo>
                      <a:pt x="7674" y="4980"/>
                      <a:pt x="7674" y="4980"/>
                      <a:pt x="7674" y="4980"/>
                    </a:cubicBezTo>
                    <a:cubicBezTo>
                      <a:pt x="7674" y="4924"/>
                      <a:pt x="7674" y="4924"/>
                      <a:pt x="7674" y="4924"/>
                    </a:cubicBezTo>
                    <a:cubicBezTo>
                      <a:pt x="7389" y="4701"/>
                      <a:pt x="7389" y="4701"/>
                      <a:pt x="7389" y="4701"/>
                    </a:cubicBezTo>
                    <a:cubicBezTo>
                      <a:pt x="7389" y="4141"/>
                      <a:pt x="7389" y="4141"/>
                      <a:pt x="7389" y="4141"/>
                    </a:cubicBezTo>
                    <a:cubicBezTo>
                      <a:pt x="7200" y="4029"/>
                      <a:pt x="7105" y="3861"/>
                      <a:pt x="7105" y="3749"/>
                    </a:cubicBezTo>
                    <a:cubicBezTo>
                      <a:pt x="7011" y="3246"/>
                      <a:pt x="7011" y="3246"/>
                      <a:pt x="7011" y="3246"/>
                    </a:cubicBezTo>
                    <a:cubicBezTo>
                      <a:pt x="6821" y="3022"/>
                      <a:pt x="6821" y="3022"/>
                      <a:pt x="6821" y="3022"/>
                    </a:cubicBezTo>
                    <a:cubicBezTo>
                      <a:pt x="6632" y="2798"/>
                      <a:pt x="6632" y="2798"/>
                      <a:pt x="6632" y="2798"/>
                    </a:cubicBezTo>
                    <a:cubicBezTo>
                      <a:pt x="6537" y="2742"/>
                      <a:pt x="6537" y="2742"/>
                      <a:pt x="6537" y="2742"/>
                    </a:cubicBezTo>
                    <a:cubicBezTo>
                      <a:pt x="6868" y="2238"/>
                      <a:pt x="6868" y="2238"/>
                      <a:pt x="6868" y="2238"/>
                    </a:cubicBezTo>
                    <a:cubicBezTo>
                      <a:pt x="6916" y="1903"/>
                      <a:pt x="6916" y="1903"/>
                      <a:pt x="6916" y="1903"/>
                    </a:cubicBezTo>
                    <a:cubicBezTo>
                      <a:pt x="6537" y="1343"/>
                      <a:pt x="6537" y="1343"/>
                      <a:pt x="6537" y="1343"/>
                    </a:cubicBezTo>
                    <a:cubicBezTo>
                      <a:pt x="6537" y="1343"/>
                      <a:pt x="6537" y="1343"/>
                      <a:pt x="6537" y="1343"/>
                    </a:cubicBezTo>
                    <a:cubicBezTo>
                      <a:pt x="6537" y="1343"/>
                      <a:pt x="6537" y="1343"/>
                      <a:pt x="6537" y="1343"/>
                    </a:cubicBezTo>
                    <a:cubicBezTo>
                      <a:pt x="6347" y="895"/>
                      <a:pt x="6347" y="895"/>
                      <a:pt x="6347" y="895"/>
                    </a:cubicBezTo>
                    <a:cubicBezTo>
                      <a:pt x="6347" y="895"/>
                      <a:pt x="6347" y="895"/>
                      <a:pt x="6347" y="895"/>
                    </a:cubicBezTo>
                    <a:cubicBezTo>
                      <a:pt x="6347" y="895"/>
                      <a:pt x="6347" y="895"/>
                      <a:pt x="6347" y="895"/>
                    </a:cubicBezTo>
                    <a:cubicBezTo>
                      <a:pt x="6347" y="672"/>
                      <a:pt x="6347" y="672"/>
                      <a:pt x="6347" y="672"/>
                    </a:cubicBezTo>
                    <a:cubicBezTo>
                      <a:pt x="6063" y="448"/>
                      <a:pt x="6063" y="448"/>
                      <a:pt x="6063" y="448"/>
                    </a:cubicBezTo>
                    <a:cubicBezTo>
                      <a:pt x="6063" y="392"/>
                      <a:pt x="6063" y="392"/>
                      <a:pt x="6063" y="392"/>
                    </a:cubicBezTo>
                    <a:cubicBezTo>
                      <a:pt x="6063" y="392"/>
                      <a:pt x="6063" y="392"/>
                      <a:pt x="6063" y="392"/>
                    </a:cubicBezTo>
                    <a:cubicBezTo>
                      <a:pt x="6063" y="392"/>
                      <a:pt x="6063" y="392"/>
                      <a:pt x="6063" y="392"/>
                    </a:cubicBezTo>
                    <a:cubicBezTo>
                      <a:pt x="5826" y="56"/>
                      <a:pt x="5826" y="56"/>
                      <a:pt x="5826" y="56"/>
                    </a:cubicBezTo>
                    <a:cubicBezTo>
                      <a:pt x="5495" y="0"/>
                      <a:pt x="5495" y="0"/>
                      <a:pt x="5495" y="0"/>
                    </a:cubicBezTo>
                    <a:cubicBezTo>
                      <a:pt x="5116" y="112"/>
                      <a:pt x="5116" y="112"/>
                      <a:pt x="5116" y="112"/>
                    </a:cubicBezTo>
                    <a:cubicBezTo>
                      <a:pt x="5021" y="224"/>
                      <a:pt x="5021" y="224"/>
                      <a:pt x="5021" y="224"/>
                    </a:cubicBezTo>
                    <a:cubicBezTo>
                      <a:pt x="4974" y="839"/>
                      <a:pt x="4974" y="839"/>
                      <a:pt x="4974" y="839"/>
                    </a:cubicBezTo>
                    <a:cubicBezTo>
                      <a:pt x="4974" y="1567"/>
                      <a:pt x="4974" y="1567"/>
                      <a:pt x="4974" y="1567"/>
                    </a:cubicBezTo>
                    <a:cubicBezTo>
                      <a:pt x="4926" y="1567"/>
                      <a:pt x="4926" y="1567"/>
                      <a:pt x="4926" y="1567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216" y="1791"/>
                      <a:pt x="4216" y="1791"/>
                      <a:pt x="4216" y="1791"/>
                    </a:cubicBezTo>
                    <a:cubicBezTo>
                      <a:pt x="4074" y="1903"/>
                      <a:pt x="3884" y="2015"/>
                      <a:pt x="3647" y="2070"/>
                    </a:cubicBezTo>
                    <a:cubicBezTo>
                      <a:pt x="3600" y="2126"/>
                      <a:pt x="3600" y="2126"/>
                      <a:pt x="3600" y="2126"/>
                    </a:cubicBezTo>
                    <a:cubicBezTo>
                      <a:pt x="3600" y="2126"/>
                      <a:pt x="3600" y="2126"/>
                      <a:pt x="3600" y="2126"/>
                    </a:cubicBezTo>
                    <a:cubicBezTo>
                      <a:pt x="3600" y="2126"/>
                      <a:pt x="3600" y="2126"/>
                      <a:pt x="3600" y="2126"/>
                    </a:cubicBezTo>
                    <a:cubicBezTo>
                      <a:pt x="2937" y="1903"/>
                      <a:pt x="2937" y="1903"/>
                      <a:pt x="2937" y="1903"/>
                    </a:cubicBezTo>
                    <a:cubicBezTo>
                      <a:pt x="2700" y="2238"/>
                      <a:pt x="2700" y="2238"/>
                      <a:pt x="2700" y="2238"/>
                    </a:cubicBezTo>
                    <a:cubicBezTo>
                      <a:pt x="2653" y="2350"/>
                      <a:pt x="2511" y="2462"/>
                      <a:pt x="2321" y="2462"/>
                    </a:cubicBezTo>
                    <a:cubicBezTo>
                      <a:pt x="1942" y="2854"/>
                      <a:pt x="1942" y="2854"/>
                      <a:pt x="1942" y="2854"/>
                    </a:cubicBezTo>
                    <a:cubicBezTo>
                      <a:pt x="1705" y="3246"/>
                      <a:pt x="1705" y="3246"/>
                      <a:pt x="1705" y="3246"/>
                    </a:cubicBezTo>
                    <a:cubicBezTo>
                      <a:pt x="1705" y="3246"/>
                      <a:pt x="1705" y="3246"/>
                      <a:pt x="1705" y="3246"/>
                    </a:cubicBezTo>
                    <a:cubicBezTo>
                      <a:pt x="1705" y="3302"/>
                      <a:pt x="1705" y="3302"/>
                      <a:pt x="1705" y="3302"/>
                    </a:cubicBezTo>
                    <a:cubicBezTo>
                      <a:pt x="1611" y="3469"/>
                      <a:pt x="1516" y="3637"/>
                      <a:pt x="1421" y="3693"/>
                    </a:cubicBezTo>
                    <a:cubicBezTo>
                      <a:pt x="1184" y="4029"/>
                      <a:pt x="1184" y="4029"/>
                      <a:pt x="1184" y="4029"/>
                    </a:cubicBezTo>
                    <a:cubicBezTo>
                      <a:pt x="1184" y="4085"/>
                      <a:pt x="1184" y="4085"/>
                      <a:pt x="1184" y="4085"/>
                    </a:cubicBezTo>
                    <a:cubicBezTo>
                      <a:pt x="1184" y="4085"/>
                      <a:pt x="1184" y="4085"/>
                      <a:pt x="1184" y="4085"/>
                    </a:cubicBezTo>
                    <a:cubicBezTo>
                      <a:pt x="1042" y="4197"/>
                      <a:pt x="1042" y="4197"/>
                      <a:pt x="1042" y="4197"/>
                    </a:cubicBezTo>
                    <a:cubicBezTo>
                      <a:pt x="947" y="4253"/>
                      <a:pt x="853" y="4253"/>
                      <a:pt x="758" y="4253"/>
                    </a:cubicBezTo>
                    <a:cubicBezTo>
                      <a:pt x="284" y="4253"/>
                      <a:pt x="284" y="4253"/>
                      <a:pt x="284" y="4253"/>
                    </a:cubicBezTo>
                    <a:cubicBezTo>
                      <a:pt x="189" y="4421"/>
                      <a:pt x="189" y="4421"/>
                      <a:pt x="189" y="4421"/>
                    </a:cubicBezTo>
                    <a:cubicBezTo>
                      <a:pt x="0" y="4812"/>
                      <a:pt x="0" y="4812"/>
                      <a:pt x="0" y="4812"/>
                    </a:cubicBezTo>
                    <a:cubicBezTo>
                      <a:pt x="95" y="5148"/>
                      <a:pt x="95" y="5148"/>
                      <a:pt x="95" y="5148"/>
                    </a:cubicBezTo>
                    <a:cubicBezTo>
                      <a:pt x="47" y="6044"/>
                      <a:pt x="47" y="6044"/>
                      <a:pt x="47" y="6044"/>
                    </a:cubicBezTo>
                    <a:cubicBezTo>
                      <a:pt x="189" y="6267"/>
                      <a:pt x="189" y="6267"/>
                      <a:pt x="189" y="6267"/>
                    </a:cubicBezTo>
                    <a:cubicBezTo>
                      <a:pt x="189" y="6323"/>
                      <a:pt x="189" y="6323"/>
                      <a:pt x="189" y="6323"/>
                    </a:cubicBezTo>
                    <a:cubicBezTo>
                      <a:pt x="237" y="6491"/>
                      <a:pt x="237" y="6491"/>
                      <a:pt x="237" y="6491"/>
                    </a:cubicBezTo>
                    <a:cubicBezTo>
                      <a:pt x="521" y="6491"/>
                      <a:pt x="521" y="6491"/>
                      <a:pt x="521" y="6491"/>
                    </a:cubicBezTo>
                    <a:cubicBezTo>
                      <a:pt x="947" y="6603"/>
                      <a:pt x="947" y="6603"/>
                      <a:pt x="947" y="6603"/>
                    </a:cubicBezTo>
                    <a:cubicBezTo>
                      <a:pt x="1563" y="6659"/>
                      <a:pt x="1563" y="6659"/>
                      <a:pt x="1563" y="6659"/>
                    </a:cubicBezTo>
                    <a:cubicBezTo>
                      <a:pt x="1800" y="6603"/>
                      <a:pt x="1800" y="6603"/>
                      <a:pt x="1800" y="6603"/>
                    </a:cubicBezTo>
                    <a:cubicBezTo>
                      <a:pt x="1847" y="6603"/>
                      <a:pt x="1847" y="6603"/>
                      <a:pt x="1847" y="6603"/>
                    </a:cubicBezTo>
                    <a:cubicBezTo>
                      <a:pt x="1895" y="6603"/>
                      <a:pt x="1895" y="6603"/>
                      <a:pt x="1895" y="6603"/>
                    </a:cubicBezTo>
                    <a:cubicBezTo>
                      <a:pt x="2368" y="6827"/>
                      <a:pt x="2368" y="6827"/>
                      <a:pt x="2368" y="6827"/>
                    </a:cubicBezTo>
                    <a:cubicBezTo>
                      <a:pt x="2368" y="6827"/>
                      <a:pt x="2368" y="6827"/>
                      <a:pt x="2368" y="6827"/>
                    </a:cubicBezTo>
                    <a:cubicBezTo>
                      <a:pt x="2416" y="6827"/>
                      <a:pt x="2416" y="6827"/>
                      <a:pt x="2416" y="6827"/>
                    </a:cubicBezTo>
                    <a:cubicBezTo>
                      <a:pt x="2653" y="7107"/>
                      <a:pt x="2653" y="7107"/>
                      <a:pt x="2653" y="7107"/>
                    </a:cubicBezTo>
                    <a:cubicBezTo>
                      <a:pt x="3221" y="7331"/>
                      <a:pt x="3221" y="7331"/>
                      <a:pt x="3221" y="7331"/>
                    </a:cubicBezTo>
                    <a:cubicBezTo>
                      <a:pt x="3268" y="7331"/>
                      <a:pt x="3268" y="7331"/>
                      <a:pt x="3268" y="7331"/>
                    </a:cubicBezTo>
                    <a:cubicBezTo>
                      <a:pt x="3647" y="7610"/>
                      <a:pt x="3647" y="7610"/>
                      <a:pt x="3647" y="7610"/>
                    </a:cubicBezTo>
                    <a:cubicBezTo>
                      <a:pt x="4547" y="8618"/>
                      <a:pt x="4547" y="8618"/>
                      <a:pt x="4547" y="8618"/>
                    </a:cubicBezTo>
                    <a:cubicBezTo>
                      <a:pt x="4974" y="8841"/>
                      <a:pt x="4974" y="8841"/>
                      <a:pt x="4974" y="8841"/>
                    </a:cubicBezTo>
                    <a:cubicBezTo>
                      <a:pt x="5163" y="8730"/>
                      <a:pt x="5163" y="8730"/>
                      <a:pt x="5163" y="8730"/>
                    </a:cubicBezTo>
                    <a:cubicBezTo>
                      <a:pt x="5305" y="8394"/>
                      <a:pt x="5305" y="8394"/>
                      <a:pt x="5305" y="8394"/>
                    </a:cubicBezTo>
                    <a:cubicBezTo>
                      <a:pt x="5211" y="7778"/>
                      <a:pt x="5211" y="7778"/>
                      <a:pt x="5211" y="7778"/>
                    </a:cubicBezTo>
                    <a:cubicBezTo>
                      <a:pt x="5211" y="7610"/>
                      <a:pt x="5353" y="7498"/>
                      <a:pt x="5589" y="7387"/>
                    </a:cubicBezTo>
                    <a:cubicBezTo>
                      <a:pt x="5589" y="7331"/>
                      <a:pt x="5589" y="7331"/>
                      <a:pt x="5589" y="7331"/>
                    </a:cubicBezTo>
                    <a:cubicBezTo>
                      <a:pt x="6774" y="8170"/>
                      <a:pt x="6774" y="8170"/>
                      <a:pt x="6774" y="8170"/>
                    </a:cubicBezTo>
                    <a:cubicBezTo>
                      <a:pt x="6916" y="8114"/>
                      <a:pt x="6916" y="8114"/>
                      <a:pt x="6916" y="8114"/>
                    </a:cubicBezTo>
                    <a:cubicBezTo>
                      <a:pt x="7153" y="7946"/>
                      <a:pt x="7153" y="7946"/>
                      <a:pt x="7153" y="7946"/>
                    </a:cubicBezTo>
                    <a:cubicBezTo>
                      <a:pt x="7200" y="7946"/>
                      <a:pt x="7200" y="7946"/>
                      <a:pt x="7200" y="7946"/>
                    </a:cubicBezTo>
                    <a:cubicBezTo>
                      <a:pt x="7342" y="7946"/>
                      <a:pt x="7342" y="7946"/>
                      <a:pt x="7342" y="7946"/>
                    </a:cubicBezTo>
                    <a:cubicBezTo>
                      <a:pt x="7579" y="7722"/>
                      <a:pt x="7579" y="7722"/>
                      <a:pt x="7579" y="7722"/>
                    </a:cubicBezTo>
                    <a:cubicBezTo>
                      <a:pt x="7626" y="7722"/>
                      <a:pt x="7626" y="7722"/>
                      <a:pt x="7626" y="7722"/>
                    </a:cubicBezTo>
                    <a:cubicBezTo>
                      <a:pt x="7674" y="7722"/>
                      <a:pt x="7674" y="7722"/>
                      <a:pt x="7674" y="7722"/>
                    </a:cubicBezTo>
                    <a:cubicBezTo>
                      <a:pt x="8337" y="8282"/>
                      <a:pt x="8337" y="8282"/>
                      <a:pt x="8337" y="8282"/>
                    </a:cubicBezTo>
                    <a:cubicBezTo>
                      <a:pt x="8384" y="8338"/>
                      <a:pt x="8384" y="8338"/>
                      <a:pt x="8384" y="8338"/>
                    </a:cubicBezTo>
                    <a:cubicBezTo>
                      <a:pt x="8811" y="8730"/>
                      <a:pt x="8811" y="8730"/>
                      <a:pt x="8811" y="8730"/>
                    </a:cubicBezTo>
                    <a:cubicBezTo>
                      <a:pt x="8905" y="8841"/>
                      <a:pt x="9095" y="9009"/>
                      <a:pt x="9189" y="9233"/>
                    </a:cubicBezTo>
                    <a:cubicBezTo>
                      <a:pt x="9426" y="9513"/>
                      <a:pt x="9426" y="9513"/>
                      <a:pt x="9426" y="9513"/>
                    </a:cubicBezTo>
                    <a:cubicBezTo>
                      <a:pt x="9568" y="9457"/>
                      <a:pt x="9568" y="9457"/>
                      <a:pt x="9568" y="9457"/>
                    </a:cubicBezTo>
                    <a:cubicBezTo>
                      <a:pt x="9758" y="9065"/>
                      <a:pt x="9758" y="9065"/>
                      <a:pt x="9758" y="9065"/>
                    </a:cubicBezTo>
                    <a:cubicBezTo>
                      <a:pt x="10184" y="9401"/>
                      <a:pt x="10184" y="9401"/>
                      <a:pt x="10184" y="9401"/>
                    </a:cubicBezTo>
                    <a:cubicBezTo>
                      <a:pt x="10184" y="9401"/>
                      <a:pt x="10184" y="9401"/>
                      <a:pt x="10184" y="9401"/>
                    </a:cubicBezTo>
                    <a:cubicBezTo>
                      <a:pt x="10232" y="9401"/>
                      <a:pt x="10232" y="9401"/>
                      <a:pt x="10232" y="9401"/>
                    </a:cubicBezTo>
                    <a:cubicBezTo>
                      <a:pt x="10232" y="9401"/>
                      <a:pt x="10232" y="9401"/>
                      <a:pt x="10232" y="9401"/>
                    </a:cubicBezTo>
                    <a:cubicBezTo>
                      <a:pt x="10516" y="9849"/>
                      <a:pt x="10516" y="9849"/>
                      <a:pt x="10516" y="9849"/>
                    </a:cubicBezTo>
                    <a:cubicBezTo>
                      <a:pt x="11368" y="10632"/>
                      <a:pt x="11368" y="10632"/>
                      <a:pt x="11368" y="10632"/>
                    </a:cubicBezTo>
                    <a:cubicBezTo>
                      <a:pt x="11368" y="10632"/>
                      <a:pt x="11368" y="10632"/>
                      <a:pt x="11368" y="10632"/>
                    </a:cubicBezTo>
                    <a:cubicBezTo>
                      <a:pt x="11653" y="10968"/>
                      <a:pt x="11653" y="10968"/>
                      <a:pt x="11653" y="10968"/>
                    </a:cubicBezTo>
                    <a:cubicBezTo>
                      <a:pt x="12363" y="10688"/>
                      <a:pt x="12363" y="10688"/>
                      <a:pt x="12363" y="10688"/>
                    </a:cubicBezTo>
                    <a:cubicBezTo>
                      <a:pt x="12411" y="11360"/>
                      <a:pt x="12411" y="11360"/>
                      <a:pt x="12411" y="11360"/>
                    </a:cubicBezTo>
                    <a:cubicBezTo>
                      <a:pt x="12742" y="11751"/>
                      <a:pt x="12742" y="11751"/>
                      <a:pt x="12742" y="11751"/>
                    </a:cubicBezTo>
                    <a:cubicBezTo>
                      <a:pt x="12742" y="11751"/>
                      <a:pt x="12742" y="11751"/>
                      <a:pt x="12742" y="11751"/>
                    </a:cubicBezTo>
                    <a:cubicBezTo>
                      <a:pt x="12742" y="11751"/>
                      <a:pt x="12742" y="11751"/>
                      <a:pt x="12742" y="11751"/>
                    </a:cubicBezTo>
                    <a:cubicBezTo>
                      <a:pt x="12979" y="12199"/>
                      <a:pt x="12979" y="12199"/>
                      <a:pt x="12979" y="12199"/>
                    </a:cubicBezTo>
                    <a:cubicBezTo>
                      <a:pt x="12979" y="12255"/>
                      <a:pt x="12979" y="12255"/>
                      <a:pt x="12979" y="12255"/>
                    </a:cubicBezTo>
                    <a:cubicBezTo>
                      <a:pt x="12979" y="12255"/>
                      <a:pt x="12979" y="12255"/>
                      <a:pt x="12979" y="12255"/>
                    </a:cubicBezTo>
                    <a:cubicBezTo>
                      <a:pt x="12979" y="12311"/>
                      <a:pt x="12979" y="12311"/>
                      <a:pt x="12979" y="12311"/>
                    </a:cubicBezTo>
                    <a:cubicBezTo>
                      <a:pt x="13263" y="13822"/>
                      <a:pt x="13263" y="13822"/>
                      <a:pt x="13263" y="13822"/>
                    </a:cubicBezTo>
                    <a:cubicBezTo>
                      <a:pt x="13547" y="14437"/>
                      <a:pt x="13547" y="14437"/>
                      <a:pt x="13547" y="14437"/>
                    </a:cubicBezTo>
                    <a:cubicBezTo>
                      <a:pt x="13168" y="15612"/>
                      <a:pt x="13168" y="15612"/>
                      <a:pt x="13168" y="15612"/>
                    </a:cubicBezTo>
                    <a:cubicBezTo>
                      <a:pt x="13168" y="15668"/>
                      <a:pt x="13168" y="15668"/>
                      <a:pt x="13168" y="15668"/>
                    </a:cubicBezTo>
                    <a:cubicBezTo>
                      <a:pt x="12884" y="15780"/>
                      <a:pt x="12884" y="15780"/>
                      <a:pt x="12884" y="15780"/>
                    </a:cubicBezTo>
                    <a:cubicBezTo>
                      <a:pt x="12884" y="16116"/>
                      <a:pt x="12884" y="16116"/>
                      <a:pt x="12884" y="16116"/>
                    </a:cubicBezTo>
                    <a:cubicBezTo>
                      <a:pt x="12837" y="16116"/>
                      <a:pt x="12837" y="16116"/>
                      <a:pt x="12837" y="16116"/>
                    </a:cubicBezTo>
                    <a:cubicBezTo>
                      <a:pt x="12505" y="16732"/>
                      <a:pt x="12505" y="16732"/>
                      <a:pt x="12505" y="16732"/>
                    </a:cubicBezTo>
                    <a:cubicBezTo>
                      <a:pt x="12505" y="16732"/>
                      <a:pt x="12505" y="16732"/>
                      <a:pt x="12505" y="16732"/>
                    </a:cubicBezTo>
                    <a:cubicBezTo>
                      <a:pt x="12032" y="16788"/>
                      <a:pt x="12032" y="16788"/>
                      <a:pt x="12032" y="16788"/>
                    </a:cubicBezTo>
                    <a:cubicBezTo>
                      <a:pt x="11558" y="17235"/>
                      <a:pt x="11558" y="17235"/>
                      <a:pt x="11558" y="17235"/>
                    </a:cubicBezTo>
                    <a:cubicBezTo>
                      <a:pt x="11653" y="17291"/>
                      <a:pt x="11700" y="17347"/>
                      <a:pt x="11842" y="17403"/>
                    </a:cubicBezTo>
                    <a:cubicBezTo>
                      <a:pt x="12032" y="17459"/>
                      <a:pt x="12032" y="17683"/>
                      <a:pt x="11937" y="17963"/>
                    </a:cubicBezTo>
                    <a:cubicBezTo>
                      <a:pt x="11937" y="18019"/>
                      <a:pt x="11937" y="18019"/>
                      <a:pt x="11937" y="18019"/>
                    </a:cubicBezTo>
                    <a:cubicBezTo>
                      <a:pt x="11653" y="18354"/>
                      <a:pt x="11653" y="18354"/>
                      <a:pt x="11653" y="18354"/>
                    </a:cubicBezTo>
                    <a:cubicBezTo>
                      <a:pt x="11605" y="18354"/>
                      <a:pt x="11605" y="18354"/>
                      <a:pt x="11605" y="18354"/>
                    </a:cubicBezTo>
                    <a:cubicBezTo>
                      <a:pt x="11605" y="18410"/>
                      <a:pt x="11605" y="18410"/>
                      <a:pt x="11605" y="18410"/>
                    </a:cubicBezTo>
                    <a:cubicBezTo>
                      <a:pt x="11558" y="18410"/>
                      <a:pt x="11558" y="18410"/>
                      <a:pt x="11558" y="18410"/>
                    </a:cubicBezTo>
                    <a:cubicBezTo>
                      <a:pt x="11558" y="18410"/>
                      <a:pt x="11558" y="18410"/>
                      <a:pt x="11558" y="18410"/>
                    </a:cubicBezTo>
                    <a:cubicBezTo>
                      <a:pt x="10658" y="18242"/>
                      <a:pt x="10658" y="18242"/>
                      <a:pt x="10658" y="18242"/>
                    </a:cubicBezTo>
                    <a:cubicBezTo>
                      <a:pt x="10611" y="18634"/>
                      <a:pt x="10611" y="18634"/>
                      <a:pt x="10611" y="18634"/>
                    </a:cubicBezTo>
                    <a:cubicBezTo>
                      <a:pt x="10705" y="19474"/>
                      <a:pt x="10705" y="19474"/>
                      <a:pt x="10705" y="19474"/>
                    </a:cubicBezTo>
                    <a:cubicBezTo>
                      <a:pt x="11463" y="19809"/>
                      <a:pt x="11463" y="19809"/>
                      <a:pt x="11463" y="19809"/>
                    </a:cubicBezTo>
                    <a:cubicBezTo>
                      <a:pt x="11463" y="19865"/>
                      <a:pt x="11463" y="19865"/>
                      <a:pt x="11463" y="19865"/>
                    </a:cubicBezTo>
                    <a:cubicBezTo>
                      <a:pt x="11463" y="19865"/>
                      <a:pt x="11463" y="19865"/>
                      <a:pt x="11463" y="19865"/>
                    </a:cubicBezTo>
                    <a:cubicBezTo>
                      <a:pt x="11747" y="19753"/>
                      <a:pt x="11747" y="19753"/>
                      <a:pt x="11747" y="19753"/>
                    </a:cubicBezTo>
                    <a:cubicBezTo>
                      <a:pt x="11795" y="19753"/>
                      <a:pt x="11795" y="19753"/>
                      <a:pt x="11795" y="19753"/>
                    </a:cubicBezTo>
                    <a:cubicBezTo>
                      <a:pt x="11842" y="19697"/>
                      <a:pt x="11842" y="19697"/>
                      <a:pt x="11842" y="19697"/>
                    </a:cubicBezTo>
                    <a:cubicBezTo>
                      <a:pt x="11842" y="19753"/>
                      <a:pt x="11842" y="19753"/>
                      <a:pt x="11842" y="19753"/>
                    </a:cubicBezTo>
                    <a:cubicBezTo>
                      <a:pt x="11842" y="19753"/>
                      <a:pt x="11842" y="19753"/>
                      <a:pt x="11842" y="19753"/>
                    </a:cubicBezTo>
                    <a:cubicBezTo>
                      <a:pt x="12079" y="19921"/>
                      <a:pt x="12079" y="19921"/>
                      <a:pt x="12079" y="19921"/>
                    </a:cubicBezTo>
                    <a:cubicBezTo>
                      <a:pt x="12411" y="19921"/>
                      <a:pt x="12411" y="19921"/>
                      <a:pt x="12411" y="19921"/>
                    </a:cubicBezTo>
                    <a:cubicBezTo>
                      <a:pt x="12505" y="19865"/>
                      <a:pt x="12505" y="19865"/>
                      <a:pt x="12505" y="19865"/>
                    </a:cubicBezTo>
                    <a:cubicBezTo>
                      <a:pt x="12411" y="19474"/>
                      <a:pt x="12411" y="19474"/>
                      <a:pt x="12411" y="19474"/>
                    </a:cubicBezTo>
                    <a:cubicBezTo>
                      <a:pt x="12411" y="19474"/>
                      <a:pt x="12411" y="19474"/>
                      <a:pt x="12411" y="19474"/>
                    </a:cubicBezTo>
                    <a:cubicBezTo>
                      <a:pt x="12411" y="19474"/>
                      <a:pt x="12411" y="19474"/>
                      <a:pt x="12411" y="19474"/>
                    </a:cubicBezTo>
                    <a:cubicBezTo>
                      <a:pt x="12316" y="19026"/>
                      <a:pt x="12316" y="19026"/>
                      <a:pt x="12316" y="19026"/>
                    </a:cubicBezTo>
                    <a:cubicBezTo>
                      <a:pt x="12316" y="18970"/>
                      <a:pt x="12316" y="18970"/>
                      <a:pt x="12316" y="18970"/>
                    </a:cubicBezTo>
                    <a:cubicBezTo>
                      <a:pt x="12316" y="18914"/>
                      <a:pt x="12316" y="18914"/>
                      <a:pt x="12316" y="18914"/>
                    </a:cubicBezTo>
                    <a:cubicBezTo>
                      <a:pt x="12316" y="18914"/>
                      <a:pt x="12316" y="18914"/>
                      <a:pt x="12316" y="18914"/>
                    </a:cubicBezTo>
                    <a:cubicBezTo>
                      <a:pt x="12316" y="18914"/>
                      <a:pt x="12316" y="18914"/>
                      <a:pt x="12316" y="18914"/>
                    </a:cubicBezTo>
                    <a:cubicBezTo>
                      <a:pt x="12458" y="18746"/>
                      <a:pt x="12458" y="18746"/>
                      <a:pt x="12458" y="18746"/>
                    </a:cubicBezTo>
                    <a:cubicBezTo>
                      <a:pt x="12505" y="18690"/>
                      <a:pt x="12505" y="18690"/>
                      <a:pt x="12505" y="18690"/>
                    </a:cubicBezTo>
                    <a:cubicBezTo>
                      <a:pt x="12505" y="18690"/>
                      <a:pt x="12505" y="18690"/>
                      <a:pt x="12505" y="18690"/>
                    </a:cubicBezTo>
                    <a:cubicBezTo>
                      <a:pt x="12505" y="18690"/>
                      <a:pt x="12505" y="18690"/>
                      <a:pt x="12505" y="18690"/>
                    </a:cubicBezTo>
                    <a:cubicBezTo>
                      <a:pt x="12695" y="18354"/>
                      <a:pt x="12695" y="18354"/>
                      <a:pt x="12695" y="18354"/>
                    </a:cubicBezTo>
                    <a:cubicBezTo>
                      <a:pt x="12742" y="18298"/>
                      <a:pt x="12742" y="18298"/>
                      <a:pt x="12742" y="18298"/>
                    </a:cubicBezTo>
                    <a:cubicBezTo>
                      <a:pt x="13074" y="18019"/>
                      <a:pt x="13074" y="18019"/>
                      <a:pt x="13074" y="18019"/>
                    </a:cubicBezTo>
                    <a:cubicBezTo>
                      <a:pt x="13074" y="18019"/>
                      <a:pt x="13074" y="18019"/>
                      <a:pt x="13074" y="18019"/>
                    </a:cubicBezTo>
                    <a:cubicBezTo>
                      <a:pt x="13074" y="17963"/>
                      <a:pt x="13074" y="17963"/>
                      <a:pt x="13074" y="17963"/>
                    </a:cubicBezTo>
                    <a:cubicBezTo>
                      <a:pt x="13121" y="17963"/>
                      <a:pt x="13121" y="17963"/>
                      <a:pt x="13121" y="17963"/>
                    </a:cubicBezTo>
                    <a:cubicBezTo>
                      <a:pt x="13121" y="17963"/>
                      <a:pt x="13121" y="17963"/>
                      <a:pt x="13121" y="17963"/>
                    </a:cubicBezTo>
                    <a:cubicBezTo>
                      <a:pt x="13547" y="17907"/>
                      <a:pt x="13547" y="17907"/>
                      <a:pt x="13547" y="17907"/>
                    </a:cubicBezTo>
                    <a:cubicBezTo>
                      <a:pt x="13547" y="18019"/>
                      <a:pt x="13547" y="18019"/>
                      <a:pt x="13547" y="18019"/>
                    </a:cubicBezTo>
                    <a:cubicBezTo>
                      <a:pt x="13547" y="18187"/>
                      <a:pt x="13547" y="18298"/>
                      <a:pt x="13547" y="18354"/>
                    </a:cubicBezTo>
                    <a:cubicBezTo>
                      <a:pt x="13642" y="18578"/>
                      <a:pt x="13642" y="18578"/>
                      <a:pt x="13642" y="18578"/>
                    </a:cubicBezTo>
                    <a:cubicBezTo>
                      <a:pt x="13737" y="18858"/>
                      <a:pt x="13737" y="18858"/>
                      <a:pt x="13737" y="18858"/>
                    </a:cubicBezTo>
                    <a:cubicBezTo>
                      <a:pt x="14116" y="19138"/>
                      <a:pt x="14116" y="19138"/>
                      <a:pt x="14116" y="19138"/>
                    </a:cubicBezTo>
                    <a:cubicBezTo>
                      <a:pt x="15158" y="19250"/>
                      <a:pt x="15158" y="19250"/>
                      <a:pt x="15158" y="19250"/>
                    </a:cubicBezTo>
                    <a:cubicBezTo>
                      <a:pt x="15205" y="19250"/>
                      <a:pt x="15205" y="19250"/>
                      <a:pt x="15205" y="19250"/>
                    </a:cubicBezTo>
                    <a:cubicBezTo>
                      <a:pt x="15253" y="19250"/>
                      <a:pt x="15253" y="19250"/>
                      <a:pt x="15253" y="19250"/>
                    </a:cubicBezTo>
                    <a:cubicBezTo>
                      <a:pt x="15253" y="19306"/>
                      <a:pt x="15253" y="19306"/>
                      <a:pt x="15253" y="19306"/>
                    </a:cubicBezTo>
                    <a:cubicBezTo>
                      <a:pt x="15253" y="19362"/>
                      <a:pt x="15253" y="19362"/>
                      <a:pt x="15253" y="19362"/>
                    </a:cubicBezTo>
                    <a:cubicBezTo>
                      <a:pt x="15253" y="19753"/>
                      <a:pt x="15253" y="19753"/>
                      <a:pt x="15253" y="19753"/>
                    </a:cubicBezTo>
                    <a:cubicBezTo>
                      <a:pt x="15537" y="20145"/>
                      <a:pt x="15537" y="20145"/>
                      <a:pt x="15537" y="20145"/>
                    </a:cubicBezTo>
                    <a:cubicBezTo>
                      <a:pt x="15774" y="20257"/>
                      <a:pt x="15774" y="20257"/>
                      <a:pt x="15774" y="20257"/>
                    </a:cubicBezTo>
                    <a:cubicBezTo>
                      <a:pt x="15821" y="20257"/>
                      <a:pt x="15821" y="20257"/>
                      <a:pt x="15821" y="20257"/>
                    </a:cubicBezTo>
                    <a:cubicBezTo>
                      <a:pt x="15821" y="20257"/>
                      <a:pt x="15821" y="20257"/>
                      <a:pt x="15821" y="20257"/>
                    </a:cubicBezTo>
                    <a:cubicBezTo>
                      <a:pt x="15821" y="20313"/>
                      <a:pt x="15821" y="20313"/>
                      <a:pt x="15821" y="20313"/>
                    </a:cubicBezTo>
                    <a:cubicBezTo>
                      <a:pt x="15821" y="20481"/>
                      <a:pt x="15821" y="20481"/>
                      <a:pt x="15821" y="20481"/>
                    </a:cubicBezTo>
                    <a:cubicBezTo>
                      <a:pt x="15821" y="20705"/>
                      <a:pt x="15821" y="20705"/>
                      <a:pt x="15821" y="20705"/>
                    </a:cubicBezTo>
                    <a:cubicBezTo>
                      <a:pt x="15726" y="21152"/>
                      <a:pt x="15726" y="21152"/>
                      <a:pt x="15726" y="21152"/>
                    </a:cubicBezTo>
                    <a:cubicBezTo>
                      <a:pt x="15868" y="21264"/>
                      <a:pt x="15868" y="21264"/>
                      <a:pt x="15868" y="21264"/>
                    </a:cubicBezTo>
                    <a:cubicBezTo>
                      <a:pt x="16011" y="21264"/>
                      <a:pt x="16153" y="21264"/>
                      <a:pt x="16295" y="21376"/>
                    </a:cubicBezTo>
                    <a:cubicBezTo>
                      <a:pt x="16721" y="21600"/>
                      <a:pt x="16721" y="21600"/>
                      <a:pt x="16721" y="21600"/>
                    </a:cubicBezTo>
                    <a:cubicBezTo>
                      <a:pt x="16958" y="21376"/>
                      <a:pt x="16958" y="21376"/>
                      <a:pt x="16958" y="21376"/>
                    </a:cubicBezTo>
                    <a:cubicBezTo>
                      <a:pt x="17242" y="20984"/>
                      <a:pt x="17242" y="20984"/>
                      <a:pt x="17242" y="20984"/>
                    </a:cubicBezTo>
                    <a:cubicBezTo>
                      <a:pt x="17289" y="20817"/>
                      <a:pt x="17289" y="20817"/>
                      <a:pt x="17289" y="20817"/>
                    </a:cubicBezTo>
                    <a:cubicBezTo>
                      <a:pt x="17289" y="20817"/>
                      <a:pt x="17289" y="20817"/>
                      <a:pt x="17289" y="20817"/>
                    </a:cubicBezTo>
                    <a:cubicBezTo>
                      <a:pt x="17337" y="20761"/>
                      <a:pt x="17337" y="20761"/>
                      <a:pt x="17337" y="20761"/>
                    </a:cubicBezTo>
                    <a:cubicBezTo>
                      <a:pt x="17384" y="20705"/>
                      <a:pt x="17384" y="20705"/>
                      <a:pt x="17384" y="20705"/>
                    </a:cubicBezTo>
                    <a:cubicBezTo>
                      <a:pt x="17384" y="20705"/>
                      <a:pt x="17384" y="20705"/>
                      <a:pt x="17384" y="20705"/>
                    </a:cubicBezTo>
                    <a:cubicBezTo>
                      <a:pt x="17289" y="20201"/>
                      <a:pt x="17289" y="20201"/>
                      <a:pt x="17289" y="20201"/>
                    </a:cubicBezTo>
                    <a:cubicBezTo>
                      <a:pt x="17242" y="19977"/>
                      <a:pt x="17242" y="19977"/>
                      <a:pt x="17242" y="19977"/>
                    </a:cubicBezTo>
                    <a:cubicBezTo>
                      <a:pt x="17242" y="19921"/>
                      <a:pt x="17242" y="19921"/>
                      <a:pt x="17242" y="19921"/>
                    </a:cubicBezTo>
                    <a:cubicBezTo>
                      <a:pt x="17242" y="19921"/>
                      <a:pt x="17242" y="19921"/>
                      <a:pt x="17242" y="19921"/>
                    </a:cubicBezTo>
                    <a:cubicBezTo>
                      <a:pt x="17242" y="19921"/>
                      <a:pt x="17242" y="19921"/>
                      <a:pt x="17242" y="19921"/>
                    </a:cubicBezTo>
                    <a:cubicBezTo>
                      <a:pt x="17242" y="19865"/>
                      <a:pt x="17242" y="19865"/>
                      <a:pt x="17242" y="19865"/>
                    </a:cubicBezTo>
                    <a:cubicBezTo>
                      <a:pt x="17432" y="19585"/>
                      <a:pt x="17432" y="19585"/>
                      <a:pt x="17432" y="19585"/>
                    </a:cubicBezTo>
                    <a:cubicBezTo>
                      <a:pt x="17432" y="19585"/>
                      <a:pt x="17432" y="19585"/>
                      <a:pt x="17432" y="19585"/>
                    </a:cubicBezTo>
                    <a:cubicBezTo>
                      <a:pt x="17432" y="19585"/>
                      <a:pt x="17432" y="19585"/>
                      <a:pt x="17432" y="19585"/>
                    </a:cubicBezTo>
                    <a:cubicBezTo>
                      <a:pt x="17716" y="19306"/>
                      <a:pt x="17716" y="19306"/>
                      <a:pt x="17716" y="19306"/>
                    </a:cubicBezTo>
                    <a:cubicBezTo>
                      <a:pt x="17763" y="19306"/>
                      <a:pt x="17763" y="19306"/>
                      <a:pt x="17763" y="19306"/>
                    </a:cubicBezTo>
                    <a:cubicBezTo>
                      <a:pt x="18379" y="19306"/>
                      <a:pt x="18379" y="19306"/>
                      <a:pt x="18379" y="19306"/>
                    </a:cubicBezTo>
                    <a:cubicBezTo>
                      <a:pt x="18474" y="19250"/>
                      <a:pt x="18474" y="19250"/>
                      <a:pt x="18474" y="19250"/>
                    </a:cubicBezTo>
                    <a:cubicBezTo>
                      <a:pt x="18474" y="18914"/>
                      <a:pt x="18474" y="18914"/>
                      <a:pt x="18474" y="18914"/>
                    </a:cubicBezTo>
                    <a:cubicBezTo>
                      <a:pt x="18379" y="18578"/>
                      <a:pt x="18379" y="18578"/>
                      <a:pt x="18379" y="18578"/>
                    </a:cubicBezTo>
                    <a:cubicBezTo>
                      <a:pt x="18142" y="18131"/>
                      <a:pt x="18142" y="18131"/>
                      <a:pt x="18142" y="18131"/>
                    </a:cubicBezTo>
                    <a:cubicBezTo>
                      <a:pt x="18142" y="18131"/>
                      <a:pt x="18142" y="18131"/>
                      <a:pt x="18142" y="18131"/>
                    </a:cubicBezTo>
                    <a:cubicBezTo>
                      <a:pt x="18142" y="18131"/>
                      <a:pt x="18142" y="18131"/>
                      <a:pt x="18142" y="18131"/>
                    </a:cubicBezTo>
                    <a:cubicBezTo>
                      <a:pt x="18142" y="17571"/>
                      <a:pt x="18142" y="17571"/>
                      <a:pt x="18142" y="17571"/>
                    </a:cubicBezTo>
                    <a:cubicBezTo>
                      <a:pt x="18142" y="17515"/>
                      <a:pt x="18142" y="17515"/>
                      <a:pt x="18142" y="17515"/>
                    </a:cubicBezTo>
                    <a:cubicBezTo>
                      <a:pt x="18142" y="17515"/>
                      <a:pt x="18142" y="17515"/>
                      <a:pt x="18142" y="17515"/>
                    </a:cubicBezTo>
                    <a:cubicBezTo>
                      <a:pt x="18237" y="17179"/>
                      <a:pt x="18237" y="17179"/>
                      <a:pt x="18237" y="17179"/>
                    </a:cubicBezTo>
                    <a:cubicBezTo>
                      <a:pt x="18237" y="17179"/>
                      <a:pt x="18237" y="17179"/>
                      <a:pt x="18237" y="17179"/>
                    </a:cubicBezTo>
                    <a:cubicBezTo>
                      <a:pt x="18284" y="17179"/>
                      <a:pt x="18284" y="17179"/>
                      <a:pt x="18284" y="17179"/>
                    </a:cubicBezTo>
                    <a:cubicBezTo>
                      <a:pt x="18284" y="17179"/>
                      <a:pt x="18284" y="17179"/>
                      <a:pt x="18284" y="17179"/>
                    </a:cubicBezTo>
                    <a:cubicBezTo>
                      <a:pt x="18758" y="16284"/>
                      <a:pt x="18758" y="16284"/>
                      <a:pt x="18758" y="16284"/>
                    </a:cubicBezTo>
                    <a:cubicBezTo>
                      <a:pt x="18805" y="16284"/>
                      <a:pt x="18805" y="16284"/>
                      <a:pt x="18805" y="16284"/>
                    </a:cubicBezTo>
                    <a:cubicBezTo>
                      <a:pt x="18805" y="16284"/>
                      <a:pt x="18805" y="16284"/>
                      <a:pt x="18805" y="16284"/>
                    </a:cubicBezTo>
                    <a:cubicBezTo>
                      <a:pt x="18853" y="16228"/>
                      <a:pt x="18853" y="16228"/>
                      <a:pt x="18853" y="16228"/>
                    </a:cubicBezTo>
                    <a:cubicBezTo>
                      <a:pt x="18947" y="16228"/>
                      <a:pt x="18947" y="16228"/>
                      <a:pt x="18947" y="16228"/>
                    </a:cubicBezTo>
                    <a:cubicBezTo>
                      <a:pt x="19137" y="16284"/>
                      <a:pt x="19137" y="16284"/>
                      <a:pt x="19137" y="16284"/>
                    </a:cubicBezTo>
                    <a:cubicBezTo>
                      <a:pt x="19611" y="16564"/>
                      <a:pt x="19611" y="16564"/>
                      <a:pt x="19611" y="16564"/>
                    </a:cubicBezTo>
                    <a:cubicBezTo>
                      <a:pt x="19895" y="16676"/>
                      <a:pt x="19895" y="16676"/>
                      <a:pt x="19895" y="16676"/>
                    </a:cubicBezTo>
                    <a:cubicBezTo>
                      <a:pt x="19895" y="16508"/>
                      <a:pt x="19895" y="16508"/>
                      <a:pt x="19895" y="16508"/>
                    </a:cubicBezTo>
                    <a:cubicBezTo>
                      <a:pt x="19847" y="16452"/>
                      <a:pt x="19847" y="16452"/>
                      <a:pt x="19847" y="16452"/>
                    </a:cubicBezTo>
                    <a:cubicBezTo>
                      <a:pt x="19847" y="16396"/>
                      <a:pt x="19847" y="16396"/>
                      <a:pt x="19847" y="16396"/>
                    </a:cubicBezTo>
                    <a:cubicBezTo>
                      <a:pt x="19847" y="16228"/>
                      <a:pt x="19895" y="16116"/>
                      <a:pt x="20037" y="16004"/>
                    </a:cubicBezTo>
                    <a:cubicBezTo>
                      <a:pt x="20368" y="15724"/>
                      <a:pt x="20368" y="15724"/>
                      <a:pt x="20368" y="15724"/>
                    </a:cubicBezTo>
                    <a:cubicBezTo>
                      <a:pt x="20368" y="15724"/>
                      <a:pt x="20368" y="15724"/>
                      <a:pt x="20368" y="15724"/>
                    </a:cubicBezTo>
                    <a:cubicBezTo>
                      <a:pt x="20368" y="15724"/>
                      <a:pt x="20368" y="15724"/>
                      <a:pt x="20368" y="15724"/>
                    </a:cubicBezTo>
                    <a:cubicBezTo>
                      <a:pt x="20368" y="15668"/>
                      <a:pt x="20368" y="15668"/>
                      <a:pt x="20368" y="15668"/>
                    </a:cubicBezTo>
                    <a:cubicBezTo>
                      <a:pt x="20558" y="15612"/>
                      <a:pt x="20700" y="15556"/>
                      <a:pt x="20747" y="15556"/>
                    </a:cubicBezTo>
                    <a:cubicBezTo>
                      <a:pt x="21079" y="15556"/>
                      <a:pt x="21079" y="15556"/>
                      <a:pt x="21079" y="15556"/>
                    </a:cubicBezTo>
                    <a:cubicBezTo>
                      <a:pt x="21126" y="15556"/>
                      <a:pt x="21126" y="15556"/>
                      <a:pt x="21126" y="15556"/>
                    </a:cubicBezTo>
                    <a:cubicBezTo>
                      <a:pt x="21126" y="15556"/>
                      <a:pt x="21126" y="15556"/>
                      <a:pt x="21126" y="15556"/>
                    </a:cubicBezTo>
                    <a:cubicBezTo>
                      <a:pt x="21316" y="15556"/>
                      <a:pt x="21316" y="15556"/>
                      <a:pt x="21316" y="15556"/>
                    </a:cubicBezTo>
                    <a:cubicBezTo>
                      <a:pt x="21411" y="14997"/>
                      <a:pt x="21411" y="14997"/>
                      <a:pt x="21411" y="14997"/>
                    </a:cubicBezTo>
                    <a:cubicBezTo>
                      <a:pt x="21411" y="14661"/>
                      <a:pt x="21411" y="14661"/>
                      <a:pt x="21411" y="14661"/>
                    </a:cubicBezTo>
                    <a:cubicBezTo>
                      <a:pt x="21411" y="14381"/>
                      <a:pt x="21411" y="14213"/>
                      <a:pt x="21505" y="14213"/>
                    </a:cubicBezTo>
                    <a:cubicBezTo>
                      <a:pt x="21600" y="13878"/>
                      <a:pt x="21600" y="13878"/>
                      <a:pt x="21600" y="13878"/>
                    </a:cubicBezTo>
                    <a:cubicBezTo>
                      <a:pt x="21458" y="13654"/>
                      <a:pt x="21458" y="13654"/>
                      <a:pt x="21458" y="13654"/>
                    </a:cubicBezTo>
                    <a:cubicBezTo>
                      <a:pt x="21221" y="13430"/>
                      <a:pt x="21221" y="13430"/>
                      <a:pt x="21221" y="13430"/>
                    </a:cubicBezTo>
                    <a:cubicBezTo>
                      <a:pt x="20747" y="13318"/>
                      <a:pt x="20747" y="13318"/>
                      <a:pt x="20747" y="13318"/>
                    </a:cubicBezTo>
                    <a:cubicBezTo>
                      <a:pt x="20653" y="13318"/>
                      <a:pt x="20463" y="13206"/>
                      <a:pt x="20179" y="12870"/>
                    </a:cubicBezTo>
                    <a:cubicBezTo>
                      <a:pt x="19895" y="12759"/>
                      <a:pt x="19895" y="12759"/>
                      <a:pt x="19895" y="12759"/>
                    </a:cubicBezTo>
                    <a:cubicBezTo>
                      <a:pt x="19895" y="12759"/>
                      <a:pt x="19895" y="12759"/>
                      <a:pt x="19895" y="12759"/>
                    </a:cubicBezTo>
                    <a:cubicBezTo>
                      <a:pt x="19895" y="12703"/>
                      <a:pt x="19895" y="12703"/>
                      <a:pt x="19895" y="12703"/>
                    </a:cubicBezTo>
                    <a:cubicBezTo>
                      <a:pt x="19516" y="12199"/>
                      <a:pt x="19516" y="12199"/>
                      <a:pt x="19516" y="12199"/>
                    </a:cubicBezTo>
                    <a:cubicBezTo>
                      <a:pt x="19232" y="12199"/>
                      <a:pt x="19232" y="12199"/>
                      <a:pt x="19232" y="12199"/>
                    </a:cubicBezTo>
                    <a:cubicBezTo>
                      <a:pt x="19184" y="12199"/>
                      <a:pt x="19184" y="12199"/>
                      <a:pt x="19184" y="12199"/>
                    </a:cubicBezTo>
                    <a:cubicBezTo>
                      <a:pt x="19184" y="12199"/>
                      <a:pt x="19184" y="12199"/>
                      <a:pt x="19184" y="12199"/>
                    </a:cubicBezTo>
                    <a:cubicBezTo>
                      <a:pt x="18900" y="12031"/>
                      <a:pt x="18900" y="12031"/>
                      <a:pt x="18900" y="12031"/>
                    </a:cubicBezTo>
                    <a:cubicBezTo>
                      <a:pt x="18711" y="12311"/>
                      <a:pt x="18711" y="12311"/>
                      <a:pt x="18711" y="12311"/>
                    </a:cubicBezTo>
                    <a:cubicBezTo>
                      <a:pt x="18663" y="13318"/>
                      <a:pt x="18663" y="13318"/>
                      <a:pt x="18663" y="13318"/>
                    </a:cubicBezTo>
                    <a:cubicBezTo>
                      <a:pt x="18758" y="13766"/>
                      <a:pt x="18758" y="13766"/>
                      <a:pt x="18758" y="13766"/>
                    </a:cubicBezTo>
                    <a:cubicBezTo>
                      <a:pt x="18853" y="13766"/>
                      <a:pt x="18853" y="13766"/>
                      <a:pt x="18853" y="13766"/>
                    </a:cubicBezTo>
                    <a:cubicBezTo>
                      <a:pt x="18900" y="13766"/>
                      <a:pt x="18900" y="13766"/>
                      <a:pt x="18900" y="13766"/>
                    </a:cubicBezTo>
                    <a:cubicBezTo>
                      <a:pt x="19137" y="13878"/>
                      <a:pt x="19137" y="13878"/>
                      <a:pt x="19137" y="13878"/>
                    </a:cubicBezTo>
                    <a:cubicBezTo>
                      <a:pt x="19137" y="13878"/>
                      <a:pt x="19137" y="13878"/>
                      <a:pt x="19137" y="13878"/>
                    </a:cubicBezTo>
                    <a:cubicBezTo>
                      <a:pt x="19137" y="13878"/>
                      <a:pt x="19137" y="13878"/>
                      <a:pt x="19137" y="13878"/>
                    </a:cubicBezTo>
                    <a:cubicBezTo>
                      <a:pt x="19279" y="14269"/>
                      <a:pt x="19279" y="14269"/>
                      <a:pt x="19279" y="14269"/>
                    </a:cubicBezTo>
                    <a:cubicBezTo>
                      <a:pt x="19326" y="14269"/>
                      <a:pt x="19326" y="14269"/>
                      <a:pt x="19326" y="14269"/>
                    </a:cubicBezTo>
                    <a:cubicBezTo>
                      <a:pt x="19326" y="14325"/>
                      <a:pt x="19326" y="14325"/>
                      <a:pt x="19326" y="14325"/>
                    </a:cubicBezTo>
                    <a:cubicBezTo>
                      <a:pt x="19326" y="14325"/>
                      <a:pt x="19326" y="14325"/>
                      <a:pt x="19326" y="14325"/>
                    </a:cubicBezTo>
                    <a:cubicBezTo>
                      <a:pt x="19326" y="14325"/>
                      <a:pt x="19326" y="14325"/>
                      <a:pt x="19326" y="14325"/>
                    </a:cubicBezTo>
                    <a:cubicBezTo>
                      <a:pt x="19232" y="14997"/>
                      <a:pt x="19232" y="14997"/>
                      <a:pt x="19232" y="14997"/>
                    </a:cubicBezTo>
                    <a:cubicBezTo>
                      <a:pt x="19232" y="15053"/>
                      <a:pt x="19232" y="15053"/>
                      <a:pt x="19232" y="15053"/>
                    </a:cubicBezTo>
                    <a:cubicBezTo>
                      <a:pt x="19232" y="15109"/>
                      <a:pt x="19232" y="15109"/>
                      <a:pt x="19232" y="15109"/>
                    </a:cubicBezTo>
                    <a:cubicBezTo>
                      <a:pt x="19232" y="15109"/>
                      <a:pt x="19232" y="15109"/>
                      <a:pt x="19232" y="15109"/>
                    </a:cubicBezTo>
                    <a:cubicBezTo>
                      <a:pt x="19137" y="15165"/>
                      <a:pt x="19042" y="15221"/>
                      <a:pt x="18947" y="15277"/>
                    </a:cubicBezTo>
                    <a:cubicBezTo>
                      <a:pt x="18900" y="15333"/>
                      <a:pt x="18900" y="15333"/>
                      <a:pt x="18900" y="15333"/>
                    </a:cubicBezTo>
                    <a:cubicBezTo>
                      <a:pt x="18900" y="15277"/>
                      <a:pt x="18900" y="15277"/>
                      <a:pt x="18900" y="15277"/>
                    </a:cubicBezTo>
                    <a:cubicBezTo>
                      <a:pt x="18853" y="15277"/>
                      <a:pt x="18853" y="15277"/>
                      <a:pt x="18853" y="15277"/>
                    </a:cubicBezTo>
                    <a:cubicBezTo>
                      <a:pt x="18758" y="15221"/>
                      <a:pt x="18758" y="15221"/>
                      <a:pt x="18758" y="15221"/>
                    </a:cubicBezTo>
                    <a:cubicBezTo>
                      <a:pt x="18426" y="15389"/>
                      <a:pt x="18426" y="15389"/>
                      <a:pt x="18426" y="15389"/>
                    </a:cubicBezTo>
                    <a:cubicBezTo>
                      <a:pt x="18426" y="15389"/>
                      <a:pt x="18426" y="15389"/>
                      <a:pt x="18426" y="15389"/>
                    </a:cubicBezTo>
                    <a:cubicBezTo>
                      <a:pt x="18426" y="15445"/>
                      <a:pt x="18426" y="15445"/>
                      <a:pt x="18426" y="15445"/>
                    </a:cubicBezTo>
                    <a:cubicBezTo>
                      <a:pt x="18474" y="15445"/>
                      <a:pt x="18474" y="15445"/>
                      <a:pt x="18474" y="15445"/>
                    </a:cubicBezTo>
                    <a:cubicBezTo>
                      <a:pt x="18521" y="16060"/>
                      <a:pt x="18521" y="16060"/>
                      <a:pt x="18521" y="16060"/>
                    </a:cubicBezTo>
                    <a:cubicBezTo>
                      <a:pt x="18521" y="16172"/>
                      <a:pt x="18474" y="16228"/>
                      <a:pt x="18379" y="16228"/>
                    </a:cubicBezTo>
                    <a:cubicBezTo>
                      <a:pt x="18189" y="16228"/>
                      <a:pt x="18189" y="16228"/>
                      <a:pt x="18189" y="16228"/>
                    </a:cubicBezTo>
                    <a:cubicBezTo>
                      <a:pt x="18047" y="16228"/>
                      <a:pt x="18000" y="16172"/>
                      <a:pt x="17953" y="16116"/>
                    </a:cubicBezTo>
                    <a:cubicBezTo>
                      <a:pt x="17716" y="15892"/>
                      <a:pt x="17716" y="15892"/>
                      <a:pt x="17716" y="15892"/>
                    </a:cubicBezTo>
                    <a:cubicBezTo>
                      <a:pt x="17716" y="15892"/>
                      <a:pt x="17716" y="15892"/>
                      <a:pt x="17716" y="15892"/>
                    </a:cubicBezTo>
                    <a:cubicBezTo>
                      <a:pt x="17668" y="15892"/>
                      <a:pt x="17668" y="15892"/>
                      <a:pt x="17668" y="15892"/>
                    </a:cubicBezTo>
                    <a:cubicBezTo>
                      <a:pt x="17668" y="15836"/>
                      <a:pt x="17668" y="15836"/>
                      <a:pt x="17668" y="15836"/>
                    </a:cubicBezTo>
                    <a:cubicBezTo>
                      <a:pt x="17526" y="15445"/>
                      <a:pt x="17526" y="15445"/>
                      <a:pt x="17526" y="15445"/>
                    </a:cubicBezTo>
                    <a:cubicBezTo>
                      <a:pt x="17526" y="15445"/>
                      <a:pt x="17432" y="15333"/>
                      <a:pt x="17242" y="15277"/>
                    </a:cubicBezTo>
                    <a:cubicBezTo>
                      <a:pt x="17195" y="15277"/>
                      <a:pt x="17195" y="15277"/>
                      <a:pt x="17195" y="15277"/>
                    </a:cubicBezTo>
                    <a:cubicBezTo>
                      <a:pt x="17195" y="15277"/>
                      <a:pt x="17195" y="15277"/>
                      <a:pt x="17195" y="15277"/>
                    </a:cubicBezTo>
                    <a:cubicBezTo>
                      <a:pt x="16911" y="15053"/>
                      <a:pt x="16911" y="15053"/>
                      <a:pt x="16911" y="15053"/>
                    </a:cubicBezTo>
                    <a:cubicBezTo>
                      <a:pt x="16863" y="15053"/>
                      <a:pt x="16863" y="15053"/>
                      <a:pt x="16863" y="15053"/>
                    </a:cubicBezTo>
                    <a:cubicBezTo>
                      <a:pt x="16863" y="14997"/>
                      <a:pt x="16863" y="14997"/>
                      <a:pt x="16863" y="14997"/>
                    </a:cubicBezTo>
                    <a:cubicBezTo>
                      <a:pt x="16863" y="14997"/>
                      <a:pt x="16863" y="14997"/>
                      <a:pt x="16863" y="14997"/>
                    </a:cubicBezTo>
                    <a:cubicBezTo>
                      <a:pt x="16816" y="14661"/>
                      <a:pt x="16816" y="14661"/>
                      <a:pt x="16816" y="14661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958" y="14158"/>
                      <a:pt x="16958" y="14158"/>
                      <a:pt x="16958" y="14158"/>
                    </a:cubicBezTo>
                    <a:cubicBezTo>
                      <a:pt x="16958" y="14046"/>
                      <a:pt x="16958" y="14046"/>
                      <a:pt x="16958" y="14046"/>
                    </a:cubicBezTo>
                    <a:cubicBezTo>
                      <a:pt x="16863" y="13654"/>
                      <a:pt x="16863" y="13654"/>
                      <a:pt x="16863" y="13654"/>
                    </a:cubicBezTo>
                    <a:cubicBezTo>
                      <a:pt x="16579" y="13374"/>
                      <a:pt x="16579" y="13374"/>
                      <a:pt x="16579" y="13374"/>
                    </a:cubicBezTo>
                    <a:cubicBezTo>
                      <a:pt x="16579" y="13318"/>
                      <a:pt x="16579" y="13318"/>
                      <a:pt x="16579" y="13318"/>
                    </a:cubicBezTo>
                    <a:cubicBezTo>
                      <a:pt x="16532" y="12423"/>
                      <a:pt x="16532" y="12423"/>
                      <a:pt x="16532" y="12423"/>
                    </a:cubicBezTo>
                    <a:cubicBezTo>
                      <a:pt x="16342" y="12199"/>
                      <a:pt x="16342" y="12199"/>
                      <a:pt x="16342" y="12199"/>
                    </a:cubicBezTo>
                    <a:cubicBezTo>
                      <a:pt x="16295" y="12199"/>
                      <a:pt x="16295" y="12199"/>
                      <a:pt x="16295" y="12199"/>
                    </a:cubicBezTo>
                    <a:cubicBezTo>
                      <a:pt x="16295" y="12143"/>
                      <a:pt x="16295" y="12143"/>
                      <a:pt x="16295" y="12143"/>
                    </a:cubicBezTo>
                    <a:cubicBezTo>
                      <a:pt x="16295" y="12143"/>
                      <a:pt x="16295" y="12143"/>
                      <a:pt x="16295" y="12143"/>
                    </a:cubicBezTo>
                    <a:cubicBezTo>
                      <a:pt x="16153" y="11751"/>
                      <a:pt x="16153" y="11751"/>
                      <a:pt x="16153" y="11751"/>
                    </a:cubicBezTo>
                    <a:cubicBezTo>
                      <a:pt x="15442" y="11639"/>
                      <a:pt x="15442" y="11639"/>
                      <a:pt x="15442" y="11639"/>
                    </a:cubicBezTo>
                    <a:cubicBezTo>
                      <a:pt x="15300" y="11583"/>
                      <a:pt x="15158" y="11416"/>
                      <a:pt x="15111" y="11248"/>
                    </a:cubicBezTo>
                    <a:cubicBezTo>
                      <a:pt x="14779" y="11248"/>
                      <a:pt x="14779" y="11248"/>
                      <a:pt x="14779" y="11248"/>
                    </a:cubicBezTo>
                    <a:cubicBezTo>
                      <a:pt x="14684" y="11192"/>
                      <a:pt x="14589" y="11136"/>
                      <a:pt x="14447" y="10968"/>
                    </a:cubicBezTo>
                    <a:cubicBezTo>
                      <a:pt x="14400" y="10912"/>
                      <a:pt x="14400" y="10912"/>
                      <a:pt x="14400" y="10912"/>
                    </a:cubicBezTo>
                    <a:cubicBezTo>
                      <a:pt x="14305" y="10856"/>
                      <a:pt x="14258" y="10688"/>
                      <a:pt x="14163" y="10520"/>
                    </a:cubicBezTo>
                    <a:cubicBezTo>
                      <a:pt x="14163" y="10520"/>
                      <a:pt x="14163" y="10520"/>
                      <a:pt x="14163" y="10520"/>
                    </a:cubicBezTo>
                    <a:cubicBezTo>
                      <a:pt x="14163" y="10520"/>
                      <a:pt x="14163" y="10520"/>
                      <a:pt x="14163" y="10520"/>
                    </a:cubicBezTo>
                    <a:cubicBezTo>
                      <a:pt x="14116" y="10128"/>
                      <a:pt x="14116" y="10128"/>
                      <a:pt x="14116" y="10128"/>
                    </a:cubicBezTo>
                    <a:cubicBezTo>
                      <a:pt x="14116" y="10128"/>
                      <a:pt x="14116" y="10128"/>
                      <a:pt x="14116" y="10128"/>
                    </a:cubicBezTo>
                    <a:cubicBezTo>
                      <a:pt x="14116" y="10128"/>
                      <a:pt x="14116" y="10128"/>
                      <a:pt x="14116" y="10128"/>
                    </a:cubicBezTo>
                    <a:cubicBezTo>
                      <a:pt x="14116" y="10073"/>
                      <a:pt x="14116" y="10073"/>
                      <a:pt x="14116" y="10073"/>
                    </a:cubicBezTo>
                    <a:cubicBezTo>
                      <a:pt x="14116" y="10073"/>
                      <a:pt x="14116" y="10073"/>
                      <a:pt x="14116" y="10073"/>
                    </a:cubicBezTo>
                    <a:cubicBezTo>
                      <a:pt x="14211" y="9401"/>
                      <a:pt x="14211" y="9401"/>
                      <a:pt x="14211" y="9401"/>
                    </a:cubicBezTo>
                    <a:cubicBezTo>
                      <a:pt x="14211" y="9401"/>
                      <a:pt x="14211" y="9401"/>
                      <a:pt x="14211" y="9401"/>
                    </a:cubicBezTo>
                    <a:cubicBezTo>
                      <a:pt x="14305" y="9065"/>
                      <a:pt x="14305" y="9065"/>
                      <a:pt x="14305" y="9065"/>
                    </a:cubicBezTo>
                    <a:cubicBezTo>
                      <a:pt x="14305" y="9065"/>
                      <a:pt x="14305" y="9065"/>
                      <a:pt x="14305" y="9065"/>
                    </a:cubicBezTo>
                    <a:cubicBezTo>
                      <a:pt x="14305" y="9065"/>
                      <a:pt x="14305" y="9065"/>
                      <a:pt x="14305" y="9065"/>
                    </a:cubicBezTo>
                    <a:cubicBezTo>
                      <a:pt x="14353" y="9065"/>
                      <a:pt x="14353" y="9065"/>
                      <a:pt x="14353" y="9065"/>
                    </a:cubicBezTo>
                    <a:cubicBezTo>
                      <a:pt x="15063" y="8674"/>
                      <a:pt x="15063" y="8674"/>
                      <a:pt x="15063" y="8674"/>
                    </a:cubicBezTo>
                    <a:cubicBezTo>
                      <a:pt x="15347" y="8282"/>
                      <a:pt x="15347" y="8282"/>
                      <a:pt x="15347" y="8282"/>
                    </a:cubicBezTo>
                    <a:cubicBezTo>
                      <a:pt x="15395" y="7946"/>
                      <a:pt x="15395" y="7946"/>
                      <a:pt x="15395" y="7946"/>
                    </a:cubicBezTo>
                    <a:cubicBezTo>
                      <a:pt x="15347" y="7722"/>
                      <a:pt x="15347" y="7722"/>
                      <a:pt x="15347" y="7722"/>
                    </a:cubicBezTo>
                    <a:cubicBezTo>
                      <a:pt x="15253" y="7387"/>
                      <a:pt x="15158" y="7219"/>
                      <a:pt x="15158" y="7107"/>
                    </a:cubicBezTo>
                    <a:cubicBezTo>
                      <a:pt x="15016" y="7163"/>
                      <a:pt x="15016" y="7163"/>
                      <a:pt x="15016" y="7163"/>
                    </a:cubicBezTo>
                    <a:cubicBezTo>
                      <a:pt x="14779" y="7107"/>
                      <a:pt x="14779" y="7107"/>
                      <a:pt x="14779" y="7107"/>
                    </a:cubicBezTo>
                    <a:cubicBezTo>
                      <a:pt x="14684" y="7163"/>
                      <a:pt x="14542" y="7331"/>
                      <a:pt x="14353" y="7610"/>
                    </a:cubicBezTo>
                    <a:cubicBezTo>
                      <a:pt x="14021" y="8002"/>
                      <a:pt x="14021" y="8002"/>
                      <a:pt x="14021" y="8002"/>
                    </a:cubicBezTo>
                    <a:cubicBezTo>
                      <a:pt x="14021" y="8002"/>
                      <a:pt x="14021" y="8002"/>
                      <a:pt x="14021" y="8002"/>
                    </a:cubicBezTo>
                    <a:cubicBezTo>
                      <a:pt x="13974" y="8002"/>
                      <a:pt x="13974" y="8002"/>
                      <a:pt x="13974" y="8002"/>
                    </a:cubicBezTo>
                    <a:cubicBezTo>
                      <a:pt x="13737" y="8058"/>
                      <a:pt x="13547" y="8114"/>
                      <a:pt x="13453" y="8058"/>
                    </a:cubicBezTo>
                    <a:lnTo>
                      <a:pt x="12837" y="7834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34" name="Shape 334"/>
              <p:cNvSpPr/>
              <p:nvPr/>
            </p:nvSpPr>
            <p:spPr>
              <a:xfrm>
                <a:off x="5813405" y="3745341"/>
                <a:ext cx="613944" cy="1011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2678" y="1279"/>
                    </a:moveTo>
                    <a:cubicBezTo>
                      <a:pt x="10800" y="4121"/>
                      <a:pt x="10800" y="4121"/>
                      <a:pt x="10800" y="4121"/>
                    </a:cubicBezTo>
                    <a:cubicBezTo>
                      <a:pt x="10800" y="5968"/>
                      <a:pt x="10800" y="5968"/>
                      <a:pt x="10800" y="5968"/>
                    </a:cubicBezTo>
                    <a:cubicBezTo>
                      <a:pt x="10800" y="6111"/>
                      <a:pt x="10800" y="6111"/>
                      <a:pt x="10800" y="6111"/>
                    </a:cubicBezTo>
                    <a:cubicBezTo>
                      <a:pt x="9861" y="7105"/>
                      <a:pt x="9861" y="7105"/>
                      <a:pt x="9861" y="7105"/>
                    </a:cubicBezTo>
                    <a:cubicBezTo>
                      <a:pt x="9861" y="7674"/>
                      <a:pt x="9861" y="7674"/>
                      <a:pt x="9861" y="7674"/>
                    </a:cubicBezTo>
                    <a:cubicBezTo>
                      <a:pt x="9861" y="8100"/>
                      <a:pt x="9626" y="8526"/>
                      <a:pt x="8922" y="8668"/>
                    </a:cubicBezTo>
                    <a:cubicBezTo>
                      <a:pt x="8922" y="8811"/>
                      <a:pt x="8922" y="8811"/>
                      <a:pt x="8922" y="8811"/>
                    </a:cubicBezTo>
                    <a:cubicBezTo>
                      <a:pt x="8687" y="8811"/>
                      <a:pt x="8687" y="8811"/>
                      <a:pt x="8687" y="8811"/>
                    </a:cubicBezTo>
                    <a:cubicBezTo>
                      <a:pt x="8687" y="8668"/>
                      <a:pt x="8687" y="8668"/>
                      <a:pt x="8687" y="8668"/>
                    </a:cubicBezTo>
                    <a:cubicBezTo>
                      <a:pt x="6339" y="8526"/>
                      <a:pt x="6339" y="8526"/>
                      <a:pt x="6339" y="8526"/>
                    </a:cubicBezTo>
                    <a:cubicBezTo>
                      <a:pt x="5165" y="9237"/>
                      <a:pt x="5165" y="9237"/>
                      <a:pt x="5165" y="9237"/>
                    </a:cubicBezTo>
                    <a:cubicBezTo>
                      <a:pt x="1409" y="9521"/>
                      <a:pt x="1409" y="9521"/>
                      <a:pt x="1409" y="9521"/>
                    </a:cubicBezTo>
                    <a:cubicBezTo>
                      <a:pt x="1409" y="9521"/>
                      <a:pt x="1409" y="9521"/>
                      <a:pt x="1409" y="9521"/>
                    </a:cubicBezTo>
                    <a:cubicBezTo>
                      <a:pt x="0" y="9521"/>
                      <a:pt x="0" y="9521"/>
                      <a:pt x="0" y="9521"/>
                    </a:cubicBezTo>
                    <a:cubicBezTo>
                      <a:pt x="939" y="9947"/>
                      <a:pt x="939" y="9947"/>
                      <a:pt x="939" y="9947"/>
                    </a:cubicBezTo>
                    <a:cubicBezTo>
                      <a:pt x="4226" y="10232"/>
                      <a:pt x="4226" y="10232"/>
                      <a:pt x="4226" y="10232"/>
                    </a:cubicBezTo>
                    <a:cubicBezTo>
                      <a:pt x="4461" y="10232"/>
                      <a:pt x="4461" y="10232"/>
                      <a:pt x="4461" y="10232"/>
                    </a:cubicBezTo>
                    <a:cubicBezTo>
                      <a:pt x="4696" y="10232"/>
                      <a:pt x="4696" y="10232"/>
                      <a:pt x="4696" y="10232"/>
                    </a:cubicBezTo>
                    <a:cubicBezTo>
                      <a:pt x="4696" y="10232"/>
                      <a:pt x="4696" y="10232"/>
                      <a:pt x="4696" y="10232"/>
                    </a:cubicBezTo>
                    <a:cubicBezTo>
                      <a:pt x="4696" y="10232"/>
                      <a:pt x="4696" y="10232"/>
                      <a:pt x="4696" y="10232"/>
                    </a:cubicBezTo>
                    <a:cubicBezTo>
                      <a:pt x="5635" y="11511"/>
                      <a:pt x="5635" y="11511"/>
                      <a:pt x="5635" y="11511"/>
                    </a:cubicBezTo>
                    <a:cubicBezTo>
                      <a:pt x="6574" y="11937"/>
                      <a:pt x="6574" y="11937"/>
                      <a:pt x="6574" y="11937"/>
                    </a:cubicBezTo>
                    <a:cubicBezTo>
                      <a:pt x="6809" y="12221"/>
                      <a:pt x="7043" y="12505"/>
                      <a:pt x="7043" y="13074"/>
                    </a:cubicBezTo>
                    <a:cubicBezTo>
                      <a:pt x="7043" y="14637"/>
                      <a:pt x="7043" y="14637"/>
                      <a:pt x="7043" y="14637"/>
                    </a:cubicBezTo>
                    <a:cubicBezTo>
                      <a:pt x="8217" y="15347"/>
                      <a:pt x="8217" y="15347"/>
                      <a:pt x="8217" y="15347"/>
                    </a:cubicBezTo>
                    <a:cubicBezTo>
                      <a:pt x="8452" y="15347"/>
                      <a:pt x="8452" y="15347"/>
                      <a:pt x="8452" y="15347"/>
                    </a:cubicBezTo>
                    <a:cubicBezTo>
                      <a:pt x="8452" y="15347"/>
                      <a:pt x="8452" y="15347"/>
                      <a:pt x="8452" y="15347"/>
                    </a:cubicBezTo>
                    <a:cubicBezTo>
                      <a:pt x="8452" y="15347"/>
                      <a:pt x="8452" y="15347"/>
                      <a:pt x="8452" y="15347"/>
                    </a:cubicBezTo>
                    <a:cubicBezTo>
                      <a:pt x="8922" y="16484"/>
                      <a:pt x="8922" y="16484"/>
                      <a:pt x="8922" y="16484"/>
                    </a:cubicBezTo>
                    <a:cubicBezTo>
                      <a:pt x="8922" y="17053"/>
                      <a:pt x="8922" y="17053"/>
                      <a:pt x="8922" y="17053"/>
                    </a:cubicBezTo>
                    <a:cubicBezTo>
                      <a:pt x="8452" y="17621"/>
                      <a:pt x="8452" y="17621"/>
                      <a:pt x="8452" y="17621"/>
                    </a:cubicBezTo>
                    <a:cubicBezTo>
                      <a:pt x="8217" y="18189"/>
                      <a:pt x="8217" y="18189"/>
                      <a:pt x="8217" y="18189"/>
                    </a:cubicBezTo>
                    <a:cubicBezTo>
                      <a:pt x="8452" y="18758"/>
                      <a:pt x="8452" y="18758"/>
                      <a:pt x="8452" y="18758"/>
                    </a:cubicBezTo>
                    <a:cubicBezTo>
                      <a:pt x="9626" y="19184"/>
                      <a:pt x="9626" y="19184"/>
                      <a:pt x="9626" y="19184"/>
                    </a:cubicBezTo>
                    <a:cubicBezTo>
                      <a:pt x="10800" y="19468"/>
                      <a:pt x="11504" y="19611"/>
                      <a:pt x="11739" y="19895"/>
                    </a:cubicBezTo>
                    <a:cubicBezTo>
                      <a:pt x="12443" y="20747"/>
                      <a:pt x="12443" y="20747"/>
                      <a:pt x="12443" y="20747"/>
                    </a:cubicBezTo>
                    <a:cubicBezTo>
                      <a:pt x="13148" y="21032"/>
                      <a:pt x="13617" y="21316"/>
                      <a:pt x="13617" y="21458"/>
                    </a:cubicBezTo>
                    <a:cubicBezTo>
                      <a:pt x="14557" y="21600"/>
                      <a:pt x="14557" y="21600"/>
                      <a:pt x="14557" y="21600"/>
                    </a:cubicBezTo>
                    <a:cubicBezTo>
                      <a:pt x="14557" y="21600"/>
                      <a:pt x="14557" y="21600"/>
                      <a:pt x="14557" y="21600"/>
                    </a:cubicBezTo>
                    <a:cubicBezTo>
                      <a:pt x="14322" y="20463"/>
                      <a:pt x="14322" y="20463"/>
                      <a:pt x="14322" y="20463"/>
                    </a:cubicBezTo>
                    <a:cubicBezTo>
                      <a:pt x="14087" y="20179"/>
                      <a:pt x="14087" y="19895"/>
                      <a:pt x="14322" y="19753"/>
                    </a:cubicBezTo>
                    <a:cubicBezTo>
                      <a:pt x="14557" y="19611"/>
                      <a:pt x="14791" y="19468"/>
                      <a:pt x="15026" y="19326"/>
                    </a:cubicBezTo>
                    <a:cubicBezTo>
                      <a:pt x="16435" y="19042"/>
                      <a:pt x="16435" y="19042"/>
                      <a:pt x="16435" y="19042"/>
                    </a:cubicBezTo>
                    <a:cubicBezTo>
                      <a:pt x="16435" y="19042"/>
                      <a:pt x="16435" y="19042"/>
                      <a:pt x="16435" y="19042"/>
                    </a:cubicBezTo>
                    <a:cubicBezTo>
                      <a:pt x="16670" y="19042"/>
                      <a:pt x="16670" y="19042"/>
                      <a:pt x="16670" y="19042"/>
                    </a:cubicBezTo>
                    <a:cubicBezTo>
                      <a:pt x="16670" y="19042"/>
                      <a:pt x="16670" y="19042"/>
                      <a:pt x="16670" y="19042"/>
                    </a:cubicBezTo>
                    <a:cubicBezTo>
                      <a:pt x="16904" y="19042"/>
                      <a:pt x="16904" y="19042"/>
                      <a:pt x="16904" y="19042"/>
                    </a:cubicBezTo>
                    <a:cubicBezTo>
                      <a:pt x="17374" y="19184"/>
                      <a:pt x="17374" y="19184"/>
                      <a:pt x="17374" y="19184"/>
                    </a:cubicBezTo>
                    <a:cubicBezTo>
                      <a:pt x="18313" y="18900"/>
                      <a:pt x="18313" y="18900"/>
                      <a:pt x="18313" y="18900"/>
                    </a:cubicBezTo>
                    <a:cubicBezTo>
                      <a:pt x="18313" y="18758"/>
                      <a:pt x="18313" y="18758"/>
                      <a:pt x="18313" y="18758"/>
                    </a:cubicBezTo>
                    <a:cubicBezTo>
                      <a:pt x="18548" y="17337"/>
                      <a:pt x="18548" y="17337"/>
                      <a:pt x="18548" y="17337"/>
                    </a:cubicBezTo>
                    <a:cubicBezTo>
                      <a:pt x="18078" y="16768"/>
                      <a:pt x="18078" y="16768"/>
                      <a:pt x="18078" y="16768"/>
                    </a:cubicBezTo>
                    <a:cubicBezTo>
                      <a:pt x="17374" y="16484"/>
                      <a:pt x="17374" y="16484"/>
                      <a:pt x="17374" y="16484"/>
                    </a:cubicBezTo>
                    <a:cubicBezTo>
                      <a:pt x="16435" y="16484"/>
                      <a:pt x="16435" y="16484"/>
                      <a:pt x="16435" y="16484"/>
                    </a:cubicBezTo>
                    <a:cubicBezTo>
                      <a:pt x="16200" y="16484"/>
                      <a:pt x="16200" y="16484"/>
                      <a:pt x="16200" y="16484"/>
                    </a:cubicBezTo>
                    <a:cubicBezTo>
                      <a:pt x="15965" y="16342"/>
                      <a:pt x="15965" y="16342"/>
                      <a:pt x="15965" y="16342"/>
                    </a:cubicBezTo>
                    <a:cubicBezTo>
                      <a:pt x="15496" y="14921"/>
                      <a:pt x="15496" y="14921"/>
                      <a:pt x="15496" y="14921"/>
                    </a:cubicBezTo>
                    <a:cubicBezTo>
                      <a:pt x="15730" y="11937"/>
                      <a:pt x="15730" y="11937"/>
                      <a:pt x="15730" y="11937"/>
                    </a:cubicBezTo>
                    <a:cubicBezTo>
                      <a:pt x="15965" y="11937"/>
                      <a:pt x="15965" y="11937"/>
                      <a:pt x="15965" y="11937"/>
                    </a:cubicBezTo>
                    <a:cubicBezTo>
                      <a:pt x="17374" y="10658"/>
                      <a:pt x="17374" y="10658"/>
                      <a:pt x="17374" y="10658"/>
                    </a:cubicBezTo>
                    <a:cubicBezTo>
                      <a:pt x="19252" y="11368"/>
                      <a:pt x="19252" y="11368"/>
                      <a:pt x="19252" y="11368"/>
                    </a:cubicBezTo>
                    <a:cubicBezTo>
                      <a:pt x="20661" y="11368"/>
                      <a:pt x="20661" y="11368"/>
                      <a:pt x="20661" y="11368"/>
                    </a:cubicBezTo>
                    <a:cubicBezTo>
                      <a:pt x="21600" y="7674"/>
                      <a:pt x="21600" y="7674"/>
                      <a:pt x="21600" y="7674"/>
                    </a:cubicBezTo>
                    <a:cubicBezTo>
                      <a:pt x="21130" y="7247"/>
                      <a:pt x="20896" y="6963"/>
                      <a:pt x="20426" y="6821"/>
                    </a:cubicBezTo>
                    <a:cubicBezTo>
                      <a:pt x="19722" y="6821"/>
                      <a:pt x="19722" y="6821"/>
                      <a:pt x="19722" y="6821"/>
                    </a:cubicBezTo>
                    <a:cubicBezTo>
                      <a:pt x="19722" y="6821"/>
                      <a:pt x="19722" y="6821"/>
                      <a:pt x="19722" y="6821"/>
                    </a:cubicBezTo>
                    <a:cubicBezTo>
                      <a:pt x="19487" y="6821"/>
                      <a:pt x="19487" y="6821"/>
                      <a:pt x="19487" y="6821"/>
                    </a:cubicBezTo>
                    <a:cubicBezTo>
                      <a:pt x="18078" y="6963"/>
                      <a:pt x="18078" y="6963"/>
                      <a:pt x="18078" y="6963"/>
                    </a:cubicBezTo>
                    <a:cubicBezTo>
                      <a:pt x="17843" y="6821"/>
                      <a:pt x="17843" y="6821"/>
                      <a:pt x="17843" y="6821"/>
                    </a:cubicBezTo>
                    <a:cubicBezTo>
                      <a:pt x="17843" y="6821"/>
                      <a:pt x="17843" y="6821"/>
                      <a:pt x="17843" y="6821"/>
                    </a:cubicBezTo>
                    <a:cubicBezTo>
                      <a:pt x="16904" y="5968"/>
                      <a:pt x="16904" y="5968"/>
                      <a:pt x="16904" y="5968"/>
                    </a:cubicBezTo>
                    <a:cubicBezTo>
                      <a:pt x="16904" y="5968"/>
                      <a:pt x="16904" y="5968"/>
                      <a:pt x="16904" y="5968"/>
                    </a:cubicBezTo>
                    <a:cubicBezTo>
                      <a:pt x="16670" y="5968"/>
                      <a:pt x="16670" y="5968"/>
                      <a:pt x="16670" y="5968"/>
                    </a:cubicBezTo>
                    <a:cubicBezTo>
                      <a:pt x="16670" y="4547"/>
                      <a:pt x="16670" y="4547"/>
                      <a:pt x="16670" y="4547"/>
                    </a:cubicBezTo>
                    <a:cubicBezTo>
                      <a:pt x="17139" y="3695"/>
                      <a:pt x="17139" y="3695"/>
                      <a:pt x="17139" y="3695"/>
                    </a:cubicBezTo>
                    <a:cubicBezTo>
                      <a:pt x="17374" y="3411"/>
                      <a:pt x="17374" y="3411"/>
                      <a:pt x="17374" y="3411"/>
                    </a:cubicBezTo>
                    <a:cubicBezTo>
                      <a:pt x="17374" y="3126"/>
                      <a:pt x="17609" y="2842"/>
                      <a:pt x="17843" y="2558"/>
                    </a:cubicBezTo>
                    <a:cubicBezTo>
                      <a:pt x="18313" y="2274"/>
                      <a:pt x="18313" y="2274"/>
                      <a:pt x="18313" y="2274"/>
                    </a:cubicBezTo>
                    <a:cubicBezTo>
                      <a:pt x="18313" y="1421"/>
                      <a:pt x="18313" y="1421"/>
                      <a:pt x="18313" y="1421"/>
                    </a:cubicBezTo>
                    <a:cubicBezTo>
                      <a:pt x="16904" y="568"/>
                      <a:pt x="16904" y="568"/>
                      <a:pt x="16904" y="568"/>
                    </a:cubicBezTo>
                    <a:cubicBezTo>
                      <a:pt x="15026" y="0"/>
                      <a:pt x="15026" y="0"/>
                      <a:pt x="15026" y="0"/>
                    </a:cubicBezTo>
                    <a:lnTo>
                      <a:pt x="12678" y="1279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35" name="Shape 335"/>
              <p:cNvSpPr/>
              <p:nvPr/>
            </p:nvSpPr>
            <p:spPr>
              <a:xfrm>
                <a:off x="0" y="1074934"/>
                <a:ext cx="4348410" cy="32882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567" y="11611"/>
                    </a:moveTo>
                    <a:cubicBezTo>
                      <a:pt x="21600" y="11611"/>
                      <a:pt x="21600" y="11611"/>
                      <a:pt x="21600" y="11611"/>
                    </a:cubicBezTo>
                    <a:cubicBezTo>
                      <a:pt x="21600" y="11611"/>
                      <a:pt x="21600" y="11611"/>
                      <a:pt x="21600" y="11611"/>
                    </a:cubicBezTo>
                    <a:cubicBezTo>
                      <a:pt x="21600" y="11567"/>
                      <a:pt x="21600" y="11567"/>
                      <a:pt x="21600" y="11567"/>
                    </a:cubicBezTo>
                    <a:cubicBezTo>
                      <a:pt x="21169" y="9989"/>
                      <a:pt x="21169" y="9989"/>
                      <a:pt x="21169" y="9989"/>
                    </a:cubicBezTo>
                    <a:cubicBezTo>
                      <a:pt x="20904" y="9727"/>
                      <a:pt x="20904" y="9727"/>
                      <a:pt x="20904" y="9727"/>
                    </a:cubicBezTo>
                    <a:cubicBezTo>
                      <a:pt x="20904" y="9683"/>
                      <a:pt x="20904" y="9683"/>
                      <a:pt x="20904" y="9683"/>
                    </a:cubicBezTo>
                    <a:cubicBezTo>
                      <a:pt x="20838" y="9026"/>
                      <a:pt x="20838" y="9026"/>
                      <a:pt x="20838" y="9026"/>
                    </a:cubicBezTo>
                    <a:cubicBezTo>
                      <a:pt x="20308" y="8938"/>
                      <a:pt x="20308" y="8938"/>
                      <a:pt x="20308" y="8938"/>
                    </a:cubicBezTo>
                    <a:cubicBezTo>
                      <a:pt x="20275" y="8938"/>
                      <a:pt x="20275" y="8938"/>
                      <a:pt x="20275" y="8938"/>
                    </a:cubicBezTo>
                    <a:cubicBezTo>
                      <a:pt x="20242" y="8938"/>
                      <a:pt x="20242" y="8938"/>
                      <a:pt x="20242" y="8938"/>
                    </a:cubicBezTo>
                    <a:cubicBezTo>
                      <a:pt x="20242" y="8894"/>
                      <a:pt x="20242" y="8894"/>
                      <a:pt x="20242" y="8894"/>
                    </a:cubicBezTo>
                    <a:cubicBezTo>
                      <a:pt x="20242" y="8850"/>
                      <a:pt x="20242" y="8850"/>
                      <a:pt x="20242" y="8850"/>
                    </a:cubicBezTo>
                    <a:cubicBezTo>
                      <a:pt x="20242" y="8850"/>
                      <a:pt x="20242" y="8850"/>
                      <a:pt x="20242" y="8850"/>
                    </a:cubicBezTo>
                    <a:cubicBezTo>
                      <a:pt x="20175" y="8587"/>
                      <a:pt x="20010" y="8325"/>
                      <a:pt x="19745" y="8062"/>
                    </a:cubicBezTo>
                    <a:cubicBezTo>
                      <a:pt x="19579" y="7886"/>
                      <a:pt x="19447" y="7799"/>
                      <a:pt x="19314" y="7755"/>
                    </a:cubicBezTo>
                    <a:cubicBezTo>
                      <a:pt x="19248" y="7711"/>
                      <a:pt x="19148" y="7624"/>
                      <a:pt x="19082" y="7580"/>
                    </a:cubicBezTo>
                    <a:cubicBezTo>
                      <a:pt x="18917" y="7404"/>
                      <a:pt x="18320" y="7273"/>
                      <a:pt x="17260" y="7273"/>
                    </a:cubicBezTo>
                    <a:cubicBezTo>
                      <a:pt x="17227" y="7273"/>
                      <a:pt x="17227" y="7273"/>
                      <a:pt x="17227" y="7273"/>
                    </a:cubicBezTo>
                    <a:cubicBezTo>
                      <a:pt x="17227" y="7273"/>
                      <a:pt x="17227" y="7273"/>
                      <a:pt x="17227" y="7273"/>
                    </a:cubicBezTo>
                    <a:cubicBezTo>
                      <a:pt x="17094" y="7010"/>
                      <a:pt x="17094" y="7010"/>
                      <a:pt x="17094" y="7010"/>
                    </a:cubicBezTo>
                    <a:cubicBezTo>
                      <a:pt x="17061" y="6835"/>
                      <a:pt x="16995" y="6703"/>
                      <a:pt x="16995" y="6572"/>
                    </a:cubicBezTo>
                    <a:cubicBezTo>
                      <a:pt x="16995" y="6353"/>
                      <a:pt x="17161" y="5740"/>
                      <a:pt x="17525" y="4688"/>
                    </a:cubicBezTo>
                    <a:cubicBezTo>
                      <a:pt x="17360" y="3943"/>
                      <a:pt x="17360" y="3943"/>
                      <a:pt x="17360" y="3943"/>
                    </a:cubicBezTo>
                    <a:cubicBezTo>
                      <a:pt x="17360" y="3943"/>
                      <a:pt x="17360" y="3943"/>
                      <a:pt x="17360" y="3943"/>
                    </a:cubicBezTo>
                    <a:cubicBezTo>
                      <a:pt x="17161" y="2716"/>
                      <a:pt x="17161" y="2716"/>
                      <a:pt x="17161" y="2716"/>
                    </a:cubicBezTo>
                    <a:cubicBezTo>
                      <a:pt x="17128" y="2541"/>
                      <a:pt x="16896" y="2366"/>
                      <a:pt x="16498" y="2191"/>
                    </a:cubicBezTo>
                    <a:cubicBezTo>
                      <a:pt x="16432" y="2191"/>
                      <a:pt x="16333" y="2147"/>
                      <a:pt x="16266" y="2059"/>
                    </a:cubicBezTo>
                    <a:cubicBezTo>
                      <a:pt x="16134" y="1972"/>
                      <a:pt x="16001" y="1840"/>
                      <a:pt x="15968" y="1621"/>
                    </a:cubicBezTo>
                    <a:cubicBezTo>
                      <a:pt x="15869" y="1402"/>
                      <a:pt x="15736" y="1227"/>
                      <a:pt x="15571" y="1095"/>
                    </a:cubicBezTo>
                    <a:cubicBezTo>
                      <a:pt x="15537" y="1095"/>
                      <a:pt x="15537" y="1095"/>
                      <a:pt x="15537" y="1095"/>
                    </a:cubicBezTo>
                    <a:cubicBezTo>
                      <a:pt x="15537" y="1052"/>
                      <a:pt x="15537" y="1052"/>
                      <a:pt x="15537" y="1052"/>
                    </a:cubicBezTo>
                    <a:cubicBezTo>
                      <a:pt x="15372" y="0"/>
                      <a:pt x="15372" y="0"/>
                      <a:pt x="15372" y="0"/>
                    </a:cubicBezTo>
                    <a:cubicBezTo>
                      <a:pt x="14742" y="88"/>
                      <a:pt x="14742" y="88"/>
                      <a:pt x="14742" y="88"/>
                    </a:cubicBezTo>
                    <a:cubicBezTo>
                      <a:pt x="14676" y="307"/>
                      <a:pt x="14676" y="307"/>
                      <a:pt x="14676" y="307"/>
                    </a:cubicBezTo>
                    <a:cubicBezTo>
                      <a:pt x="14610" y="657"/>
                      <a:pt x="14510" y="832"/>
                      <a:pt x="14411" y="832"/>
                    </a:cubicBezTo>
                    <a:cubicBezTo>
                      <a:pt x="14013" y="1008"/>
                      <a:pt x="14013" y="1008"/>
                      <a:pt x="14013" y="1008"/>
                    </a:cubicBezTo>
                    <a:cubicBezTo>
                      <a:pt x="13748" y="1139"/>
                      <a:pt x="13616" y="1271"/>
                      <a:pt x="13517" y="1446"/>
                    </a:cubicBezTo>
                    <a:cubicBezTo>
                      <a:pt x="13483" y="1490"/>
                      <a:pt x="13450" y="1709"/>
                      <a:pt x="13417" y="2015"/>
                    </a:cubicBezTo>
                    <a:cubicBezTo>
                      <a:pt x="13384" y="2322"/>
                      <a:pt x="13351" y="2541"/>
                      <a:pt x="13285" y="2673"/>
                    </a:cubicBezTo>
                    <a:cubicBezTo>
                      <a:pt x="13218" y="2892"/>
                      <a:pt x="13086" y="3067"/>
                      <a:pt x="12887" y="3155"/>
                    </a:cubicBezTo>
                    <a:cubicBezTo>
                      <a:pt x="12556" y="3330"/>
                      <a:pt x="11960" y="3067"/>
                      <a:pt x="11164" y="2278"/>
                    </a:cubicBezTo>
                    <a:cubicBezTo>
                      <a:pt x="10071" y="4118"/>
                      <a:pt x="10071" y="4118"/>
                      <a:pt x="10071" y="4118"/>
                    </a:cubicBezTo>
                    <a:cubicBezTo>
                      <a:pt x="10204" y="4907"/>
                      <a:pt x="10204" y="4907"/>
                      <a:pt x="10204" y="4907"/>
                    </a:cubicBezTo>
                    <a:cubicBezTo>
                      <a:pt x="10237" y="4907"/>
                      <a:pt x="10237" y="4907"/>
                      <a:pt x="10237" y="4907"/>
                    </a:cubicBezTo>
                    <a:cubicBezTo>
                      <a:pt x="10237" y="4907"/>
                      <a:pt x="10237" y="4907"/>
                      <a:pt x="10237" y="4907"/>
                    </a:cubicBezTo>
                    <a:cubicBezTo>
                      <a:pt x="10204" y="4951"/>
                      <a:pt x="10204" y="4951"/>
                      <a:pt x="10204" y="4951"/>
                    </a:cubicBezTo>
                    <a:cubicBezTo>
                      <a:pt x="10204" y="4951"/>
                      <a:pt x="10204" y="4951"/>
                      <a:pt x="10204" y="4951"/>
                    </a:cubicBezTo>
                    <a:cubicBezTo>
                      <a:pt x="10171" y="5082"/>
                      <a:pt x="10071" y="5126"/>
                      <a:pt x="9972" y="5170"/>
                    </a:cubicBezTo>
                    <a:cubicBezTo>
                      <a:pt x="9872" y="5170"/>
                      <a:pt x="9773" y="5126"/>
                      <a:pt x="9640" y="5039"/>
                    </a:cubicBezTo>
                    <a:cubicBezTo>
                      <a:pt x="9541" y="4907"/>
                      <a:pt x="9243" y="4819"/>
                      <a:pt x="8746" y="4819"/>
                    </a:cubicBezTo>
                    <a:cubicBezTo>
                      <a:pt x="8514" y="4776"/>
                      <a:pt x="8514" y="4776"/>
                      <a:pt x="8514" y="4776"/>
                    </a:cubicBezTo>
                    <a:cubicBezTo>
                      <a:pt x="8514" y="4776"/>
                      <a:pt x="8514" y="4776"/>
                      <a:pt x="8514" y="4776"/>
                    </a:cubicBezTo>
                    <a:cubicBezTo>
                      <a:pt x="8183" y="4732"/>
                      <a:pt x="8183" y="4732"/>
                      <a:pt x="8183" y="4732"/>
                    </a:cubicBezTo>
                    <a:cubicBezTo>
                      <a:pt x="7852" y="4819"/>
                      <a:pt x="7852" y="4819"/>
                      <a:pt x="7852" y="4819"/>
                    </a:cubicBezTo>
                    <a:cubicBezTo>
                      <a:pt x="7984" y="5126"/>
                      <a:pt x="7984" y="5126"/>
                      <a:pt x="7984" y="5126"/>
                    </a:cubicBezTo>
                    <a:cubicBezTo>
                      <a:pt x="8117" y="5345"/>
                      <a:pt x="8183" y="5520"/>
                      <a:pt x="8183" y="5608"/>
                    </a:cubicBezTo>
                    <a:cubicBezTo>
                      <a:pt x="8017" y="6747"/>
                      <a:pt x="8017" y="6747"/>
                      <a:pt x="8017" y="6747"/>
                    </a:cubicBezTo>
                    <a:cubicBezTo>
                      <a:pt x="8083" y="7361"/>
                      <a:pt x="8083" y="7361"/>
                      <a:pt x="8083" y="7361"/>
                    </a:cubicBezTo>
                    <a:cubicBezTo>
                      <a:pt x="8117" y="7361"/>
                      <a:pt x="8117" y="7361"/>
                      <a:pt x="8117" y="7361"/>
                    </a:cubicBezTo>
                    <a:cubicBezTo>
                      <a:pt x="8117" y="7361"/>
                      <a:pt x="8117" y="7361"/>
                      <a:pt x="8117" y="7361"/>
                    </a:cubicBezTo>
                    <a:cubicBezTo>
                      <a:pt x="8083" y="7361"/>
                      <a:pt x="8083" y="7361"/>
                      <a:pt x="8083" y="7361"/>
                    </a:cubicBezTo>
                    <a:cubicBezTo>
                      <a:pt x="8083" y="7361"/>
                      <a:pt x="8083" y="7361"/>
                      <a:pt x="8083" y="7361"/>
                    </a:cubicBezTo>
                    <a:cubicBezTo>
                      <a:pt x="7818" y="8500"/>
                      <a:pt x="7818" y="8500"/>
                      <a:pt x="7818" y="8500"/>
                    </a:cubicBezTo>
                    <a:cubicBezTo>
                      <a:pt x="7818" y="8631"/>
                      <a:pt x="7785" y="8675"/>
                      <a:pt x="7752" y="8675"/>
                    </a:cubicBezTo>
                    <a:cubicBezTo>
                      <a:pt x="7719" y="8675"/>
                      <a:pt x="7719" y="8675"/>
                      <a:pt x="7719" y="8675"/>
                    </a:cubicBezTo>
                    <a:cubicBezTo>
                      <a:pt x="7719" y="8631"/>
                      <a:pt x="7719" y="8631"/>
                      <a:pt x="7719" y="8631"/>
                    </a:cubicBezTo>
                    <a:cubicBezTo>
                      <a:pt x="7686" y="8544"/>
                      <a:pt x="7686" y="8544"/>
                      <a:pt x="7686" y="8544"/>
                    </a:cubicBezTo>
                    <a:cubicBezTo>
                      <a:pt x="7653" y="8412"/>
                      <a:pt x="7620" y="8325"/>
                      <a:pt x="7587" y="8368"/>
                    </a:cubicBezTo>
                    <a:cubicBezTo>
                      <a:pt x="7553" y="8368"/>
                      <a:pt x="7520" y="8456"/>
                      <a:pt x="7487" y="8587"/>
                    </a:cubicBezTo>
                    <a:cubicBezTo>
                      <a:pt x="7454" y="8938"/>
                      <a:pt x="7288" y="9201"/>
                      <a:pt x="7056" y="9464"/>
                    </a:cubicBezTo>
                    <a:cubicBezTo>
                      <a:pt x="6825" y="9727"/>
                      <a:pt x="6825" y="9727"/>
                      <a:pt x="6825" y="9727"/>
                    </a:cubicBezTo>
                    <a:cubicBezTo>
                      <a:pt x="6725" y="9814"/>
                      <a:pt x="6725" y="9814"/>
                      <a:pt x="6725" y="9814"/>
                    </a:cubicBezTo>
                    <a:cubicBezTo>
                      <a:pt x="6725" y="9814"/>
                      <a:pt x="6725" y="9814"/>
                      <a:pt x="6725" y="9814"/>
                    </a:cubicBezTo>
                    <a:cubicBezTo>
                      <a:pt x="6692" y="9814"/>
                      <a:pt x="6692" y="9814"/>
                      <a:pt x="6692" y="9814"/>
                    </a:cubicBezTo>
                    <a:cubicBezTo>
                      <a:pt x="5831" y="9814"/>
                      <a:pt x="5831" y="9814"/>
                      <a:pt x="5831" y="9814"/>
                    </a:cubicBezTo>
                    <a:cubicBezTo>
                      <a:pt x="5499" y="10252"/>
                      <a:pt x="5499" y="10252"/>
                      <a:pt x="5499" y="10252"/>
                    </a:cubicBezTo>
                    <a:cubicBezTo>
                      <a:pt x="5499" y="10252"/>
                      <a:pt x="5499" y="10252"/>
                      <a:pt x="5499" y="10252"/>
                    </a:cubicBezTo>
                    <a:cubicBezTo>
                      <a:pt x="5466" y="10252"/>
                      <a:pt x="5466" y="10252"/>
                      <a:pt x="5466" y="10252"/>
                    </a:cubicBezTo>
                    <a:cubicBezTo>
                      <a:pt x="5466" y="10252"/>
                      <a:pt x="5466" y="10252"/>
                      <a:pt x="5466" y="10252"/>
                    </a:cubicBezTo>
                    <a:cubicBezTo>
                      <a:pt x="4539" y="10077"/>
                      <a:pt x="4539" y="10077"/>
                      <a:pt x="4539" y="10077"/>
                    </a:cubicBezTo>
                    <a:cubicBezTo>
                      <a:pt x="4406" y="10252"/>
                      <a:pt x="4240" y="10340"/>
                      <a:pt x="4108" y="10296"/>
                    </a:cubicBezTo>
                    <a:cubicBezTo>
                      <a:pt x="3975" y="10252"/>
                      <a:pt x="3744" y="10340"/>
                      <a:pt x="3412" y="10471"/>
                    </a:cubicBezTo>
                    <a:cubicBezTo>
                      <a:pt x="3048" y="11041"/>
                      <a:pt x="3048" y="11041"/>
                      <a:pt x="3048" y="11041"/>
                    </a:cubicBezTo>
                    <a:cubicBezTo>
                      <a:pt x="3048" y="11085"/>
                      <a:pt x="3048" y="11085"/>
                      <a:pt x="3048" y="11085"/>
                    </a:cubicBezTo>
                    <a:cubicBezTo>
                      <a:pt x="2452" y="11129"/>
                      <a:pt x="2452" y="11129"/>
                      <a:pt x="2452" y="11129"/>
                    </a:cubicBezTo>
                    <a:cubicBezTo>
                      <a:pt x="2452" y="10471"/>
                      <a:pt x="2452" y="10471"/>
                      <a:pt x="2452" y="10471"/>
                    </a:cubicBezTo>
                    <a:cubicBezTo>
                      <a:pt x="2087" y="10471"/>
                      <a:pt x="2087" y="10471"/>
                      <a:pt x="2087" y="10471"/>
                    </a:cubicBezTo>
                    <a:cubicBezTo>
                      <a:pt x="2021" y="10734"/>
                      <a:pt x="2021" y="10734"/>
                      <a:pt x="2021" y="10734"/>
                    </a:cubicBezTo>
                    <a:cubicBezTo>
                      <a:pt x="1756" y="10822"/>
                      <a:pt x="1756" y="10822"/>
                      <a:pt x="1756" y="10822"/>
                    </a:cubicBezTo>
                    <a:cubicBezTo>
                      <a:pt x="1723" y="10822"/>
                      <a:pt x="1723" y="10822"/>
                      <a:pt x="1723" y="10822"/>
                    </a:cubicBezTo>
                    <a:cubicBezTo>
                      <a:pt x="1723" y="10822"/>
                      <a:pt x="1723" y="10822"/>
                      <a:pt x="1723" y="10822"/>
                    </a:cubicBezTo>
                    <a:cubicBezTo>
                      <a:pt x="1690" y="10822"/>
                      <a:pt x="1690" y="10822"/>
                      <a:pt x="1690" y="10822"/>
                    </a:cubicBezTo>
                    <a:cubicBezTo>
                      <a:pt x="1690" y="10822"/>
                      <a:pt x="1690" y="10822"/>
                      <a:pt x="1690" y="10822"/>
                    </a:cubicBezTo>
                    <a:cubicBezTo>
                      <a:pt x="1524" y="10690"/>
                      <a:pt x="1292" y="10559"/>
                      <a:pt x="1093" y="10515"/>
                    </a:cubicBezTo>
                    <a:cubicBezTo>
                      <a:pt x="961" y="10515"/>
                      <a:pt x="828" y="10603"/>
                      <a:pt x="629" y="10866"/>
                    </a:cubicBezTo>
                    <a:cubicBezTo>
                      <a:pt x="398" y="11129"/>
                      <a:pt x="232" y="11348"/>
                      <a:pt x="166" y="11567"/>
                    </a:cubicBezTo>
                    <a:cubicBezTo>
                      <a:pt x="199" y="11567"/>
                      <a:pt x="232" y="11654"/>
                      <a:pt x="232" y="11742"/>
                    </a:cubicBezTo>
                    <a:cubicBezTo>
                      <a:pt x="232" y="11873"/>
                      <a:pt x="265" y="12005"/>
                      <a:pt x="265" y="12136"/>
                    </a:cubicBezTo>
                    <a:cubicBezTo>
                      <a:pt x="232" y="12268"/>
                      <a:pt x="199" y="12355"/>
                      <a:pt x="166" y="12443"/>
                    </a:cubicBezTo>
                    <a:cubicBezTo>
                      <a:pt x="99" y="12487"/>
                      <a:pt x="33" y="12618"/>
                      <a:pt x="0" y="12925"/>
                    </a:cubicBezTo>
                    <a:cubicBezTo>
                      <a:pt x="232" y="13100"/>
                      <a:pt x="232" y="13100"/>
                      <a:pt x="232" y="13100"/>
                    </a:cubicBezTo>
                    <a:cubicBezTo>
                      <a:pt x="497" y="12706"/>
                      <a:pt x="497" y="12706"/>
                      <a:pt x="497" y="12706"/>
                    </a:cubicBezTo>
                    <a:cubicBezTo>
                      <a:pt x="894" y="13232"/>
                      <a:pt x="894" y="13232"/>
                      <a:pt x="894" y="13232"/>
                    </a:cubicBezTo>
                    <a:cubicBezTo>
                      <a:pt x="894" y="13275"/>
                      <a:pt x="894" y="13275"/>
                      <a:pt x="894" y="13275"/>
                    </a:cubicBezTo>
                    <a:cubicBezTo>
                      <a:pt x="961" y="14239"/>
                      <a:pt x="961" y="14239"/>
                      <a:pt x="961" y="14239"/>
                    </a:cubicBezTo>
                    <a:cubicBezTo>
                      <a:pt x="961" y="14283"/>
                      <a:pt x="961" y="14283"/>
                      <a:pt x="961" y="14283"/>
                    </a:cubicBezTo>
                    <a:cubicBezTo>
                      <a:pt x="961" y="14283"/>
                      <a:pt x="961" y="14283"/>
                      <a:pt x="961" y="14283"/>
                    </a:cubicBezTo>
                    <a:cubicBezTo>
                      <a:pt x="729" y="15598"/>
                      <a:pt x="729" y="15598"/>
                      <a:pt x="729" y="15598"/>
                    </a:cubicBezTo>
                    <a:cubicBezTo>
                      <a:pt x="696" y="15598"/>
                      <a:pt x="696" y="15598"/>
                      <a:pt x="696" y="15598"/>
                    </a:cubicBezTo>
                    <a:cubicBezTo>
                      <a:pt x="364" y="15598"/>
                      <a:pt x="166" y="15598"/>
                      <a:pt x="99" y="15685"/>
                    </a:cubicBezTo>
                    <a:cubicBezTo>
                      <a:pt x="99" y="15773"/>
                      <a:pt x="232" y="15904"/>
                      <a:pt x="464" y="16123"/>
                    </a:cubicBezTo>
                    <a:cubicBezTo>
                      <a:pt x="663" y="16080"/>
                      <a:pt x="663" y="16080"/>
                      <a:pt x="663" y="16080"/>
                    </a:cubicBezTo>
                    <a:cubicBezTo>
                      <a:pt x="696" y="16080"/>
                      <a:pt x="696" y="16080"/>
                      <a:pt x="696" y="16080"/>
                    </a:cubicBezTo>
                    <a:cubicBezTo>
                      <a:pt x="696" y="16080"/>
                      <a:pt x="696" y="16080"/>
                      <a:pt x="696" y="16080"/>
                    </a:cubicBezTo>
                    <a:cubicBezTo>
                      <a:pt x="1160" y="16649"/>
                      <a:pt x="1160" y="16649"/>
                      <a:pt x="1160" y="16649"/>
                    </a:cubicBezTo>
                    <a:cubicBezTo>
                      <a:pt x="1325" y="16824"/>
                      <a:pt x="1292" y="17175"/>
                      <a:pt x="1093" y="17657"/>
                    </a:cubicBezTo>
                    <a:cubicBezTo>
                      <a:pt x="1160" y="18226"/>
                      <a:pt x="1160" y="18226"/>
                      <a:pt x="1160" y="18226"/>
                    </a:cubicBezTo>
                    <a:cubicBezTo>
                      <a:pt x="1325" y="18270"/>
                      <a:pt x="1325" y="18270"/>
                      <a:pt x="1325" y="18270"/>
                    </a:cubicBezTo>
                    <a:cubicBezTo>
                      <a:pt x="1988" y="18270"/>
                      <a:pt x="1988" y="18270"/>
                      <a:pt x="1988" y="18270"/>
                    </a:cubicBezTo>
                    <a:cubicBezTo>
                      <a:pt x="1656" y="18665"/>
                      <a:pt x="1656" y="18665"/>
                      <a:pt x="1656" y="18665"/>
                    </a:cubicBezTo>
                    <a:cubicBezTo>
                      <a:pt x="1855" y="18840"/>
                      <a:pt x="1855" y="18840"/>
                      <a:pt x="1855" y="18840"/>
                    </a:cubicBezTo>
                    <a:cubicBezTo>
                      <a:pt x="1855" y="18840"/>
                      <a:pt x="1855" y="18840"/>
                      <a:pt x="1855" y="18840"/>
                    </a:cubicBezTo>
                    <a:cubicBezTo>
                      <a:pt x="2120" y="19015"/>
                      <a:pt x="2120" y="19015"/>
                      <a:pt x="2120" y="19015"/>
                    </a:cubicBezTo>
                    <a:cubicBezTo>
                      <a:pt x="2816" y="19409"/>
                      <a:pt x="2816" y="19409"/>
                      <a:pt x="2816" y="19409"/>
                    </a:cubicBezTo>
                    <a:cubicBezTo>
                      <a:pt x="2849" y="19453"/>
                      <a:pt x="2849" y="19453"/>
                      <a:pt x="2849" y="19453"/>
                    </a:cubicBezTo>
                    <a:cubicBezTo>
                      <a:pt x="2882" y="19453"/>
                      <a:pt x="2882" y="19453"/>
                      <a:pt x="2882" y="19453"/>
                    </a:cubicBezTo>
                    <a:cubicBezTo>
                      <a:pt x="2948" y="20855"/>
                      <a:pt x="2948" y="20855"/>
                      <a:pt x="2948" y="20855"/>
                    </a:cubicBezTo>
                    <a:cubicBezTo>
                      <a:pt x="2948" y="21162"/>
                      <a:pt x="3114" y="21381"/>
                      <a:pt x="3412" y="21512"/>
                    </a:cubicBezTo>
                    <a:cubicBezTo>
                      <a:pt x="3479" y="21469"/>
                      <a:pt x="3479" y="21469"/>
                      <a:pt x="3479" y="21469"/>
                    </a:cubicBezTo>
                    <a:cubicBezTo>
                      <a:pt x="3479" y="21469"/>
                      <a:pt x="3479" y="21469"/>
                      <a:pt x="3479" y="21469"/>
                    </a:cubicBezTo>
                    <a:cubicBezTo>
                      <a:pt x="3512" y="21469"/>
                      <a:pt x="3512" y="21469"/>
                      <a:pt x="3512" y="21469"/>
                    </a:cubicBezTo>
                    <a:cubicBezTo>
                      <a:pt x="4240" y="21600"/>
                      <a:pt x="4240" y="21600"/>
                      <a:pt x="4240" y="21600"/>
                    </a:cubicBezTo>
                    <a:cubicBezTo>
                      <a:pt x="4307" y="21600"/>
                      <a:pt x="4307" y="21600"/>
                      <a:pt x="4307" y="21600"/>
                    </a:cubicBezTo>
                    <a:cubicBezTo>
                      <a:pt x="4307" y="21600"/>
                      <a:pt x="4307" y="21600"/>
                      <a:pt x="4307" y="21600"/>
                    </a:cubicBezTo>
                    <a:cubicBezTo>
                      <a:pt x="4307" y="21556"/>
                      <a:pt x="4307" y="21556"/>
                      <a:pt x="4307" y="21556"/>
                    </a:cubicBezTo>
                    <a:cubicBezTo>
                      <a:pt x="4406" y="21381"/>
                      <a:pt x="4439" y="21206"/>
                      <a:pt x="4439" y="21206"/>
                    </a:cubicBezTo>
                    <a:cubicBezTo>
                      <a:pt x="4439" y="21162"/>
                      <a:pt x="4439" y="21162"/>
                      <a:pt x="4439" y="21162"/>
                    </a:cubicBezTo>
                    <a:cubicBezTo>
                      <a:pt x="4439" y="20987"/>
                      <a:pt x="4472" y="20855"/>
                      <a:pt x="4605" y="20768"/>
                    </a:cubicBezTo>
                    <a:cubicBezTo>
                      <a:pt x="4704" y="20636"/>
                      <a:pt x="4771" y="20548"/>
                      <a:pt x="4804" y="20417"/>
                    </a:cubicBezTo>
                    <a:cubicBezTo>
                      <a:pt x="4804" y="20417"/>
                      <a:pt x="4804" y="20417"/>
                      <a:pt x="4804" y="20417"/>
                    </a:cubicBezTo>
                    <a:cubicBezTo>
                      <a:pt x="4870" y="20242"/>
                      <a:pt x="5002" y="20242"/>
                      <a:pt x="5201" y="20329"/>
                    </a:cubicBezTo>
                    <a:cubicBezTo>
                      <a:pt x="5234" y="20329"/>
                      <a:pt x="5234" y="20329"/>
                      <a:pt x="5234" y="20329"/>
                    </a:cubicBezTo>
                    <a:cubicBezTo>
                      <a:pt x="5234" y="20329"/>
                      <a:pt x="5234" y="20329"/>
                      <a:pt x="5234" y="20329"/>
                    </a:cubicBezTo>
                    <a:cubicBezTo>
                      <a:pt x="5466" y="20505"/>
                      <a:pt x="5466" y="20505"/>
                      <a:pt x="5466" y="20505"/>
                    </a:cubicBezTo>
                    <a:cubicBezTo>
                      <a:pt x="6328" y="20724"/>
                      <a:pt x="6328" y="20724"/>
                      <a:pt x="6328" y="20724"/>
                    </a:cubicBezTo>
                    <a:cubicBezTo>
                      <a:pt x="6825" y="20680"/>
                      <a:pt x="6825" y="20680"/>
                      <a:pt x="6825" y="20680"/>
                    </a:cubicBezTo>
                    <a:cubicBezTo>
                      <a:pt x="7189" y="20461"/>
                      <a:pt x="7189" y="20461"/>
                      <a:pt x="7189" y="20461"/>
                    </a:cubicBezTo>
                    <a:cubicBezTo>
                      <a:pt x="7255" y="20329"/>
                      <a:pt x="7321" y="20286"/>
                      <a:pt x="7355" y="20242"/>
                    </a:cubicBezTo>
                    <a:cubicBezTo>
                      <a:pt x="7421" y="20242"/>
                      <a:pt x="7520" y="20242"/>
                      <a:pt x="7620" y="20373"/>
                    </a:cubicBezTo>
                    <a:cubicBezTo>
                      <a:pt x="7686" y="20417"/>
                      <a:pt x="7686" y="20417"/>
                      <a:pt x="7686" y="20417"/>
                    </a:cubicBezTo>
                    <a:cubicBezTo>
                      <a:pt x="7719" y="20461"/>
                      <a:pt x="7785" y="20592"/>
                      <a:pt x="7818" y="20768"/>
                    </a:cubicBezTo>
                    <a:cubicBezTo>
                      <a:pt x="8083" y="21030"/>
                      <a:pt x="8083" y="21030"/>
                      <a:pt x="8083" y="21030"/>
                    </a:cubicBezTo>
                    <a:cubicBezTo>
                      <a:pt x="8282" y="21030"/>
                      <a:pt x="8282" y="21030"/>
                      <a:pt x="8282" y="21030"/>
                    </a:cubicBezTo>
                    <a:cubicBezTo>
                      <a:pt x="8315" y="21030"/>
                      <a:pt x="8315" y="21030"/>
                      <a:pt x="8315" y="21030"/>
                    </a:cubicBezTo>
                    <a:cubicBezTo>
                      <a:pt x="8315" y="21030"/>
                      <a:pt x="8315" y="21030"/>
                      <a:pt x="8315" y="21030"/>
                    </a:cubicBezTo>
                    <a:cubicBezTo>
                      <a:pt x="8348" y="21030"/>
                      <a:pt x="8348" y="21030"/>
                      <a:pt x="8348" y="21030"/>
                    </a:cubicBezTo>
                    <a:cubicBezTo>
                      <a:pt x="8613" y="21206"/>
                      <a:pt x="8613" y="21206"/>
                      <a:pt x="8613" y="21206"/>
                    </a:cubicBezTo>
                    <a:cubicBezTo>
                      <a:pt x="9144" y="21118"/>
                      <a:pt x="9144" y="21118"/>
                      <a:pt x="9144" y="21118"/>
                    </a:cubicBezTo>
                    <a:cubicBezTo>
                      <a:pt x="9442" y="21030"/>
                      <a:pt x="9442" y="21030"/>
                      <a:pt x="9442" y="21030"/>
                    </a:cubicBezTo>
                    <a:cubicBezTo>
                      <a:pt x="10171" y="21118"/>
                      <a:pt x="10171" y="21118"/>
                      <a:pt x="10171" y="21118"/>
                    </a:cubicBezTo>
                    <a:cubicBezTo>
                      <a:pt x="10502" y="20987"/>
                      <a:pt x="10502" y="20987"/>
                      <a:pt x="10502" y="20987"/>
                    </a:cubicBezTo>
                    <a:cubicBezTo>
                      <a:pt x="10899" y="20768"/>
                      <a:pt x="10899" y="20768"/>
                      <a:pt x="10899" y="20768"/>
                    </a:cubicBezTo>
                    <a:cubicBezTo>
                      <a:pt x="10966" y="20680"/>
                      <a:pt x="11065" y="20636"/>
                      <a:pt x="11198" y="20592"/>
                    </a:cubicBezTo>
                    <a:cubicBezTo>
                      <a:pt x="11926" y="20592"/>
                      <a:pt x="11926" y="20592"/>
                      <a:pt x="11926" y="20592"/>
                    </a:cubicBezTo>
                    <a:cubicBezTo>
                      <a:pt x="12191" y="20461"/>
                      <a:pt x="12191" y="20461"/>
                      <a:pt x="12191" y="20461"/>
                    </a:cubicBezTo>
                    <a:cubicBezTo>
                      <a:pt x="12291" y="20373"/>
                      <a:pt x="12390" y="20329"/>
                      <a:pt x="12490" y="20329"/>
                    </a:cubicBezTo>
                    <a:cubicBezTo>
                      <a:pt x="12887" y="20329"/>
                      <a:pt x="12887" y="20329"/>
                      <a:pt x="12887" y="20329"/>
                    </a:cubicBezTo>
                    <a:cubicBezTo>
                      <a:pt x="13086" y="20505"/>
                      <a:pt x="13086" y="20505"/>
                      <a:pt x="13086" y="20505"/>
                    </a:cubicBezTo>
                    <a:cubicBezTo>
                      <a:pt x="13682" y="20680"/>
                      <a:pt x="13682" y="20680"/>
                      <a:pt x="13682" y="20680"/>
                    </a:cubicBezTo>
                    <a:cubicBezTo>
                      <a:pt x="13748" y="20680"/>
                      <a:pt x="13815" y="20768"/>
                      <a:pt x="13947" y="20943"/>
                    </a:cubicBezTo>
                    <a:cubicBezTo>
                      <a:pt x="14212" y="21118"/>
                      <a:pt x="14212" y="21118"/>
                      <a:pt x="14212" y="21118"/>
                    </a:cubicBezTo>
                    <a:cubicBezTo>
                      <a:pt x="14212" y="21162"/>
                      <a:pt x="14212" y="21162"/>
                      <a:pt x="14212" y="21162"/>
                    </a:cubicBezTo>
                    <a:cubicBezTo>
                      <a:pt x="14775" y="21206"/>
                      <a:pt x="14775" y="21206"/>
                      <a:pt x="14775" y="21206"/>
                    </a:cubicBezTo>
                    <a:cubicBezTo>
                      <a:pt x="14775" y="21206"/>
                      <a:pt x="14775" y="21206"/>
                      <a:pt x="14775" y="21206"/>
                    </a:cubicBezTo>
                    <a:cubicBezTo>
                      <a:pt x="14775" y="21206"/>
                      <a:pt x="14775" y="21206"/>
                      <a:pt x="14775" y="21206"/>
                    </a:cubicBezTo>
                    <a:cubicBezTo>
                      <a:pt x="15040" y="21381"/>
                      <a:pt x="15040" y="21381"/>
                      <a:pt x="15040" y="21381"/>
                    </a:cubicBezTo>
                    <a:cubicBezTo>
                      <a:pt x="15372" y="21469"/>
                      <a:pt x="15372" y="21469"/>
                      <a:pt x="15372" y="21469"/>
                    </a:cubicBezTo>
                    <a:cubicBezTo>
                      <a:pt x="15372" y="21469"/>
                      <a:pt x="15372" y="21469"/>
                      <a:pt x="15372" y="21469"/>
                    </a:cubicBezTo>
                    <a:cubicBezTo>
                      <a:pt x="15670" y="21512"/>
                      <a:pt x="15670" y="21512"/>
                      <a:pt x="15670" y="21512"/>
                    </a:cubicBezTo>
                    <a:cubicBezTo>
                      <a:pt x="15736" y="21293"/>
                      <a:pt x="15736" y="21293"/>
                      <a:pt x="15736" y="21293"/>
                    </a:cubicBezTo>
                    <a:cubicBezTo>
                      <a:pt x="15604" y="20943"/>
                      <a:pt x="15604" y="20943"/>
                      <a:pt x="15604" y="20943"/>
                    </a:cubicBezTo>
                    <a:cubicBezTo>
                      <a:pt x="15571" y="20592"/>
                      <a:pt x="15571" y="20592"/>
                      <a:pt x="15571" y="20592"/>
                    </a:cubicBezTo>
                    <a:cubicBezTo>
                      <a:pt x="15571" y="20592"/>
                      <a:pt x="15571" y="20592"/>
                      <a:pt x="15571" y="20592"/>
                    </a:cubicBezTo>
                    <a:cubicBezTo>
                      <a:pt x="15537" y="20592"/>
                      <a:pt x="15537" y="20592"/>
                      <a:pt x="15537" y="20592"/>
                    </a:cubicBezTo>
                    <a:cubicBezTo>
                      <a:pt x="15604" y="20505"/>
                      <a:pt x="15604" y="20505"/>
                      <a:pt x="15604" y="20505"/>
                    </a:cubicBezTo>
                    <a:cubicBezTo>
                      <a:pt x="15769" y="20198"/>
                      <a:pt x="15769" y="20198"/>
                      <a:pt x="15769" y="20198"/>
                    </a:cubicBezTo>
                    <a:cubicBezTo>
                      <a:pt x="15769" y="20154"/>
                      <a:pt x="15769" y="20154"/>
                      <a:pt x="15769" y="20154"/>
                    </a:cubicBezTo>
                    <a:cubicBezTo>
                      <a:pt x="15769" y="20154"/>
                      <a:pt x="15769" y="20154"/>
                      <a:pt x="15769" y="20154"/>
                    </a:cubicBezTo>
                    <a:cubicBezTo>
                      <a:pt x="15802" y="20154"/>
                      <a:pt x="15802" y="20154"/>
                      <a:pt x="15802" y="20154"/>
                    </a:cubicBezTo>
                    <a:cubicBezTo>
                      <a:pt x="15802" y="20154"/>
                      <a:pt x="15802" y="20154"/>
                      <a:pt x="15802" y="20154"/>
                    </a:cubicBezTo>
                    <a:cubicBezTo>
                      <a:pt x="15968" y="19979"/>
                      <a:pt x="15968" y="19979"/>
                      <a:pt x="15968" y="19979"/>
                    </a:cubicBezTo>
                    <a:cubicBezTo>
                      <a:pt x="15968" y="19979"/>
                      <a:pt x="15968" y="19979"/>
                      <a:pt x="15968" y="19979"/>
                    </a:cubicBezTo>
                    <a:cubicBezTo>
                      <a:pt x="15935" y="19891"/>
                      <a:pt x="15935" y="19891"/>
                      <a:pt x="15935" y="19891"/>
                    </a:cubicBezTo>
                    <a:cubicBezTo>
                      <a:pt x="15869" y="19541"/>
                      <a:pt x="15869" y="19541"/>
                      <a:pt x="15869" y="19541"/>
                    </a:cubicBezTo>
                    <a:cubicBezTo>
                      <a:pt x="15869" y="19453"/>
                      <a:pt x="15802" y="19453"/>
                      <a:pt x="15736" y="19366"/>
                    </a:cubicBezTo>
                    <a:cubicBezTo>
                      <a:pt x="15736" y="19366"/>
                      <a:pt x="15736" y="19366"/>
                      <a:pt x="15736" y="19366"/>
                    </a:cubicBezTo>
                    <a:cubicBezTo>
                      <a:pt x="15537" y="19103"/>
                      <a:pt x="15537" y="19103"/>
                      <a:pt x="15537" y="19103"/>
                    </a:cubicBezTo>
                    <a:cubicBezTo>
                      <a:pt x="15272" y="18796"/>
                      <a:pt x="15272" y="18796"/>
                      <a:pt x="15272" y="18796"/>
                    </a:cubicBezTo>
                    <a:cubicBezTo>
                      <a:pt x="15272" y="18752"/>
                      <a:pt x="15272" y="18752"/>
                      <a:pt x="15272" y="18752"/>
                    </a:cubicBezTo>
                    <a:cubicBezTo>
                      <a:pt x="15239" y="18752"/>
                      <a:pt x="15239" y="18752"/>
                      <a:pt x="15239" y="18752"/>
                    </a:cubicBezTo>
                    <a:cubicBezTo>
                      <a:pt x="15272" y="18752"/>
                      <a:pt x="15272" y="18752"/>
                      <a:pt x="15272" y="18752"/>
                    </a:cubicBezTo>
                    <a:cubicBezTo>
                      <a:pt x="15272" y="18708"/>
                      <a:pt x="15272" y="18708"/>
                      <a:pt x="15272" y="18708"/>
                    </a:cubicBezTo>
                    <a:cubicBezTo>
                      <a:pt x="15306" y="18358"/>
                      <a:pt x="15306" y="18358"/>
                      <a:pt x="15306" y="18358"/>
                    </a:cubicBezTo>
                    <a:cubicBezTo>
                      <a:pt x="15306" y="18139"/>
                      <a:pt x="15306" y="18139"/>
                      <a:pt x="15306" y="18139"/>
                    </a:cubicBezTo>
                    <a:cubicBezTo>
                      <a:pt x="15173" y="17701"/>
                      <a:pt x="15173" y="17701"/>
                      <a:pt x="15173" y="17701"/>
                    </a:cubicBezTo>
                    <a:cubicBezTo>
                      <a:pt x="15471" y="17613"/>
                      <a:pt x="15471" y="17613"/>
                      <a:pt x="15471" y="17613"/>
                    </a:cubicBezTo>
                    <a:cubicBezTo>
                      <a:pt x="15637" y="17438"/>
                      <a:pt x="15637" y="17438"/>
                      <a:pt x="15637" y="17438"/>
                    </a:cubicBezTo>
                    <a:cubicBezTo>
                      <a:pt x="16001" y="17438"/>
                      <a:pt x="16001" y="17438"/>
                      <a:pt x="16001" y="17438"/>
                    </a:cubicBezTo>
                    <a:cubicBezTo>
                      <a:pt x="16366" y="17350"/>
                      <a:pt x="16366" y="17350"/>
                      <a:pt x="16366" y="17350"/>
                    </a:cubicBezTo>
                    <a:cubicBezTo>
                      <a:pt x="16399" y="17350"/>
                      <a:pt x="16399" y="17350"/>
                      <a:pt x="16399" y="17350"/>
                    </a:cubicBezTo>
                    <a:cubicBezTo>
                      <a:pt x="16631" y="17394"/>
                      <a:pt x="16631" y="17394"/>
                      <a:pt x="16631" y="17394"/>
                    </a:cubicBezTo>
                    <a:cubicBezTo>
                      <a:pt x="16929" y="17262"/>
                      <a:pt x="16929" y="17262"/>
                      <a:pt x="16929" y="17262"/>
                    </a:cubicBezTo>
                    <a:cubicBezTo>
                      <a:pt x="17260" y="17175"/>
                      <a:pt x="17260" y="17175"/>
                      <a:pt x="17260" y="17175"/>
                    </a:cubicBezTo>
                    <a:cubicBezTo>
                      <a:pt x="17459" y="17087"/>
                      <a:pt x="17459" y="17087"/>
                      <a:pt x="17459" y="17087"/>
                    </a:cubicBezTo>
                    <a:cubicBezTo>
                      <a:pt x="17492" y="17087"/>
                      <a:pt x="17492" y="17087"/>
                      <a:pt x="17492" y="17087"/>
                    </a:cubicBezTo>
                    <a:cubicBezTo>
                      <a:pt x="18055" y="16912"/>
                      <a:pt x="18055" y="16912"/>
                      <a:pt x="18055" y="16912"/>
                    </a:cubicBezTo>
                    <a:cubicBezTo>
                      <a:pt x="18155" y="16824"/>
                      <a:pt x="18155" y="16824"/>
                      <a:pt x="18155" y="16824"/>
                    </a:cubicBezTo>
                    <a:cubicBezTo>
                      <a:pt x="18121" y="16649"/>
                      <a:pt x="18121" y="16649"/>
                      <a:pt x="18121" y="16649"/>
                    </a:cubicBezTo>
                    <a:cubicBezTo>
                      <a:pt x="18022" y="16430"/>
                      <a:pt x="18022" y="16430"/>
                      <a:pt x="18022" y="16430"/>
                    </a:cubicBezTo>
                    <a:cubicBezTo>
                      <a:pt x="18022" y="16386"/>
                      <a:pt x="18022" y="16386"/>
                      <a:pt x="18022" y="16386"/>
                    </a:cubicBezTo>
                    <a:cubicBezTo>
                      <a:pt x="17989" y="16386"/>
                      <a:pt x="17989" y="16386"/>
                      <a:pt x="17989" y="16386"/>
                    </a:cubicBezTo>
                    <a:cubicBezTo>
                      <a:pt x="17989" y="16386"/>
                      <a:pt x="17989" y="16386"/>
                      <a:pt x="17989" y="16386"/>
                    </a:cubicBezTo>
                    <a:cubicBezTo>
                      <a:pt x="18022" y="16123"/>
                      <a:pt x="18022" y="16123"/>
                      <a:pt x="18022" y="16123"/>
                    </a:cubicBezTo>
                    <a:cubicBezTo>
                      <a:pt x="18055" y="16080"/>
                      <a:pt x="18055" y="16080"/>
                      <a:pt x="18055" y="16080"/>
                    </a:cubicBezTo>
                    <a:cubicBezTo>
                      <a:pt x="18055" y="15729"/>
                      <a:pt x="18055" y="15729"/>
                      <a:pt x="18055" y="15729"/>
                    </a:cubicBezTo>
                    <a:cubicBezTo>
                      <a:pt x="17989" y="15422"/>
                      <a:pt x="17989" y="15422"/>
                      <a:pt x="17989" y="15422"/>
                    </a:cubicBezTo>
                    <a:cubicBezTo>
                      <a:pt x="17989" y="15422"/>
                      <a:pt x="17989" y="15422"/>
                      <a:pt x="17989" y="15422"/>
                    </a:cubicBezTo>
                    <a:cubicBezTo>
                      <a:pt x="17989" y="15378"/>
                      <a:pt x="17989" y="15378"/>
                      <a:pt x="17989" y="15378"/>
                    </a:cubicBezTo>
                    <a:cubicBezTo>
                      <a:pt x="18121" y="15028"/>
                      <a:pt x="18121" y="15028"/>
                      <a:pt x="18121" y="15028"/>
                    </a:cubicBezTo>
                    <a:cubicBezTo>
                      <a:pt x="18188" y="14897"/>
                      <a:pt x="18254" y="14809"/>
                      <a:pt x="18320" y="14809"/>
                    </a:cubicBezTo>
                    <a:cubicBezTo>
                      <a:pt x="18652" y="14809"/>
                      <a:pt x="18652" y="14809"/>
                      <a:pt x="18652" y="14809"/>
                    </a:cubicBezTo>
                    <a:cubicBezTo>
                      <a:pt x="18718" y="14809"/>
                      <a:pt x="18784" y="14809"/>
                      <a:pt x="18850" y="14721"/>
                    </a:cubicBezTo>
                    <a:cubicBezTo>
                      <a:pt x="19380" y="13801"/>
                      <a:pt x="19380" y="13801"/>
                      <a:pt x="19380" y="13801"/>
                    </a:cubicBezTo>
                    <a:cubicBezTo>
                      <a:pt x="19380" y="13757"/>
                      <a:pt x="19380" y="13757"/>
                      <a:pt x="19380" y="13757"/>
                    </a:cubicBezTo>
                    <a:cubicBezTo>
                      <a:pt x="19380" y="13757"/>
                      <a:pt x="19380" y="13757"/>
                      <a:pt x="19380" y="13757"/>
                    </a:cubicBezTo>
                    <a:cubicBezTo>
                      <a:pt x="19645" y="13451"/>
                      <a:pt x="19645" y="13451"/>
                      <a:pt x="19645" y="13451"/>
                    </a:cubicBezTo>
                    <a:cubicBezTo>
                      <a:pt x="19679" y="13407"/>
                      <a:pt x="19679" y="13407"/>
                      <a:pt x="19679" y="13407"/>
                    </a:cubicBezTo>
                    <a:cubicBezTo>
                      <a:pt x="19778" y="13407"/>
                      <a:pt x="19844" y="13319"/>
                      <a:pt x="19910" y="13319"/>
                    </a:cubicBezTo>
                    <a:cubicBezTo>
                      <a:pt x="19977" y="13232"/>
                      <a:pt x="19977" y="13232"/>
                      <a:pt x="19977" y="13232"/>
                    </a:cubicBezTo>
                    <a:cubicBezTo>
                      <a:pt x="20043" y="13056"/>
                      <a:pt x="20142" y="12969"/>
                      <a:pt x="20175" y="12969"/>
                    </a:cubicBezTo>
                    <a:cubicBezTo>
                      <a:pt x="20639" y="13100"/>
                      <a:pt x="20639" y="13100"/>
                      <a:pt x="20639" y="13100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269" y="12837"/>
                      <a:pt x="21269" y="12837"/>
                      <a:pt x="21269" y="12837"/>
                    </a:cubicBezTo>
                    <a:cubicBezTo>
                      <a:pt x="21467" y="12706"/>
                      <a:pt x="21467" y="12706"/>
                      <a:pt x="21467" y="12706"/>
                    </a:cubicBezTo>
                    <a:cubicBezTo>
                      <a:pt x="21467" y="12312"/>
                      <a:pt x="21467" y="12312"/>
                      <a:pt x="21467" y="12312"/>
                    </a:cubicBezTo>
                    <a:cubicBezTo>
                      <a:pt x="21501" y="11830"/>
                      <a:pt x="21501" y="11830"/>
                      <a:pt x="21501" y="11830"/>
                    </a:cubicBezTo>
                    <a:cubicBezTo>
                      <a:pt x="21501" y="11786"/>
                      <a:pt x="21501" y="11786"/>
                      <a:pt x="21501" y="11786"/>
                    </a:cubicBezTo>
                    <a:cubicBezTo>
                      <a:pt x="21501" y="11786"/>
                      <a:pt x="21501" y="11786"/>
                      <a:pt x="21501" y="11786"/>
                    </a:cubicBezTo>
                    <a:cubicBezTo>
                      <a:pt x="21501" y="11786"/>
                      <a:pt x="21501" y="11786"/>
                      <a:pt x="21501" y="11786"/>
                    </a:cubicBezTo>
                    <a:cubicBezTo>
                      <a:pt x="21567" y="11654"/>
                      <a:pt x="21567" y="11654"/>
                      <a:pt x="21567" y="11654"/>
                    </a:cubicBezTo>
                    <a:lnTo>
                      <a:pt x="21567" y="11611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2824137" y="3660700"/>
                <a:ext cx="2709818" cy="19382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2875" y="1113"/>
                    </a:moveTo>
                    <a:cubicBezTo>
                      <a:pt x="12662" y="1336"/>
                      <a:pt x="12662" y="1336"/>
                      <a:pt x="12662" y="1336"/>
                    </a:cubicBezTo>
                    <a:cubicBezTo>
                      <a:pt x="12662" y="1410"/>
                      <a:pt x="12715" y="1707"/>
                      <a:pt x="12768" y="2078"/>
                    </a:cubicBezTo>
                    <a:cubicBezTo>
                      <a:pt x="12768" y="2153"/>
                      <a:pt x="12768" y="2153"/>
                      <a:pt x="12768" y="2153"/>
                    </a:cubicBezTo>
                    <a:cubicBezTo>
                      <a:pt x="12822" y="2153"/>
                      <a:pt x="12822" y="2153"/>
                      <a:pt x="12822" y="2153"/>
                    </a:cubicBezTo>
                    <a:cubicBezTo>
                      <a:pt x="12768" y="2153"/>
                      <a:pt x="12768" y="2153"/>
                      <a:pt x="12768" y="2153"/>
                    </a:cubicBezTo>
                    <a:cubicBezTo>
                      <a:pt x="12556" y="2895"/>
                      <a:pt x="12556" y="2895"/>
                      <a:pt x="12556" y="2895"/>
                    </a:cubicBezTo>
                    <a:cubicBezTo>
                      <a:pt x="12236" y="3043"/>
                      <a:pt x="12236" y="3043"/>
                      <a:pt x="12236" y="3043"/>
                    </a:cubicBezTo>
                    <a:cubicBezTo>
                      <a:pt x="12183" y="3118"/>
                      <a:pt x="12183" y="3118"/>
                      <a:pt x="12183" y="3118"/>
                    </a:cubicBezTo>
                    <a:cubicBezTo>
                      <a:pt x="12130" y="3118"/>
                      <a:pt x="12130" y="3118"/>
                      <a:pt x="12130" y="3118"/>
                    </a:cubicBezTo>
                    <a:cubicBezTo>
                      <a:pt x="11598" y="2746"/>
                      <a:pt x="11598" y="2746"/>
                      <a:pt x="11598" y="2746"/>
                    </a:cubicBezTo>
                    <a:cubicBezTo>
                      <a:pt x="11598" y="2746"/>
                      <a:pt x="11598" y="2746"/>
                      <a:pt x="11598" y="2746"/>
                    </a:cubicBezTo>
                    <a:cubicBezTo>
                      <a:pt x="11598" y="2746"/>
                      <a:pt x="11598" y="2746"/>
                      <a:pt x="11598" y="2746"/>
                    </a:cubicBezTo>
                    <a:cubicBezTo>
                      <a:pt x="10534" y="1410"/>
                      <a:pt x="10534" y="1410"/>
                      <a:pt x="10534" y="1410"/>
                    </a:cubicBezTo>
                    <a:cubicBezTo>
                      <a:pt x="10108" y="1039"/>
                      <a:pt x="10108" y="1039"/>
                      <a:pt x="10108" y="1039"/>
                    </a:cubicBezTo>
                    <a:cubicBezTo>
                      <a:pt x="9470" y="742"/>
                      <a:pt x="9470" y="742"/>
                      <a:pt x="9470" y="742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151" y="371"/>
                      <a:pt x="9151" y="371"/>
                      <a:pt x="9151" y="371"/>
                    </a:cubicBezTo>
                    <a:cubicBezTo>
                      <a:pt x="8619" y="148"/>
                      <a:pt x="8619" y="148"/>
                      <a:pt x="8619" y="148"/>
                    </a:cubicBezTo>
                    <a:cubicBezTo>
                      <a:pt x="8353" y="223"/>
                      <a:pt x="8353" y="223"/>
                      <a:pt x="8353" y="223"/>
                    </a:cubicBezTo>
                    <a:cubicBezTo>
                      <a:pt x="8300" y="223"/>
                      <a:pt x="8300" y="223"/>
                      <a:pt x="8300" y="223"/>
                    </a:cubicBezTo>
                    <a:cubicBezTo>
                      <a:pt x="7661" y="148"/>
                      <a:pt x="7661" y="148"/>
                      <a:pt x="7661" y="148"/>
                    </a:cubicBezTo>
                    <a:cubicBezTo>
                      <a:pt x="7608" y="148"/>
                      <a:pt x="7608" y="148"/>
                      <a:pt x="7608" y="148"/>
                    </a:cubicBezTo>
                    <a:cubicBezTo>
                      <a:pt x="7129" y="0"/>
                      <a:pt x="7129" y="0"/>
                      <a:pt x="7129" y="0"/>
                    </a:cubicBezTo>
                    <a:cubicBezTo>
                      <a:pt x="6810" y="0"/>
                      <a:pt x="6810" y="0"/>
                      <a:pt x="6810" y="0"/>
                    </a:cubicBezTo>
                    <a:cubicBezTo>
                      <a:pt x="6597" y="223"/>
                      <a:pt x="6597" y="223"/>
                      <a:pt x="6597" y="223"/>
                    </a:cubicBezTo>
                    <a:cubicBezTo>
                      <a:pt x="6491" y="297"/>
                      <a:pt x="6278" y="371"/>
                      <a:pt x="6065" y="371"/>
                    </a:cubicBezTo>
                    <a:cubicBezTo>
                      <a:pt x="5639" y="520"/>
                      <a:pt x="5639" y="520"/>
                      <a:pt x="5639" y="520"/>
                    </a:cubicBezTo>
                    <a:cubicBezTo>
                      <a:pt x="5267" y="668"/>
                      <a:pt x="5267" y="668"/>
                      <a:pt x="5267" y="668"/>
                    </a:cubicBezTo>
                    <a:cubicBezTo>
                      <a:pt x="5214" y="742"/>
                      <a:pt x="5214" y="742"/>
                      <a:pt x="5214" y="742"/>
                    </a:cubicBezTo>
                    <a:cubicBezTo>
                      <a:pt x="5214" y="742"/>
                      <a:pt x="5214" y="742"/>
                      <a:pt x="5214" y="742"/>
                    </a:cubicBezTo>
                    <a:cubicBezTo>
                      <a:pt x="5214" y="742"/>
                      <a:pt x="5214" y="742"/>
                      <a:pt x="5214" y="742"/>
                    </a:cubicBezTo>
                    <a:cubicBezTo>
                      <a:pt x="4788" y="816"/>
                      <a:pt x="4788" y="816"/>
                      <a:pt x="4788" y="816"/>
                    </a:cubicBezTo>
                    <a:cubicBezTo>
                      <a:pt x="4256" y="1039"/>
                      <a:pt x="4256" y="1039"/>
                      <a:pt x="4256" y="1039"/>
                    </a:cubicBezTo>
                    <a:cubicBezTo>
                      <a:pt x="4256" y="1039"/>
                      <a:pt x="4256" y="1039"/>
                      <a:pt x="4256" y="1039"/>
                    </a:cubicBezTo>
                    <a:cubicBezTo>
                      <a:pt x="4203" y="1039"/>
                      <a:pt x="4203" y="1039"/>
                      <a:pt x="4203" y="1039"/>
                    </a:cubicBezTo>
                    <a:cubicBezTo>
                      <a:pt x="3831" y="965"/>
                      <a:pt x="3831" y="965"/>
                      <a:pt x="3831" y="965"/>
                    </a:cubicBezTo>
                    <a:cubicBezTo>
                      <a:pt x="3192" y="1113"/>
                      <a:pt x="3192" y="1113"/>
                      <a:pt x="3192" y="1113"/>
                    </a:cubicBezTo>
                    <a:cubicBezTo>
                      <a:pt x="2660" y="1113"/>
                      <a:pt x="2660" y="1113"/>
                      <a:pt x="2660" y="1113"/>
                    </a:cubicBezTo>
                    <a:cubicBezTo>
                      <a:pt x="2447" y="1410"/>
                      <a:pt x="2447" y="1410"/>
                      <a:pt x="2447" y="1410"/>
                    </a:cubicBezTo>
                    <a:cubicBezTo>
                      <a:pt x="2447" y="1410"/>
                      <a:pt x="2447" y="1410"/>
                      <a:pt x="2447" y="1410"/>
                    </a:cubicBezTo>
                    <a:cubicBezTo>
                      <a:pt x="2181" y="1485"/>
                      <a:pt x="2181" y="1485"/>
                      <a:pt x="2181" y="1485"/>
                    </a:cubicBezTo>
                    <a:cubicBezTo>
                      <a:pt x="2288" y="1856"/>
                      <a:pt x="2288" y="1856"/>
                      <a:pt x="2288" y="1856"/>
                    </a:cubicBezTo>
                    <a:cubicBezTo>
                      <a:pt x="2288" y="2449"/>
                      <a:pt x="2288" y="2449"/>
                      <a:pt x="2288" y="2449"/>
                    </a:cubicBezTo>
                    <a:cubicBezTo>
                      <a:pt x="2234" y="2895"/>
                      <a:pt x="2234" y="2895"/>
                      <a:pt x="2234" y="2895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926" y="3786"/>
                      <a:pt x="2926" y="3786"/>
                      <a:pt x="2926" y="3786"/>
                    </a:cubicBezTo>
                    <a:cubicBezTo>
                      <a:pt x="3086" y="4008"/>
                      <a:pt x="3192" y="4157"/>
                      <a:pt x="3192" y="4379"/>
                    </a:cubicBezTo>
                    <a:cubicBezTo>
                      <a:pt x="3299" y="4825"/>
                      <a:pt x="3299" y="4825"/>
                      <a:pt x="3299" y="4825"/>
                    </a:cubicBezTo>
                    <a:cubicBezTo>
                      <a:pt x="3458" y="5270"/>
                      <a:pt x="3458" y="5270"/>
                      <a:pt x="3458" y="5270"/>
                    </a:cubicBezTo>
                    <a:cubicBezTo>
                      <a:pt x="3405" y="5270"/>
                      <a:pt x="3405" y="5270"/>
                      <a:pt x="3405" y="5270"/>
                    </a:cubicBezTo>
                    <a:cubicBezTo>
                      <a:pt x="2979" y="5715"/>
                      <a:pt x="2979" y="5715"/>
                      <a:pt x="2979" y="5715"/>
                    </a:cubicBezTo>
                    <a:cubicBezTo>
                      <a:pt x="2713" y="6161"/>
                      <a:pt x="2713" y="6161"/>
                      <a:pt x="2713" y="6161"/>
                    </a:cubicBezTo>
                    <a:cubicBezTo>
                      <a:pt x="2767" y="6606"/>
                      <a:pt x="2767" y="6606"/>
                      <a:pt x="2767" y="6606"/>
                    </a:cubicBezTo>
                    <a:cubicBezTo>
                      <a:pt x="2979" y="7274"/>
                      <a:pt x="2979" y="7274"/>
                      <a:pt x="2979" y="7274"/>
                    </a:cubicBezTo>
                    <a:cubicBezTo>
                      <a:pt x="2979" y="7348"/>
                      <a:pt x="2979" y="7348"/>
                      <a:pt x="2979" y="7348"/>
                    </a:cubicBezTo>
                    <a:cubicBezTo>
                      <a:pt x="2979" y="7348"/>
                      <a:pt x="2979" y="7348"/>
                      <a:pt x="2979" y="7348"/>
                    </a:cubicBezTo>
                    <a:cubicBezTo>
                      <a:pt x="2979" y="7348"/>
                      <a:pt x="2979" y="7348"/>
                      <a:pt x="2979" y="7348"/>
                    </a:cubicBezTo>
                    <a:cubicBezTo>
                      <a:pt x="2979" y="7571"/>
                      <a:pt x="2979" y="7571"/>
                      <a:pt x="2979" y="7571"/>
                    </a:cubicBezTo>
                    <a:cubicBezTo>
                      <a:pt x="2926" y="7720"/>
                      <a:pt x="2873" y="7868"/>
                      <a:pt x="2820" y="7942"/>
                    </a:cubicBezTo>
                    <a:cubicBezTo>
                      <a:pt x="2660" y="8091"/>
                      <a:pt x="2447" y="8091"/>
                      <a:pt x="2128" y="7942"/>
                    </a:cubicBezTo>
                    <a:cubicBezTo>
                      <a:pt x="1596" y="7794"/>
                      <a:pt x="1596" y="7794"/>
                      <a:pt x="1596" y="7794"/>
                    </a:cubicBezTo>
                    <a:cubicBezTo>
                      <a:pt x="1596" y="7794"/>
                      <a:pt x="1596" y="7794"/>
                      <a:pt x="1596" y="7794"/>
                    </a:cubicBezTo>
                    <a:cubicBezTo>
                      <a:pt x="1596" y="7794"/>
                      <a:pt x="1596" y="7794"/>
                      <a:pt x="1596" y="7794"/>
                    </a:cubicBezTo>
                    <a:cubicBezTo>
                      <a:pt x="1543" y="7794"/>
                      <a:pt x="1543" y="7794"/>
                      <a:pt x="1543" y="7794"/>
                    </a:cubicBezTo>
                    <a:cubicBezTo>
                      <a:pt x="1170" y="7497"/>
                      <a:pt x="1170" y="7497"/>
                      <a:pt x="1170" y="7497"/>
                    </a:cubicBezTo>
                    <a:cubicBezTo>
                      <a:pt x="532" y="7497"/>
                      <a:pt x="532" y="7497"/>
                      <a:pt x="532" y="7497"/>
                    </a:cubicBezTo>
                    <a:cubicBezTo>
                      <a:pt x="585" y="7497"/>
                      <a:pt x="585" y="7497"/>
                      <a:pt x="585" y="7497"/>
                    </a:cubicBezTo>
                    <a:cubicBezTo>
                      <a:pt x="532" y="8981"/>
                      <a:pt x="532" y="8981"/>
                      <a:pt x="532" y="8981"/>
                    </a:cubicBezTo>
                    <a:cubicBezTo>
                      <a:pt x="479" y="9204"/>
                      <a:pt x="372" y="9278"/>
                      <a:pt x="213" y="9278"/>
                    </a:cubicBezTo>
                    <a:cubicBezTo>
                      <a:pt x="160" y="9353"/>
                      <a:pt x="106" y="9427"/>
                      <a:pt x="160" y="9724"/>
                    </a:cubicBezTo>
                    <a:cubicBezTo>
                      <a:pt x="160" y="9724"/>
                      <a:pt x="160" y="9724"/>
                      <a:pt x="160" y="9724"/>
                    </a:cubicBezTo>
                    <a:cubicBezTo>
                      <a:pt x="106" y="9724"/>
                      <a:pt x="106" y="9724"/>
                      <a:pt x="106" y="9724"/>
                    </a:cubicBezTo>
                    <a:cubicBezTo>
                      <a:pt x="106" y="10095"/>
                      <a:pt x="106" y="10095"/>
                      <a:pt x="106" y="10095"/>
                    </a:cubicBezTo>
                    <a:cubicBezTo>
                      <a:pt x="213" y="10318"/>
                      <a:pt x="319" y="10466"/>
                      <a:pt x="372" y="10540"/>
                    </a:cubicBezTo>
                    <a:cubicBezTo>
                      <a:pt x="479" y="11282"/>
                      <a:pt x="479" y="11282"/>
                      <a:pt x="479" y="11282"/>
                    </a:cubicBezTo>
                    <a:cubicBezTo>
                      <a:pt x="479" y="11505"/>
                      <a:pt x="479" y="11505"/>
                      <a:pt x="479" y="11505"/>
                    </a:cubicBezTo>
                    <a:cubicBezTo>
                      <a:pt x="479" y="11654"/>
                      <a:pt x="426" y="11802"/>
                      <a:pt x="426" y="11951"/>
                    </a:cubicBezTo>
                    <a:cubicBezTo>
                      <a:pt x="266" y="12544"/>
                      <a:pt x="266" y="12544"/>
                      <a:pt x="266" y="12544"/>
                    </a:cubicBezTo>
                    <a:cubicBezTo>
                      <a:pt x="0" y="13287"/>
                      <a:pt x="0" y="13287"/>
                      <a:pt x="0" y="13287"/>
                    </a:cubicBezTo>
                    <a:cubicBezTo>
                      <a:pt x="0" y="13435"/>
                      <a:pt x="0" y="13435"/>
                      <a:pt x="0" y="13435"/>
                    </a:cubicBezTo>
                    <a:cubicBezTo>
                      <a:pt x="0" y="13732"/>
                      <a:pt x="0" y="13732"/>
                      <a:pt x="0" y="13732"/>
                    </a:cubicBezTo>
                    <a:cubicBezTo>
                      <a:pt x="319" y="14252"/>
                      <a:pt x="319" y="14252"/>
                      <a:pt x="319" y="14252"/>
                    </a:cubicBezTo>
                    <a:cubicBezTo>
                      <a:pt x="372" y="14400"/>
                      <a:pt x="426" y="14474"/>
                      <a:pt x="426" y="14623"/>
                    </a:cubicBezTo>
                    <a:cubicBezTo>
                      <a:pt x="692" y="15068"/>
                      <a:pt x="692" y="15068"/>
                      <a:pt x="692" y="15068"/>
                    </a:cubicBezTo>
                    <a:cubicBezTo>
                      <a:pt x="1064" y="15662"/>
                      <a:pt x="1064" y="15662"/>
                      <a:pt x="1064" y="15662"/>
                    </a:cubicBezTo>
                    <a:cubicBezTo>
                      <a:pt x="1224" y="15885"/>
                      <a:pt x="1330" y="15959"/>
                      <a:pt x="1383" y="15959"/>
                    </a:cubicBezTo>
                    <a:cubicBezTo>
                      <a:pt x="1809" y="15662"/>
                      <a:pt x="1809" y="15662"/>
                      <a:pt x="1809" y="15662"/>
                    </a:cubicBezTo>
                    <a:cubicBezTo>
                      <a:pt x="1862" y="15513"/>
                      <a:pt x="1915" y="15513"/>
                      <a:pt x="2022" y="15513"/>
                    </a:cubicBezTo>
                    <a:cubicBezTo>
                      <a:pt x="2128" y="15513"/>
                      <a:pt x="2234" y="15588"/>
                      <a:pt x="2447" y="15736"/>
                    </a:cubicBezTo>
                    <a:cubicBezTo>
                      <a:pt x="2447" y="15736"/>
                      <a:pt x="2447" y="15736"/>
                      <a:pt x="2447" y="15736"/>
                    </a:cubicBezTo>
                    <a:cubicBezTo>
                      <a:pt x="2447" y="15736"/>
                      <a:pt x="2447" y="15736"/>
                      <a:pt x="2447" y="15736"/>
                    </a:cubicBezTo>
                    <a:cubicBezTo>
                      <a:pt x="2447" y="15810"/>
                      <a:pt x="2447" y="15810"/>
                      <a:pt x="2447" y="15810"/>
                    </a:cubicBezTo>
                    <a:cubicBezTo>
                      <a:pt x="2660" y="16107"/>
                      <a:pt x="2660" y="16107"/>
                      <a:pt x="2660" y="16107"/>
                    </a:cubicBezTo>
                    <a:cubicBezTo>
                      <a:pt x="2767" y="16478"/>
                      <a:pt x="2767" y="16478"/>
                      <a:pt x="2767" y="16478"/>
                    </a:cubicBezTo>
                    <a:cubicBezTo>
                      <a:pt x="2873" y="16627"/>
                      <a:pt x="2873" y="16627"/>
                      <a:pt x="2873" y="16627"/>
                    </a:cubicBezTo>
                    <a:cubicBezTo>
                      <a:pt x="2926" y="16701"/>
                      <a:pt x="2926" y="16701"/>
                      <a:pt x="2926" y="16701"/>
                    </a:cubicBezTo>
                    <a:cubicBezTo>
                      <a:pt x="3192" y="16998"/>
                      <a:pt x="3192" y="16998"/>
                      <a:pt x="3192" y="16998"/>
                    </a:cubicBezTo>
                    <a:cubicBezTo>
                      <a:pt x="3352" y="16998"/>
                      <a:pt x="3352" y="16998"/>
                      <a:pt x="3352" y="16998"/>
                    </a:cubicBezTo>
                    <a:cubicBezTo>
                      <a:pt x="3458" y="16998"/>
                      <a:pt x="3511" y="17146"/>
                      <a:pt x="3618" y="17221"/>
                    </a:cubicBezTo>
                    <a:cubicBezTo>
                      <a:pt x="3618" y="17295"/>
                      <a:pt x="3884" y="17443"/>
                      <a:pt x="4256" y="17592"/>
                    </a:cubicBezTo>
                    <a:cubicBezTo>
                      <a:pt x="4309" y="17592"/>
                      <a:pt x="4309" y="17592"/>
                      <a:pt x="4309" y="17592"/>
                    </a:cubicBezTo>
                    <a:cubicBezTo>
                      <a:pt x="4948" y="17889"/>
                      <a:pt x="4948" y="17889"/>
                      <a:pt x="4948" y="17889"/>
                    </a:cubicBezTo>
                    <a:cubicBezTo>
                      <a:pt x="4948" y="17889"/>
                      <a:pt x="4948" y="17889"/>
                      <a:pt x="4948" y="17889"/>
                    </a:cubicBezTo>
                    <a:cubicBezTo>
                      <a:pt x="5001" y="17889"/>
                      <a:pt x="5001" y="17889"/>
                      <a:pt x="5001" y="17889"/>
                    </a:cubicBezTo>
                    <a:cubicBezTo>
                      <a:pt x="5427" y="18186"/>
                      <a:pt x="5427" y="18186"/>
                      <a:pt x="5427" y="18186"/>
                    </a:cubicBezTo>
                    <a:cubicBezTo>
                      <a:pt x="6171" y="18482"/>
                      <a:pt x="6171" y="18482"/>
                      <a:pt x="6171" y="18482"/>
                    </a:cubicBezTo>
                    <a:cubicBezTo>
                      <a:pt x="6225" y="18482"/>
                      <a:pt x="6225" y="18482"/>
                      <a:pt x="6225" y="18482"/>
                    </a:cubicBezTo>
                    <a:cubicBezTo>
                      <a:pt x="7235" y="18557"/>
                      <a:pt x="7235" y="18557"/>
                      <a:pt x="7235" y="18557"/>
                    </a:cubicBezTo>
                    <a:cubicBezTo>
                      <a:pt x="7661" y="18334"/>
                      <a:pt x="7661" y="18334"/>
                      <a:pt x="7661" y="18334"/>
                    </a:cubicBezTo>
                    <a:cubicBezTo>
                      <a:pt x="8087" y="18334"/>
                      <a:pt x="8087" y="18334"/>
                      <a:pt x="8087" y="18334"/>
                    </a:cubicBezTo>
                    <a:cubicBezTo>
                      <a:pt x="8087" y="18334"/>
                      <a:pt x="8087" y="18334"/>
                      <a:pt x="8087" y="18334"/>
                    </a:cubicBezTo>
                    <a:cubicBezTo>
                      <a:pt x="8087" y="18408"/>
                      <a:pt x="8087" y="18408"/>
                      <a:pt x="8087" y="18408"/>
                    </a:cubicBezTo>
                    <a:cubicBezTo>
                      <a:pt x="8406" y="19002"/>
                      <a:pt x="8406" y="19002"/>
                      <a:pt x="8406" y="19002"/>
                    </a:cubicBezTo>
                    <a:cubicBezTo>
                      <a:pt x="8406" y="19002"/>
                      <a:pt x="8406" y="19002"/>
                      <a:pt x="8406" y="19002"/>
                    </a:cubicBezTo>
                    <a:cubicBezTo>
                      <a:pt x="8406" y="19002"/>
                      <a:pt x="8406" y="19002"/>
                      <a:pt x="8406" y="19002"/>
                    </a:cubicBezTo>
                    <a:cubicBezTo>
                      <a:pt x="8619" y="19522"/>
                      <a:pt x="8619" y="19522"/>
                      <a:pt x="8619" y="19522"/>
                    </a:cubicBezTo>
                    <a:cubicBezTo>
                      <a:pt x="8832" y="19744"/>
                      <a:pt x="8832" y="19744"/>
                      <a:pt x="8832" y="19744"/>
                    </a:cubicBezTo>
                    <a:cubicBezTo>
                      <a:pt x="9044" y="19893"/>
                      <a:pt x="9044" y="19893"/>
                      <a:pt x="9044" y="19893"/>
                    </a:cubicBezTo>
                    <a:cubicBezTo>
                      <a:pt x="9044" y="19967"/>
                      <a:pt x="9044" y="19967"/>
                      <a:pt x="9044" y="19967"/>
                    </a:cubicBezTo>
                    <a:cubicBezTo>
                      <a:pt x="9044" y="19967"/>
                      <a:pt x="9044" y="19967"/>
                      <a:pt x="9044" y="19967"/>
                    </a:cubicBezTo>
                    <a:cubicBezTo>
                      <a:pt x="9098" y="19967"/>
                      <a:pt x="9098" y="19967"/>
                      <a:pt x="9098" y="19967"/>
                    </a:cubicBezTo>
                    <a:cubicBezTo>
                      <a:pt x="9257" y="20561"/>
                      <a:pt x="9257" y="20561"/>
                      <a:pt x="9257" y="20561"/>
                    </a:cubicBezTo>
                    <a:cubicBezTo>
                      <a:pt x="9257" y="20561"/>
                      <a:pt x="9257" y="20561"/>
                      <a:pt x="9257" y="20561"/>
                    </a:cubicBezTo>
                    <a:cubicBezTo>
                      <a:pt x="9310" y="20561"/>
                      <a:pt x="9310" y="20561"/>
                      <a:pt x="9310" y="20561"/>
                    </a:cubicBezTo>
                    <a:cubicBezTo>
                      <a:pt x="9310" y="20635"/>
                      <a:pt x="9310" y="20635"/>
                      <a:pt x="9310" y="20635"/>
                    </a:cubicBezTo>
                    <a:cubicBezTo>
                      <a:pt x="9417" y="21303"/>
                      <a:pt x="9417" y="21303"/>
                      <a:pt x="9417" y="21303"/>
                    </a:cubicBezTo>
                    <a:cubicBezTo>
                      <a:pt x="9683" y="21452"/>
                      <a:pt x="9683" y="21452"/>
                      <a:pt x="9683" y="21452"/>
                    </a:cubicBezTo>
                    <a:cubicBezTo>
                      <a:pt x="9736" y="21452"/>
                      <a:pt x="9736" y="21452"/>
                      <a:pt x="9736" y="21452"/>
                    </a:cubicBezTo>
                    <a:cubicBezTo>
                      <a:pt x="9736" y="21452"/>
                      <a:pt x="9736" y="21452"/>
                      <a:pt x="9736" y="21452"/>
                    </a:cubicBezTo>
                    <a:cubicBezTo>
                      <a:pt x="9736" y="21452"/>
                      <a:pt x="9736" y="21452"/>
                      <a:pt x="9736" y="21452"/>
                    </a:cubicBezTo>
                    <a:cubicBezTo>
                      <a:pt x="10002" y="21600"/>
                      <a:pt x="10002" y="21600"/>
                      <a:pt x="10002" y="21600"/>
                    </a:cubicBezTo>
                    <a:cubicBezTo>
                      <a:pt x="10321" y="21526"/>
                      <a:pt x="10321" y="21526"/>
                      <a:pt x="10321" y="21526"/>
                    </a:cubicBezTo>
                    <a:cubicBezTo>
                      <a:pt x="10374" y="21080"/>
                      <a:pt x="10374" y="21080"/>
                      <a:pt x="10374" y="21080"/>
                    </a:cubicBezTo>
                    <a:cubicBezTo>
                      <a:pt x="10374" y="21080"/>
                      <a:pt x="10374" y="21080"/>
                      <a:pt x="10374" y="21080"/>
                    </a:cubicBezTo>
                    <a:cubicBezTo>
                      <a:pt x="10428" y="21006"/>
                      <a:pt x="10428" y="21006"/>
                      <a:pt x="10428" y="21006"/>
                    </a:cubicBezTo>
                    <a:cubicBezTo>
                      <a:pt x="10747" y="20561"/>
                      <a:pt x="10747" y="20561"/>
                      <a:pt x="10747" y="20561"/>
                    </a:cubicBezTo>
                    <a:cubicBezTo>
                      <a:pt x="11172" y="20709"/>
                      <a:pt x="11172" y="20709"/>
                      <a:pt x="11172" y="20709"/>
                    </a:cubicBezTo>
                    <a:cubicBezTo>
                      <a:pt x="11172" y="20709"/>
                      <a:pt x="11172" y="20709"/>
                      <a:pt x="11172" y="20709"/>
                    </a:cubicBezTo>
                    <a:cubicBezTo>
                      <a:pt x="11385" y="21303"/>
                      <a:pt x="11385" y="21303"/>
                      <a:pt x="11385" y="21303"/>
                    </a:cubicBezTo>
                    <a:cubicBezTo>
                      <a:pt x="11758" y="21155"/>
                      <a:pt x="11758" y="21155"/>
                      <a:pt x="11758" y="21155"/>
                    </a:cubicBezTo>
                    <a:cubicBezTo>
                      <a:pt x="11811" y="20561"/>
                      <a:pt x="11811" y="20561"/>
                      <a:pt x="11811" y="20561"/>
                    </a:cubicBezTo>
                    <a:cubicBezTo>
                      <a:pt x="11811" y="20561"/>
                      <a:pt x="11811" y="20561"/>
                      <a:pt x="11811" y="20561"/>
                    </a:cubicBezTo>
                    <a:cubicBezTo>
                      <a:pt x="11811" y="20487"/>
                      <a:pt x="11811" y="20487"/>
                      <a:pt x="11811" y="20487"/>
                    </a:cubicBezTo>
                    <a:cubicBezTo>
                      <a:pt x="11811" y="20487"/>
                      <a:pt x="11811" y="20487"/>
                      <a:pt x="11811" y="20487"/>
                    </a:cubicBezTo>
                    <a:cubicBezTo>
                      <a:pt x="12130" y="20264"/>
                      <a:pt x="12130" y="20264"/>
                      <a:pt x="12130" y="20264"/>
                    </a:cubicBezTo>
                    <a:cubicBezTo>
                      <a:pt x="12024" y="19447"/>
                      <a:pt x="12024" y="19447"/>
                      <a:pt x="12024" y="19447"/>
                    </a:cubicBezTo>
                    <a:cubicBezTo>
                      <a:pt x="12024" y="19373"/>
                      <a:pt x="12024" y="19373"/>
                      <a:pt x="12024" y="19373"/>
                    </a:cubicBezTo>
                    <a:cubicBezTo>
                      <a:pt x="12024" y="19373"/>
                      <a:pt x="12024" y="19373"/>
                      <a:pt x="12024" y="19373"/>
                    </a:cubicBezTo>
                    <a:cubicBezTo>
                      <a:pt x="12024" y="19373"/>
                      <a:pt x="12024" y="19373"/>
                      <a:pt x="12024" y="19373"/>
                    </a:cubicBezTo>
                    <a:cubicBezTo>
                      <a:pt x="12343" y="18408"/>
                      <a:pt x="12343" y="18408"/>
                      <a:pt x="12343" y="18408"/>
                    </a:cubicBezTo>
                    <a:cubicBezTo>
                      <a:pt x="12662" y="18260"/>
                      <a:pt x="12662" y="18260"/>
                      <a:pt x="12662" y="18260"/>
                    </a:cubicBezTo>
                    <a:cubicBezTo>
                      <a:pt x="12556" y="17443"/>
                      <a:pt x="12556" y="17443"/>
                      <a:pt x="12556" y="17443"/>
                    </a:cubicBezTo>
                    <a:cubicBezTo>
                      <a:pt x="12875" y="17443"/>
                      <a:pt x="12875" y="17443"/>
                      <a:pt x="12875" y="17443"/>
                    </a:cubicBezTo>
                    <a:cubicBezTo>
                      <a:pt x="12875" y="16998"/>
                      <a:pt x="12875" y="16998"/>
                      <a:pt x="12875" y="16998"/>
                    </a:cubicBezTo>
                    <a:cubicBezTo>
                      <a:pt x="12662" y="16256"/>
                      <a:pt x="12662" y="16256"/>
                      <a:pt x="12662" y="16256"/>
                    </a:cubicBezTo>
                    <a:cubicBezTo>
                      <a:pt x="12662" y="16256"/>
                      <a:pt x="12662" y="16256"/>
                      <a:pt x="12662" y="16256"/>
                    </a:cubicBezTo>
                    <a:cubicBezTo>
                      <a:pt x="12662" y="16181"/>
                      <a:pt x="12662" y="16181"/>
                      <a:pt x="12662" y="16181"/>
                    </a:cubicBezTo>
                    <a:cubicBezTo>
                      <a:pt x="12715" y="15588"/>
                      <a:pt x="12715" y="15588"/>
                      <a:pt x="12715" y="15588"/>
                    </a:cubicBezTo>
                    <a:cubicBezTo>
                      <a:pt x="12715" y="15513"/>
                      <a:pt x="12715" y="15513"/>
                      <a:pt x="12715" y="15513"/>
                    </a:cubicBezTo>
                    <a:cubicBezTo>
                      <a:pt x="12768" y="15513"/>
                      <a:pt x="12768" y="15513"/>
                      <a:pt x="12768" y="15513"/>
                    </a:cubicBezTo>
                    <a:cubicBezTo>
                      <a:pt x="12981" y="15068"/>
                      <a:pt x="12981" y="15068"/>
                      <a:pt x="12981" y="15068"/>
                    </a:cubicBezTo>
                    <a:cubicBezTo>
                      <a:pt x="13034" y="15068"/>
                      <a:pt x="13034" y="15068"/>
                      <a:pt x="13034" y="15068"/>
                    </a:cubicBezTo>
                    <a:cubicBezTo>
                      <a:pt x="13088" y="15068"/>
                      <a:pt x="13088" y="15068"/>
                      <a:pt x="13088" y="15068"/>
                    </a:cubicBezTo>
                    <a:cubicBezTo>
                      <a:pt x="13673" y="15216"/>
                      <a:pt x="13673" y="15216"/>
                      <a:pt x="13673" y="15216"/>
                    </a:cubicBezTo>
                    <a:cubicBezTo>
                      <a:pt x="13673" y="15216"/>
                      <a:pt x="13673" y="15216"/>
                      <a:pt x="13673" y="15216"/>
                    </a:cubicBezTo>
                    <a:cubicBezTo>
                      <a:pt x="14152" y="15365"/>
                      <a:pt x="14152" y="15365"/>
                      <a:pt x="14152" y="15365"/>
                    </a:cubicBezTo>
                    <a:cubicBezTo>
                      <a:pt x="14577" y="15216"/>
                      <a:pt x="14577" y="15216"/>
                      <a:pt x="14577" y="15216"/>
                    </a:cubicBezTo>
                    <a:cubicBezTo>
                      <a:pt x="14790" y="15810"/>
                      <a:pt x="14790" y="15810"/>
                      <a:pt x="14790" y="15810"/>
                    </a:cubicBezTo>
                    <a:cubicBezTo>
                      <a:pt x="14790" y="15885"/>
                      <a:pt x="14790" y="15885"/>
                      <a:pt x="14790" y="15885"/>
                    </a:cubicBezTo>
                    <a:cubicBezTo>
                      <a:pt x="14790" y="16330"/>
                      <a:pt x="14790" y="16330"/>
                      <a:pt x="14790" y="16330"/>
                    </a:cubicBezTo>
                    <a:cubicBezTo>
                      <a:pt x="14897" y="16775"/>
                      <a:pt x="14897" y="16775"/>
                      <a:pt x="14897" y="16775"/>
                    </a:cubicBezTo>
                    <a:cubicBezTo>
                      <a:pt x="14897" y="16998"/>
                      <a:pt x="15003" y="17072"/>
                      <a:pt x="15109" y="17146"/>
                    </a:cubicBezTo>
                    <a:cubicBezTo>
                      <a:pt x="15109" y="17146"/>
                      <a:pt x="15109" y="17146"/>
                      <a:pt x="15109" y="17146"/>
                    </a:cubicBezTo>
                    <a:cubicBezTo>
                      <a:pt x="15322" y="17146"/>
                      <a:pt x="15429" y="17295"/>
                      <a:pt x="15429" y="17443"/>
                    </a:cubicBezTo>
                    <a:cubicBezTo>
                      <a:pt x="15482" y="17592"/>
                      <a:pt x="15535" y="17814"/>
                      <a:pt x="15695" y="18037"/>
                    </a:cubicBezTo>
                    <a:cubicBezTo>
                      <a:pt x="15907" y="18482"/>
                      <a:pt x="15907" y="18482"/>
                      <a:pt x="15907" y="18482"/>
                    </a:cubicBezTo>
                    <a:cubicBezTo>
                      <a:pt x="15907" y="18482"/>
                      <a:pt x="15907" y="18482"/>
                      <a:pt x="15907" y="18482"/>
                    </a:cubicBezTo>
                    <a:cubicBezTo>
                      <a:pt x="15907" y="18482"/>
                      <a:pt x="15907" y="18482"/>
                      <a:pt x="15907" y="18482"/>
                    </a:cubicBezTo>
                    <a:cubicBezTo>
                      <a:pt x="16014" y="18779"/>
                      <a:pt x="16014" y="18779"/>
                      <a:pt x="16014" y="18779"/>
                    </a:cubicBezTo>
                    <a:cubicBezTo>
                      <a:pt x="16227" y="18779"/>
                      <a:pt x="16227" y="18779"/>
                      <a:pt x="16227" y="18779"/>
                    </a:cubicBezTo>
                    <a:cubicBezTo>
                      <a:pt x="16599" y="18334"/>
                      <a:pt x="16599" y="18334"/>
                      <a:pt x="16599" y="18334"/>
                    </a:cubicBezTo>
                    <a:cubicBezTo>
                      <a:pt x="16812" y="19002"/>
                      <a:pt x="16812" y="19002"/>
                      <a:pt x="16812" y="19002"/>
                    </a:cubicBezTo>
                    <a:cubicBezTo>
                      <a:pt x="17291" y="19225"/>
                      <a:pt x="17291" y="19225"/>
                      <a:pt x="17291" y="19225"/>
                    </a:cubicBezTo>
                    <a:cubicBezTo>
                      <a:pt x="17291" y="19225"/>
                      <a:pt x="17291" y="19225"/>
                      <a:pt x="17291" y="19225"/>
                    </a:cubicBezTo>
                    <a:cubicBezTo>
                      <a:pt x="17344" y="19225"/>
                      <a:pt x="17344" y="19225"/>
                      <a:pt x="17344" y="19225"/>
                    </a:cubicBezTo>
                    <a:cubicBezTo>
                      <a:pt x="17557" y="19819"/>
                      <a:pt x="17557" y="19819"/>
                      <a:pt x="17557" y="19819"/>
                    </a:cubicBezTo>
                    <a:cubicBezTo>
                      <a:pt x="17663" y="19967"/>
                      <a:pt x="17663" y="19967"/>
                      <a:pt x="17663" y="19967"/>
                    </a:cubicBezTo>
                    <a:cubicBezTo>
                      <a:pt x="17663" y="19373"/>
                      <a:pt x="17663" y="19373"/>
                      <a:pt x="17663" y="19373"/>
                    </a:cubicBezTo>
                    <a:cubicBezTo>
                      <a:pt x="17663" y="19373"/>
                      <a:pt x="17663" y="19373"/>
                      <a:pt x="17663" y="19373"/>
                    </a:cubicBezTo>
                    <a:cubicBezTo>
                      <a:pt x="17663" y="19225"/>
                      <a:pt x="17663" y="19225"/>
                      <a:pt x="17663" y="19225"/>
                    </a:cubicBezTo>
                    <a:cubicBezTo>
                      <a:pt x="18621" y="19225"/>
                      <a:pt x="18621" y="19225"/>
                      <a:pt x="18621" y="19225"/>
                    </a:cubicBezTo>
                    <a:cubicBezTo>
                      <a:pt x="18621" y="19076"/>
                      <a:pt x="18621" y="19076"/>
                      <a:pt x="18621" y="19076"/>
                    </a:cubicBezTo>
                    <a:cubicBezTo>
                      <a:pt x="18674" y="19076"/>
                      <a:pt x="18674" y="18928"/>
                      <a:pt x="18621" y="18854"/>
                    </a:cubicBezTo>
                    <a:cubicBezTo>
                      <a:pt x="18567" y="18631"/>
                      <a:pt x="18514" y="18482"/>
                      <a:pt x="18514" y="18334"/>
                    </a:cubicBezTo>
                    <a:cubicBezTo>
                      <a:pt x="18514" y="18037"/>
                      <a:pt x="18514" y="17889"/>
                      <a:pt x="18567" y="17814"/>
                    </a:cubicBezTo>
                    <a:cubicBezTo>
                      <a:pt x="18621" y="17740"/>
                      <a:pt x="18674" y="17740"/>
                      <a:pt x="18780" y="17740"/>
                    </a:cubicBezTo>
                    <a:cubicBezTo>
                      <a:pt x="19153" y="17889"/>
                      <a:pt x="19153" y="17889"/>
                      <a:pt x="19153" y="17889"/>
                    </a:cubicBezTo>
                    <a:cubicBezTo>
                      <a:pt x="19206" y="17518"/>
                      <a:pt x="19206" y="17518"/>
                      <a:pt x="19206" y="17518"/>
                    </a:cubicBezTo>
                    <a:cubicBezTo>
                      <a:pt x="18514" y="17072"/>
                      <a:pt x="18514" y="17072"/>
                      <a:pt x="18514" y="17072"/>
                    </a:cubicBezTo>
                    <a:cubicBezTo>
                      <a:pt x="18461" y="17072"/>
                      <a:pt x="18461" y="17072"/>
                      <a:pt x="18461" y="17072"/>
                    </a:cubicBezTo>
                    <a:cubicBezTo>
                      <a:pt x="18408" y="16998"/>
                      <a:pt x="18408" y="16998"/>
                      <a:pt x="18408" y="16998"/>
                    </a:cubicBezTo>
                    <a:cubicBezTo>
                      <a:pt x="18408" y="16998"/>
                      <a:pt x="18408" y="16998"/>
                      <a:pt x="18408" y="16998"/>
                    </a:cubicBezTo>
                    <a:cubicBezTo>
                      <a:pt x="18408" y="16998"/>
                      <a:pt x="18408" y="16998"/>
                      <a:pt x="18408" y="16998"/>
                    </a:cubicBezTo>
                    <a:cubicBezTo>
                      <a:pt x="18301" y="15810"/>
                      <a:pt x="18301" y="15810"/>
                      <a:pt x="18301" y="15810"/>
                    </a:cubicBezTo>
                    <a:cubicBezTo>
                      <a:pt x="18355" y="15068"/>
                      <a:pt x="18355" y="15068"/>
                      <a:pt x="18355" y="15068"/>
                    </a:cubicBezTo>
                    <a:cubicBezTo>
                      <a:pt x="18355" y="14920"/>
                      <a:pt x="18355" y="14920"/>
                      <a:pt x="18355" y="14920"/>
                    </a:cubicBezTo>
                    <a:cubicBezTo>
                      <a:pt x="18355" y="14920"/>
                      <a:pt x="18355" y="14920"/>
                      <a:pt x="18355" y="14920"/>
                    </a:cubicBezTo>
                    <a:cubicBezTo>
                      <a:pt x="19525" y="15068"/>
                      <a:pt x="19525" y="15068"/>
                      <a:pt x="19525" y="15068"/>
                    </a:cubicBezTo>
                    <a:cubicBezTo>
                      <a:pt x="19791" y="14697"/>
                      <a:pt x="19791" y="14697"/>
                      <a:pt x="19791" y="14697"/>
                    </a:cubicBezTo>
                    <a:cubicBezTo>
                      <a:pt x="19898" y="14548"/>
                      <a:pt x="19844" y="14474"/>
                      <a:pt x="19791" y="14400"/>
                    </a:cubicBezTo>
                    <a:cubicBezTo>
                      <a:pt x="19525" y="14252"/>
                      <a:pt x="19366" y="14103"/>
                      <a:pt x="19366" y="13880"/>
                    </a:cubicBezTo>
                    <a:cubicBezTo>
                      <a:pt x="19366" y="13806"/>
                      <a:pt x="19366" y="13732"/>
                      <a:pt x="19472" y="13658"/>
                    </a:cubicBezTo>
                    <a:cubicBezTo>
                      <a:pt x="20004" y="12990"/>
                      <a:pt x="20004" y="12990"/>
                      <a:pt x="20004" y="12990"/>
                    </a:cubicBezTo>
                    <a:cubicBezTo>
                      <a:pt x="20536" y="12915"/>
                      <a:pt x="20536" y="12915"/>
                      <a:pt x="20536" y="12915"/>
                    </a:cubicBezTo>
                    <a:cubicBezTo>
                      <a:pt x="20802" y="12247"/>
                      <a:pt x="20802" y="12247"/>
                      <a:pt x="20802" y="12247"/>
                    </a:cubicBezTo>
                    <a:cubicBezTo>
                      <a:pt x="20802" y="11654"/>
                      <a:pt x="20802" y="11654"/>
                      <a:pt x="20802" y="11654"/>
                    </a:cubicBezTo>
                    <a:cubicBezTo>
                      <a:pt x="21174" y="11505"/>
                      <a:pt x="21174" y="11505"/>
                      <a:pt x="21174" y="11505"/>
                    </a:cubicBezTo>
                    <a:cubicBezTo>
                      <a:pt x="21281" y="11060"/>
                      <a:pt x="21387" y="10837"/>
                      <a:pt x="21387" y="10763"/>
                    </a:cubicBezTo>
                    <a:cubicBezTo>
                      <a:pt x="21600" y="10243"/>
                      <a:pt x="21600" y="10243"/>
                      <a:pt x="21600" y="10243"/>
                    </a:cubicBezTo>
                    <a:cubicBezTo>
                      <a:pt x="21281" y="9501"/>
                      <a:pt x="21281" y="9501"/>
                      <a:pt x="21281" y="9501"/>
                    </a:cubicBezTo>
                    <a:cubicBezTo>
                      <a:pt x="21281" y="9501"/>
                      <a:pt x="21281" y="9501"/>
                      <a:pt x="21281" y="9501"/>
                    </a:cubicBezTo>
                    <a:cubicBezTo>
                      <a:pt x="21281" y="9501"/>
                      <a:pt x="21281" y="9501"/>
                      <a:pt x="21281" y="9501"/>
                    </a:cubicBezTo>
                    <a:cubicBezTo>
                      <a:pt x="21281" y="9427"/>
                      <a:pt x="21281" y="9427"/>
                      <a:pt x="21281" y="9427"/>
                    </a:cubicBezTo>
                    <a:cubicBezTo>
                      <a:pt x="21068" y="8462"/>
                      <a:pt x="21068" y="8462"/>
                      <a:pt x="21068" y="8462"/>
                    </a:cubicBezTo>
                    <a:cubicBezTo>
                      <a:pt x="21068" y="8388"/>
                      <a:pt x="21068" y="8388"/>
                      <a:pt x="21068" y="8388"/>
                    </a:cubicBezTo>
                    <a:cubicBezTo>
                      <a:pt x="20962" y="7348"/>
                      <a:pt x="20962" y="7348"/>
                      <a:pt x="20962" y="7348"/>
                    </a:cubicBezTo>
                    <a:cubicBezTo>
                      <a:pt x="20696" y="6755"/>
                      <a:pt x="20696" y="6755"/>
                      <a:pt x="20696" y="6755"/>
                    </a:cubicBezTo>
                    <a:cubicBezTo>
                      <a:pt x="20323" y="6235"/>
                      <a:pt x="20323" y="6235"/>
                      <a:pt x="20323" y="6235"/>
                    </a:cubicBezTo>
                    <a:cubicBezTo>
                      <a:pt x="20323" y="6235"/>
                      <a:pt x="20323" y="6235"/>
                      <a:pt x="20323" y="6235"/>
                    </a:cubicBezTo>
                    <a:cubicBezTo>
                      <a:pt x="20323" y="6161"/>
                      <a:pt x="20323" y="6161"/>
                      <a:pt x="20323" y="6161"/>
                    </a:cubicBezTo>
                    <a:cubicBezTo>
                      <a:pt x="20323" y="6161"/>
                      <a:pt x="20323" y="6161"/>
                      <a:pt x="20323" y="6161"/>
                    </a:cubicBezTo>
                    <a:cubicBezTo>
                      <a:pt x="20270" y="5567"/>
                      <a:pt x="20270" y="5567"/>
                      <a:pt x="20270" y="5567"/>
                    </a:cubicBezTo>
                    <a:cubicBezTo>
                      <a:pt x="19578" y="5864"/>
                      <a:pt x="19578" y="5864"/>
                      <a:pt x="19578" y="5864"/>
                    </a:cubicBezTo>
                    <a:cubicBezTo>
                      <a:pt x="19578" y="5864"/>
                      <a:pt x="19578" y="5864"/>
                      <a:pt x="19578" y="5864"/>
                    </a:cubicBezTo>
                    <a:cubicBezTo>
                      <a:pt x="19259" y="5344"/>
                      <a:pt x="19259" y="5344"/>
                      <a:pt x="19259" y="5344"/>
                    </a:cubicBezTo>
                    <a:cubicBezTo>
                      <a:pt x="18301" y="4379"/>
                      <a:pt x="18301" y="4379"/>
                      <a:pt x="18301" y="4379"/>
                    </a:cubicBezTo>
                    <a:cubicBezTo>
                      <a:pt x="18248" y="4379"/>
                      <a:pt x="18248" y="4379"/>
                      <a:pt x="18248" y="4379"/>
                    </a:cubicBezTo>
                    <a:cubicBezTo>
                      <a:pt x="17876" y="3711"/>
                      <a:pt x="17876" y="3711"/>
                      <a:pt x="17876" y="3711"/>
                    </a:cubicBezTo>
                    <a:cubicBezTo>
                      <a:pt x="17663" y="3489"/>
                      <a:pt x="17663" y="3489"/>
                      <a:pt x="17663" y="3489"/>
                    </a:cubicBezTo>
                    <a:cubicBezTo>
                      <a:pt x="17503" y="3786"/>
                      <a:pt x="17503" y="3786"/>
                      <a:pt x="17503" y="3786"/>
                    </a:cubicBezTo>
                    <a:cubicBezTo>
                      <a:pt x="17503" y="3860"/>
                      <a:pt x="17503" y="3860"/>
                      <a:pt x="17503" y="3860"/>
                    </a:cubicBezTo>
                    <a:cubicBezTo>
                      <a:pt x="17503" y="3934"/>
                      <a:pt x="17503" y="3934"/>
                      <a:pt x="17503" y="3934"/>
                    </a:cubicBezTo>
                    <a:cubicBezTo>
                      <a:pt x="17450" y="3934"/>
                      <a:pt x="17450" y="3934"/>
                      <a:pt x="17450" y="3934"/>
                    </a:cubicBezTo>
                    <a:cubicBezTo>
                      <a:pt x="17450" y="3934"/>
                      <a:pt x="17450" y="3934"/>
                      <a:pt x="17450" y="3934"/>
                    </a:cubicBezTo>
                    <a:cubicBezTo>
                      <a:pt x="17131" y="3934"/>
                      <a:pt x="17131" y="3934"/>
                      <a:pt x="17131" y="3934"/>
                    </a:cubicBezTo>
                    <a:cubicBezTo>
                      <a:pt x="17078" y="3934"/>
                      <a:pt x="17078" y="3934"/>
                      <a:pt x="17078" y="3934"/>
                    </a:cubicBezTo>
                    <a:cubicBezTo>
                      <a:pt x="17078" y="3934"/>
                      <a:pt x="17078" y="3934"/>
                      <a:pt x="17078" y="3934"/>
                    </a:cubicBezTo>
                    <a:cubicBezTo>
                      <a:pt x="16386" y="2895"/>
                      <a:pt x="16386" y="2895"/>
                      <a:pt x="16386" y="2895"/>
                    </a:cubicBezTo>
                    <a:cubicBezTo>
                      <a:pt x="16227" y="2821"/>
                      <a:pt x="16067" y="2598"/>
                      <a:pt x="15854" y="2301"/>
                    </a:cubicBezTo>
                    <a:cubicBezTo>
                      <a:pt x="15535" y="2004"/>
                      <a:pt x="15535" y="2004"/>
                      <a:pt x="15535" y="2004"/>
                    </a:cubicBezTo>
                    <a:cubicBezTo>
                      <a:pt x="15535" y="1930"/>
                      <a:pt x="15535" y="1930"/>
                      <a:pt x="15535" y="1930"/>
                    </a:cubicBezTo>
                    <a:cubicBezTo>
                      <a:pt x="15163" y="1633"/>
                      <a:pt x="15163" y="1633"/>
                      <a:pt x="15163" y="1633"/>
                    </a:cubicBezTo>
                    <a:cubicBezTo>
                      <a:pt x="14950" y="1856"/>
                      <a:pt x="14950" y="1856"/>
                      <a:pt x="14950" y="1856"/>
                    </a:cubicBezTo>
                    <a:cubicBezTo>
                      <a:pt x="14897" y="1930"/>
                      <a:pt x="14897" y="1930"/>
                      <a:pt x="14897" y="1930"/>
                    </a:cubicBezTo>
                    <a:cubicBezTo>
                      <a:pt x="14897" y="1930"/>
                      <a:pt x="14897" y="1930"/>
                      <a:pt x="14897" y="1930"/>
                    </a:cubicBezTo>
                    <a:cubicBezTo>
                      <a:pt x="14897" y="1930"/>
                      <a:pt x="14897" y="1930"/>
                      <a:pt x="14897" y="1930"/>
                    </a:cubicBezTo>
                    <a:cubicBezTo>
                      <a:pt x="14684" y="1856"/>
                      <a:pt x="14684" y="1856"/>
                      <a:pt x="14684" y="1856"/>
                    </a:cubicBezTo>
                    <a:cubicBezTo>
                      <a:pt x="14471" y="2004"/>
                      <a:pt x="14471" y="2004"/>
                      <a:pt x="14471" y="2004"/>
                    </a:cubicBezTo>
                    <a:cubicBezTo>
                      <a:pt x="14471" y="2004"/>
                      <a:pt x="14471" y="2004"/>
                      <a:pt x="14471" y="2004"/>
                    </a:cubicBezTo>
                    <a:cubicBezTo>
                      <a:pt x="14418" y="2078"/>
                      <a:pt x="14418" y="2078"/>
                      <a:pt x="14418" y="2078"/>
                    </a:cubicBezTo>
                    <a:cubicBezTo>
                      <a:pt x="14418" y="2078"/>
                      <a:pt x="14418" y="2078"/>
                      <a:pt x="14418" y="2078"/>
                    </a:cubicBezTo>
                    <a:cubicBezTo>
                      <a:pt x="14099" y="2153"/>
                      <a:pt x="14099" y="2153"/>
                      <a:pt x="14099" y="2153"/>
                    </a:cubicBezTo>
                    <a:cubicBezTo>
                      <a:pt x="13726" y="1781"/>
                      <a:pt x="13300" y="1485"/>
                      <a:pt x="12875" y="1113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37" name="Shape 337"/>
              <p:cNvSpPr/>
              <p:nvPr/>
            </p:nvSpPr>
            <p:spPr>
              <a:xfrm>
                <a:off x="491154" y="4181240"/>
                <a:ext cx="4187514" cy="25519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6" w="21564">
                    <a:moveTo>
                      <a:pt x="2608" y="113"/>
                    </a:moveTo>
                    <a:cubicBezTo>
                      <a:pt x="2608" y="113"/>
                      <a:pt x="2608" y="113"/>
                      <a:pt x="2608" y="113"/>
                    </a:cubicBezTo>
                    <a:cubicBezTo>
                      <a:pt x="2574" y="339"/>
                      <a:pt x="2471" y="452"/>
                      <a:pt x="2368" y="622"/>
                    </a:cubicBezTo>
                    <a:cubicBezTo>
                      <a:pt x="2265" y="679"/>
                      <a:pt x="2265" y="792"/>
                      <a:pt x="2265" y="905"/>
                    </a:cubicBezTo>
                    <a:cubicBezTo>
                      <a:pt x="2265" y="1018"/>
                      <a:pt x="2265" y="1018"/>
                      <a:pt x="2265" y="1018"/>
                    </a:cubicBezTo>
                    <a:cubicBezTo>
                      <a:pt x="2265" y="1131"/>
                      <a:pt x="2196" y="1301"/>
                      <a:pt x="2093" y="1583"/>
                    </a:cubicBezTo>
                    <a:cubicBezTo>
                      <a:pt x="2093" y="1696"/>
                      <a:pt x="2093" y="1696"/>
                      <a:pt x="2093" y="1696"/>
                    </a:cubicBezTo>
                    <a:cubicBezTo>
                      <a:pt x="2059" y="1753"/>
                      <a:pt x="1990" y="1809"/>
                      <a:pt x="1921" y="1809"/>
                    </a:cubicBezTo>
                    <a:cubicBezTo>
                      <a:pt x="1132" y="1640"/>
                      <a:pt x="1132" y="1640"/>
                      <a:pt x="1132" y="1640"/>
                    </a:cubicBezTo>
                    <a:cubicBezTo>
                      <a:pt x="1132" y="1640"/>
                      <a:pt x="1132" y="1640"/>
                      <a:pt x="1132" y="1640"/>
                    </a:cubicBezTo>
                    <a:cubicBezTo>
                      <a:pt x="1063" y="1923"/>
                      <a:pt x="1063" y="1923"/>
                      <a:pt x="1063" y="1923"/>
                    </a:cubicBezTo>
                    <a:cubicBezTo>
                      <a:pt x="1063" y="1979"/>
                      <a:pt x="1063" y="1979"/>
                      <a:pt x="1063" y="1979"/>
                    </a:cubicBezTo>
                    <a:cubicBezTo>
                      <a:pt x="1063" y="1979"/>
                      <a:pt x="1063" y="1979"/>
                      <a:pt x="1063" y="1979"/>
                    </a:cubicBezTo>
                    <a:cubicBezTo>
                      <a:pt x="1063" y="1979"/>
                      <a:pt x="1063" y="1979"/>
                      <a:pt x="1063" y="1979"/>
                    </a:cubicBezTo>
                    <a:cubicBezTo>
                      <a:pt x="857" y="2488"/>
                      <a:pt x="719" y="2827"/>
                      <a:pt x="685" y="3053"/>
                    </a:cubicBezTo>
                    <a:cubicBezTo>
                      <a:pt x="685" y="3166"/>
                      <a:pt x="754" y="3562"/>
                      <a:pt x="960" y="4241"/>
                    </a:cubicBezTo>
                    <a:cubicBezTo>
                      <a:pt x="1063" y="4750"/>
                      <a:pt x="1063" y="4750"/>
                      <a:pt x="1063" y="4750"/>
                    </a:cubicBezTo>
                    <a:cubicBezTo>
                      <a:pt x="1132" y="4976"/>
                      <a:pt x="1097" y="5202"/>
                      <a:pt x="960" y="5541"/>
                    </a:cubicBezTo>
                    <a:cubicBezTo>
                      <a:pt x="719" y="5937"/>
                      <a:pt x="719" y="5937"/>
                      <a:pt x="719" y="5937"/>
                    </a:cubicBezTo>
                    <a:cubicBezTo>
                      <a:pt x="307" y="5937"/>
                      <a:pt x="307" y="5937"/>
                      <a:pt x="307" y="5937"/>
                    </a:cubicBezTo>
                    <a:cubicBezTo>
                      <a:pt x="204" y="5202"/>
                      <a:pt x="204" y="5202"/>
                      <a:pt x="204" y="5202"/>
                    </a:cubicBezTo>
                    <a:cubicBezTo>
                      <a:pt x="101" y="6107"/>
                      <a:pt x="101" y="6107"/>
                      <a:pt x="101" y="6107"/>
                    </a:cubicBezTo>
                    <a:cubicBezTo>
                      <a:pt x="273" y="6559"/>
                      <a:pt x="273" y="6559"/>
                      <a:pt x="273" y="6559"/>
                    </a:cubicBezTo>
                    <a:cubicBezTo>
                      <a:pt x="307" y="6616"/>
                      <a:pt x="307" y="6672"/>
                      <a:pt x="273" y="6672"/>
                    </a:cubicBezTo>
                    <a:cubicBezTo>
                      <a:pt x="273" y="6729"/>
                      <a:pt x="273" y="6729"/>
                      <a:pt x="273" y="6729"/>
                    </a:cubicBezTo>
                    <a:cubicBezTo>
                      <a:pt x="204" y="6785"/>
                      <a:pt x="136" y="7012"/>
                      <a:pt x="33" y="7407"/>
                    </a:cubicBezTo>
                    <a:cubicBezTo>
                      <a:pt x="-36" y="7747"/>
                      <a:pt x="-2" y="8086"/>
                      <a:pt x="170" y="8482"/>
                    </a:cubicBezTo>
                    <a:cubicBezTo>
                      <a:pt x="479" y="8482"/>
                      <a:pt x="479" y="8482"/>
                      <a:pt x="479" y="8482"/>
                    </a:cubicBezTo>
                    <a:cubicBezTo>
                      <a:pt x="616" y="8482"/>
                      <a:pt x="754" y="8821"/>
                      <a:pt x="994" y="9330"/>
                    </a:cubicBezTo>
                    <a:cubicBezTo>
                      <a:pt x="1029" y="9386"/>
                      <a:pt x="1029" y="9386"/>
                      <a:pt x="1029" y="9386"/>
                    </a:cubicBezTo>
                    <a:cubicBezTo>
                      <a:pt x="1029" y="9386"/>
                      <a:pt x="1029" y="9386"/>
                      <a:pt x="1029" y="9386"/>
                    </a:cubicBezTo>
                    <a:cubicBezTo>
                      <a:pt x="1029" y="9499"/>
                      <a:pt x="1063" y="9613"/>
                      <a:pt x="1132" y="9726"/>
                    </a:cubicBezTo>
                    <a:cubicBezTo>
                      <a:pt x="1853" y="10857"/>
                      <a:pt x="1853" y="10857"/>
                      <a:pt x="1853" y="10857"/>
                    </a:cubicBezTo>
                    <a:cubicBezTo>
                      <a:pt x="1853" y="10857"/>
                      <a:pt x="1853" y="10857"/>
                      <a:pt x="1853" y="10857"/>
                    </a:cubicBezTo>
                    <a:cubicBezTo>
                      <a:pt x="2196" y="11535"/>
                      <a:pt x="2196" y="11535"/>
                      <a:pt x="2196" y="11535"/>
                    </a:cubicBezTo>
                    <a:cubicBezTo>
                      <a:pt x="2368" y="11535"/>
                      <a:pt x="2368" y="11535"/>
                      <a:pt x="2368" y="11535"/>
                    </a:cubicBezTo>
                    <a:cubicBezTo>
                      <a:pt x="2574" y="10913"/>
                      <a:pt x="2574" y="10913"/>
                      <a:pt x="2574" y="10913"/>
                    </a:cubicBezTo>
                    <a:cubicBezTo>
                      <a:pt x="2608" y="10857"/>
                      <a:pt x="2608" y="10857"/>
                      <a:pt x="2608" y="10857"/>
                    </a:cubicBezTo>
                    <a:cubicBezTo>
                      <a:pt x="2608" y="10857"/>
                      <a:pt x="2608" y="10857"/>
                      <a:pt x="2608" y="10857"/>
                    </a:cubicBezTo>
                    <a:cubicBezTo>
                      <a:pt x="3123" y="11083"/>
                      <a:pt x="3123" y="11083"/>
                      <a:pt x="3123" y="11083"/>
                    </a:cubicBezTo>
                    <a:cubicBezTo>
                      <a:pt x="3123" y="11083"/>
                      <a:pt x="3123" y="11083"/>
                      <a:pt x="3123" y="11083"/>
                    </a:cubicBezTo>
                    <a:cubicBezTo>
                      <a:pt x="3123" y="11139"/>
                      <a:pt x="3123" y="11139"/>
                      <a:pt x="3123" y="11139"/>
                    </a:cubicBezTo>
                    <a:cubicBezTo>
                      <a:pt x="3192" y="11705"/>
                      <a:pt x="3192" y="11705"/>
                      <a:pt x="3192" y="11705"/>
                    </a:cubicBezTo>
                    <a:cubicBezTo>
                      <a:pt x="3810" y="12836"/>
                      <a:pt x="3810" y="12836"/>
                      <a:pt x="3810" y="12836"/>
                    </a:cubicBezTo>
                    <a:cubicBezTo>
                      <a:pt x="4016" y="13005"/>
                      <a:pt x="4016" y="13005"/>
                      <a:pt x="4016" y="13005"/>
                    </a:cubicBezTo>
                    <a:cubicBezTo>
                      <a:pt x="4016" y="13005"/>
                      <a:pt x="4016" y="13005"/>
                      <a:pt x="4016" y="13005"/>
                    </a:cubicBezTo>
                    <a:cubicBezTo>
                      <a:pt x="4119" y="13118"/>
                      <a:pt x="4119" y="13118"/>
                      <a:pt x="4119" y="13118"/>
                    </a:cubicBezTo>
                    <a:cubicBezTo>
                      <a:pt x="4119" y="13118"/>
                      <a:pt x="4119" y="13118"/>
                      <a:pt x="4119" y="13118"/>
                    </a:cubicBezTo>
                    <a:cubicBezTo>
                      <a:pt x="4600" y="14249"/>
                      <a:pt x="4600" y="14249"/>
                      <a:pt x="4600" y="14249"/>
                    </a:cubicBezTo>
                    <a:cubicBezTo>
                      <a:pt x="4943" y="14136"/>
                      <a:pt x="4943" y="14136"/>
                      <a:pt x="4943" y="14136"/>
                    </a:cubicBezTo>
                    <a:cubicBezTo>
                      <a:pt x="4978" y="14136"/>
                      <a:pt x="4978" y="14136"/>
                      <a:pt x="4978" y="14136"/>
                    </a:cubicBezTo>
                    <a:cubicBezTo>
                      <a:pt x="5012" y="14136"/>
                      <a:pt x="5012" y="14136"/>
                      <a:pt x="5012" y="14136"/>
                    </a:cubicBezTo>
                    <a:cubicBezTo>
                      <a:pt x="5012" y="14193"/>
                      <a:pt x="5012" y="14193"/>
                      <a:pt x="5012" y="14193"/>
                    </a:cubicBezTo>
                    <a:cubicBezTo>
                      <a:pt x="5046" y="14249"/>
                      <a:pt x="5046" y="14249"/>
                      <a:pt x="5046" y="14249"/>
                    </a:cubicBezTo>
                    <a:cubicBezTo>
                      <a:pt x="5355" y="15324"/>
                      <a:pt x="5355" y="15324"/>
                      <a:pt x="5355" y="15324"/>
                    </a:cubicBezTo>
                    <a:cubicBezTo>
                      <a:pt x="5733" y="15719"/>
                      <a:pt x="5733" y="15719"/>
                      <a:pt x="5733" y="15719"/>
                    </a:cubicBezTo>
                    <a:cubicBezTo>
                      <a:pt x="6042" y="15832"/>
                      <a:pt x="6042" y="15832"/>
                      <a:pt x="6042" y="15832"/>
                    </a:cubicBezTo>
                    <a:cubicBezTo>
                      <a:pt x="6214" y="16511"/>
                      <a:pt x="6214" y="16511"/>
                      <a:pt x="6214" y="16511"/>
                    </a:cubicBezTo>
                    <a:cubicBezTo>
                      <a:pt x="6454" y="16511"/>
                      <a:pt x="6454" y="16511"/>
                      <a:pt x="6454" y="16511"/>
                    </a:cubicBezTo>
                    <a:cubicBezTo>
                      <a:pt x="6454" y="16568"/>
                      <a:pt x="6454" y="16568"/>
                      <a:pt x="6454" y="16568"/>
                    </a:cubicBezTo>
                    <a:cubicBezTo>
                      <a:pt x="6454" y="16568"/>
                      <a:pt x="6454" y="16568"/>
                      <a:pt x="6454" y="16568"/>
                    </a:cubicBezTo>
                    <a:cubicBezTo>
                      <a:pt x="6935" y="17020"/>
                      <a:pt x="6935" y="17020"/>
                      <a:pt x="6935" y="17020"/>
                    </a:cubicBezTo>
                    <a:cubicBezTo>
                      <a:pt x="6935" y="17020"/>
                      <a:pt x="6935" y="17020"/>
                      <a:pt x="6935" y="17020"/>
                    </a:cubicBezTo>
                    <a:cubicBezTo>
                      <a:pt x="6935" y="17020"/>
                      <a:pt x="6935" y="17020"/>
                      <a:pt x="6935" y="17020"/>
                    </a:cubicBezTo>
                    <a:cubicBezTo>
                      <a:pt x="6969" y="17076"/>
                      <a:pt x="6969" y="17076"/>
                      <a:pt x="6969" y="17076"/>
                    </a:cubicBezTo>
                    <a:cubicBezTo>
                      <a:pt x="7313" y="17755"/>
                      <a:pt x="7313" y="17755"/>
                      <a:pt x="7313" y="17755"/>
                    </a:cubicBezTo>
                    <a:cubicBezTo>
                      <a:pt x="7828" y="17642"/>
                      <a:pt x="7828" y="17642"/>
                      <a:pt x="7828" y="17642"/>
                    </a:cubicBezTo>
                    <a:cubicBezTo>
                      <a:pt x="7862" y="17642"/>
                      <a:pt x="7862" y="17642"/>
                      <a:pt x="7862" y="17642"/>
                    </a:cubicBezTo>
                    <a:cubicBezTo>
                      <a:pt x="8068" y="17755"/>
                      <a:pt x="8068" y="17755"/>
                      <a:pt x="8068" y="17755"/>
                    </a:cubicBezTo>
                    <a:cubicBezTo>
                      <a:pt x="8068" y="17755"/>
                      <a:pt x="8068" y="17755"/>
                      <a:pt x="8068" y="17755"/>
                    </a:cubicBezTo>
                    <a:cubicBezTo>
                      <a:pt x="8412" y="18207"/>
                      <a:pt x="8412" y="18207"/>
                      <a:pt x="8412" y="18207"/>
                    </a:cubicBezTo>
                    <a:cubicBezTo>
                      <a:pt x="8995" y="18320"/>
                      <a:pt x="8995" y="18320"/>
                      <a:pt x="8995" y="18320"/>
                    </a:cubicBezTo>
                    <a:cubicBezTo>
                      <a:pt x="9339" y="18207"/>
                      <a:pt x="9339" y="18207"/>
                      <a:pt x="9339" y="18207"/>
                    </a:cubicBezTo>
                    <a:cubicBezTo>
                      <a:pt x="9339" y="18207"/>
                      <a:pt x="9339" y="18207"/>
                      <a:pt x="9339" y="18207"/>
                    </a:cubicBezTo>
                    <a:cubicBezTo>
                      <a:pt x="9820" y="18094"/>
                      <a:pt x="10129" y="18151"/>
                      <a:pt x="10232" y="18320"/>
                    </a:cubicBezTo>
                    <a:cubicBezTo>
                      <a:pt x="10300" y="18547"/>
                      <a:pt x="10266" y="18716"/>
                      <a:pt x="10094" y="18942"/>
                    </a:cubicBezTo>
                    <a:cubicBezTo>
                      <a:pt x="9957" y="19169"/>
                      <a:pt x="9957" y="19169"/>
                      <a:pt x="9957" y="19169"/>
                    </a:cubicBezTo>
                    <a:cubicBezTo>
                      <a:pt x="9923" y="19282"/>
                      <a:pt x="9991" y="19451"/>
                      <a:pt x="10163" y="19734"/>
                    </a:cubicBezTo>
                    <a:cubicBezTo>
                      <a:pt x="10163" y="19791"/>
                      <a:pt x="10163" y="19791"/>
                      <a:pt x="10163" y="19791"/>
                    </a:cubicBezTo>
                    <a:cubicBezTo>
                      <a:pt x="10163" y="19791"/>
                      <a:pt x="10163" y="19791"/>
                      <a:pt x="10163" y="19791"/>
                    </a:cubicBezTo>
                    <a:cubicBezTo>
                      <a:pt x="10266" y="19904"/>
                      <a:pt x="10266" y="19904"/>
                      <a:pt x="10266" y="19904"/>
                    </a:cubicBezTo>
                    <a:cubicBezTo>
                      <a:pt x="10300" y="19847"/>
                      <a:pt x="10300" y="19847"/>
                      <a:pt x="10300" y="19847"/>
                    </a:cubicBezTo>
                    <a:cubicBezTo>
                      <a:pt x="10644" y="18773"/>
                      <a:pt x="10919" y="18207"/>
                      <a:pt x="11125" y="18094"/>
                    </a:cubicBezTo>
                    <a:cubicBezTo>
                      <a:pt x="11331" y="17981"/>
                      <a:pt x="11743" y="18264"/>
                      <a:pt x="12430" y="18942"/>
                    </a:cubicBezTo>
                    <a:cubicBezTo>
                      <a:pt x="13254" y="19169"/>
                      <a:pt x="13254" y="19169"/>
                      <a:pt x="13254" y="19169"/>
                    </a:cubicBezTo>
                    <a:cubicBezTo>
                      <a:pt x="13254" y="19225"/>
                      <a:pt x="13254" y="19225"/>
                      <a:pt x="13254" y="19225"/>
                    </a:cubicBezTo>
                    <a:cubicBezTo>
                      <a:pt x="13254" y="19282"/>
                      <a:pt x="13254" y="19282"/>
                      <a:pt x="13254" y="19282"/>
                    </a:cubicBezTo>
                    <a:cubicBezTo>
                      <a:pt x="13185" y="19904"/>
                      <a:pt x="13185" y="19904"/>
                      <a:pt x="13185" y="19904"/>
                    </a:cubicBezTo>
                    <a:cubicBezTo>
                      <a:pt x="13597" y="20017"/>
                      <a:pt x="13597" y="20017"/>
                      <a:pt x="13597" y="20017"/>
                    </a:cubicBezTo>
                    <a:cubicBezTo>
                      <a:pt x="13597" y="20865"/>
                      <a:pt x="13597" y="20865"/>
                      <a:pt x="13597" y="20865"/>
                    </a:cubicBezTo>
                    <a:cubicBezTo>
                      <a:pt x="13734" y="21261"/>
                      <a:pt x="13803" y="21487"/>
                      <a:pt x="13872" y="21543"/>
                    </a:cubicBezTo>
                    <a:cubicBezTo>
                      <a:pt x="13940" y="21600"/>
                      <a:pt x="14353" y="21600"/>
                      <a:pt x="15108" y="21543"/>
                    </a:cubicBezTo>
                    <a:cubicBezTo>
                      <a:pt x="15520" y="21148"/>
                      <a:pt x="15520" y="21148"/>
                      <a:pt x="15520" y="21148"/>
                    </a:cubicBezTo>
                    <a:cubicBezTo>
                      <a:pt x="15932" y="20243"/>
                      <a:pt x="15932" y="20243"/>
                      <a:pt x="15932" y="20243"/>
                    </a:cubicBezTo>
                    <a:cubicBezTo>
                      <a:pt x="16413" y="20186"/>
                      <a:pt x="16413" y="20186"/>
                      <a:pt x="16413" y="20186"/>
                    </a:cubicBezTo>
                    <a:cubicBezTo>
                      <a:pt x="16653" y="20073"/>
                      <a:pt x="16653" y="20073"/>
                      <a:pt x="16653" y="20073"/>
                    </a:cubicBezTo>
                    <a:cubicBezTo>
                      <a:pt x="17546" y="19225"/>
                      <a:pt x="17546" y="19225"/>
                      <a:pt x="17546" y="19225"/>
                    </a:cubicBezTo>
                    <a:cubicBezTo>
                      <a:pt x="17581" y="19225"/>
                      <a:pt x="17581" y="19225"/>
                      <a:pt x="17581" y="19225"/>
                    </a:cubicBezTo>
                    <a:cubicBezTo>
                      <a:pt x="17581" y="19225"/>
                      <a:pt x="17581" y="19225"/>
                      <a:pt x="17581" y="19225"/>
                    </a:cubicBezTo>
                    <a:cubicBezTo>
                      <a:pt x="17581" y="19225"/>
                      <a:pt x="17581" y="19225"/>
                      <a:pt x="17581" y="19225"/>
                    </a:cubicBezTo>
                    <a:cubicBezTo>
                      <a:pt x="18096" y="19112"/>
                      <a:pt x="18405" y="19112"/>
                      <a:pt x="18473" y="19225"/>
                    </a:cubicBezTo>
                    <a:cubicBezTo>
                      <a:pt x="19092" y="20017"/>
                      <a:pt x="19092" y="20017"/>
                      <a:pt x="19092" y="20017"/>
                    </a:cubicBezTo>
                    <a:cubicBezTo>
                      <a:pt x="19263" y="20130"/>
                      <a:pt x="19263" y="20130"/>
                      <a:pt x="19263" y="20130"/>
                    </a:cubicBezTo>
                    <a:cubicBezTo>
                      <a:pt x="19298" y="20186"/>
                      <a:pt x="19298" y="20186"/>
                      <a:pt x="19298" y="20186"/>
                    </a:cubicBezTo>
                    <a:cubicBezTo>
                      <a:pt x="19504" y="20356"/>
                      <a:pt x="19504" y="20356"/>
                      <a:pt x="19504" y="20356"/>
                    </a:cubicBezTo>
                    <a:cubicBezTo>
                      <a:pt x="19538" y="20356"/>
                      <a:pt x="19538" y="20356"/>
                      <a:pt x="19538" y="20356"/>
                    </a:cubicBezTo>
                    <a:cubicBezTo>
                      <a:pt x="19538" y="20299"/>
                      <a:pt x="19538" y="20299"/>
                      <a:pt x="19538" y="20299"/>
                    </a:cubicBezTo>
                    <a:cubicBezTo>
                      <a:pt x="19538" y="20243"/>
                      <a:pt x="19538" y="20243"/>
                      <a:pt x="19538" y="20243"/>
                    </a:cubicBezTo>
                    <a:cubicBezTo>
                      <a:pt x="19538" y="20243"/>
                      <a:pt x="19538" y="20243"/>
                      <a:pt x="19538" y="20243"/>
                    </a:cubicBezTo>
                    <a:cubicBezTo>
                      <a:pt x="19538" y="20243"/>
                      <a:pt x="19538" y="20243"/>
                      <a:pt x="19538" y="20243"/>
                    </a:cubicBezTo>
                    <a:cubicBezTo>
                      <a:pt x="19641" y="19564"/>
                      <a:pt x="19641" y="19564"/>
                      <a:pt x="19641" y="19564"/>
                    </a:cubicBezTo>
                    <a:cubicBezTo>
                      <a:pt x="19572" y="19338"/>
                      <a:pt x="19572" y="19169"/>
                      <a:pt x="19641" y="19055"/>
                    </a:cubicBezTo>
                    <a:cubicBezTo>
                      <a:pt x="19641" y="18942"/>
                      <a:pt x="19710" y="18886"/>
                      <a:pt x="19847" y="18829"/>
                    </a:cubicBezTo>
                    <a:cubicBezTo>
                      <a:pt x="20053" y="18773"/>
                      <a:pt x="20225" y="19055"/>
                      <a:pt x="20431" y="19677"/>
                    </a:cubicBezTo>
                    <a:cubicBezTo>
                      <a:pt x="20465" y="19677"/>
                      <a:pt x="20465" y="19677"/>
                      <a:pt x="20465" y="19677"/>
                    </a:cubicBezTo>
                    <a:cubicBezTo>
                      <a:pt x="20465" y="19677"/>
                      <a:pt x="20465" y="19677"/>
                      <a:pt x="20465" y="19677"/>
                    </a:cubicBezTo>
                    <a:cubicBezTo>
                      <a:pt x="20809" y="19451"/>
                      <a:pt x="20809" y="19451"/>
                      <a:pt x="20809" y="19451"/>
                    </a:cubicBezTo>
                    <a:cubicBezTo>
                      <a:pt x="20877" y="19451"/>
                      <a:pt x="20912" y="19338"/>
                      <a:pt x="20912" y="19225"/>
                    </a:cubicBezTo>
                    <a:cubicBezTo>
                      <a:pt x="20843" y="18773"/>
                      <a:pt x="20843" y="18773"/>
                      <a:pt x="20843" y="18773"/>
                    </a:cubicBezTo>
                    <a:cubicBezTo>
                      <a:pt x="20843" y="18773"/>
                      <a:pt x="20843" y="18773"/>
                      <a:pt x="20843" y="18773"/>
                    </a:cubicBezTo>
                    <a:cubicBezTo>
                      <a:pt x="20809" y="18603"/>
                      <a:pt x="20843" y="18434"/>
                      <a:pt x="20946" y="18377"/>
                    </a:cubicBezTo>
                    <a:cubicBezTo>
                      <a:pt x="21083" y="18207"/>
                      <a:pt x="21083" y="18207"/>
                      <a:pt x="21083" y="18207"/>
                    </a:cubicBezTo>
                    <a:cubicBezTo>
                      <a:pt x="21358" y="17642"/>
                      <a:pt x="21358" y="17642"/>
                      <a:pt x="21358" y="17642"/>
                    </a:cubicBezTo>
                    <a:cubicBezTo>
                      <a:pt x="21564" y="16907"/>
                      <a:pt x="21564" y="16907"/>
                      <a:pt x="21564" y="16907"/>
                    </a:cubicBezTo>
                    <a:cubicBezTo>
                      <a:pt x="21392" y="16454"/>
                      <a:pt x="21358" y="16115"/>
                      <a:pt x="21392" y="15889"/>
                    </a:cubicBezTo>
                    <a:cubicBezTo>
                      <a:pt x="21427" y="15267"/>
                      <a:pt x="21427" y="15267"/>
                      <a:pt x="21427" y="15267"/>
                    </a:cubicBezTo>
                    <a:cubicBezTo>
                      <a:pt x="21358" y="14984"/>
                      <a:pt x="21324" y="14815"/>
                      <a:pt x="21324" y="14645"/>
                    </a:cubicBezTo>
                    <a:cubicBezTo>
                      <a:pt x="21324" y="14588"/>
                      <a:pt x="21255" y="14362"/>
                      <a:pt x="21152" y="14080"/>
                    </a:cubicBezTo>
                    <a:cubicBezTo>
                      <a:pt x="21152" y="14080"/>
                      <a:pt x="21152" y="14080"/>
                      <a:pt x="21152" y="14080"/>
                    </a:cubicBezTo>
                    <a:cubicBezTo>
                      <a:pt x="21152" y="14023"/>
                      <a:pt x="21152" y="14023"/>
                      <a:pt x="21152" y="14023"/>
                    </a:cubicBezTo>
                    <a:cubicBezTo>
                      <a:pt x="21083" y="13231"/>
                      <a:pt x="21083" y="13231"/>
                      <a:pt x="21083" y="13231"/>
                    </a:cubicBezTo>
                    <a:cubicBezTo>
                      <a:pt x="21083" y="13062"/>
                      <a:pt x="21083" y="12892"/>
                      <a:pt x="21083" y="12666"/>
                    </a:cubicBezTo>
                    <a:cubicBezTo>
                      <a:pt x="20980" y="12496"/>
                      <a:pt x="20877" y="12327"/>
                      <a:pt x="20843" y="12214"/>
                    </a:cubicBezTo>
                    <a:cubicBezTo>
                      <a:pt x="20637" y="11761"/>
                      <a:pt x="20637" y="11761"/>
                      <a:pt x="20637" y="11761"/>
                    </a:cubicBezTo>
                    <a:cubicBezTo>
                      <a:pt x="20602" y="11705"/>
                      <a:pt x="20602" y="11705"/>
                      <a:pt x="20602" y="11705"/>
                    </a:cubicBezTo>
                    <a:cubicBezTo>
                      <a:pt x="20602" y="11648"/>
                      <a:pt x="20602" y="11648"/>
                      <a:pt x="20602" y="11648"/>
                    </a:cubicBezTo>
                    <a:cubicBezTo>
                      <a:pt x="20602" y="11648"/>
                      <a:pt x="20602" y="11648"/>
                      <a:pt x="20602" y="11648"/>
                    </a:cubicBezTo>
                    <a:cubicBezTo>
                      <a:pt x="20534" y="11083"/>
                      <a:pt x="20534" y="11083"/>
                      <a:pt x="20534" y="11083"/>
                    </a:cubicBezTo>
                    <a:cubicBezTo>
                      <a:pt x="20328" y="10800"/>
                      <a:pt x="20328" y="10800"/>
                      <a:pt x="20328" y="10800"/>
                    </a:cubicBezTo>
                    <a:cubicBezTo>
                      <a:pt x="20328" y="10857"/>
                      <a:pt x="20328" y="10857"/>
                      <a:pt x="20328" y="10857"/>
                    </a:cubicBezTo>
                    <a:cubicBezTo>
                      <a:pt x="19950" y="10291"/>
                      <a:pt x="19950" y="10291"/>
                      <a:pt x="19950" y="10291"/>
                    </a:cubicBezTo>
                    <a:cubicBezTo>
                      <a:pt x="19950" y="10348"/>
                      <a:pt x="19950" y="10348"/>
                      <a:pt x="19950" y="10348"/>
                    </a:cubicBezTo>
                    <a:cubicBezTo>
                      <a:pt x="19984" y="11083"/>
                      <a:pt x="19984" y="11083"/>
                      <a:pt x="19984" y="11083"/>
                    </a:cubicBezTo>
                    <a:cubicBezTo>
                      <a:pt x="19984" y="11083"/>
                      <a:pt x="19984" y="11083"/>
                      <a:pt x="19984" y="11083"/>
                    </a:cubicBezTo>
                    <a:cubicBezTo>
                      <a:pt x="19984" y="11139"/>
                      <a:pt x="19984" y="11139"/>
                      <a:pt x="19984" y="11139"/>
                    </a:cubicBezTo>
                    <a:cubicBezTo>
                      <a:pt x="19778" y="11309"/>
                      <a:pt x="19778" y="11309"/>
                      <a:pt x="19778" y="11309"/>
                    </a:cubicBezTo>
                    <a:cubicBezTo>
                      <a:pt x="19778" y="11761"/>
                      <a:pt x="19778" y="11761"/>
                      <a:pt x="19778" y="11761"/>
                    </a:cubicBezTo>
                    <a:cubicBezTo>
                      <a:pt x="19778" y="11818"/>
                      <a:pt x="19778" y="11818"/>
                      <a:pt x="19778" y="11818"/>
                    </a:cubicBezTo>
                    <a:cubicBezTo>
                      <a:pt x="19298" y="12101"/>
                      <a:pt x="19298" y="12101"/>
                      <a:pt x="19298" y="12101"/>
                    </a:cubicBezTo>
                    <a:cubicBezTo>
                      <a:pt x="19126" y="11479"/>
                      <a:pt x="19126" y="11479"/>
                      <a:pt x="19126" y="11479"/>
                    </a:cubicBezTo>
                    <a:cubicBezTo>
                      <a:pt x="19023" y="11422"/>
                      <a:pt x="19023" y="11422"/>
                      <a:pt x="19023" y="11422"/>
                    </a:cubicBezTo>
                    <a:cubicBezTo>
                      <a:pt x="18885" y="11705"/>
                      <a:pt x="18885" y="11705"/>
                      <a:pt x="18885" y="11705"/>
                    </a:cubicBezTo>
                    <a:cubicBezTo>
                      <a:pt x="18782" y="12157"/>
                      <a:pt x="18782" y="12157"/>
                      <a:pt x="18782" y="12157"/>
                    </a:cubicBezTo>
                    <a:cubicBezTo>
                      <a:pt x="18439" y="12327"/>
                      <a:pt x="18439" y="12327"/>
                      <a:pt x="18439" y="12327"/>
                    </a:cubicBezTo>
                    <a:cubicBezTo>
                      <a:pt x="18233" y="12101"/>
                      <a:pt x="18233" y="12101"/>
                      <a:pt x="18233" y="12101"/>
                    </a:cubicBezTo>
                    <a:cubicBezTo>
                      <a:pt x="17958" y="11931"/>
                      <a:pt x="17958" y="11931"/>
                      <a:pt x="17958" y="11931"/>
                    </a:cubicBezTo>
                    <a:cubicBezTo>
                      <a:pt x="17890" y="11309"/>
                      <a:pt x="17890" y="11309"/>
                      <a:pt x="17890" y="11309"/>
                    </a:cubicBezTo>
                    <a:cubicBezTo>
                      <a:pt x="17787" y="10913"/>
                      <a:pt x="17787" y="10913"/>
                      <a:pt x="17787" y="10913"/>
                    </a:cubicBezTo>
                    <a:cubicBezTo>
                      <a:pt x="17615" y="10800"/>
                      <a:pt x="17615" y="10800"/>
                      <a:pt x="17615" y="10800"/>
                    </a:cubicBezTo>
                    <a:cubicBezTo>
                      <a:pt x="17581" y="10743"/>
                      <a:pt x="17581" y="10743"/>
                      <a:pt x="17581" y="10743"/>
                    </a:cubicBezTo>
                    <a:cubicBezTo>
                      <a:pt x="17478" y="10517"/>
                      <a:pt x="17478" y="10517"/>
                      <a:pt x="17478" y="10517"/>
                    </a:cubicBezTo>
                    <a:cubicBezTo>
                      <a:pt x="17478" y="10517"/>
                      <a:pt x="17478" y="10517"/>
                      <a:pt x="17478" y="10517"/>
                    </a:cubicBezTo>
                    <a:cubicBezTo>
                      <a:pt x="17340" y="10178"/>
                      <a:pt x="17340" y="10178"/>
                      <a:pt x="17340" y="10178"/>
                    </a:cubicBezTo>
                    <a:cubicBezTo>
                      <a:pt x="17168" y="9726"/>
                      <a:pt x="17168" y="9726"/>
                      <a:pt x="17168" y="9726"/>
                    </a:cubicBezTo>
                    <a:cubicBezTo>
                      <a:pt x="16997" y="9726"/>
                      <a:pt x="16997" y="9726"/>
                      <a:pt x="16997" y="9726"/>
                    </a:cubicBezTo>
                    <a:cubicBezTo>
                      <a:pt x="16722" y="9895"/>
                      <a:pt x="16722" y="9895"/>
                      <a:pt x="16722" y="9895"/>
                    </a:cubicBezTo>
                    <a:cubicBezTo>
                      <a:pt x="16688" y="9952"/>
                      <a:pt x="16688" y="9952"/>
                      <a:pt x="16688" y="9952"/>
                    </a:cubicBezTo>
                    <a:cubicBezTo>
                      <a:pt x="16001" y="9839"/>
                      <a:pt x="16001" y="9839"/>
                      <a:pt x="16001" y="9839"/>
                    </a:cubicBezTo>
                    <a:cubicBezTo>
                      <a:pt x="15451" y="9669"/>
                      <a:pt x="15451" y="9669"/>
                      <a:pt x="15451" y="9669"/>
                    </a:cubicBezTo>
                    <a:cubicBezTo>
                      <a:pt x="15417" y="9613"/>
                      <a:pt x="15314" y="9556"/>
                      <a:pt x="15177" y="9386"/>
                    </a:cubicBezTo>
                    <a:cubicBezTo>
                      <a:pt x="14765" y="9160"/>
                      <a:pt x="14765" y="9160"/>
                      <a:pt x="14765" y="9160"/>
                    </a:cubicBezTo>
                    <a:cubicBezTo>
                      <a:pt x="14456" y="9047"/>
                      <a:pt x="14284" y="8934"/>
                      <a:pt x="14215" y="8821"/>
                    </a:cubicBezTo>
                    <a:cubicBezTo>
                      <a:pt x="14147" y="8708"/>
                      <a:pt x="14147" y="8708"/>
                      <a:pt x="14147" y="8708"/>
                    </a:cubicBezTo>
                    <a:cubicBezTo>
                      <a:pt x="14078" y="8708"/>
                      <a:pt x="14078" y="8708"/>
                      <a:pt x="14078" y="8708"/>
                    </a:cubicBezTo>
                    <a:cubicBezTo>
                      <a:pt x="13803" y="8482"/>
                      <a:pt x="13803" y="8482"/>
                      <a:pt x="13803" y="8482"/>
                    </a:cubicBezTo>
                    <a:cubicBezTo>
                      <a:pt x="13803" y="8425"/>
                      <a:pt x="13803" y="8425"/>
                      <a:pt x="13803" y="8425"/>
                    </a:cubicBezTo>
                    <a:cubicBezTo>
                      <a:pt x="13734" y="8369"/>
                      <a:pt x="13700" y="8255"/>
                      <a:pt x="13666" y="8199"/>
                    </a:cubicBezTo>
                    <a:cubicBezTo>
                      <a:pt x="13631" y="7973"/>
                      <a:pt x="13631" y="7973"/>
                      <a:pt x="13631" y="7973"/>
                    </a:cubicBezTo>
                    <a:cubicBezTo>
                      <a:pt x="13528" y="7690"/>
                      <a:pt x="13528" y="7690"/>
                      <a:pt x="13528" y="7690"/>
                    </a:cubicBezTo>
                    <a:cubicBezTo>
                      <a:pt x="13322" y="7577"/>
                      <a:pt x="13322" y="7577"/>
                      <a:pt x="13322" y="7577"/>
                    </a:cubicBezTo>
                    <a:cubicBezTo>
                      <a:pt x="13254" y="7634"/>
                      <a:pt x="13254" y="7634"/>
                      <a:pt x="13254" y="7634"/>
                    </a:cubicBezTo>
                    <a:cubicBezTo>
                      <a:pt x="13185" y="7747"/>
                      <a:pt x="13185" y="7747"/>
                      <a:pt x="13185" y="7747"/>
                    </a:cubicBezTo>
                    <a:cubicBezTo>
                      <a:pt x="13151" y="7803"/>
                      <a:pt x="13151" y="7803"/>
                      <a:pt x="13151" y="7803"/>
                    </a:cubicBezTo>
                    <a:cubicBezTo>
                      <a:pt x="13082" y="7860"/>
                      <a:pt x="13013" y="7916"/>
                      <a:pt x="12979" y="7916"/>
                    </a:cubicBezTo>
                    <a:cubicBezTo>
                      <a:pt x="12842" y="7973"/>
                      <a:pt x="12739" y="7916"/>
                      <a:pt x="12636" y="7690"/>
                    </a:cubicBezTo>
                    <a:cubicBezTo>
                      <a:pt x="12361" y="7238"/>
                      <a:pt x="12361" y="7238"/>
                      <a:pt x="12361" y="7238"/>
                    </a:cubicBezTo>
                    <a:cubicBezTo>
                      <a:pt x="12258" y="7012"/>
                      <a:pt x="12189" y="6842"/>
                      <a:pt x="12155" y="6729"/>
                    </a:cubicBezTo>
                    <a:cubicBezTo>
                      <a:pt x="12086" y="6559"/>
                      <a:pt x="12086" y="6559"/>
                      <a:pt x="12086" y="6559"/>
                    </a:cubicBezTo>
                    <a:cubicBezTo>
                      <a:pt x="12017" y="6390"/>
                      <a:pt x="11949" y="6220"/>
                      <a:pt x="11880" y="6107"/>
                    </a:cubicBezTo>
                    <a:cubicBezTo>
                      <a:pt x="11846" y="5881"/>
                      <a:pt x="11846" y="5711"/>
                      <a:pt x="11880" y="5541"/>
                    </a:cubicBezTo>
                    <a:cubicBezTo>
                      <a:pt x="11880" y="5541"/>
                      <a:pt x="11880" y="5541"/>
                      <a:pt x="11880" y="5541"/>
                    </a:cubicBezTo>
                    <a:cubicBezTo>
                      <a:pt x="11880" y="5541"/>
                      <a:pt x="11880" y="5541"/>
                      <a:pt x="11880" y="5541"/>
                    </a:cubicBezTo>
                    <a:cubicBezTo>
                      <a:pt x="12052" y="5032"/>
                      <a:pt x="12052" y="5032"/>
                      <a:pt x="12052" y="5032"/>
                    </a:cubicBezTo>
                    <a:cubicBezTo>
                      <a:pt x="12155" y="4524"/>
                      <a:pt x="12155" y="4524"/>
                      <a:pt x="12155" y="4524"/>
                    </a:cubicBezTo>
                    <a:cubicBezTo>
                      <a:pt x="12189" y="4184"/>
                      <a:pt x="12189" y="4184"/>
                      <a:pt x="12189" y="4184"/>
                    </a:cubicBezTo>
                    <a:cubicBezTo>
                      <a:pt x="12120" y="3619"/>
                      <a:pt x="12120" y="3619"/>
                      <a:pt x="12120" y="3619"/>
                    </a:cubicBezTo>
                    <a:cubicBezTo>
                      <a:pt x="11914" y="3336"/>
                      <a:pt x="11914" y="3336"/>
                      <a:pt x="11914" y="3336"/>
                    </a:cubicBezTo>
                    <a:cubicBezTo>
                      <a:pt x="11949" y="2940"/>
                      <a:pt x="11949" y="2940"/>
                      <a:pt x="11949" y="2940"/>
                    </a:cubicBezTo>
                    <a:cubicBezTo>
                      <a:pt x="11949" y="2601"/>
                      <a:pt x="12017" y="2431"/>
                      <a:pt x="12155" y="2375"/>
                    </a:cubicBezTo>
                    <a:cubicBezTo>
                      <a:pt x="12223" y="2375"/>
                      <a:pt x="12223" y="2318"/>
                      <a:pt x="12223" y="2262"/>
                    </a:cubicBezTo>
                    <a:cubicBezTo>
                      <a:pt x="12223" y="2205"/>
                      <a:pt x="12223" y="2205"/>
                      <a:pt x="12223" y="2205"/>
                    </a:cubicBezTo>
                    <a:cubicBezTo>
                      <a:pt x="12223" y="1753"/>
                      <a:pt x="12223" y="1753"/>
                      <a:pt x="12223" y="1753"/>
                    </a:cubicBezTo>
                    <a:cubicBezTo>
                      <a:pt x="12223" y="1753"/>
                      <a:pt x="12223" y="1753"/>
                      <a:pt x="12223" y="1753"/>
                    </a:cubicBezTo>
                    <a:cubicBezTo>
                      <a:pt x="12223" y="1753"/>
                      <a:pt x="12223" y="1753"/>
                      <a:pt x="12223" y="1753"/>
                    </a:cubicBezTo>
                    <a:cubicBezTo>
                      <a:pt x="12223" y="1244"/>
                      <a:pt x="12223" y="1244"/>
                      <a:pt x="12223" y="1244"/>
                    </a:cubicBezTo>
                    <a:cubicBezTo>
                      <a:pt x="12223" y="1244"/>
                      <a:pt x="12223" y="1244"/>
                      <a:pt x="12223" y="1244"/>
                    </a:cubicBezTo>
                    <a:cubicBezTo>
                      <a:pt x="12189" y="1187"/>
                      <a:pt x="12189" y="1187"/>
                      <a:pt x="12189" y="1187"/>
                    </a:cubicBezTo>
                    <a:cubicBezTo>
                      <a:pt x="12189" y="1187"/>
                      <a:pt x="12189" y="1187"/>
                      <a:pt x="12189" y="1187"/>
                    </a:cubicBezTo>
                    <a:cubicBezTo>
                      <a:pt x="12189" y="1187"/>
                      <a:pt x="12189" y="1187"/>
                      <a:pt x="12189" y="1187"/>
                    </a:cubicBezTo>
                    <a:cubicBezTo>
                      <a:pt x="12155" y="1131"/>
                      <a:pt x="12155" y="1131"/>
                      <a:pt x="12155" y="1131"/>
                    </a:cubicBezTo>
                    <a:cubicBezTo>
                      <a:pt x="12155" y="1131"/>
                      <a:pt x="12155" y="1131"/>
                      <a:pt x="12155" y="1131"/>
                    </a:cubicBezTo>
                    <a:cubicBezTo>
                      <a:pt x="12120" y="1131"/>
                      <a:pt x="12120" y="1131"/>
                      <a:pt x="12120" y="1131"/>
                    </a:cubicBezTo>
                    <a:cubicBezTo>
                      <a:pt x="11880" y="848"/>
                      <a:pt x="11880" y="848"/>
                      <a:pt x="11880" y="848"/>
                    </a:cubicBezTo>
                    <a:cubicBezTo>
                      <a:pt x="11880" y="848"/>
                      <a:pt x="11880" y="848"/>
                      <a:pt x="11880" y="848"/>
                    </a:cubicBezTo>
                    <a:cubicBezTo>
                      <a:pt x="11880" y="848"/>
                      <a:pt x="11880" y="848"/>
                      <a:pt x="11880" y="848"/>
                    </a:cubicBezTo>
                    <a:cubicBezTo>
                      <a:pt x="11674" y="565"/>
                      <a:pt x="11674" y="565"/>
                      <a:pt x="11674" y="565"/>
                    </a:cubicBezTo>
                    <a:cubicBezTo>
                      <a:pt x="11022" y="396"/>
                      <a:pt x="11022" y="396"/>
                      <a:pt x="11022" y="396"/>
                    </a:cubicBezTo>
                    <a:cubicBezTo>
                      <a:pt x="11022" y="396"/>
                      <a:pt x="11022" y="396"/>
                      <a:pt x="11022" y="396"/>
                    </a:cubicBezTo>
                    <a:cubicBezTo>
                      <a:pt x="10816" y="113"/>
                      <a:pt x="10816" y="113"/>
                      <a:pt x="10816" y="113"/>
                    </a:cubicBezTo>
                    <a:cubicBezTo>
                      <a:pt x="10438" y="113"/>
                      <a:pt x="10438" y="113"/>
                      <a:pt x="10438" y="113"/>
                    </a:cubicBezTo>
                    <a:cubicBezTo>
                      <a:pt x="10369" y="113"/>
                      <a:pt x="10300" y="226"/>
                      <a:pt x="10232" y="283"/>
                    </a:cubicBezTo>
                    <a:cubicBezTo>
                      <a:pt x="10197" y="283"/>
                      <a:pt x="10197" y="283"/>
                      <a:pt x="10197" y="283"/>
                    </a:cubicBezTo>
                    <a:cubicBezTo>
                      <a:pt x="9888" y="452"/>
                      <a:pt x="9888" y="452"/>
                      <a:pt x="9888" y="452"/>
                    </a:cubicBezTo>
                    <a:cubicBezTo>
                      <a:pt x="9133" y="452"/>
                      <a:pt x="9133" y="452"/>
                      <a:pt x="9133" y="452"/>
                    </a:cubicBezTo>
                    <a:cubicBezTo>
                      <a:pt x="9030" y="509"/>
                      <a:pt x="8927" y="565"/>
                      <a:pt x="8892" y="679"/>
                    </a:cubicBezTo>
                    <a:cubicBezTo>
                      <a:pt x="8789" y="792"/>
                      <a:pt x="8652" y="848"/>
                      <a:pt x="8446" y="961"/>
                    </a:cubicBezTo>
                    <a:cubicBezTo>
                      <a:pt x="8103" y="1131"/>
                      <a:pt x="8103" y="1131"/>
                      <a:pt x="8103" y="1131"/>
                    </a:cubicBezTo>
                    <a:cubicBezTo>
                      <a:pt x="8103" y="1131"/>
                      <a:pt x="8103" y="1131"/>
                      <a:pt x="8103" y="1131"/>
                    </a:cubicBezTo>
                    <a:cubicBezTo>
                      <a:pt x="8068" y="1131"/>
                      <a:pt x="8068" y="1131"/>
                      <a:pt x="8068" y="1131"/>
                    </a:cubicBezTo>
                    <a:cubicBezTo>
                      <a:pt x="7553" y="1018"/>
                      <a:pt x="7553" y="1018"/>
                      <a:pt x="7553" y="1018"/>
                    </a:cubicBezTo>
                    <a:cubicBezTo>
                      <a:pt x="7519" y="1018"/>
                      <a:pt x="7519" y="1018"/>
                      <a:pt x="7519" y="1018"/>
                    </a:cubicBezTo>
                    <a:cubicBezTo>
                      <a:pt x="7519" y="1018"/>
                      <a:pt x="7519" y="1018"/>
                      <a:pt x="7519" y="1018"/>
                    </a:cubicBezTo>
                    <a:cubicBezTo>
                      <a:pt x="7519" y="1018"/>
                      <a:pt x="7519" y="1018"/>
                      <a:pt x="7519" y="1018"/>
                    </a:cubicBezTo>
                    <a:cubicBezTo>
                      <a:pt x="7347" y="1018"/>
                      <a:pt x="7347" y="1018"/>
                      <a:pt x="7347" y="1018"/>
                    </a:cubicBezTo>
                    <a:cubicBezTo>
                      <a:pt x="7038" y="1131"/>
                      <a:pt x="7038" y="1131"/>
                      <a:pt x="7038" y="1131"/>
                    </a:cubicBezTo>
                    <a:cubicBezTo>
                      <a:pt x="6420" y="1244"/>
                      <a:pt x="6420" y="1244"/>
                      <a:pt x="6420" y="1244"/>
                    </a:cubicBezTo>
                    <a:cubicBezTo>
                      <a:pt x="6420" y="1244"/>
                      <a:pt x="6420" y="1244"/>
                      <a:pt x="6420" y="1244"/>
                    </a:cubicBezTo>
                    <a:cubicBezTo>
                      <a:pt x="6386" y="1244"/>
                      <a:pt x="6386" y="1244"/>
                      <a:pt x="6386" y="1244"/>
                    </a:cubicBezTo>
                    <a:cubicBezTo>
                      <a:pt x="6111" y="1018"/>
                      <a:pt x="6111" y="1018"/>
                      <a:pt x="6111" y="1018"/>
                    </a:cubicBezTo>
                    <a:cubicBezTo>
                      <a:pt x="5836" y="1018"/>
                      <a:pt x="5836" y="1018"/>
                      <a:pt x="5836" y="1018"/>
                    </a:cubicBezTo>
                    <a:cubicBezTo>
                      <a:pt x="5733" y="1018"/>
                      <a:pt x="5630" y="848"/>
                      <a:pt x="5493" y="565"/>
                    </a:cubicBezTo>
                    <a:cubicBezTo>
                      <a:pt x="5458" y="565"/>
                      <a:pt x="5458" y="565"/>
                      <a:pt x="5458" y="565"/>
                    </a:cubicBezTo>
                    <a:cubicBezTo>
                      <a:pt x="5424" y="339"/>
                      <a:pt x="5390" y="226"/>
                      <a:pt x="5390" y="226"/>
                    </a:cubicBezTo>
                    <a:cubicBezTo>
                      <a:pt x="5321" y="113"/>
                      <a:pt x="5321" y="113"/>
                      <a:pt x="5321" y="113"/>
                    </a:cubicBezTo>
                    <a:cubicBezTo>
                      <a:pt x="5184" y="0"/>
                      <a:pt x="5184" y="0"/>
                      <a:pt x="5184" y="0"/>
                    </a:cubicBezTo>
                    <a:cubicBezTo>
                      <a:pt x="5081" y="226"/>
                      <a:pt x="5081" y="226"/>
                      <a:pt x="5081" y="226"/>
                    </a:cubicBezTo>
                    <a:cubicBezTo>
                      <a:pt x="5081" y="226"/>
                      <a:pt x="5081" y="226"/>
                      <a:pt x="5081" y="226"/>
                    </a:cubicBezTo>
                    <a:cubicBezTo>
                      <a:pt x="4634" y="565"/>
                      <a:pt x="4634" y="565"/>
                      <a:pt x="4634" y="565"/>
                    </a:cubicBezTo>
                    <a:cubicBezTo>
                      <a:pt x="4600" y="565"/>
                      <a:pt x="4600" y="565"/>
                      <a:pt x="4600" y="565"/>
                    </a:cubicBezTo>
                    <a:cubicBezTo>
                      <a:pt x="4600" y="565"/>
                      <a:pt x="4600" y="565"/>
                      <a:pt x="4600" y="565"/>
                    </a:cubicBezTo>
                    <a:cubicBezTo>
                      <a:pt x="4050" y="622"/>
                      <a:pt x="4050" y="622"/>
                      <a:pt x="4050" y="622"/>
                    </a:cubicBezTo>
                    <a:cubicBezTo>
                      <a:pt x="3982" y="622"/>
                      <a:pt x="3810" y="565"/>
                      <a:pt x="3604" y="452"/>
                    </a:cubicBezTo>
                    <a:cubicBezTo>
                      <a:pt x="3158" y="339"/>
                      <a:pt x="3158" y="339"/>
                      <a:pt x="3158" y="339"/>
                    </a:cubicBezTo>
                    <a:cubicBezTo>
                      <a:pt x="3123" y="339"/>
                      <a:pt x="3123" y="339"/>
                      <a:pt x="3123" y="339"/>
                    </a:cubicBezTo>
                    <a:cubicBezTo>
                      <a:pt x="3123" y="339"/>
                      <a:pt x="3123" y="339"/>
                      <a:pt x="3123" y="339"/>
                    </a:cubicBezTo>
                    <a:cubicBezTo>
                      <a:pt x="2849" y="113"/>
                      <a:pt x="2849" y="113"/>
                      <a:pt x="2849" y="113"/>
                    </a:cubicBezTo>
                    <a:lnTo>
                      <a:pt x="2608" y="113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4306069" y="6305717"/>
                <a:ext cx="1896873" cy="19721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52" y="13281"/>
                    </a:moveTo>
                    <a:cubicBezTo>
                      <a:pt x="0" y="13646"/>
                      <a:pt x="0" y="13646"/>
                      <a:pt x="0" y="13646"/>
                    </a:cubicBezTo>
                    <a:cubicBezTo>
                      <a:pt x="228" y="13646"/>
                      <a:pt x="456" y="13500"/>
                      <a:pt x="685" y="13354"/>
                    </a:cubicBezTo>
                    <a:cubicBezTo>
                      <a:pt x="761" y="13281"/>
                      <a:pt x="761" y="13281"/>
                      <a:pt x="761" y="13281"/>
                    </a:cubicBezTo>
                    <a:cubicBezTo>
                      <a:pt x="761" y="13281"/>
                      <a:pt x="761" y="13281"/>
                      <a:pt x="761" y="13281"/>
                    </a:cubicBezTo>
                    <a:cubicBezTo>
                      <a:pt x="1977" y="13135"/>
                      <a:pt x="1977" y="13135"/>
                      <a:pt x="1977" y="13135"/>
                    </a:cubicBezTo>
                    <a:cubicBezTo>
                      <a:pt x="2814" y="12770"/>
                      <a:pt x="2814" y="12770"/>
                      <a:pt x="2814" y="12770"/>
                    </a:cubicBezTo>
                    <a:cubicBezTo>
                      <a:pt x="3118" y="13208"/>
                      <a:pt x="3118" y="13208"/>
                      <a:pt x="3118" y="13208"/>
                    </a:cubicBezTo>
                    <a:cubicBezTo>
                      <a:pt x="3194" y="13208"/>
                      <a:pt x="3194" y="13208"/>
                      <a:pt x="3194" y="13208"/>
                    </a:cubicBezTo>
                    <a:cubicBezTo>
                      <a:pt x="2814" y="13792"/>
                      <a:pt x="2814" y="13792"/>
                      <a:pt x="2814" y="13792"/>
                    </a:cubicBezTo>
                    <a:cubicBezTo>
                      <a:pt x="3194" y="14157"/>
                      <a:pt x="3194" y="14157"/>
                      <a:pt x="3194" y="14157"/>
                    </a:cubicBezTo>
                    <a:cubicBezTo>
                      <a:pt x="3194" y="14230"/>
                      <a:pt x="3194" y="14230"/>
                      <a:pt x="3194" y="14230"/>
                    </a:cubicBezTo>
                    <a:cubicBezTo>
                      <a:pt x="3194" y="14303"/>
                      <a:pt x="3194" y="14303"/>
                      <a:pt x="3194" y="14303"/>
                    </a:cubicBezTo>
                    <a:cubicBezTo>
                      <a:pt x="2890" y="15543"/>
                      <a:pt x="2890" y="15543"/>
                      <a:pt x="2890" y="15543"/>
                    </a:cubicBezTo>
                    <a:cubicBezTo>
                      <a:pt x="3727" y="16054"/>
                      <a:pt x="3727" y="16054"/>
                      <a:pt x="3727" y="16054"/>
                    </a:cubicBezTo>
                    <a:cubicBezTo>
                      <a:pt x="5172" y="16127"/>
                      <a:pt x="5172" y="16127"/>
                      <a:pt x="5172" y="16127"/>
                    </a:cubicBezTo>
                    <a:cubicBezTo>
                      <a:pt x="4944" y="16419"/>
                      <a:pt x="4944" y="16419"/>
                      <a:pt x="4944" y="16419"/>
                    </a:cubicBezTo>
                    <a:cubicBezTo>
                      <a:pt x="4031" y="17514"/>
                      <a:pt x="3575" y="18097"/>
                      <a:pt x="3651" y="18316"/>
                    </a:cubicBezTo>
                    <a:cubicBezTo>
                      <a:pt x="4183" y="18462"/>
                      <a:pt x="4183" y="18462"/>
                      <a:pt x="4183" y="18462"/>
                    </a:cubicBezTo>
                    <a:cubicBezTo>
                      <a:pt x="4868" y="18535"/>
                      <a:pt x="5324" y="18681"/>
                      <a:pt x="5476" y="18973"/>
                    </a:cubicBezTo>
                    <a:cubicBezTo>
                      <a:pt x="5628" y="19338"/>
                      <a:pt x="5856" y="19703"/>
                      <a:pt x="6008" y="20068"/>
                    </a:cubicBezTo>
                    <a:cubicBezTo>
                      <a:pt x="6845" y="20505"/>
                      <a:pt x="6845" y="20505"/>
                      <a:pt x="6845" y="20505"/>
                    </a:cubicBezTo>
                    <a:cubicBezTo>
                      <a:pt x="7301" y="20578"/>
                      <a:pt x="7301" y="20578"/>
                      <a:pt x="7301" y="20578"/>
                    </a:cubicBezTo>
                    <a:cubicBezTo>
                      <a:pt x="8366" y="19703"/>
                      <a:pt x="8366" y="19703"/>
                      <a:pt x="8366" y="19703"/>
                    </a:cubicBezTo>
                    <a:cubicBezTo>
                      <a:pt x="8975" y="20505"/>
                      <a:pt x="8975" y="20505"/>
                      <a:pt x="8975" y="20505"/>
                    </a:cubicBezTo>
                    <a:cubicBezTo>
                      <a:pt x="8975" y="20578"/>
                      <a:pt x="8975" y="20578"/>
                      <a:pt x="8975" y="20578"/>
                    </a:cubicBezTo>
                    <a:cubicBezTo>
                      <a:pt x="8975" y="20578"/>
                      <a:pt x="8975" y="20578"/>
                      <a:pt x="8975" y="20578"/>
                    </a:cubicBezTo>
                    <a:cubicBezTo>
                      <a:pt x="8975" y="20578"/>
                      <a:pt x="8975" y="20578"/>
                      <a:pt x="8975" y="20578"/>
                    </a:cubicBezTo>
                    <a:cubicBezTo>
                      <a:pt x="9127" y="21308"/>
                      <a:pt x="9127" y="21308"/>
                      <a:pt x="9127" y="21308"/>
                    </a:cubicBezTo>
                    <a:cubicBezTo>
                      <a:pt x="9583" y="21381"/>
                      <a:pt x="9583" y="21381"/>
                      <a:pt x="9583" y="21381"/>
                    </a:cubicBezTo>
                    <a:cubicBezTo>
                      <a:pt x="9583" y="21381"/>
                      <a:pt x="9583" y="21381"/>
                      <a:pt x="9583" y="21381"/>
                    </a:cubicBezTo>
                    <a:cubicBezTo>
                      <a:pt x="10344" y="21600"/>
                      <a:pt x="10344" y="21600"/>
                      <a:pt x="10344" y="21600"/>
                    </a:cubicBezTo>
                    <a:cubicBezTo>
                      <a:pt x="10496" y="21600"/>
                      <a:pt x="10496" y="21600"/>
                      <a:pt x="10496" y="21600"/>
                    </a:cubicBezTo>
                    <a:cubicBezTo>
                      <a:pt x="10496" y="21527"/>
                      <a:pt x="10496" y="21527"/>
                      <a:pt x="10496" y="21527"/>
                    </a:cubicBezTo>
                    <a:cubicBezTo>
                      <a:pt x="10344" y="20797"/>
                      <a:pt x="10344" y="20797"/>
                      <a:pt x="10344" y="20797"/>
                    </a:cubicBezTo>
                    <a:cubicBezTo>
                      <a:pt x="10344" y="20724"/>
                      <a:pt x="10344" y="20724"/>
                      <a:pt x="10344" y="20724"/>
                    </a:cubicBezTo>
                    <a:cubicBezTo>
                      <a:pt x="9963" y="19046"/>
                      <a:pt x="9963" y="19046"/>
                      <a:pt x="9963" y="19046"/>
                    </a:cubicBezTo>
                    <a:cubicBezTo>
                      <a:pt x="9963" y="18973"/>
                      <a:pt x="9963" y="18973"/>
                      <a:pt x="9963" y="18973"/>
                    </a:cubicBezTo>
                    <a:cubicBezTo>
                      <a:pt x="10192" y="17805"/>
                      <a:pt x="10192" y="17805"/>
                      <a:pt x="10192" y="17805"/>
                    </a:cubicBezTo>
                    <a:cubicBezTo>
                      <a:pt x="10268" y="17805"/>
                      <a:pt x="10268" y="17805"/>
                      <a:pt x="10268" y="17805"/>
                    </a:cubicBezTo>
                    <a:cubicBezTo>
                      <a:pt x="10344" y="17805"/>
                      <a:pt x="10344" y="17805"/>
                      <a:pt x="10344" y="17805"/>
                    </a:cubicBezTo>
                    <a:cubicBezTo>
                      <a:pt x="11180" y="17878"/>
                      <a:pt x="11180" y="17878"/>
                      <a:pt x="11180" y="17878"/>
                    </a:cubicBezTo>
                    <a:cubicBezTo>
                      <a:pt x="12169" y="17149"/>
                      <a:pt x="12169" y="17149"/>
                      <a:pt x="12169" y="17149"/>
                    </a:cubicBezTo>
                    <a:cubicBezTo>
                      <a:pt x="12321" y="17222"/>
                      <a:pt x="12321" y="17222"/>
                      <a:pt x="12321" y="17222"/>
                    </a:cubicBezTo>
                    <a:cubicBezTo>
                      <a:pt x="12854" y="17586"/>
                      <a:pt x="13234" y="17951"/>
                      <a:pt x="13386" y="18170"/>
                    </a:cubicBezTo>
                    <a:cubicBezTo>
                      <a:pt x="13538" y="18097"/>
                      <a:pt x="13918" y="17805"/>
                      <a:pt x="14375" y="17295"/>
                    </a:cubicBezTo>
                    <a:cubicBezTo>
                      <a:pt x="14375" y="17222"/>
                      <a:pt x="14375" y="17222"/>
                      <a:pt x="14375" y="17222"/>
                    </a:cubicBezTo>
                    <a:cubicBezTo>
                      <a:pt x="14451" y="17222"/>
                      <a:pt x="14451" y="17222"/>
                      <a:pt x="14451" y="17222"/>
                    </a:cubicBezTo>
                    <a:cubicBezTo>
                      <a:pt x="15972" y="17586"/>
                      <a:pt x="15972" y="17586"/>
                      <a:pt x="15972" y="17586"/>
                    </a:cubicBezTo>
                    <a:cubicBezTo>
                      <a:pt x="16656" y="17076"/>
                      <a:pt x="16656" y="17076"/>
                      <a:pt x="16656" y="17076"/>
                    </a:cubicBezTo>
                    <a:cubicBezTo>
                      <a:pt x="16656" y="17003"/>
                      <a:pt x="16656" y="17003"/>
                      <a:pt x="16656" y="17003"/>
                    </a:cubicBezTo>
                    <a:cubicBezTo>
                      <a:pt x="16732" y="17003"/>
                      <a:pt x="16732" y="17003"/>
                      <a:pt x="16732" y="17003"/>
                    </a:cubicBezTo>
                    <a:cubicBezTo>
                      <a:pt x="16732" y="17003"/>
                      <a:pt x="16732" y="17003"/>
                      <a:pt x="16732" y="17003"/>
                    </a:cubicBezTo>
                    <a:cubicBezTo>
                      <a:pt x="16732" y="17003"/>
                      <a:pt x="16732" y="17003"/>
                      <a:pt x="16732" y="17003"/>
                    </a:cubicBezTo>
                    <a:cubicBezTo>
                      <a:pt x="17417" y="17149"/>
                      <a:pt x="17417" y="17149"/>
                      <a:pt x="17417" y="17149"/>
                    </a:cubicBezTo>
                    <a:cubicBezTo>
                      <a:pt x="19470" y="15397"/>
                      <a:pt x="19470" y="15397"/>
                      <a:pt x="19470" y="15397"/>
                    </a:cubicBezTo>
                    <a:cubicBezTo>
                      <a:pt x="20079" y="15543"/>
                      <a:pt x="20079" y="15543"/>
                      <a:pt x="20079" y="15543"/>
                    </a:cubicBezTo>
                    <a:cubicBezTo>
                      <a:pt x="20079" y="15543"/>
                      <a:pt x="20079" y="15543"/>
                      <a:pt x="20079" y="15543"/>
                    </a:cubicBezTo>
                    <a:cubicBezTo>
                      <a:pt x="20155" y="15616"/>
                      <a:pt x="20155" y="15616"/>
                      <a:pt x="20155" y="15616"/>
                    </a:cubicBezTo>
                    <a:cubicBezTo>
                      <a:pt x="20155" y="15616"/>
                      <a:pt x="20155" y="15616"/>
                      <a:pt x="20155" y="15616"/>
                    </a:cubicBezTo>
                    <a:cubicBezTo>
                      <a:pt x="20231" y="15616"/>
                      <a:pt x="20231" y="15616"/>
                      <a:pt x="20231" y="15616"/>
                    </a:cubicBezTo>
                    <a:cubicBezTo>
                      <a:pt x="20383" y="15908"/>
                      <a:pt x="20383" y="15908"/>
                      <a:pt x="20383" y="15908"/>
                    </a:cubicBezTo>
                    <a:cubicBezTo>
                      <a:pt x="20535" y="15762"/>
                      <a:pt x="20535" y="15762"/>
                      <a:pt x="20535" y="15762"/>
                    </a:cubicBezTo>
                    <a:cubicBezTo>
                      <a:pt x="20535" y="15762"/>
                      <a:pt x="20535" y="15762"/>
                      <a:pt x="20535" y="15762"/>
                    </a:cubicBezTo>
                    <a:cubicBezTo>
                      <a:pt x="20535" y="15689"/>
                      <a:pt x="20535" y="15689"/>
                      <a:pt x="20535" y="15689"/>
                    </a:cubicBezTo>
                    <a:cubicBezTo>
                      <a:pt x="20535" y="15689"/>
                      <a:pt x="20535" y="15689"/>
                      <a:pt x="20535" y="15689"/>
                    </a:cubicBezTo>
                    <a:cubicBezTo>
                      <a:pt x="21144" y="15397"/>
                      <a:pt x="21144" y="15397"/>
                      <a:pt x="21144" y="15397"/>
                    </a:cubicBezTo>
                    <a:cubicBezTo>
                      <a:pt x="21600" y="14959"/>
                      <a:pt x="21600" y="14959"/>
                      <a:pt x="21600" y="14959"/>
                    </a:cubicBezTo>
                    <a:cubicBezTo>
                      <a:pt x="21524" y="14084"/>
                      <a:pt x="21524" y="14084"/>
                      <a:pt x="21524" y="14084"/>
                    </a:cubicBezTo>
                    <a:cubicBezTo>
                      <a:pt x="21448" y="13938"/>
                      <a:pt x="21448" y="13938"/>
                      <a:pt x="21448" y="13938"/>
                    </a:cubicBezTo>
                    <a:cubicBezTo>
                      <a:pt x="20839" y="14157"/>
                      <a:pt x="20839" y="14157"/>
                      <a:pt x="20839" y="14157"/>
                    </a:cubicBezTo>
                    <a:cubicBezTo>
                      <a:pt x="20839" y="14157"/>
                      <a:pt x="20839" y="14157"/>
                      <a:pt x="20839" y="14157"/>
                    </a:cubicBezTo>
                    <a:cubicBezTo>
                      <a:pt x="20687" y="14230"/>
                      <a:pt x="20535" y="14303"/>
                      <a:pt x="20307" y="14303"/>
                    </a:cubicBezTo>
                    <a:cubicBezTo>
                      <a:pt x="19623" y="14303"/>
                      <a:pt x="19623" y="14303"/>
                      <a:pt x="19623" y="14303"/>
                    </a:cubicBezTo>
                    <a:cubicBezTo>
                      <a:pt x="19394" y="14303"/>
                      <a:pt x="19318" y="14230"/>
                      <a:pt x="19166" y="14084"/>
                    </a:cubicBezTo>
                    <a:cubicBezTo>
                      <a:pt x="19166" y="13135"/>
                      <a:pt x="19166" y="13135"/>
                      <a:pt x="19166" y="13135"/>
                    </a:cubicBezTo>
                    <a:cubicBezTo>
                      <a:pt x="18938" y="13062"/>
                      <a:pt x="18862" y="12989"/>
                      <a:pt x="18710" y="12989"/>
                    </a:cubicBezTo>
                    <a:cubicBezTo>
                      <a:pt x="18558" y="13062"/>
                      <a:pt x="18558" y="13062"/>
                      <a:pt x="18558" y="13062"/>
                    </a:cubicBezTo>
                    <a:cubicBezTo>
                      <a:pt x="18406" y="13135"/>
                      <a:pt x="18406" y="13135"/>
                      <a:pt x="18406" y="13135"/>
                    </a:cubicBezTo>
                    <a:cubicBezTo>
                      <a:pt x="17949" y="13281"/>
                      <a:pt x="17949" y="13281"/>
                      <a:pt x="17949" y="13281"/>
                    </a:cubicBezTo>
                    <a:cubicBezTo>
                      <a:pt x="17797" y="13281"/>
                      <a:pt x="17797" y="13281"/>
                      <a:pt x="17797" y="13281"/>
                    </a:cubicBezTo>
                    <a:cubicBezTo>
                      <a:pt x="17797" y="13208"/>
                      <a:pt x="17797" y="13208"/>
                      <a:pt x="17797" y="13208"/>
                    </a:cubicBezTo>
                    <a:cubicBezTo>
                      <a:pt x="17569" y="12770"/>
                      <a:pt x="17569" y="12770"/>
                      <a:pt x="17569" y="12770"/>
                    </a:cubicBezTo>
                    <a:cubicBezTo>
                      <a:pt x="17493" y="12405"/>
                      <a:pt x="17493" y="12405"/>
                      <a:pt x="17493" y="12405"/>
                    </a:cubicBezTo>
                    <a:cubicBezTo>
                      <a:pt x="17493" y="12405"/>
                      <a:pt x="17493" y="12405"/>
                      <a:pt x="17493" y="12405"/>
                    </a:cubicBezTo>
                    <a:cubicBezTo>
                      <a:pt x="17797" y="11311"/>
                      <a:pt x="17797" y="11311"/>
                      <a:pt x="17797" y="11311"/>
                    </a:cubicBezTo>
                    <a:cubicBezTo>
                      <a:pt x="17797" y="11311"/>
                      <a:pt x="17797" y="11311"/>
                      <a:pt x="17797" y="11311"/>
                    </a:cubicBezTo>
                    <a:cubicBezTo>
                      <a:pt x="17797" y="11311"/>
                      <a:pt x="17797" y="11311"/>
                      <a:pt x="17797" y="11311"/>
                    </a:cubicBezTo>
                    <a:cubicBezTo>
                      <a:pt x="17797" y="11238"/>
                      <a:pt x="17797" y="11238"/>
                      <a:pt x="17797" y="11238"/>
                    </a:cubicBezTo>
                    <a:cubicBezTo>
                      <a:pt x="18101" y="10727"/>
                      <a:pt x="18101" y="10727"/>
                      <a:pt x="18101" y="10727"/>
                    </a:cubicBezTo>
                    <a:cubicBezTo>
                      <a:pt x="17189" y="9997"/>
                      <a:pt x="17189" y="9997"/>
                      <a:pt x="17189" y="9997"/>
                    </a:cubicBezTo>
                    <a:cubicBezTo>
                      <a:pt x="17189" y="9924"/>
                      <a:pt x="17189" y="9924"/>
                      <a:pt x="17189" y="9924"/>
                    </a:cubicBezTo>
                    <a:cubicBezTo>
                      <a:pt x="17189" y="9924"/>
                      <a:pt x="17189" y="9924"/>
                      <a:pt x="17189" y="9924"/>
                    </a:cubicBezTo>
                    <a:cubicBezTo>
                      <a:pt x="17189" y="9049"/>
                      <a:pt x="17189" y="9049"/>
                      <a:pt x="17189" y="9049"/>
                    </a:cubicBezTo>
                    <a:cubicBezTo>
                      <a:pt x="17189" y="9049"/>
                      <a:pt x="17189" y="9049"/>
                      <a:pt x="17189" y="9049"/>
                    </a:cubicBezTo>
                    <a:cubicBezTo>
                      <a:pt x="17645" y="7735"/>
                      <a:pt x="17645" y="7735"/>
                      <a:pt x="17645" y="7735"/>
                    </a:cubicBezTo>
                    <a:cubicBezTo>
                      <a:pt x="17341" y="7005"/>
                      <a:pt x="17341" y="7005"/>
                      <a:pt x="17341" y="7005"/>
                    </a:cubicBezTo>
                    <a:cubicBezTo>
                      <a:pt x="17113" y="6932"/>
                      <a:pt x="17113" y="6932"/>
                      <a:pt x="17113" y="6932"/>
                    </a:cubicBezTo>
                    <a:cubicBezTo>
                      <a:pt x="16732" y="6932"/>
                      <a:pt x="16732" y="6932"/>
                      <a:pt x="16732" y="6932"/>
                    </a:cubicBezTo>
                    <a:cubicBezTo>
                      <a:pt x="16428" y="7443"/>
                      <a:pt x="16428" y="7443"/>
                      <a:pt x="16428" y="7443"/>
                    </a:cubicBezTo>
                    <a:cubicBezTo>
                      <a:pt x="15972" y="7151"/>
                      <a:pt x="15972" y="7151"/>
                      <a:pt x="15972" y="7151"/>
                    </a:cubicBezTo>
                    <a:cubicBezTo>
                      <a:pt x="15592" y="6932"/>
                      <a:pt x="15592" y="6932"/>
                      <a:pt x="15592" y="6932"/>
                    </a:cubicBezTo>
                    <a:cubicBezTo>
                      <a:pt x="15211" y="6130"/>
                      <a:pt x="15211" y="6130"/>
                      <a:pt x="15211" y="6130"/>
                    </a:cubicBezTo>
                    <a:cubicBezTo>
                      <a:pt x="15211" y="6130"/>
                      <a:pt x="15211" y="6130"/>
                      <a:pt x="15211" y="6130"/>
                    </a:cubicBezTo>
                    <a:cubicBezTo>
                      <a:pt x="15211" y="6130"/>
                      <a:pt x="15211" y="6130"/>
                      <a:pt x="15211" y="6130"/>
                    </a:cubicBezTo>
                    <a:cubicBezTo>
                      <a:pt x="15135" y="5546"/>
                      <a:pt x="15135" y="5546"/>
                      <a:pt x="15135" y="5546"/>
                    </a:cubicBezTo>
                    <a:cubicBezTo>
                      <a:pt x="15135" y="5473"/>
                      <a:pt x="15135" y="5473"/>
                      <a:pt x="15135" y="5473"/>
                    </a:cubicBezTo>
                    <a:cubicBezTo>
                      <a:pt x="15059" y="5400"/>
                      <a:pt x="15059" y="5400"/>
                      <a:pt x="15059" y="5400"/>
                    </a:cubicBezTo>
                    <a:cubicBezTo>
                      <a:pt x="15211" y="5400"/>
                      <a:pt x="15211" y="5400"/>
                      <a:pt x="15211" y="5400"/>
                    </a:cubicBezTo>
                    <a:cubicBezTo>
                      <a:pt x="15592" y="4816"/>
                      <a:pt x="15592" y="4816"/>
                      <a:pt x="15592" y="4816"/>
                    </a:cubicBezTo>
                    <a:cubicBezTo>
                      <a:pt x="15668" y="4816"/>
                      <a:pt x="15668" y="4816"/>
                      <a:pt x="15668" y="4816"/>
                    </a:cubicBezTo>
                    <a:cubicBezTo>
                      <a:pt x="15668" y="4816"/>
                      <a:pt x="15668" y="4816"/>
                      <a:pt x="15668" y="4816"/>
                    </a:cubicBezTo>
                    <a:cubicBezTo>
                      <a:pt x="15668" y="4816"/>
                      <a:pt x="15668" y="4816"/>
                      <a:pt x="15668" y="4816"/>
                    </a:cubicBezTo>
                    <a:cubicBezTo>
                      <a:pt x="15972" y="4743"/>
                      <a:pt x="15972" y="4743"/>
                      <a:pt x="15972" y="4743"/>
                    </a:cubicBezTo>
                    <a:cubicBezTo>
                      <a:pt x="16352" y="4670"/>
                      <a:pt x="16352" y="4670"/>
                      <a:pt x="16352" y="4670"/>
                    </a:cubicBezTo>
                    <a:cubicBezTo>
                      <a:pt x="17949" y="4597"/>
                      <a:pt x="17949" y="4597"/>
                      <a:pt x="17949" y="4597"/>
                    </a:cubicBezTo>
                    <a:cubicBezTo>
                      <a:pt x="17949" y="4597"/>
                      <a:pt x="17949" y="4597"/>
                      <a:pt x="17949" y="4597"/>
                    </a:cubicBezTo>
                    <a:cubicBezTo>
                      <a:pt x="18177" y="4670"/>
                      <a:pt x="18177" y="4670"/>
                      <a:pt x="18177" y="4670"/>
                    </a:cubicBezTo>
                    <a:cubicBezTo>
                      <a:pt x="18254" y="4670"/>
                      <a:pt x="18254" y="4670"/>
                      <a:pt x="18254" y="4670"/>
                    </a:cubicBezTo>
                    <a:cubicBezTo>
                      <a:pt x="18482" y="4816"/>
                      <a:pt x="18482" y="4816"/>
                      <a:pt x="18482" y="4816"/>
                    </a:cubicBezTo>
                    <a:cubicBezTo>
                      <a:pt x="18862" y="4597"/>
                      <a:pt x="18862" y="4597"/>
                      <a:pt x="18862" y="4597"/>
                    </a:cubicBezTo>
                    <a:cubicBezTo>
                      <a:pt x="19242" y="4378"/>
                      <a:pt x="19242" y="4378"/>
                      <a:pt x="19242" y="4378"/>
                    </a:cubicBezTo>
                    <a:cubicBezTo>
                      <a:pt x="19470" y="4086"/>
                      <a:pt x="19470" y="4086"/>
                      <a:pt x="19470" y="4086"/>
                    </a:cubicBezTo>
                    <a:cubicBezTo>
                      <a:pt x="19470" y="3941"/>
                      <a:pt x="19470" y="3941"/>
                      <a:pt x="19470" y="3941"/>
                    </a:cubicBezTo>
                    <a:cubicBezTo>
                      <a:pt x="19470" y="3284"/>
                      <a:pt x="19470" y="3284"/>
                      <a:pt x="19470" y="3284"/>
                    </a:cubicBezTo>
                    <a:cubicBezTo>
                      <a:pt x="19090" y="3211"/>
                      <a:pt x="19090" y="3211"/>
                      <a:pt x="19090" y="3211"/>
                    </a:cubicBezTo>
                    <a:cubicBezTo>
                      <a:pt x="18482" y="3430"/>
                      <a:pt x="18482" y="3430"/>
                      <a:pt x="18482" y="3430"/>
                    </a:cubicBezTo>
                    <a:cubicBezTo>
                      <a:pt x="18254" y="3649"/>
                      <a:pt x="18101" y="3795"/>
                      <a:pt x="17873" y="3795"/>
                    </a:cubicBezTo>
                    <a:cubicBezTo>
                      <a:pt x="17645" y="3795"/>
                      <a:pt x="17493" y="3576"/>
                      <a:pt x="17265" y="3284"/>
                    </a:cubicBezTo>
                    <a:cubicBezTo>
                      <a:pt x="17265" y="3284"/>
                      <a:pt x="17265" y="3284"/>
                      <a:pt x="17265" y="3284"/>
                    </a:cubicBezTo>
                    <a:cubicBezTo>
                      <a:pt x="17265" y="3284"/>
                      <a:pt x="17265" y="3284"/>
                      <a:pt x="17265" y="3284"/>
                    </a:cubicBezTo>
                    <a:cubicBezTo>
                      <a:pt x="17265" y="3211"/>
                      <a:pt x="17265" y="3211"/>
                      <a:pt x="17265" y="3211"/>
                    </a:cubicBezTo>
                    <a:cubicBezTo>
                      <a:pt x="17189" y="2846"/>
                      <a:pt x="17189" y="2846"/>
                      <a:pt x="17189" y="2846"/>
                    </a:cubicBezTo>
                    <a:cubicBezTo>
                      <a:pt x="17189" y="2773"/>
                      <a:pt x="17189" y="2773"/>
                      <a:pt x="17189" y="2773"/>
                    </a:cubicBezTo>
                    <a:cubicBezTo>
                      <a:pt x="17265" y="2408"/>
                      <a:pt x="17265" y="2408"/>
                      <a:pt x="17265" y="2408"/>
                    </a:cubicBezTo>
                    <a:cubicBezTo>
                      <a:pt x="16885" y="1605"/>
                      <a:pt x="16885" y="1605"/>
                      <a:pt x="16885" y="1605"/>
                    </a:cubicBezTo>
                    <a:cubicBezTo>
                      <a:pt x="16276" y="1751"/>
                      <a:pt x="16276" y="1751"/>
                      <a:pt x="16276" y="1751"/>
                    </a:cubicBezTo>
                    <a:cubicBezTo>
                      <a:pt x="15972" y="2043"/>
                      <a:pt x="15972" y="2043"/>
                      <a:pt x="15972" y="2043"/>
                    </a:cubicBezTo>
                    <a:cubicBezTo>
                      <a:pt x="16124" y="2919"/>
                      <a:pt x="16124" y="2919"/>
                      <a:pt x="16124" y="2919"/>
                    </a:cubicBezTo>
                    <a:cubicBezTo>
                      <a:pt x="15059" y="2481"/>
                      <a:pt x="15059" y="2481"/>
                      <a:pt x="15059" y="2481"/>
                    </a:cubicBezTo>
                    <a:cubicBezTo>
                      <a:pt x="15363" y="2992"/>
                      <a:pt x="15363" y="2992"/>
                      <a:pt x="15363" y="2992"/>
                    </a:cubicBezTo>
                    <a:cubicBezTo>
                      <a:pt x="15363" y="2992"/>
                      <a:pt x="15363" y="2992"/>
                      <a:pt x="15363" y="2992"/>
                    </a:cubicBezTo>
                    <a:cubicBezTo>
                      <a:pt x="15363" y="3065"/>
                      <a:pt x="15363" y="3065"/>
                      <a:pt x="15363" y="3065"/>
                    </a:cubicBezTo>
                    <a:cubicBezTo>
                      <a:pt x="15287" y="3649"/>
                      <a:pt x="15287" y="3649"/>
                      <a:pt x="15287" y="3649"/>
                    </a:cubicBezTo>
                    <a:cubicBezTo>
                      <a:pt x="15287" y="3722"/>
                      <a:pt x="15287" y="3722"/>
                      <a:pt x="15287" y="3722"/>
                    </a:cubicBezTo>
                    <a:cubicBezTo>
                      <a:pt x="15211" y="3722"/>
                      <a:pt x="15211" y="3722"/>
                      <a:pt x="15211" y="3722"/>
                    </a:cubicBezTo>
                    <a:cubicBezTo>
                      <a:pt x="14679" y="4524"/>
                      <a:pt x="14679" y="4524"/>
                      <a:pt x="14679" y="4524"/>
                    </a:cubicBezTo>
                    <a:cubicBezTo>
                      <a:pt x="14679" y="4524"/>
                      <a:pt x="14679" y="4524"/>
                      <a:pt x="14679" y="4524"/>
                    </a:cubicBezTo>
                    <a:cubicBezTo>
                      <a:pt x="13690" y="5035"/>
                      <a:pt x="13690" y="5035"/>
                      <a:pt x="13690" y="5035"/>
                    </a:cubicBezTo>
                    <a:cubicBezTo>
                      <a:pt x="13614" y="5546"/>
                      <a:pt x="13614" y="5546"/>
                      <a:pt x="13614" y="5546"/>
                    </a:cubicBezTo>
                    <a:cubicBezTo>
                      <a:pt x="13614" y="5692"/>
                      <a:pt x="13690" y="5911"/>
                      <a:pt x="13842" y="6203"/>
                    </a:cubicBezTo>
                    <a:cubicBezTo>
                      <a:pt x="13918" y="6203"/>
                      <a:pt x="13918" y="6203"/>
                      <a:pt x="13918" y="6203"/>
                    </a:cubicBezTo>
                    <a:cubicBezTo>
                      <a:pt x="13918" y="6276"/>
                      <a:pt x="13918" y="6276"/>
                      <a:pt x="13918" y="6276"/>
                    </a:cubicBezTo>
                    <a:cubicBezTo>
                      <a:pt x="13994" y="7005"/>
                      <a:pt x="13994" y="7005"/>
                      <a:pt x="13994" y="7005"/>
                    </a:cubicBezTo>
                    <a:cubicBezTo>
                      <a:pt x="13994" y="7078"/>
                      <a:pt x="13994" y="7078"/>
                      <a:pt x="13994" y="7078"/>
                    </a:cubicBezTo>
                    <a:cubicBezTo>
                      <a:pt x="13918" y="7151"/>
                      <a:pt x="13918" y="7151"/>
                      <a:pt x="13918" y="7151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234" y="7808"/>
                      <a:pt x="13234" y="7808"/>
                      <a:pt x="13234" y="7808"/>
                    </a:cubicBezTo>
                    <a:cubicBezTo>
                      <a:pt x="13234" y="7808"/>
                      <a:pt x="13234" y="7808"/>
                      <a:pt x="13234" y="7808"/>
                    </a:cubicBezTo>
                    <a:cubicBezTo>
                      <a:pt x="13158" y="7808"/>
                      <a:pt x="13158" y="7808"/>
                      <a:pt x="13158" y="7808"/>
                    </a:cubicBezTo>
                    <a:cubicBezTo>
                      <a:pt x="13158" y="7808"/>
                      <a:pt x="13158" y="7808"/>
                      <a:pt x="13158" y="7808"/>
                    </a:cubicBezTo>
                    <a:cubicBezTo>
                      <a:pt x="13082" y="7808"/>
                      <a:pt x="13082" y="7808"/>
                      <a:pt x="13082" y="7808"/>
                    </a:cubicBezTo>
                    <a:cubicBezTo>
                      <a:pt x="12397" y="7662"/>
                      <a:pt x="12397" y="7662"/>
                      <a:pt x="12397" y="7662"/>
                    </a:cubicBezTo>
                    <a:cubicBezTo>
                      <a:pt x="12321" y="7662"/>
                      <a:pt x="12169" y="7735"/>
                      <a:pt x="12017" y="7808"/>
                    </a:cubicBezTo>
                    <a:cubicBezTo>
                      <a:pt x="11713" y="8173"/>
                      <a:pt x="11713" y="8173"/>
                      <a:pt x="11713" y="8173"/>
                    </a:cubicBezTo>
                    <a:cubicBezTo>
                      <a:pt x="11408" y="8465"/>
                      <a:pt x="11408" y="8465"/>
                      <a:pt x="11408" y="8465"/>
                    </a:cubicBezTo>
                    <a:cubicBezTo>
                      <a:pt x="11256" y="8684"/>
                      <a:pt x="11104" y="8757"/>
                      <a:pt x="10724" y="8684"/>
                    </a:cubicBezTo>
                    <a:cubicBezTo>
                      <a:pt x="10496" y="8684"/>
                      <a:pt x="10496" y="8465"/>
                      <a:pt x="10496" y="8173"/>
                    </a:cubicBezTo>
                    <a:cubicBezTo>
                      <a:pt x="10496" y="8027"/>
                      <a:pt x="10496" y="8027"/>
                      <a:pt x="10496" y="8027"/>
                    </a:cubicBezTo>
                    <a:cubicBezTo>
                      <a:pt x="10496" y="7808"/>
                      <a:pt x="10496" y="7808"/>
                      <a:pt x="10496" y="7808"/>
                    </a:cubicBezTo>
                    <a:cubicBezTo>
                      <a:pt x="10344" y="7954"/>
                      <a:pt x="10344" y="7954"/>
                      <a:pt x="10344" y="7954"/>
                    </a:cubicBezTo>
                    <a:cubicBezTo>
                      <a:pt x="10268" y="8027"/>
                      <a:pt x="10192" y="8100"/>
                      <a:pt x="10039" y="8100"/>
                    </a:cubicBezTo>
                    <a:cubicBezTo>
                      <a:pt x="9963" y="8027"/>
                      <a:pt x="9887" y="7954"/>
                      <a:pt x="9811" y="7735"/>
                    </a:cubicBezTo>
                    <a:cubicBezTo>
                      <a:pt x="9811" y="7735"/>
                      <a:pt x="9811" y="7735"/>
                      <a:pt x="9811" y="7735"/>
                    </a:cubicBezTo>
                    <a:cubicBezTo>
                      <a:pt x="9735" y="7005"/>
                      <a:pt x="9735" y="7005"/>
                      <a:pt x="9735" y="7005"/>
                    </a:cubicBezTo>
                    <a:cubicBezTo>
                      <a:pt x="9583" y="6422"/>
                      <a:pt x="9583" y="6422"/>
                      <a:pt x="9583" y="6422"/>
                    </a:cubicBezTo>
                    <a:cubicBezTo>
                      <a:pt x="9279" y="6130"/>
                      <a:pt x="9279" y="6130"/>
                      <a:pt x="9279" y="6130"/>
                    </a:cubicBezTo>
                    <a:cubicBezTo>
                      <a:pt x="9279" y="6130"/>
                      <a:pt x="9279" y="6130"/>
                      <a:pt x="9279" y="6130"/>
                    </a:cubicBezTo>
                    <a:cubicBezTo>
                      <a:pt x="9279" y="6057"/>
                      <a:pt x="9279" y="6057"/>
                      <a:pt x="9279" y="6057"/>
                    </a:cubicBezTo>
                    <a:cubicBezTo>
                      <a:pt x="8594" y="4670"/>
                      <a:pt x="8594" y="4670"/>
                      <a:pt x="8594" y="4670"/>
                    </a:cubicBezTo>
                    <a:cubicBezTo>
                      <a:pt x="8594" y="4670"/>
                      <a:pt x="8594" y="4670"/>
                      <a:pt x="8594" y="4670"/>
                    </a:cubicBezTo>
                    <a:cubicBezTo>
                      <a:pt x="8366" y="4232"/>
                      <a:pt x="8366" y="4232"/>
                      <a:pt x="8366" y="4232"/>
                    </a:cubicBezTo>
                    <a:cubicBezTo>
                      <a:pt x="8366" y="4232"/>
                      <a:pt x="8366" y="4232"/>
                      <a:pt x="8366" y="4232"/>
                    </a:cubicBezTo>
                    <a:cubicBezTo>
                      <a:pt x="8366" y="4232"/>
                      <a:pt x="8366" y="4232"/>
                      <a:pt x="8366" y="4232"/>
                    </a:cubicBezTo>
                    <a:cubicBezTo>
                      <a:pt x="8366" y="4159"/>
                      <a:pt x="8366" y="4159"/>
                      <a:pt x="8366" y="4159"/>
                    </a:cubicBezTo>
                    <a:cubicBezTo>
                      <a:pt x="8214" y="3430"/>
                      <a:pt x="8214" y="3430"/>
                      <a:pt x="8214" y="3430"/>
                    </a:cubicBezTo>
                    <a:cubicBezTo>
                      <a:pt x="8138" y="3284"/>
                      <a:pt x="8138" y="3284"/>
                      <a:pt x="8138" y="3284"/>
                    </a:cubicBezTo>
                    <a:cubicBezTo>
                      <a:pt x="8062" y="3357"/>
                      <a:pt x="8062" y="3357"/>
                      <a:pt x="8062" y="3357"/>
                    </a:cubicBezTo>
                    <a:cubicBezTo>
                      <a:pt x="7834" y="3649"/>
                      <a:pt x="7682" y="3795"/>
                      <a:pt x="7606" y="3795"/>
                    </a:cubicBezTo>
                    <a:cubicBezTo>
                      <a:pt x="7530" y="3795"/>
                      <a:pt x="7377" y="3649"/>
                      <a:pt x="7149" y="3503"/>
                    </a:cubicBezTo>
                    <a:cubicBezTo>
                      <a:pt x="6693" y="3284"/>
                      <a:pt x="6693" y="3284"/>
                      <a:pt x="6693" y="3284"/>
                    </a:cubicBezTo>
                    <a:cubicBezTo>
                      <a:pt x="6617" y="3211"/>
                      <a:pt x="6617" y="3211"/>
                      <a:pt x="6617" y="3211"/>
                    </a:cubicBezTo>
                    <a:cubicBezTo>
                      <a:pt x="6541" y="3211"/>
                      <a:pt x="6541" y="3211"/>
                      <a:pt x="6541" y="3211"/>
                    </a:cubicBezTo>
                    <a:cubicBezTo>
                      <a:pt x="6541" y="3211"/>
                      <a:pt x="6541" y="3211"/>
                      <a:pt x="6541" y="3211"/>
                    </a:cubicBezTo>
                    <a:cubicBezTo>
                      <a:pt x="6541" y="3138"/>
                      <a:pt x="6541" y="3138"/>
                      <a:pt x="6541" y="3138"/>
                    </a:cubicBezTo>
                    <a:cubicBezTo>
                      <a:pt x="6541" y="2554"/>
                      <a:pt x="6541" y="2554"/>
                      <a:pt x="6541" y="2554"/>
                    </a:cubicBezTo>
                    <a:cubicBezTo>
                      <a:pt x="6541" y="2554"/>
                      <a:pt x="6541" y="2554"/>
                      <a:pt x="6541" y="2554"/>
                    </a:cubicBezTo>
                    <a:cubicBezTo>
                      <a:pt x="6389" y="2116"/>
                      <a:pt x="6389" y="2116"/>
                      <a:pt x="6389" y="2116"/>
                    </a:cubicBezTo>
                    <a:cubicBezTo>
                      <a:pt x="6161" y="1532"/>
                      <a:pt x="6161" y="1532"/>
                      <a:pt x="6161" y="1532"/>
                    </a:cubicBezTo>
                    <a:cubicBezTo>
                      <a:pt x="5932" y="1532"/>
                      <a:pt x="5932" y="1532"/>
                      <a:pt x="5932" y="1532"/>
                    </a:cubicBezTo>
                    <a:cubicBezTo>
                      <a:pt x="5932" y="1751"/>
                      <a:pt x="5932" y="1970"/>
                      <a:pt x="5856" y="2116"/>
                    </a:cubicBezTo>
                    <a:cubicBezTo>
                      <a:pt x="5780" y="2262"/>
                      <a:pt x="5704" y="2408"/>
                      <a:pt x="5476" y="2554"/>
                    </a:cubicBezTo>
                    <a:cubicBezTo>
                      <a:pt x="5476" y="2773"/>
                      <a:pt x="5324" y="2919"/>
                      <a:pt x="5248" y="2992"/>
                    </a:cubicBezTo>
                    <a:cubicBezTo>
                      <a:pt x="5020" y="3211"/>
                      <a:pt x="4868" y="3211"/>
                      <a:pt x="4715" y="3065"/>
                    </a:cubicBezTo>
                    <a:cubicBezTo>
                      <a:pt x="4639" y="3065"/>
                      <a:pt x="4639" y="3065"/>
                      <a:pt x="4639" y="3065"/>
                    </a:cubicBezTo>
                    <a:cubicBezTo>
                      <a:pt x="4411" y="2992"/>
                      <a:pt x="4411" y="2773"/>
                      <a:pt x="4411" y="2408"/>
                    </a:cubicBezTo>
                    <a:cubicBezTo>
                      <a:pt x="4411" y="2262"/>
                      <a:pt x="4411" y="2262"/>
                      <a:pt x="4411" y="2262"/>
                    </a:cubicBezTo>
                    <a:cubicBezTo>
                      <a:pt x="4031" y="2043"/>
                      <a:pt x="4031" y="2043"/>
                      <a:pt x="4031" y="2043"/>
                    </a:cubicBezTo>
                    <a:cubicBezTo>
                      <a:pt x="3879" y="1970"/>
                      <a:pt x="3803" y="1751"/>
                      <a:pt x="3803" y="1532"/>
                    </a:cubicBezTo>
                    <a:cubicBezTo>
                      <a:pt x="3955" y="219"/>
                      <a:pt x="3955" y="219"/>
                      <a:pt x="3955" y="219"/>
                    </a:cubicBezTo>
                    <a:cubicBezTo>
                      <a:pt x="3879" y="0"/>
                      <a:pt x="3879" y="0"/>
                      <a:pt x="3879" y="0"/>
                    </a:cubicBezTo>
                    <a:cubicBezTo>
                      <a:pt x="3346" y="511"/>
                      <a:pt x="3346" y="511"/>
                      <a:pt x="3346" y="511"/>
                    </a:cubicBezTo>
                    <a:cubicBezTo>
                      <a:pt x="3042" y="730"/>
                      <a:pt x="3042" y="730"/>
                      <a:pt x="3042" y="730"/>
                    </a:cubicBezTo>
                    <a:cubicBezTo>
                      <a:pt x="2966" y="949"/>
                      <a:pt x="2966" y="949"/>
                      <a:pt x="2966" y="949"/>
                    </a:cubicBezTo>
                    <a:cubicBezTo>
                      <a:pt x="3042" y="1241"/>
                      <a:pt x="3118" y="1459"/>
                      <a:pt x="3118" y="1605"/>
                    </a:cubicBezTo>
                    <a:cubicBezTo>
                      <a:pt x="3118" y="1897"/>
                      <a:pt x="2966" y="2116"/>
                      <a:pt x="2738" y="2189"/>
                    </a:cubicBezTo>
                    <a:cubicBezTo>
                      <a:pt x="2130" y="2408"/>
                      <a:pt x="2130" y="2408"/>
                      <a:pt x="2130" y="2408"/>
                    </a:cubicBezTo>
                    <a:cubicBezTo>
                      <a:pt x="1977" y="2481"/>
                      <a:pt x="1977" y="2481"/>
                      <a:pt x="1977" y="2481"/>
                    </a:cubicBezTo>
                    <a:cubicBezTo>
                      <a:pt x="1977" y="2700"/>
                      <a:pt x="1977" y="2700"/>
                      <a:pt x="1977" y="2700"/>
                    </a:cubicBezTo>
                    <a:cubicBezTo>
                      <a:pt x="1977" y="3503"/>
                      <a:pt x="1977" y="3503"/>
                      <a:pt x="1977" y="3503"/>
                    </a:cubicBezTo>
                    <a:cubicBezTo>
                      <a:pt x="1977" y="3795"/>
                      <a:pt x="2054" y="3941"/>
                      <a:pt x="2130" y="3941"/>
                    </a:cubicBezTo>
                    <a:cubicBezTo>
                      <a:pt x="2282" y="4014"/>
                      <a:pt x="2510" y="4014"/>
                      <a:pt x="2738" y="3868"/>
                    </a:cubicBezTo>
                    <a:cubicBezTo>
                      <a:pt x="2890" y="3795"/>
                      <a:pt x="2890" y="3795"/>
                      <a:pt x="2890" y="3795"/>
                    </a:cubicBezTo>
                    <a:cubicBezTo>
                      <a:pt x="3499" y="5035"/>
                      <a:pt x="3499" y="5035"/>
                      <a:pt x="3499" y="5035"/>
                    </a:cubicBezTo>
                    <a:cubicBezTo>
                      <a:pt x="3499" y="5108"/>
                      <a:pt x="3499" y="5108"/>
                      <a:pt x="3499" y="5108"/>
                    </a:cubicBezTo>
                    <a:cubicBezTo>
                      <a:pt x="3499" y="5108"/>
                      <a:pt x="3499" y="5108"/>
                      <a:pt x="3499" y="5108"/>
                    </a:cubicBezTo>
                    <a:cubicBezTo>
                      <a:pt x="3499" y="5108"/>
                      <a:pt x="3499" y="5108"/>
                      <a:pt x="3499" y="5108"/>
                    </a:cubicBezTo>
                    <a:cubicBezTo>
                      <a:pt x="3270" y="7443"/>
                      <a:pt x="3042" y="8757"/>
                      <a:pt x="2738" y="9122"/>
                    </a:cubicBezTo>
                    <a:cubicBezTo>
                      <a:pt x="2662" y="9195"/>
                      <a:pt x="2586" y="9268"/>
                      <a:pt x="2358" y="9341"/>
                    </a:cubicBezTo>
                    <a:cubicBezTo>
                      <a:pt x="2130" y="9341"/>
                      <a:pt x="1977" y="9268"/>
                      <a:pt x="1825" y="9195"/>
                    </a:cubicBezTo>
                    <a:cubicBezTo>
                      <a:pt x="989" y="10654"/>
                      <a:pt x="456" y="11457"/>
                      <a:pt x="228" y="11603"/>
                    </a:cubicBezTo>
                    <a:cubicBezTo>
                      <a:pt x="304" y="11603"/>
                      <a:pt x="304" y="11603"/>
                      <a:pt x="304" y="11603"/>
                    </a:cubicBezTo>
                    <a:cubicBezTo>
                      <a:pt x="152" y="11603"/>
                      <a:pt x="76" y="11968"/>
                      <a:pt x="152" y="12697"/>
                    </a:cubicBezTo>
                    <a:cubicBezTo>
                      <a:pt x="304" y="12843"/>
                      <a:pt x="304" y="12843"/>
                      <a:pt x="304" y="12843"/>
                    </a:cubicBezTo>
                    <a:cubicBezTo>
                      <a:pt x="380" y="12843"/>
                      <a:pt x="380" y="12843"/>
                      <a:pt x="380" y="12843"/>
                    </a:cubicBezTo>
                    <a:cubicBezTo>
                      <a:pt x="456" y="12916"/>
                      <a:pt x="456" y="12916"/>
                      <a:pt x="456" y="12916"/>
                    </a:cubicBezTo>
                    <a:lnTo>
                      <a:pt x="152" y="13281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5665213" y="6280325"/>
                <a:ext cx="1278695" cy="11045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875" y="390"/>
                    </a:moveTo>
                    <a:cubicBezTo>
                      <a:pt x="16650" y="260"/>
                      <a:pt x="16650" y="260"/>
                      <a:pt x="16650" y="260"/>
                    </a:cubicBezTo>
                    <a:cubicBezTo>
                      <a:pt x="16200" y="520"/>
                      <a:pt x="16200" y="520"/>
                      <a:pt x="16200" y="520"/>
                    </a:cubicBezTo>
                    <a:cubicBezTo>
                      <a:pt x="15975" y="911"/>
                      <a:pt x="15975" y="911"/>
                      <a:pt x="15975" y="911"/>
                    </a:cubicBezTo>
                    <a:cubicBezTo>
                      <a:pt x="15862" y="1431"/>
                      <a:pt x="15637" y="1692"/>
                      <a:pt x="15300" y="1692"/>
                    </a:cubicBezTo>
                    <a:cubicBezTo>
                      <a:pt x="15187" y="1692"/>
                      <a:pt x="14962" y="1561"/>
                      <a:pt x="14850" y="1301"/>
                    </a:cubicBezTo>
                    <a:cubicBezTo>
                      <a:pt x="14737" y="1301"/>
                      <a:pt x="14737" y="1301"/>
                      <a:pt x="14737" y="1301"/>
                    </a:cubicBezTo>
                    <a:cubicBezTo>
                      <a:pt x="14737" y="1301"/>
                      <a:pt x="14737" y="1301"/>
                      <a:pt x="14737" y="1301"/>
                    </a:cubicBezTo>
                    <a:cubicBezTo>
                      <a:pt x="14737" y="1301"/>
                      <a:pt x="14737" y="1301"/>
                      <a:pt x="14737" y="1301"/>
                    </a:cubicBezTo>
                    <a:cubicBezTo>
                      <a:pt x="14625" y="781"/>
                      <a:pt x="14625" y="781"/>
                      <a:pt x="14625" y="781"/>
                    </a:cubicBezTo>
                    <a:cubicBezTo>
                      <a:pt x="14625" y="651"/>
                      <a:pt x="14625" y="651"/>
                      <a:pt x="14625" y="651"/>
                    </a:cubicBezTo>
                    <a:cubicBezTo>
                      <a:pt x="14512" y="0"/>
                      <a:pt x="14512" y="0"/>
                      <a:pt x="14512" y="0"/>
                    </a:cubicBezTo>
                    <a:cubicBezTo>
                      <a:pt x="14287" y="0"/>
                      <a:pt x="14287" y="0"/>
                      <a:pt x="14287" y="0"/>
                    </a:cubicBezTo>
                    <a:cubicBezTo>
                      <a:pt x="14175" y="0"/>
                      <a:pt x="14175" y="0"/>
                      <a:pt x="14175" y="0"/>
                    </a:cubicBezTo>
                    <a:cubicBezTo>
                      <a:pt x="14062" y="520"/>
                      <a:pt x="14062" y="520"/>
                      <a:pt x="14062" y="520"/>
                    </a:cubicBezTo>
                    <a:cubicBezTo>
                      <a:pt x="14062" y="1301"/>
                      <a:pt x="14062" y="1301"/>
                      <a:pt x="14062" y="1301"/>
                    </a:cubicBezTo>
                    <a:cubicBezTo>
                      <a:pt x="14062" y="1301"/>
                      <a:pt x="14062" y="1301"/>
                      <a:pt x="14062" y="1301"/>
                    </a:cubicBezTo>
                    <a:cubicBezTo>
                      <a:pt x="13950" y="1301"/>
                      <a:pt x="13950" y="1301"/>
                      <a:pt x="13950" y="1301"/>
                    </a:cubicBezTo>
                    <a:cubicBezTo>
                      <a:pt x="13500" y="2212"/>
                      <a:pt x="13500" y="2212"/>
                      <a:pt x="13500" y="2212"/>
                    </a:cubicBezTo>
                    <a:cubicBezTo>
                      <a:pt x="13387" y="2342"/>
                      <a:pt x="13387" y="2342"/>
                      <a:pt x="13387" y="2342"/>
                    </a:cubicBezTo>
                    <a:cubicBezTo>
                      <a:pt x="13275" y="2342"/>
                      <a:pt x="13275" y="2342"/>
                      <a:pt x="13275" y="234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342"/>
                      <a:pt x="12150" y="2342"/>
                      <a:pt x="12150" y="2342"/>
                    </a:cubicBezTo>
                    <a:cubicBezTo>
                      <a:pt x="11700" y="2863"/>
                      <a:pt x="11700" y="2863"/>
                      <a:pt x="11700" y="2863"/>
                    </a:cubicBezTo>
                    <a:cubicBezTo>
                      <a:pt x="11925" y="3253"/>
                      <a:pt x="11925" y="3253"/>
                      <a:pt x="11925" y="3253"/>
                    </a:cubicBezTo>
                    <a:cubicBezTo>
                      <a:pt x="11925" y="3253"/>
                      <a:pt x="11925" y="3253"/>
                      <a:pt x="11925" y="3253"/>
                    </a:cubicBezTo>
                    <a:cubicBezTo>
                      <a:pt x="11587" y="3773"/>
                      <a:pt x="11587" y="3773"/>
                      <a:pt x="11587" y="3773"/>
                    </a:cubicBezTo>
                    <a:cubicBezTo>
                      <a:pt x="10575" y="3773"/>
                      <a:pt x="10575" y="3773"/>
                      <a:pt x="10575" y="3773"/>
                    </a:cubicBezTo>
                    <a:cubicBezTo>
                      <a:pt x="10575" y="3643"/>
                      <a:pt x="10575" y="3643"/>
                      <a:pt x="10575" y="3643"/>
                    </a:cubicBezTo>
                    <a:cubicBezTo>
                      <a:pt x="10575" y="3513"/>
                      <a:pt x="10575" y="3513"/>
                      <a:pt x="10575" y="3513"/>
                    </a:cubicBezTo>
                    <a:cubicBezTo>
                      <a:pt x="10350" y="3383"/>
                      <a:pt x="10350" y="3383"/>
                      <a:pt x="10350" y="3383"/>
                    </a:cubicBezTo>
                    <a:cubicBezTo>
                      <a:pt x="10238" y="3773"/>
                      <a:pt x="10238" y="3773"/>
                      <a:pt x="10238" y="3773"/>
                    </a:cubicBezTo>
                    <a:cubicBezTo>
                      <a:pt x="10125" y="3904"/>
                      <a:pt x="10125" y="3904"/>
                      <a:pt x="10125" y="3904"/>
                    </a:cubicBezTo>
                    <a:cubicBezTo>
                      <a:pt x="9450" y="3904"/>
                      <a:pt x="9450" y="3904"/>
                      <a:pt x="9450" y="3904"/>
                    </a:cubicBezTo>
                    <a:cubicBezTo>
                      <a:pt x="9450" y="3904"/>
                      <a:pt x="9450" y="3904"/>
                      <a:pt x="9450" y="3904"/>
                    </a:cubicBezTo>
                    <a:cubicBezTo>
                      <a:pt x="9000" y="3513"/>
                      <a:pt x="9000" y="3513"/>
                      <a:pt x="9000" y="3513"/>
                    </a:cubicBezTo>
                    <a:cubicBezTo>
                      <a:pt x="9000" y="3383"/>
                      <a:pt x="9000" y="3383"/>
                      <a:pt x="9000" y="3383"/>
                    </a:cubicBezTo>
                    <a:cubicBezTo>
                      <a:pt x="9000" y="3383"/>
                      <a:pt x="9000" y="3383"/>
                      <a:pt x="9000" y="3383"/>
                    </a:cubicBezTo>
                    <a:cubicBezTo>
                      <a:pt x="9000" y="3383"/>
                      <a:pt x="9000" y="3383"/>
                      <a:pt x="9000" y="3383"/>
                    </a:cubicBezTo>
                    <a:cubicBezTo>
                      <a:pt x="9000" y="3253"/>
                      <a:pt x="9000" y="3253"/>
                      <a:pt x="9000" y="3253"/>
                    </a:cubicBezTo>
                    <a:cubicBezTo>
                      <a:pt x="8213" y="3123"/>
                      <a:pt x="8213" y="3123"/>
                      <a:pt x="8213" y="3123"/>
                    </a:cubicBezTo>
                    <a:cubicBezTo>
                      <a:pt x="7650" y="3383"/>
                      <a:pt x="7650" y="3383"/>
                      <a:pt x="7650" y="3383"/>
                    </a:cubicBezTo>
                    <a:cubicBezTo>
                      <a:pt x="7425" y="3643"/>
                      <a:pt x="7425" y="3643"/>
                      <a:pt x="7425" y="3643"/>
                    </a:cubicBezTo>
                    <a:cubicBezTo>
                      <a:pt x="8325" y="4814"/>
                      <a:pt x="8325" y="4814"/>
                      <a:pt x="8325" y="4814"/>
                    </a:cubicBezTo>
                    <a:cubicBezTo>
                      <a:pt x="9450" y="5205"/>
                      <a:pt x="9450" y="5205"/>
                      <a:pt x="9450" y="5205"/>
                    </a:cubicBezTo>
                    <a:cubicBezTo>
                      <a:pt x="9450" y="5205"/>
                      <a:pt x="9450" y="5205"/>
                      <a:pt x="9450" y="5205"/>
                    </a:cubicBezTo>
                    <a:cubicBezTo>
                      <a:pt x="9450" y="5205"/>
                      <a:pt x="9450" y="5205"/>
                      <a:pt x="9450" y="5205"/>
                    </a:cubicBezTo>
                    <a:cubicBezTo>
                      <a:pt x="9563" y="5335"/>
                      <a:pt x="9563" y="5335"/>
                      <a:pt x="9563" y="5335"/>
                    </a:cubicBezTo>
                    <a:cubicBezTo>
                      <a:pt x="10125" y="5986"/>
                      <a:pt x="10125" y="5986"/>
                      <a:pt x="10125" y="5986"/>
                    </a:cubicBezTo>
                    <a:cubicBezTo>
                      <a:pt x="9900" y="7027"/>
                      <a:pt x="9900" y="7027"/>
                      <a:pt x="9900" y="7027"/>
                    </a:cubicBezTo>
                    <a:cubicBezTo>
                      <a:pt x="9900" y="7027"/>
                      <a:pt x="9900" y="7027"/>
                      <a:pt x="9900" y="7027"/>
                    </a:cubicBezTo>
                    <a:cubicBezTo>
                      <a:pt x="9900" y="7157"/>
                      <a:pt x="9900" y="7157"/>
                      <a:pt x="9900" y="7157"/>
                    </a:cubicBezTo>
                    <a:cubicBezTo>
                      <a:pt x="9900" y="7157"/>
                      <a:pt x="9900" y="7157"/>
                      <a:pt x="9900" y="7157"/>
                    </a:cubicBezTo>
                    <a:cubicBezTo>
                      <a:pt x="9113" y="7807"/>
                      <a:pt x="9113" y="7807"/>
                      <a:pt x="9113" y="7807"/>
                    </a:cubicBezTo>
                    <a:cubicBezTo>
                      <a:pt x="9113" y="7937"/>
                      <a:pt x="9113" y="7937"/>
                      <a:pt x="9113" y="7937"/>
                    </a:cubicBezTo>
                    <a:cubicBezTo>
                      <a:pt x="9000" y="7937"/>
                      <a:pt x="9000" y="7937"/>
                      <a:pt x="9000" y="7937"/>
                    </a:cubicBezTo>
                    <a:cubicBezTo>
                      <a:pt x="7763" y="8328"/>
                      <a:pt x="7763" y="8328"/>
                      <a:pt x="7763" y="8328"/>
                    </a:cubicBezTo>
                    <a:cubicBezTo>
                      <a:pt x="7763" y="8328"/>
                      <a:pt x="7763" y="8328"/>
                      <a:pt x="7763" y="832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413" y="8198"/>
                      <a:pt x="6413" y="8198"/>
                      <a:pt x="6413" y="8198"/>
                    </a:cubicBezTo>
                    <a:cubicBezTo>
                      <a:pt x="6188" y="8198"/>
                      <a:pt x="6188" y="8198"/>
                      <a:pt x="6188" y="8198"/>
                    </a:cubicBezTo>
                    <a:cubicBezTo>
                      <a:pt x="5850" y="8718"/>
                      <a:pt x="5850" y="8718"/>
                      <a:pt x="5850" y="8718"/>
                    </a:cubicBezTo>
                    <a:cubicBezTo>
                      <a:pt x="5850" y="8718"/>
                      <a:pt x="5850" y="8718"/>
                      <a:pt x="5850" y="8718"/>
                    </a:cubicBezTo>
                    <a:cubicBezTo>
                      <a:pt x="5850" y="8718"/>
                      <a:pt x="5850" y="8718"/>
                      <a:pt x="5850" y="8718"/>
                    </a:cubicBezTo>
                    <a:cubicBezTo>
                      <a:pt x="5288" y="9239"/>
                      <a:pt x="5288" y="9239"/>
                      <a:pt x="5288" y="9239"/>
                    </a:cubicBezTo>
                    <a:cubicBezTo>
                      <a:pt x="5175" y="9239"/>
                      <a:pt x="5175" y="9239"/>
                      <a:pt x="5175" y="9239"/>
                    </a:cubicBezTo>
                    <a:cubicBezTo>
                      <a:pt x="5175" y="9239"/>
                      <a:pt x="5175" y="9239"/>
                      <a:pt x="5175" y="9239"/>
                    </a:cubicBezTo>
                    <a:cubicBezTo>
                      <a:pt x="4388" y="9629"/>
                      <a:pt x="4388" y="9629"/>
                      <a:pt x="4388" y="9629"/>
                    </a:cubicBezTo>
                    <a:cubicBezTo>
                      <a:pt x="4388" y="9629"/>
                      <a:pt x="4388" y="9629"/>
                      <a:pt x="4388" y="9629"/>
                    </a:cubicBezTo>
                    <a:cubicBezTo>
                      <a:pt x="3375" y="9239"/>
                      <a:pt x="3375" y="9239"/>
                      <a:pt x="3375" y="9239"/>
                    </a:cubicBezTo>
                    <a:cubicBezTo>
                      <a:pt x="1350" y="9369"/>
                      <a:pt x="1350" y="9369"/>
                      <a:pt x="1350" y="9369"/>
                    </a:cubicBezTo>
                    <a:cubicBezTo>
                      <a:pt x="900" y="9499"/>
                      <a:pt x="900" y="9499"/>
                      <a:pt x="900" y="9499"/>
                    </a:cubicBezTo>
                    <a:cubicBezTo>
                      <a:pt x="900" y="9629"/>
                      <a:pt x="900" y="9629"/>
                      <a:pt x="900" y="9629"/>
                    </a:cubicBezTo>
                    <a:cubicBezTo>
                      <a:pt x="450" y="9629"/>
                      <a:pt x="450" y="9629"/>
                      <a:pt x="450" y="9629"/>
                    </a:cubicBezTo>
                    <a:cubicBezTo>
                      <a:pt x="0" y="10410"/>
                      <a:pt x="0" y="10410"/>
                      <a:pt x="0" y="10410"/>
                    </a:cubicBezTo>
                    <a:cubicBezTo>
                      <a:pt x="0" y="11190"/>
                      <a:pt x="0" y="11190"/>
                      <a:pt x="0" y="11190"/>
                    </a:cubicBezTo>
                    <a:cubicBezTo>
                      <a:pt x="450" y="12492"/>
                      <a:pt x="450" y="12492"/>
                      <a:pt x="450" y="12492"/>
                    </a:cubicBezTo>
                    <a:cubicBezTo>
                      <a:pt x="1013" y="12752"/>
                      <a:pt x="1013" y="12752"/>
                      <a:pt x="1013" y="12752"/>
                    </a:cubicBezTo>
                    <a:cubicBezTo>
                      <a:pt x="1013" y="12752"/>
                      <a:pt x="1013" y="12752"/>
                      <a:pt x="1013" y="12752"/>
                    </a:cubicBezTo>
                    <a:cubicBezTo>
                      <a:pt x="1013" y="12752"/>
                      <a:pt x="1013" y="12752"/>
                      <a:pt x="1013" y="12752"/>
                    </a:cubicBezTo>
                    <a:cubicBezTo>
                      <a:pt x="1238" y="13012"/>
                      <a:pt x="1238" y="13012"/>
                      <a:pt x="1238" y="13012"/>
                    </a:cubicBezTo>
                    <a:cubicBezTo>
                      <a:pt x="1575" y="12492"/>
                      <a:pt x="1575" y="12492"/>
                      <a:pt x="1575" y="12492"/>
                    </a:cubicBezTo>
                    <a:cubicBezTo>
                      <a:pt x="1575" y="12361"/>
                      <a:pt x="1575" y="12361"/>
                      <a:pt x="1575" y="12361"/>
                    </a:cubicBezTo>
                    <a:cubicBezTo>
                      <a:pt x="1575" y="12361"/>
                      <a:pt x="1575" y="12361"/>
                      <a:pt x="1575" y="12361"/>
                    </a:cubicBezTo>
                    <a:cubicBezTo>
                      <a:pt x="1688" y="12361"/>
                      <a:pt x="1688" y="12361"/>
                      <a:pt x="1688" y="12361"/>
                    </a:cubicBezTo>
                    <a:cubicBezTo>
                      <a:pt x="2363" y="12231"/>
                      <a:pt x="2363" y="12231"/>
                      <a:pt x="2363" y="12231"/>
                    </a:cubicBezTo>
                    <a:cubicBezTo>
                      <a:pt x="2475" y="12231"/>
                      <a:pt x="2475" y="12231"/>
                      <a:pt x="2475" y="12231"/>
                    </a:cubicBezTo>
                    <a:cubicBezTo>
                      <a:pt x="2475" y="12231"/>
                      <a:pt x="2475" y="12231"/>
                      <a:pt x="2475" y="12231"/>
                    </a:cubicBezTo>
                    <a:cubicBezTo>
                      <a:pt x="3150" y="12492"/>
                      <a:pt x="3150" y="12492"/>
                      <a:pt x="3150" y="12492"/>
                    </a:cubicBezTo>
                    <a:cubicBezTo>
                      <a:pt x="3825" y="14313"/>
                      <a:pt x="3825" y="14313"/>
                      <a:pt x="3825" y="14313"/>
                    </a:cubicBezTo>
                    <a:cubicBezTo>
                      <a:pt x="3713" y="14313"/>
                      <a:pt x="3713" y="14313"/>
                      <a:pt x="3713" y="14313"/>
                    </a:cubicBezTo>
                    <a:cubicBezTo>
                      <a:pt x="3713" y="14313"/>
                      <a:pt x="3713" y="14313"/>
                      <a:pt x="3713" y="14313"/>
                    </a:cubicBezTo>
                    <a:cubicBezTo>
                      <a:pt x="3488" y="15354"/>
                      <a:pt x="3488" y="15354"/>
                      <a:pt x="3488" y="15354"/>
                    </a:cubicBezTo>
                    <a:cubicBezTo>
                      <a:pt x="3488" y="15354"/>
                      <a:pt x="3488" y="15354"/>
                      <a:pt x="3488" y="15354"/>
                    </a:cubicBezTo>
                    <a:cubicBezTo>
                      <a:pt x="3263" y="15875"/>
                      <a:pt x="3263" y="15875"/>
                      <a:pt x="3263" y="15875"/>
                    </a:cubicBezTo>
                    <a:cubicBezTo>
                      <a:pt x="3263" y="16005"/>
                      <a:pt x="3263" y="16005"/>
                      <a:pt x="3263" y="16005"/>
                    </a:cubicBezTo>
                    <a:cubicBezTo>
                      <a:pt x="2925" y="16916"/>
                      <a:pt x="2925" y="16916"/>
                      <a:pt x="2925" y="16916"/>
                    </a:cubicBezTo>
                    <a:cubicBezTo>
                      <a:pt x="2925" y="17957"/>
                      <a:pt x="2925" y="17957"/>
                      <a:pt x="2925" y="17957"/>
                    </a:cubicBezTo>
                    <a:cubicBezTo>
                      <a:pt x="3488" y="18607"/>
                      <a:pt x="3488" y="18607"/>
                      <a:pt x="3488" y="18607"/>
                    </a:cubicBezTo>
                    <a:cubicBezTo>
                      <a:pt x="3488" y="18607"/>
                      <a:pt x="3488" y="18607"/>
                      <a:pt x="3488" y="18607"/>
                    </a:cubicBezTo>
                    <a:cubicBezTo>
                      <a:pt x="4275" y="19258"/>
                      <a:pt x="4275" y="19258"/>
                      <a:pt x="4275" y="19258"/>
                    </a:cubicBezTo>
                    <a:cubicBezTo>
                      <a:pt x="4275" y="19388"/>
                      <a:pt x="4275" y="19388"/>
                      <a:pt x="4275" y="19388"/>
                    </a:cubicBezTo>
                    <a:cubicBezTo>
                      <a:pt x="4388" y="19388"/>
                      <a:pt x="4388" y="19388"/>
                      <a:pt x="4388" y="19388"/>
                    </a:cubicBezTo>
                    <a:cubicBezTo>
                      <a:pt x="3825" y="20819"/>
                      <a:pt x="3825" y="20819"/>
                      <a:pt x="3825" y="20819"/>
                    </a:cubicBezTo>
                    <a:cubicBezTo>
                      <a:pt x="3713" y="21600"/>
                      <a:pt x="3713" y="21600"/>
                      <a:pt x="3713" y="21600"/>
                    </a:cubicBezTo>
                    <a:cubicBezTo>
                      <a:pt x="3825" y="21470"/>
                      <a:pt x="3825" y="21470"/>
                      <a:pt x="3825" y="21470"/>
                    </a:cubicBezTo>
                    <a:cubicBezTo>
                      <a:pt x="3938" y="21470"/>
                      <a:pt x="3938" y="21470"/>
                      <a:pt x="3938" y="21470"/>
                    </a:cubicBezTo>
                    <a:cubicBezTo>
                      <a:pt x="4388" y="21210"/>
                      <a:pt x="4388" y="21210"/>
                      <a:pt x="4388" y="21210"/>
                    </a:cubicBezTo>
                    <a:cubicBezTo>
                      <a:pt x="5175" y="20689"/>
                      <a:pt x="5175" y="20689"/>
                      <a:pt x="5175" y="20689"/>
                    </a:cubicBezTo>
                    <a:cubicBezTo>
                      <a:pt x="5175" y="20689"/>
                      <a:pt x="5175" y="20689"/>
                      <a:pt x="5175" y="20689"/>
                    </a:cubicBezTo>
                    <a:cubicBezTo>
                      <a:pt x="6075" y="20819"/>
                      <a:pt x="6075" y="20819"/>
                      <a:pt x="6075" y="20819"/>
                    </a:cubicBezTo>
                    <a:cubicBezTo>
                      <a:pt x="6188" y="20819"/>
                      <a:pt x="6188" y="20819"/>
                      <a:pt x="6188" y="20819"/>
                    </a:cubicBezTo>
                    <a:cubicBezTo>
                      <a:pt x="6188" y="20819"/>
                      <a:pt x="6188" y="20819"/>
                      <a:pt x="6188" y="20819"/>
                    </a:cubicBezTo>
                    <a:cubicBezTo>
                      <a:pt x="7538" y="21470"/>
                      <a:pt x="7538" y="21470"/>
                      <a:pt x="7538" y="21470"/>
                    </a:cubicBezTo>
                    <a:cubicBezTo>
                      <a:pt x="9000" y="21470"/>
                      <a:pt x="9000" y="21470"/>
                      <a:pt x="9000" y="21470"/>
                    </a:cubicBezTo>
                    <a:cubicBezTo>
                      <a:pt x="9450" y="20819"/>
                      <a:pt x="9450" y="20819"/>
                      <a:pt x="9450" y="20819"/>
                    </a:cubicBezTo>
                    <a:cubicBezTo>
                      <a:pt x="9450" y="20819"/>
                      <a:pt x="9450" y="20819"/>
                      <a:pt x="9450" y="20819"/>
                    </a:cubicBezTo>
                    <a:cubicBezTo>
                      <a:pt x="9450" y="20819"/>
                      <a:pt x="9450" y="20819"/>
                      <a:pt x="9450" y="20819"/>
                    </a:cubicBezTo>
                    <a:cubicBezTo>
                      <a:pt x="10238" y="20299"/>
                      <a:pt x="10238" y="20299"/>
                      <a:pt x="10238" y="20299"/>
                    </a:cubicBezTo>
                    <a:cubicBezTo>
                      <a:pt x="11025" y="19648"/>
                      <a:pt x="11025" y="19648"/>
                      <a:pt x="11025" y="19648"/>
                    </a:cubicBezTo>
                    <a:cubicBezTo>
                      <a:pt x="11025" y="19518"/>
                      <a:pt x="11025" y="19518"/>
                      <a:pt x="11025" y="19518"/>
                    </a:cubicBezTo>
                    <a:cubicBezTo>
                      <a:pt x="11025" y="19518"/>
                      <a:pt x="11025" y="19518"/>
                      <a:pt x="11025" y="19518"/>
                    </a:cubicBezTo>
                    <a:cubicBezTo>
                      <a:pt x="11587" y="19388"/>
                      <a:pt x="11587" y="19388"/>
                      <a:pt x="11587" y="19388"/>
                    </a:cubicBezTo>
                    <a:cubicBezTo>
                      <a:pt x="12150" y="18867"/>
                      <a:pt x="12150" y="18867"/>
                      <a:pt x="12150" y="18867"/>
                    </a:cubicBezTo>
                    <a:cubicBezTo>
                      <a:pt x="12825" y="17827"/>
                      <a:pt x="12825" y="17827"/>
                      <a:pt x="12825" y="17827"/>
                    </a:cubicBezTo>
                    <a:cubicBezTo>
                      <a:pt x="13837" y="18217"/>
                      <a:pt x="13837" y="18217"/>
                      <a:pt x="13837" y="18217"/>
                    </a:cubicBezTo>
                    <a:cubicBezTo>
                      <a:pt x="13950" y="18217"/>
                      <a:pt x="13950" y="18217"/>
                      <a:pt x="13950" y="18217"/>
                    </a:cubicBezTo>
                    <a:cubicBezTo>
                      <a:pt x="13950" y="18347"/>
                      <a:pt x="13950" y="18347"/>
                      <a:pt x="13950" y="18347"/>
                    </a:cubicBezTo>
                    <a:cubicBezTo>
                      <a:pt x="13950" y="18347"/>
                      <a:pt x="13950" y="18347"/>
                      <a:pt x="13950" y="18347"/>
                    </a:cubicBezTo>
                    <a:cubicBezTo>
                      <a:pt x="14175" y="18737"/>
                      <a:pt x="14287" y="18998"/>
                      <a:pt x="14400" y="18998"/>
                    </a:cubicBezTo>
                    <a:cubicBezTo>
                      <a:pt x="14962" y="18998"/>
                      <a:pt x="14962" y="18998"/>
                      <a:pt x="14962" y="18998"/>
                    </a:cubicBezTo>
                    <a:cubicBezTo>
                      <a:pt x="15075" y="18998"/>
                      <a:pt x="15075" y="18998"/>
                      <a:pt x="15075" y="18998"/>
                    </a:cubicBezTo>
                    <a:cubicBezTo>
                      <a:pt x="15412" y="18998"/>
                      <a:pt x="15412" y="18998"/>
                      <a:pt x="15412" y="18998"/>
                    </a:cubicBezTo>
                    <a:cubicBezTo>
                      <a:pt x="15525" y="18998"/>
                      <a:pt x="15525" y="18998"/>
                      <a:pt x="15525" y="18998"/>
                    </a:cubicBezTo>
                    <a:cubicBezTo>
                      <a:pt x="15525" y="19128"/>
                      <a:pt x="15525" y="19128"/>
                      <a:pt x="15525" y="19128"/>
                    </a:cubicBezTo>
                    <a:cubicBezTo>
                      <a:pt x="16200" y="19388"/>
                      <a:pt x="16200" y="19388"/>
                      <a:pt x="16200" y="19388"/>
                    </a:cubicBezTo>
                    <a:cubicBezTo>
                      <a:pt x="16425" y="19388"/>
                      <a:pt x="16425" y="19388"/>
                      <a:pt x="16425" y="19388"/>
                    </a:cubicBezTo>
                    <a:cubicBezTo>
                      <a:pt x="16537" y="19258"/>
                      <a:pt x="16537" y="19258"/>
                      <a:pt x="16537" y="19258"/>
                    </a:cubicBezTo>
                    <a:cubicBezTo>
                      <a:pt x="16650" y="18867"/>
                      <a:pt x="16650" y="18867"/>
                      <a:pt x="16650" y="18867"/>
                    </a:cubicBezTo>
                    <a:cubicBezTo>
                      <a:pt x="16650" y="18867"/>
                      <a:pt x="16650" y="18867"/>
                      <a:pt x="16650" y="18867"/>
                    </a:cubicBezTo>
                    <a:cubicBezTo>
                      <a:pt x="16650" y="18737"/>
                      <a:pt x="16650" y="18737"/>
                      <a:pt x="16650" y="18737"/>
                    </a:cubicBezTo>
                    <a:cubicBezTo>
                      <a:pt x="16650" y="18737"/>
                      <a:pt x="16650" y="18737"/>
                      <a:pt x="16650" y="18737"/>
                    </a:cubicBezTo>
                    <a:cubicBezTo>
                      <a:pt x="16650" y="18737"/>
                      <a:pt x="16650" y="18737"/>
                      <a:pt x="16650" y="18737"/>
                    </a:cubicBezTo>
                    <a:cubicBezTo>
                      <a:pt x="16987" y="18477"/>
                      <a:pt x="16987" y="18477"/>
                      <a:pt x="16987" y="18477"/>
                    </a:cubicBezTo>
                    <a:cubicBezTo>
                      <a:pt x="16987" y="18477"/>
                      <a:pt x="16987" y="18477"/>
                      <a:pt x="16987" y="18477"/>
                    </a:cubicBezTo>
                    <a:cubicBezTo>
                      <a:pt x="17550" y="17957"/>
                      <a:pt x="17550" y="17957"/>
                      <a:pt x="17550" y="17957"/>
                    </a:cubicBezTo>
                    <a:cubicBezTo>
                      <a:pt x="17550" y="17957"/>
                      <a:pt x="17550" y="17957"/>
                      <a:pt x="17550" y="17957"/>
                    </a:cubicBezTo>
                    <a:cubicBezTo>
                      <a:pt x="17550" y="17957"/>
                      <a:pt x="17550" y="17957"/>
                      <a:pt x="17550" y="17957"/>
                    </a:cubicBezTo>
                    <a:cubicBezTo>
                      <a:pt x="17662" y="17957"/>
                      <a:pt x="17662" y="17957"/>
                      <a:pt x="17662" y="17957"/>
                    </a:cubicBezTo>
                    <a:cubicBezTo>
                      <a:pt x="18112" y="17957"/>
                      <a:pt x="18112" y="17957"/>
                      <a:pt x="18112" y="17957"/>
                    </a:cubicBezTo>
                    <a:cubicBezTo>
                      <a:pt x="18112" y="17696"/>
                      <a:pt x="18225" y="17306"/>
                      <a:pt x="18562" y="17046"/>
                    </a:cubicBezTo>
                    <a:cubicBezTo>
                      <a:pt x="18900" y="16786"/>
                      <a:pt x="19125" y="16655"/>
                      <a:pt x="19237" y="16655"/>
                    </a:cubicBezTo>
                    <a:cubicBezTo>
                      <a:pt x="19462" y="16395"/>
                      <a:pt x="19462" y="16395"/>
                      <a:pt x="19462" y="16395"/>
                    </a:cubicBezTo>
                    <a:cubicBezTo>
                      <a:pt x="19575" y="16395"/>
                      <a:pt x="19575" y="16395"/>
                      <a:pt x="19575" y="16395"/>
                    </a:cubicBezTo>
                    <a:cubicBezTo>
                      <a:pt x="19575" y="16395"/>
                      <a:pt x="19575" y="16395"/>
                      <a:pt x="19575" y="16395"/>
                    </a:cubicBezTo>
                    <a:cubicBezTo>
                      <a:pt x="19800" y="16135"/>
                      <a:pt x="19800" y="16135"/>
                      <a:pt x="19800" y="16135"/>
                    </a:cubicBezTo>
                    <a:cubicBezTo>
                      <a:pt x="19800" y="16135"/>
                      <a:pt x="19800" y="16135"/>
                      <a:pt x="19800" y="16135"/>
                    </a:cubicBezTo>
                    <a:cubicBezTo>
                      <a:pt x="19800" y="16135"/>
                      <a:pt x="19800" y="16135"/>
                      <a:pt x="19800" y="16135"/>
                    </a:cubicBezTo>
                    <a:cubicBezTo>
                      <a:pt x="19800" y="16005"/>
                      <a:pt x="19800" y="16005"/>
                      <a:pt x="19800" y="16005"/>
                    </a:cubicBezTo>
                    <a:cubicBezTo>
                      <a:pt x="19912" y="16005"/>
                      <a:pt x="19912" y="16005"/>
                      <a:pt x="19912" y="16005"/>
                    </a:cubicBezTo>
                    <a:cubicBezTo>
                      <a:pt x="20587" y="15875"/>
                      <a:pt x="20587" y="15875"/>
                      <a:pt x="20587" y="15875"/>
                    </a:cubicBezTo>
                    <a:cubicBezTo>
                      <a:pt x="21037" y="15875"/>
                      <a:pt x="21037" y="15875"/>
                      <a:pt x="21037" y="15875"/>
                    </a:cubicBezTo>
                    <a:cubicBezTo>
                      <a:pt x="21150" y="15614"/>
                      <a:pt x="21150" y="15614"/>
                      <a:pt x="21150" y="15614"/>
                    </a:cubicBezTo>
                    <a:cubicBezTo>
                      <a:pt x="21375" y="15354"/>
                      <a:pt x="21375" y="15354"/>
                      <a:pt x="21375" y="15354"/>
                    </a:cubicBezTo>
                    <a:cubicBezTo>
                      <a:pt x="21375" y="15354"/>
                      <a:pt x="21375" y="15354"/>
                      <a:pt x="21375" y="15354"/>
                    </a:cubicBezTo>
                    <a:cubicBezTo>
                      <a:pt x="21600" y="14834"/>
                      <a:pt x="21600" y="14834"/>
                      <a:pt x="21600" y="14834"/>
                    </a:cubicBezTo>
                    <a:cubicBezTo>
                      <a:pt x="21487" y="14834"/>
                      <a:pt x="21487" y="14834"/>
                      <a:pt x="21487" y="14834"/>
                    </a:cubicBezTo>
                    <a:cubicBezTo>
                      <a:pt x="21150" y="14443"/>
                      <a:pt x="21037" y="14053"/>
                      <a:pt x="20925" y="13402"/>
                    </a:cubicBezTo>
                    <a:cubicBezTo>
                      <a:pt x="20925" y="13402"/>
                      <a:pt x="20925" y="13402"/>
                      <a:pt x="20925" y="13402"/>
                    </a:cubicBezTo>
                    <a:cubicBezTo>
                      <a:pt x="20925" y="13402"/>
                      <a:pt x="20925" y="13402"/>
                      <a:pt x="20925" y="13402"/>
                    </a:cubicBezTo>
                    <a:cubicBezTo>
                      <a:pt x="20925" y="13402"/>
                      <a:pt x="20925" y="13402"/>
                      <a:pt x="20925" y="13402"/>
                    </a:cubicBezTo>
                    <a:cubicBezTo>
                      <a:pt x="20925" y="13272"/>
                      <a:pt x="20925" y="13272"/>
                      <a:pt x="20925" y="13272"/>
                    </a:cubicBezTo>
                    <a:cubicBezTo>
                      <a:pt x="21150" y="12231"/>
                      <a:pt x="21150" y="12231"/>
                      <a:pt x="21150" y="12231"/>
                    </a:cubicBezTo>
                    <a:cubicBezTo>
                      <a:pt x="21150" y="11841"/>
                      <a:pt x="21150" y="11581"/>
                      <a:pt x="21375" y="11320"/>
                    </a:cubicBezTo>
                    <a:cubicBezTo>
                      <a:pt x="21375" y="10410"/>
                      <a:pt x="21375" y="10410"/>
                      <a:pt x="21375" y="10410"/>
                    </a:cubicBezTo>
                    <a:cubicBezTo>
                      <a:pt x="21262" y="10280"/>
                      <a:pt x="21150" y="10149"/>
                      <a:pt x="20925" y="10149"/>
                    </a:cubicBezTo>
                    <a:cubicBezTo>
                      <a:pt x="19575" y="10800"/>
                      <a:pt x="19575" y="10800"/>
                      <a:pt x="19575" y="10800"/>
                    </a:cubicBezTo>
                    <a:cubicBezTo>
                      <a:pt x="19575" y="9108"/>
                      <a:pt x="19575" y="9108"/>
                      <a:pt x="19575" y="9108"/>
                    </a:cubicBezTo>
                    <a:cubicBezTo>
                      <a:pt x="19687" y="8848"/>
                      <a:pt x="20137" y="8328"/>
                      <a:pt x="20925" y="7807"/>
                    </a:cubicBezTo>
                    <a:cubicBezTo>
                      <a:pt x="20587" y="5986"/>
                      <a:pt x="20587" y="5986"/>
                      <a:pt x="20587" y="5986"/>
                    </a:cubicBezTo>
                    <a:cubicBezTo>
                      <a:pt x="20475" y="5335"/>
                      <a:pt x="20587" y="4814"/>
                      <a:pt x="20925" y="4424"/>
                    </a:cubicBezTo>
                    <a:cubicBezTo>
                      <a:pt x="20925" y="4164"/>
                      <a:pt x="20925" y="4164"/>
                      <a:pt x="20925" y="4164"/>
                    </a:cubicBezTo>
                    <a:cubicBezTo>
                      <a:pt x="20475" y="4164"/>
                      <a:pt x="20475" y="4164"/>
                      <a:pt x="20475" y="4164"/>
                    </a:cubicBezTo>
                    <a:cubicBezTo>
                      <a:pt x="20250" y="4164"/>
                      <a:pt x="20250" y="4164"/>
                      <a:pt x="20250" y="4164"/>
                    </a:cubicBezTo>
                    <a:cubicBezTo>
                      <a:pt x="20025" y="4945"/>
                      <a:pt x="20025" y="4945"/>
                      <a:pt x="20025" y="4945"/>
                    </a:cubicBezTo>
                    <a:cubicBezTo>
                      <a:pt x="19912" y="5205"/>
                      <a:pt x="19687" y="5335"/>
                      <a:pt x="19575" y="5335"/>
                    </a:cubicBezTo>
                    <a:cubicBezTo>
                      <a:pt x="19462" y="5335"/>
                      <a:pt x="19462" y="5335"/>
                      <a:pt x="19462" y="5335"/>
                    </a:cubicBezTo>
                    <a:cubicBezTo>
                      <a:pt x="19012" y="4945"/>
                      <a:pt x="19012" y="4945"/>
                      <a:pt x="19012" y="4945"/>
                    </a:cubicBezTo>
                    <a:cubicBezTo>
                      <a:pt x="18900" y="4945"/>
                      <a:pt x="18900" y="4945"/>
                      <a:pt x="18900" y="4945"/>
                    </a:cubicBezTo>
                    <a:cubicBezTo>
                      <a:pt x="18900" y="4945"/>
                      <a:pt x="18900" y="4945"/>
                      <a:pt x="18900" y="4945"/>
                    </a:cubicBezTo>
                    <a:cubicBezTo>
                      <a:pt x="18900" y="4945"/>
                      <a:pt x="18900" y="4945"/>
                      <a:pt x="18900" y="4945"/>
                    </a:cubicBezTo>
                    <a:cubicBezTo>
                      <a:pt x="18900" y="4814"/>
                      <a:pt x="18900" y="4814"/>
                      <a:pt x="18900" y="4814"/>
                    </a:cubicBezTo>
                    <a:cubicBezTo>
                      <a:pt x="18787" y="4424"/>
                      <a:pt x="18787" y="4424"/>
                      <a:pt x="18787" y="4424"/>
                    </a:cubicBezTo>
                    <a:cubicBezTo>
                      <a:pt x="18675" y="3904"/>
                      <a:pt x="18675" y="3904"/>
                      <a:pt x="18675" y="3904"/>
                    </a:cubicBezTo>
                    <a:cubicBezTo>
                      <a:pt x="18675" y="3904"/>
                      <a:pt x="18675" y="3904"/>
                      <a:pt x="18675" y="3904"/>
                    </a:cubicBezTo>
                    <a:cubicBezTo>
                      <a:pt x="18675" y="3904"/>
                      <a:pt x="18675" y="3904"/>
                      <a:pt x="18675" y="3904"/>
                    </a:cubicBezTo>
                    <a:cubicBezTo>
                      <a:pt x="18675" y="4164"/>
                      <a:pt x="18675" y="4164"/>
                      <a:pt x="18675" y="4164"/>
                    </a:cubicBezTo>
                    <a:cubicBezTo>
                      <a:pt x="17775" y="4164"/>
                      <a:pt x="17775" y="4164"/>
                      <a:pt x="17775" y="4164"/>
                    </a:cubicBezTo>
                    <a:cubicBezTo>
                      <a:pt x="17775" y="3904"/>
                      <a:pt x="17775" y="3904"/>
                      <a:pt x="17775" y="3904"/>
                    </a:cubicBezTo>
                    <a:cubicBezTo>
                      <a:pt x="17550" y="3383"/>
                      <a:pt x="17550" y="3383"/>
                      <a:pt x="17550" y="3383"/>
                    </a:cubicBezTo>
                    <a:cubicBezTo>
                      <a:pt x="17550" y="2602"/>
                      <a:pt x="17550" y="2602"/>
                      <a:pt x="17550" y="2602"/>
                    </a:cubicBezTo>
                    <a:cubicBezTo>
                      <a:pt x="17100" y="1561"/>
                      <a:pt x="17100" y="1561"/>
                      <a:pt x="17100" y="1561"/>
                    </a:cubicBezTo>
                    <a:cubicBezTo>
                      <a:pt x="17100" y="781"/>
                      <a:pt x="17100" y="781"/>
                      <a:pt x="17100" y="781"/>
                    </a:cubicBezTo>
                    <a:lnTo>
                      <a:pt x="16875" y="39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5872682" y="6957449"/>
                <a:ext cx="1676700" cy="12780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7297" y="452"/>
                    </a:moveTo>
                    <a:cubicBezTo>
                      <a:pt x="17297" y="565"/>
                      <a:pt x="17297" y="565"/>
                      <a:pt x="17297" y="565"/>
                    </a:cubicBezTo>
                    <a:cubicBezTo>
                      <a:pt x="17383" y="679"/>
                      <a:pt x="17383" y="679"/>
                      <a:pt x="17383" y="679"/>
                    </a:cubicBezTo>
                    <a:cubicBezTo>
                      <a:pt x="16953" y="1583"/>
                      <a:pt x="16953" y="1583"/>
                      <a:pt x="16953" y="1583"/>
                    </a:cubicBezTo>
                    <a:cubicBezTo>
                      <a:pt x="16781" y="1809"/>
                      <a:pt x="16523" y="2036"/>
                      <a:pt x="16265" y="2036"/>
                    </a:cubicBezTo>
                    <a:cubicBezTo>
                      <a:pt x="16178" y="2036"/>
                      <a:pt x="16178" y="2036"/>
                      <a:pt x="16178" y="2036"/>
                    </a:cubicBezTo>
                    <a:cubicBezTo>
                      <a:pt x="15834" y="1696"/>
                      <a:pt x="15834" y="1696"/>
                      <a:pt x="15834" y="1696"/>
                    </a:cubicBezTo>
                    <a:cubicBezTo>
                      <a:pt x="15490" y="1809"/>
                      <a:pt x="15490" y="1809"/>
                      <a:pt x="15490" y="1809"/>
                    </a:cubicBezTo>
                    <a:cubicBezTo>
                      <a:pt x="14802" y="2488"/>
                      <a:pt x="14802" y="2488"/>
                      <a:pt x="14802" y="2488"/>
                    </a:cubicBezTo>
                    <a:cubicBezTo>
                      <a:pt x="14629" y="2488"/>
                      <a:pt x="14371" y="2262"/>
                      <a:pt x="14113" y="1809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597" y="2714"/>
                      <a:pt x="13597" y="2714"/>
                      <a:pt x="13597" y="2714"/>
                    </a:cubicBezTo>
                    <a:cubicBezTo>
                      <a:pt x="13167" y="2714"/>
                      <a:pt x="13167" y="2714"/>
                      <a:pt x="13167" y="2714"/>
                    </a:cubicBezTo>
                    <a:cubicBezTo>
                      <a:pt x="12650" y="2940"/>
                      <a:pt x="12650" y="2940"/>
                      <a:pt x="12650" y="2940"/>
                    </a:cubicBezTo>
                    <a:cubicBezTo>
                      <a:pt x="12134" y="3393"/>
                      <a:pt x="12134" y="3393"/>
                      <a:pt x="12134" y="3393"/>
                    </a:cubicBezTo>
                    <a:cubicBezTo>
                      <a:pt x="11962" y="3393"/>
                      <a:pt x="11962" y="3393"/>
                      <a:pt x="11962" y="3393"/>
                    </a:cubicBezTo>
                    <a:cubicBezTo>
                      <a:pt x="11790" y="3619"/>
                      <a:pt x="11790" y="3619"/>
                      <a:pt x="11790" y="3619"/>
                    </a:cubicBezTo>
                    <a:cubicBezTo>
                      <a:pt x="11618" y="3845"/>
                      <a:pt x="11531" y="4071"/>
                      <a:pt x="11618" y="4184"/>
                    </a:cubicBezTo>
                    <a:cubicBezTo>
                      <a:pt x="11876" y="4637"/>
                      <a:pt x="11876" y="4637"/>
                      <a:pt x="11876" y="4637"/>
                    </a:cubicBezTo>
                    <a:cubicBezTo>
                      <a:pt x="10929" y="4524"/>
                      <a:pt x="10929" y="4524"/>
                      <a:pt x="10929" y="4524"/>
                    </a:cubicBezTo>
                    <a:cubicBezTo>
                      <a:pt x="10413" y="5089"/>
                      <a:pt x="10413" y="5089"/>
                      <a:pt x="10413" y="5089"/>
                    </a:cubicBezTo>
                    <a:cubicBezTo>
                      <a:pt x="10327" y="5315"/>
                      <a:pt x="10327" y="5315"/>
                      <a:pt x="10327" y="5315"/>
                    </a:cubicBezTo>
                    <a:cubicBezTo>
                      <a:pt x="10327" y="5315"/>
                      <a:pt x="10327" y="5315"/>
                      <a:pt x="10327" y="5315"/>
                    </a:cubicBezTo>
                    <a:cubicBezTo>
                      <a:pt x="10241" y="5654"/>
                      <a:pt x="10241" y="5654"/>
                      <a:pt x="10241" y="5654"/>
                    </a:cubicBezTo>
                    <a:cubicBezTo>
                      <a:pt x="10155" y="5768"/>
                      <a:pt x="10155" y="5768"/>
                      <a:pt x="10155" y="5768"/>
                    </a:cubicBezTo>
                    <a:cubicBezTo>
                      <a:pt x="10155" y="5768"/>
                      <a:pt x="10155" y="5768"/>
                      <a:pt x="10155" y="5768"/>
                    </a:cubicBezTo>
                    <a:cubicBezTo>
                      <a:pt x="9638" y="5768"/>
                      <a:pt x="9638" y="5768"/>
                      <a:pt x="9638" y="5768"/>
                    </a:cubicBezTo>
                    <a:cubicBezTo>
                      <a:pt x="9036" y="5428"/>
                      <a:pt x="9036" y="5428"/>
                      <a:pt x="9036" y="5428"/>
                    </a:cubicBezTo>
                    <a:cubicBezTo>
                      <a:pt x="8864" y="5428"/>
                      <a:pt x="8864" y="5428"/>
                      <a:pt x="8864" y="5428"/>
                    </a:cubicBezTo>
                    <a:cubicBezTo>
                      <a:pt x="8347" y="5541"/>
                      <a:pt x="8347" y="5541"/>
                      <a:pt x="8347" y="5541"/>
                    </a:cubicBezTo>
                    <a:cubicBezTo>
                      <a:pt x="8175" y="5541"/>
                      <a:pt x="7917" y="5202"/>
                      <a:pt x="7659" y="4750"/>
                    </a:cubicBezTo>
                    <a:cubicBezTo>
                      <a:pt x="7315" y="4524"/>
                      <a:pt x="7315" y="4524"/>
                      <a:pt x="7315" y="4524"/>
                    </a:cubicBezTo>
                    <a:cubicBezTo>
                      <a:pt x="6971" y="5202"/>
                      <a:pt x="6971" y="5202"/>
                      <a:pt x="6971" y="5202"/>
                    </a:cubicBezTo>
                    <a:cubicBezTo>
                      <a:pt x="6971" y="5202"/>
                      <a:pt x="6971" y="5202"/>
                      <a:pt x="6971" y="5202"/>
                    </a:cubicBezTo>
                    <a:cubicBezTo>
                      <a:pt x="6884" y="5202"/>
                      <a:pt x="6884" y="5202"/>
                      <a:pt x="6884" y="5202"/>
                    </a:cubicBezTo>
                    <a:cubicBezTo>
                      <a:pt x="6454" y="5654"/>
                      <a:pt x="6454" y="5654"/>
                      <a:pt x="6454" y="5654"/>
                    </a:cubicBezTo>
                    <a:cubicBezTo>
                      <a:pt x="6368" y="5654"/>
                      <a:pt x="6368" y="5654"/>
                      <a:pt x="6368" y="5654"/>
                    </a:cubicBezTo>
                    <a:cubicBezTo>
                      <a:pt x="6368" y="5768"/>
                      <a:pt x="6368" y="5768"/>
                      <a:pt x="6368" y="5768"/>
                    </a:cubicBezTo>
                    <a:cubicBezTo>
                      <a:pt x="6282" y="5768"/>
                      <a:pt x="6282" y="5768"/>
                      <a:pt x="6282" y="5768"/>
                    </a:cubicBezTo>
                    <a:cubicBezTo>
                      <a:pt x="5938" y="5881"/>
                      <a:pt x="5938" y="5881"/>
                      <a:pt x="5938" y="5881"/>
                    </a:cubicBezTo>
                    <a:cubicBezTo>
                      <a:pt x="5422" y="6559"/>
                      <a:pt x="5422" y="6559"/>
                      <a:pt x="5422" y="6559"/>
                    </a:cubicBezTo>
                    <a:cubicBezTo>
                      <a:pt x="5422" y="6559"/>
                      <a:pt x="5422" y="6559"/>
                      <a:pt x="5422" y="6559"/>
                    </a:cubicBezTo>
                    <a:cubicBezTo>
                      <a:pt x="4819" y="6898"/>
                      <a:pt x="4819" y="6898"/>
                      <a:pt x="4819" y="6898"/>
                    </a:cubicBezTo>
                    <a:cubicBezTo>
                      <a:pt x="4389" y="7577"/>
                      <a:pt x="4389" y="7577"/>
                      <a:pt x="4389" y="7577"/>
                    </a:cubicBezTo>
                    <a:cubicBezTo>
                      <a:pt x="3012" y="7577"/>
                      <a:pt x="3012" y="7577"/>
                      <a:pt x="3012" y="7577"/>
                    </a:cubicBezTo>
                    <a:cubicBezTo>
                      <a:pt x="3012" y="7577"/>
                      <a:pt x="3012" y="7577"/>
                      <a:pt x="3012" y="7577"/>
                    </a:cubicBezTo>
                    <a:cubicBezTo>
                      <a:pt x="1979" y="7012"/>
                      <a:pt x="1979" y="7012"/>
                      <a:pt x="1979" y="7012"/>
                    </a:cubicBezTo>
                    <a:cubicBezTo>
                      <a:pt x="1377" y="7012"/>
                      <a:pt x="1377" y="7012"/>
                      <a:pt x="1377" y="7012"/>
                    </a:cubicBezTo>
                    <a:cubicBezTo>
                      <a:pt x="861" y="7351"/>
                      <a:pt x="861" y="7351"/>
                      <a:pt x="861" y="7351"/>
                    </a:cubicBezTo>
                    <a:cubicBezTo>
                      <a:pt x="775" y="7351"/>
                      <a:pt x="775" y="7351"/>
                      <a:pt x="775" y="7351"/>
                    </a:cubicBezTo>
                    <a:cubicBezTo>
                      <a:pt x="775" y="7351"/>
                      <a:pt x="775" y="7351"/>
                      <a:pt x="775" y="7351"/>
                    </a:cubicBezTo>
                    <a:cubicBezTo>
                      <a:pt x="430" y="7464"/>
                      <a:pt x="430" y="7464"/>
                      <a:pt x="430" y="7464"/>
                    </a:cubicBezTo>
                    <a:cubicBezTo>
                      <a:pt x="258" y="7577"/>
                      <a:pt x="172" y="7690"/>
                      <a:pt x="86" y="7803"/>
                    </a:cubicBezTo>
                    <a:cubicBezTo>
                      <a:pt x="0" y="8029"/>
                      <a:pt x="0" y="8029"/>
                      <a:pt x="0" y="8029"/>
                    </a:cubicBezTo>
                    <a:cubicBezTo>
                      <a:pt x="0" y="8595"/>
                      <a:pt x="0" y="8595"/>
                      <a:pt x="0" y="8595"/>
                    </a:cubicBezTo>
                    <a:cubicBezTo>
                      <a:pt x="172" y="8934"/>
                      <a:pt x="172" y="8934"/>
                      <a:pt x="172" y="8934"/>
                    </a:cubicBezTo>
                    <a:cubicBezTo>
                      <a:pt x="947" y="8595"/>
                      <a:pt x="947" y="8595"/>
                      <a:pt x="947" y="8595"/>
                    </a:cubicBezTo>
                    <a:cubicBezTo>
                      <a:pt x="1119" y="8595"/>
                      <a:pt x="1377" y="8708"/>
                      <a:pt x="1721" y="8934"/>
                    </a:cubicBezTo>
                    <a:cubicBezTo>
                      <a:pt x="1807" y="8934"/>
                      <a:pt x="1807" y="8934"/>
                      <a:pt x="1807" y="8934"/>
                    </a:cubicBezTo>
                    <a:cubicBezTo>
                      <a:pt x="1807" y="9047"/>
                      <a:pt x="1807" y="9047"/>
                      <a:pt x="1807" y="9047"/>
                    </a:cubicBezTo>
                    <a:cubicBezTo>
                      <a:pt x="1807" y="10517"/>
                      <a:pt x="1807" y="10517"/>
                      <a:pt x="1807" y="10517"/>
                    </a:cubicBezTo>
                    <a:cubicBezTo>
                      <a:pt x="1979" y="10630"/>
                      <a:pt x="1979" y="10630"/>
                      <a:pt x="1979" y="10630"/>
                    </a:cubicBezTo>
                    <a:cubicBezTo>
                      <a:pt x="2754" y="10630"/>
                      <a:pt x="2754" y="10630"/>
                      <a:pt x="2754" y="10630"/>
                    </a:cubicBezTo>
                    <a:cubicBezTo>
                      <a:pt x="3184" y="10404"/>
                      <a:pt x="3184" y="10404"/>
                      <a:pt x="3184" y="10404"/>
                    </a:cubicBezTo>
                    <a:cubicBezTo>
                      <a:pt x="3270" y="10404"/>
                      <a:pt x="3270" y="10404"/>
                      <a:pt x="3270" y="10404"/>
                    </a:cubicBezTo>
                    <a:cubicBezTo>
                      <a:pt x="3528" y="10178"/>
                      <a:pt x="3786" y="10065"/>
                      <a:pt x="4045" y="9952"/>
                    </a:cubicBezTo>
                    <a:cubicBezTo>
                      <a:pt x="4217" y="9952"/>
                      <a:pt x="4217" y="9952"/>
                      <a:pt x="4217" y="9952"/>
                    </a:cubicBezTo>
                    <a:cubicBezTo>
                      <a:pt x="4303" y="10065"/>
                      <a:pt x="4303" y="10065"/>
                      <a:pt x="4303" y="10065"/>
                    </a:cubicBezTo>
                    <a:cubicBezTo>
                      <a:pt x="4475" y="10630"/>
                      <a:pt x="4475" y="10630"/>
                      <a:pt x="4475" y="10630"/>
                    </a:cubicBezTo>
                    <a:cubicBezTo>
                      <a:pt x="4475" y="10630"/>
                      <a:pt x="4475" y="10630"/>
                      <a:pt x="4475" y="10630"/>
                    </a:cubicBezTo>
                    <a:cubicBezTo>
                      <a:pt x="4561" y="12214"/>
                      <a:pt x="4561" y="12214"/>
                      <a:pt x="4561" y="12214"/>
                    </a:cubicBezTo>
                    <a:cubicBezTo>
                      <a:pt x="4561" y="12327"/>
                      <a:pt x="4561" y="12327"/>
                      <a:pt x="4561" y="12327"/>
                    </a:cubicBezTo>
                    <a:cubicBezTo>
                      <a:pt x="3959" y="13118"/>
                      <a:pt x="3959" y="13118"/>
                      <a:pt x="3959" y="13118"/>
                    </a:cubicBezTo>
                    <a:cubicBezTo>
                      <a:pt x="3959" y="13118"/>
                      <a:pt x="3959" y="13118"/>
                      <a:pt x="3959" y="13118"/>
                    </a:cubicBezTo>
                    <a:cubicBezTo>
                      <a:pt x="3959" y="13231"/>
                      <a:pt x="3959" y="13231"/>
                      <a:pt x="3959" y="13231"/>
                    </a:cubicBezTo>
                    <a:cubicBezTo>
                      <a:pt x="3184" y="13684"/>
                      <a:pt x="3184" y="13684"/>
                      <a:pt x="3184" y="13684"/>
                    </a:cubicBezTo>
                    <a:cubicBezTo>
                      <a:pt x="3012" y="14023"/>
                      <a:pt x="3012" y="14023"/>
                      <a:pt x="3012" y="14023"/>
                    </a:cubicBezTo>
                    <a:cubicBezTo>
                      <a:pt x="3098" y="14249"/>
                      <a:pt x="3098" y="14249"/>
                      <a:pt x="3098" y="14249"/>
                    </a:cubicBezTo>
                    <a:cubicBezTo>
                      <a:pt x="4561" y="14475"/>
                      <a:pt x="4561" y="14475"/>
                      <a:pt x="4561" y="14475"/>
                    </a:cubicBezTo>
                    <a:cubicBezTo>
                      <a:pt x="4561" y="14475"/>
                      <a:pt x="4561" y="14475"/>
                      <a:pt x="4561" y="14475"/>
                    </a:cubicBezTo>
                    <a:cubicBezTo>
                      <a:pt x="4561" y="14475"/>
                      <a:pt x="4561" y="14475"/>
                      <a:pt x="4561" y="14475"/>
                    </a:cubicBezTo>
                    <a:cubicBezTo>
                      <a:pt x="4647" y="14588"/>
                      <a:pt x="4647" y="14588"/>
                      <a:pt x="4647" y="14588"/>
                    </a:cubicBezTo>
                    <a:cubicBezTo>
                      <a:pt x="5249" y="15041"/>
                      <a:pt x="5249" y="15041"/>
                      <a:pt x="5249" y="15041"/>
                    </a:cubicBezTo>
                    <a:cubicBezTo>
                      <a:pt x="6540" y="14928"/>
                      <a:pt x="6540" y="14928"/>
                      <a:pt x="6540" y="14928"/>
                    </a:cubicBezTo>
                    <a:cubicBezTo>
                      <a:pt x="6540" y="15154"/>
                      <a:pt x="6540" y="15154"/>
                      <a:pt x="6540" y="15154"/>
                    </a:cubicBezTo>
                    <a:cubicBezTo>
                      <a:pt x="6626" y="16059"/>
                      <a:pt x="6626" y="16059"/>
                      <a:pt x="6626" y="16059"/>
                    </a:cubicBezTo>
                    <a:cubicBezTo>
                      <a:pt x="6626" y="16172"/>
                      <a:pt x="6626" y="16172"/>
                      <a:pt x="6626" y="16172"/>
                    </a:cubicBezTo>
                    <a:cubicBezTo>
                      <a:pt x="6626" y="16172"/>
                      <a:pt x="6626" y="16172"/>
                      <a:pt x="6626" y="16172"/>
                    </a:cubicBezTo>
                    <a:cubicBezTo>
                      <a:pt x="6024" y="16963"/>
                      <a:pt x="6024" y="16963"/>
                      <a:pt x="6024" y="16963"/>
                    </a:cubicBezTo>
                    <a:cubicBezTo>
                      <a:pt x="5938" y="17868"/>
                      <a:pt x="6110" y="18547"/>
                      <a:pt x="6454" y="18660"/>
                    </a:cubicBezTo>
                    <a:cubicBezTo>
                      <a:pt x="7487" y="19451"/>
                      <a:pt x="7487" y="19451"/>
                      <a:pt x="7487" y="19451"/>
                    </a:cubicBezTo>
                    <a:cubicBezTo>
                      <a:pt x="8347" y="20130"/>
                      <a:pt x="8347" y="20130"/>
                      <a:pt x="8347" y="20130"/>
                    </a:cubicBezTo>
                    <a:cubicBezTo>
                      <a:pt x="9122" y="19677"/>
                      <a:pt x="9122" y="19677"/>
                      <a:pt x="9122" y="19677"/>
                    </a:cubicBezTo>
                    <a:cubicBezTo>
                      <a:pt x="9208" y="19677"/>
                      <a:pt x="9208" y="19677"/>
                      <a:pt x="9208" y="19677"/>
                    </a:cubicBezTo>
                    <a:cubicBezTo>
                      <a:pt x="9208" y="19677"/>
                      <a:pt x="9208" y="19677"/>
                      <a:pt x="9208" y="19677"/>
                    </a:cubicBezTo>
                    <a:cubicBezTo>
                      <a:pt x="9294" y="19677"/>
                      <a:pt x="9294" y="19677"/>
                      <a:pt x="9294" y="19677"/>
                    </a:cubicBezTo>
                    <a:cubicBezTo>
                      <a:pt x="10413" y="20808"/>
                      <a:pt x="10413" y="20808"/>
                      <a:pt x="10413" y="20808"/>
                    </a:cubicBezTo>
                    <a:cubicBezTo>
                      <a:pt x="10585" y="20808"/>
                      <a:pt x="10585" y="20808"/>
                      <a:pt x="10585" y="20808"/>
                    </a:cubicBezTo>
                    <a:cubicBezTo>
                      <a:pt x="10843" y="20356"/>
                      <a:pt x="10843" y="20356"/>
                      <a:pt x="10843" y="20356"/>
                    </a:cubicBezTo>
                    <a:cubicBezTo>
                      <a:pt x="10929" y="20356"/>
                      <a:pt x="10929" y="20356"/>
                      <a:pt x="10929" y="20356"/>
                    </a:cubicBezTo>
                    <a:cubicBezTo>
                      <a:pt x="10929" y="20243"/>
                      <a:pt x="10929" y="20243"/>
                      <a:pt x="10929" y="20243"/>
                    </a:cubicBezTo>
                    <a:cubicBezTo>
                      <a:pt x="10929" y="20243"/>
                      <a:pt x="10929" y="20243"/>
                      <a:pt x="10929" y="20243"/>
                    </a:cubicBezTo>
                    <a:cubicBezTo>
                      <a:pt x="11015" y="20243"/>
                      <a:pt x="11015" y="20243"/>
                      <a:pt x="11015" y="20243"/>
                    </a:cubicBezTo>
                    <a:cubicBezTo>
                      <a:pt x="11618" y="20356"/>
                      <a:pt x="11618" y="20356"/>
                      <a:pt x="11618" y="20356"/>
                    </a:cubicBezTo>
                    <a:cubicBezTo>
                      <a:pt x="11790" y="18886"/>
                      <a:pt x="11790" y="18886"/>
                      <a:pt x="11790" y="18886"/>
                    </a:cubicBezTo>
                    <a:cubicBezTo>
                      <a:pt x="12650" y="20808"/>
                      <a:pt x="12650" y="20808"/>
                      <a:pt x="12650" y="20808"/>
                    </a:cubicBezTo>
                    <a:cubicBezTo>
                      <a:pt x="13339" y="20921"/>
                      <a:pt x="13339" y="20921"/>
                      <a:pt x="13339" y="20921"/>
                    </a:cubicBezTo>
                    <a:cubicBezTo>
                      <a:pt x="13425" y="20921"/>
                      <a:pt x="13425" y="20921"/>
                      <a:pt x="13425" y="20921"/>
                    </a:cubicBezTo>
                    <a:cubicBezTo>
                      <a:pt x="13511" y="20921"/>
                      <a:pt x="13511" y="20921"/>
                      <a:pt x="13511" y="20921"/>
                    </a:cubicBezTo>
                    <a:cubicBezTo>
                      <a:pt x="13511" y="21035"/>
                      <a:pt x="13511" y="21035"/>
                      <a:pt x="13511" y="21035"/>
                    </a:cubicBezTo>
                    <a:cubicBezTo>
                      <a:pt x="13511" y="21600"/>
                      <a:pt x="13511" y="21600"/>
                      <a:pt x="13511" y="21600"/>
                    </a:cubicBezTo>
                    <a:cubicBezTo>
                      <a:pt x="13769" y="21487"/>
                      <a:pt x="13769" y="21487"/>
                      <a:pt x="13769" y="21487"/>
                    </a:cubicBezTo>
                    <a:cubicBezTo>
                      <a:pt x="14888" y="19564"/>
                      <a:pt x="14888" y="19564"/>
                      <a:pt x="14888" y="19564"/>
                    </a:cubicBezTo>
                    <a:cubicBezTo>
                      <a:pt x="15404" y="20469"/>
                      <a:pt x="15404" y="20469"/>
                      <a:pt x="15404" y="20469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748" y="19225"/>
                      <a:pt x="15748" y="19225"/>
                      <a:pt x="15748" y="19225"/>
                    </a:cubicBezTo>
                    <a:cubicBezTo>
                      <a:pt x="16006" y="18547"/>
                      <a:pt x="16006" y="18547"/>
                      <a:pt x="16006" y="18547"/>
                    </a:cubicBezTo>
                    <a:cubicBezTo>
                      <a:pt x="16867" y="18547"/>
                      <a:pt x="16867" y="18547"/>
                      <a:pt x="16867" y="18547"/>
                    </a:cubicBezTo>
                    <a:cubicBezTo>
                      <a:pt x="17039" y="17190"/>
                      <a:pt x="17039" y="17190"/>
                      <a:pt x="17039" y="17190"/>
                    </a:cubicBezTo>
                    <a:cubicBezTo>
                      <a:pt x="17125" y="17190"/>
                      <a:pt x="17125" y="17190"/>
                      <a:pt x="17125" y="17190"/>
                    </a:cubicBezTo>
                    <a:cubicBezTo>
                      <a:pt x="17211" y="17303"/>
                      <a:pt x="17211" y="17303"/>
                      <a:pt x="17211" y="17303"/>
                    </a:cubicBezTo>
                    <a:cubicBezTo>
                      <a:pt x="17814" y="17416"/>
                      <a:pt x="17814" y="17416"/>
                      <a:pt x="17814" y="17416"/>
                    </a:cubicBezTo>
                    <a:cubicBezTo>
                      <a:pt x="17900" y="16963"/>
                      <a:pt x="17900" y="16963"/>
                      <a:pt x="17900" y="16963"/>
                    </a:cubicBezTo>
                    <a:cubicBezTo>
                      <a:pt x="17641" y="16285"/>
                      <a:pt x="17641" y="16285"/>
                      <a:pt x="17641" y="16285"/>
                    </a:cubicBezTo>
                    <a:cubicBezTo>
                      <a:pt x="17641" y="16172"/>
                      <a:pt x="17641" y="16172"/>
                      <a:pt x="17641" y="16172"/>
                    </a:cubicBezTo>
                    <a:cubicBezTo>
                      <a:pt x="17814" y="15606"/>
                      <a:pt x="17814" y="15606"/>
                      <a:pt x="17814" y="15606"/>
                    </a:cubicBezTo>
                    <a:cubicBezTo>
                      <a:pt x="17814" y="15606"/>
                      <a:pt x="17814" y="15606"/>
                      <a:pt x="17814" y="15606"/>
                    </a:cubicBezTo>
                    <a:cubicBezTo>
                      <a:pt x="17814" y="15493"/>
                      <a:pt x="17814" y="15493"/>
                      <a:pt x="17814" y="15493"/>
                    </a:cubicBezTo>
                    <a:cubicBezTo>
                      <a:pt x="17900" y="15493"/>
                      <a:pt x="17900" y="15493"/>
                      <a:pt x="17900" y="15493"/>
                    </a:cubicBezTo>
                    <a:cubicBezTo>
                      <a:pt x="17900" y="15493"/>
                      <a:pt x="17900" y="15493"/>
                      <a:pt x="17900" y="15493"/>
                    </a:cubicBezTo>
                    <a:cubicBezTo>
                      <a:pt x="19707" y="14249"/>
                      <a:pt x="19707" y="14249"/>
                      <a:pt x="19707" y="14249"/>
                    </a:cubicBezTo>
                    <a:cubicBezTo>
                      <a:pt x="19621" y="13005"/>
                      <a:pt x="19621" y="13005"/>
                      <a:pt x="19621" y="13005"/>
                    </a:cubicBezTo>
                    <a:cubicBezTo>
                      <a:pt x="19621" y="13005"/>
                      <a:pt x="19621" y="13005"/>
                      <a:pt x="19621" y="13005"/>
                    </a:cubicBezTo>
                    <a:cubicBezTo>
                      <a:pt x="19621" y="12892"/>
                      <a:pt x="19621" y="12892"/>
                      <a:pt x="19621" y="12892"/>
                    </a:cubicBezTo>
                    <a:cubicBezTo>
                      <a:pt x="19965" y="11987"/>
                      <a:pt x="19965" y="11987"/>
                      <a:pt x="19965" y="11987"/>
                    </a:cubicBezTo>
                    <a:cubicBezTo>
                      <a:pt x="20051" y="11874"/>
                      <a:pt x="20051" y="11874"/>
                      <a:pt x="20051" y="11874"/>
                    </a:cubicBezTo>
                    <a:cubicBezTo>
                      <a:pt x="20051" y="11874"/>
                      <a:pt x="20051" y="11874"/>
                      <a:pt x="20051" y="11874"/>
                    </a:cubicBezTo>
                    <a:cubicBezTo>
                      <a:pt x="20567" y="10178"/>
                      <a:pt x="20567" y="10178"/>
                      <a:pt x="20567" y="10178"/>
                    </a:cubicBezTo>
                    <a:cubicBezTo>
                      <a:pt x="20567" y="10178"/>
                      <a:pt x="20567" y="10178"/>
                      <a:pt x="20567" y="10178"/>
                    </a:cubicBezTo>
                    <a:cubicBezTo>
                      <a:pt x="20567" y="10178"/>
                      <a:pt x="20567" y="10178"/>
                      <a:pt x="20567" y="10178"/>
                    </a:cubicBezTo>
                    <a:cubicBezTo>
                      <a:pt x="21084" y="9499"/>
                      <a:pt x="21084" y="9499"/>
                      <a:pt x="21084" y="9499"/>
                    </a:cubicBezTo>
                    <a:cubicBezTo>
                      <a:pt x="21342" y="8821"/>
                      <a:pt x="21342" y="8821"/>
                      <a:pt x="21342" y="8821"/>
                    </a:cubicBezTo>
                    <a:cubicBezTo>
                      <a:pt x="21342" y="8821"/>
                      <a:pt x="21342" y="8821"/>
                      <a:pt x="21342" y="8821"/>
                    </a:cubicBezTo>
                    <a:cubicBezTo>
                      <a:pt x="21342" y="8821"/>
                      <a:pt x="21342" y="8821"/>
                      <a:pt x="21342" y="8821"/>
                    </a:cubicBezTo>
                    <a:cubicBezTo>
                      <a:pt x="21600" y="8255"/>
                      <a:pt x="21600" y="8255"/>
                      <a:pt x="21600" y="8255"/>
                    </a:cubicBezTo>
                    <a:cubicBezTo>
                      <a:pt x="21342" y="7577"/>
                      <a:pt x="21342" y="7577"/>
                      <a:pt x="21342" y="7577"/>
                    </a:cubicBezTo>
                    <a:cubicBezTo>
                      <a:pt x="21342" y="7464"/>
                      <a:pt x="21342" y="7464"/>
                      <a:pt x="21342" y="7464"/>
                    </a:cubicBezTo>
                    <a:cubicBezTo>
                      <a:pt x="21342" y="7464"/>
                      <a:pt x="21342" y="7464"/>
                      <a:pt x="21342" y="7464"/>
                    </a:cubicBezTo>
                    <a:cubicBezTo>
                      <a:pt x="21342" y="6785"/>
                      <a:pt x="21342" y="6785"/>
                      <a:pt x="21342" y="6785"/>
                    </a:cubicBezTo>
                    <a:cubicBezTo>
                      <a:pt x="21084" y="6785"/>
                      <a:pt x="21084" y="6785"/>
                      <a:pt x="21084" y="6785"/>
                    </a:cubicBezTo>
                    <a:cubicBezTo>
                      <a:pt x="20567" y="7125"/>
                      <a:pt x="20567" y="7125"/>
                      <a:pt x="20567" y="7125"/>
                    </a:cubicBezTo>
                    <a:cubicBezTo>
                      <a:pt x="20309" y="7351"/>
                      <a:pt x="19965" y="7238"/>
                      <a:pt x="19535" y="6898"/>
                    </a:cubicBezTo>
                    <a:cubicBezTo>
                      <a:pt x="19363" y="6672"/>
                      <a:pt x="19363" y="6220"/>
                      <a:pt x="19449" y="5541"/>
                    </a:cubicBezTo>
                    <a:cubicBezTo>
                      <a:pt x="19190" y="5541"/>
                      <a:pt x="19190" y="5541"/>
                      <a:pt x="19190" y="5541"/>
                    </a:cubicBezTo>
                    <a:cubicBezTo>
                      <a:pt x="19018" y="5768"/>
                      <a:pt x="19018" y="5768"/>
                      <a:pt x="19018" y="5768"/>
                    </a:cubicBezTo>
                    <a:cubicBezTo>
                      <a:pt x="18674" y="6220"/>
                      <a:pt x="18502" y="6446"/>
                      <a:pt x="18416" y="6446"/>
                    </a:cubicBezTo>
                    <a:cubicBezTo>
                      <a:pt x="18330" y="6446"/>
                      <a:pt x="18330" y="6446"/>
                      <a:pt x="18244" y="6446"/>
                    </a:cubicBezTo>
                    <a:cubicBezTo>
                      <a:pt x="18158" y="6333"/>
                      <a:pt x="18158" y="6107"/>
                      <a:pt x="18158" y="5654"/>
                    </a:cubicBezTo>
                    <a:cubicBezTo>
                      <a:pt x="18158" y="5315"/>
                      <a:pt x="18158" y="4976"/>
                      <a:pt x="18244" y="4976"/>
                    </a:cubicBezTo>
                    <a:cubicBezTo>
                      <a:pt x="18330" y="4750"/>
                      <a:pt x="18330" y="4750"/>
                      <a:pt x="18416" y="4863"/>
                    </a:cubicBezTo>
                    <a:cubicBezTo>
                      <a:pt x="19104" y="3280"/>
                      <a:pt x="19104" y="3280"/>
                      <a:pt x="19104" y="3280"/>
                    </a:cubicBezTo>
                    <a:cubicBezTo>
                      <a:pt x="19276" y="2714"/>
                      <a:pt x="19276" y="2714"/>
                      <a:pt x="19276" y="2714"/>
                    </a:cubicBezTo>
                    <a:cubicBezTo>
                      <a:pt x="19363" y="2036"/>
                      <a:pt x="19363" y="2036"/>
                      <a:pt x="19363" y="2036"/>
                    </a:cubicBezTo>
                    <a:cubicBezTo>
                      <a:pt x="19018" y="1583"/>
                      <a:pt x="19018" y="1583"/>
                      <a:pt x="19018" y="1583"/>
                    </a:cubicBezTo>
                    <a:cubicBezTo>
                      <a:pt x="18846" y="1470"/>
                      <a:pt x="18846" y="1131"/>
                      <a:pt x="18932" y="679"/>
                    </a:cubicBezTo>
                    <a:cubicBezTo>
                      <a:pt x="18932" y="452"/>
                      <a:pt x="18932" y="452"/>
                      <a:pt x="18932" y="452"/>
                    </a:cubicBezTo>
                    <a:cubicBezTo>
                      <a:pt x="18932" y="226"/>
                      <a:pt x="18846" y="113"/>
                      <a:pt x="18674" y="0"/>
                    </a:cubicBezTo>
                    <a:cubicBezTo>
                      <a:pt x="18674" y="0"/>
                      <a:pt x="18674" y="0"/>
                      <a:pt x="18674" y="0"/>
                    </a:cubicBezTo>
                    <a:cubicBezTo>
                      <a:pt x="18588" y="113"/>
                      <a:pt x="18588" y="113"/>
                      <a:pt x="18588" y="113"/>
                    </a:cubicBezTo>
                    <a:cubicBezTo>
                      <a:pt x="18502" y="452"/>
                      <a:pt x="18244" y="679"/>
                      <a:pt x="17900" y="452"/>
                    </a:cubicBezTo>
                    <a:cubicBezTo>
                      <a:pt x="17727" y="452"/>
                      <a:pt x="17469" y="452"/>
                      <a:pt x="17297" y="45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6105558" y="5560880"/>
                <a:ext cx="948436" cy="9606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4350"/>
                    </a:moveTo>
                    <a:cubicBezTo>
                      <a:pt x="21144" y="3300"/>
                      <a:pt x="21144" y="3300"/>
                      <a:pt x="21144" y="3300"/>
                    </a:cubicBezTo>
                    <a:cubicBezTo>
                      <a:pt x="20383" y="2400"/>
                      <a:pt x="20383" y="2400"/>
                      <a:pt x="20383" y="2400"/>
                    </a:cubicBezTo>
                    <a:cubicBezTo>
                      <a:pt x="19775" y="2250"/>
                      <a:pt x="19775" y="2250"/>
                      <a:pt x="19775" y="2250"/>
                    </a:cubicBezTo>
                    <a:cubicBezTo>
                      <a:pt x="19623" y="2250"/>
                      <a:pt x="19623" y="2250"/>
                      <a:pt x="19623" y="2250"/>
                    </a:cubicBezTo>
                    <a:cubicBezTo>
                      <a:pt x="19623" y="2100"/>
                      <a:pt x="19623" y="2100"/>
                      <a:pt x="19623" y="2100"/>
                    </a:cubicBezTo>
                    <a:cubicBezTo>
                      <a:pt x="19623" y="2100"/>
                      <a:pt x="19623" y="2100"/>
                      <a:pt x="19623" y="2100"/>
                    </a:cubicBezTo>
                    <a:cubicBezTo>
                      <a:pt x="19014" y="1800"/>
                      <a:pt x="19014" y="1800"/>
                      <a:pt x="19014" y="1800"/>
                    </a:cubicBezTo>
                    <a:cubicBezTo>
                      <a:pt x="19014" y="1800"/>
                      <a:pt x="19014" y="1800"/>
                      <a:pt x="19014" y="1800"/>
                    </a:cubicBezTo>
                    <a:cubicBezTo>
                      <a:pt x="18862" y="1800"/>
                      <a:pt x="18862" y="1800"/>
                      <a:pt x="18862" y="1800"/>
                    </a:cubicBezTo>
                    <a:cubicBezTo>
                      <a:pt x="18558" y="1950"/>
                      <a:pt x="18558" y="1950"/>
                      <a:pt x="18558" y="1950"/>
                    </a:cubicBezTo>
                    <a:cubicBezTo>
                      <a:pt x="17797" y="2100"/>
                      <a:pt x="17797" y="2100"/>
                      <a:pt x="17797" y="2100"/>
                    </a:cubicBezTo>
                    <a:cubicBezTo>
                      <a:pt x="17797" y="2100"/>
                      <a:pt x="17797" y="2100"/>
                      <a:pt x="17797" y="2100"/>
                    </a:cubicBezTo>
                    <a:cubicBezTo>
                      <a:pt x="17645" y="1950"/>
                      <a:pt x="17645" y="1950"/>
                      <a:pt x="17645" y="1950"/>
                    </a:cubicBezTo>
                    <a:cubicBezTo>
                      <a:pt x="16885" y="1650"/>
                      <a:pt x="16885" y="1650"/>
                      <a:pt x="16885" y="1650"/>
                    </a:cubicBezTo>
                    <a:cubicBezTo>
                      <a:pt x="16885" y="1650"/>
                      <a:pt x="16885" y="1650"/>
                      <a:pt x="16885" y="1650"/>
                    </a:cubicBezTo>
                    <a:cubicBezTo>
                      <a:pt x="16732" y="1650"/>
                      <a:pt x="16732" y="1650"/>
                      <a:pt x="16732" y="1650"/>
                    </a:cubicBezTo>
                    <a:cubicBezTo>
                      <a:pt x="16732" y="1500"/>
                      <a:pt x="16732" y="1500"/>
                      <a:pt x="16732" y="1500"/>
                    </a:cubicBezTo>
                    <a:cubicBezTo>
                      <a:pt x="16732" y="1500"/>
                      <a:pt x="16732" y="1500"/>
                      <a:pt x="16732" y="1500"/>
                    </a:cubicBezTo>
                    <a:cubicBezTo>
                      <a:pt x="16124" y="900"/>
                      <a:pt x="16124" y="900"/>
                      <a:pt x="16124" y="900"/>
                    </a:cubicBezTo>
                    <a:cubicBezTo>
                      <a:pt x="15515" y="300"/>
                      <a:pt x="15515" y="300"/>
                      <a:pt x="15515" y="300"/>
                    </a:cubicBezTo>
                    <a:cubicBezTo>
                      <a:pt x="14907" y="0"/>
                      <a:pt x="14907" y="0"/>
                      <a:pt x="14907" y="0"/>
                    </a:cubicBezTo>
                    <a:cubicBezTo>
                      <a:pt x="14299" y="600"/>
                      <a:pt x="14299" y="600"/>
                      <a:pt x="14299" y="600"/>
                    </a:cubicBezTo>
                    <a:cubicBezTo>
                      <a:pt x="13386" y="1200"/>
                      <a:pt x="13386" y="1200"/>
                      <a:pt x="13386" y="1200"/>
                    </a:cubicBezTo>
                    <a:cubicBezTo>
                      <a:pt x="13082" y="3000"/>
                      <a:pt x="13082" y="3000"/>
                      <a:pt x="13082" y="3000"/>
                    </a:cubicBezTo>
                    <a:cubicBezTo>
                      <a:pt x="13082" y="3000"/>
                      <a:pt x="13082" y="3000"/>
                      <a:pt x="13082" y="3000"/>
                    </a:cubicBezTo>
                    <a:cubicBezTo>
                      <a:pt x="13082" y="3000"/>
                      <a:pt x="13082" y="3000"/>
                      <a:pt x="13082" y="3000"/>
                    </a:cubicBezTo>
                    <a:cubicBezTo>
                      <a:pt x="12321" y="4350"/>
                      <a:pt x="12321" y="4350"/>
                      <a:pt x="12321" y="4350"/>
                    </a:cubicBezTo>
                    <a:cubicBezTo>
                      <a:pt x="12321" y="4500"/>
                      <a:pt x="12321" y="4500"/>
                      <a:pt x="12321" y="4500"/>
                    </a:cubicBezTo>
                    <a:cubicBezTo>
                      <a:pt x="12321" y="4500"/>
                      <a:pt x="12321" y="4500"/>
                      <a:pt x="12321" y="4500"/>
                    </a:cubicBezTo>
                    <a:cubicBezTo>
                      <a:pt x="11713" y="5100"/>
                      <a:pt x="11713" y="5100"/>
                      <a:pt x="11713" y="5100"/>
                    </a:cubicBezTo>
                    <a:cubicBezTo>
                      <a:pt x="10952" y="6450"/>
                      <a:pt x="10952" y="6450"/>
                      <a:pt x="10952" y="6450"/>
                    </a:cubicBezTo>
                    <a:cubicBezTo>
                      <a:pt x="10952" y="6450"/>
                      <a:pt x="10952" y="6450"/>
                      <a:pt x="10952" y="6450"/>
                    </a:cubicBezTo>
                    <a:cubicBezTo>
                      <a:pt x="10952" y="6600"/>
                      <a:pt x="10952" y="6600"/>
                      <a:pt x="10952" y="6600"/>
                    </a:cubicBezTo>
                    <a:cubicBezTo>
                      <a:pt x="10344" y="6900"/>
                      <a:pt x="9887" y="7350"/>
                      <a:pt x="9431" y="7800"/>
                    </a:cubicBezTo>
                    <a:cubicBezTo>
                      <a:pt x="8823" y="8850"/>
                      <a:pt x="8823" y="8850"/>
                      <a:pt x="8823" y="8850"/>
                    </a:cubicBezTo>
                    <a:cubicBezTo>
                      <a:pt x="8670" y="9150"/>
                      <a:pt x="8214" y="9450"/>
                      <a:pt x="7301" y="9900"/>
                    </a:cubicBezTo>
                    <a:cubicBezTo>
                      <a:pt x="6693" y="10800"/>
                      <a:pt x="6693" y="10800"/>
                      <a:pt x="6693" y="10800"/>
                    </a:cubicBezTo>
                    <a:cubicBezTo>
                      <a:pt x="6693" y="10800"/>
                      <a:pt x="6693" y="10800"/>
                      <a:pt x="6693" y="10800"/>
                    </a:cubicBezTo>
                    <a:cubicBezTo>
                      <a:pt x="5628" y="12300"/>
                      <a:pt x="5628" y="12300"/>
                      <a:pt x="5628" y="12300"/>
                    </a:cubicBezTo>
                    <a:cubicBezTo>
                      <a:pt x="5476" y="12300"/>
                      <a:pt x="5476" y="12300"/>
                      <a:pt x="5476" y="12300"/>
                    </a:cubicBezTo>
                    <a:cubicBezTo>
                      <a:pt x="5476" y="12300"/>
                      <a:pt x="5476" y="12300"/>
                      <a:pt x="5476" y="12300"/>
                    </a:cubicBezTo>
                    <a:cubicBezTo>
                      <a:pt x="5476" y="12300"/>
                      <a:pt x="5476" y="12300"/>
                      <a:pt x="5476" y="12300"/>
                    </a:cubicBezTo>
                    <a:cubicBezTo>
                      <a:pt x="608" y="12000"/>
                      <a:pt x="608" y="12000"/>
                      <a:pt x="608" y="12000"/>
                    </a:cubicBezTo>
                    <a:cubicBezTo>
                      <a:pt x="0" y="12600"/>
                      <a:pt x="0" y="12600"/>
                      <a:pt x="0" y="12600"/>
                    </a:cubicBezTo>
                    <a:cubicBezTo>
                      <a:pt x="0" y="13500"/>
                      <a:pt x="0" y="13500"/>
                      <a:pt x="0" y="13500"/>
                    </a:cubicBezTo>
                    <a:cubicBezTo>
                      <a:pt x="456" y="15600"/>
                      <a:pt x="456" y="15600"/>
                      <a:pt x="456" y="15600"/>
                    </a:cubicBezTo>
                    <a:cubicBezTo>
                      <a:pt x="1521" y="16950"/>
                      <a:pt x="1521" y="16950"/>
                      <a:pt x="1521" y="16950"/>
                    </a:cubicBezTo>
                    <a:cubicBezTo>
                      <a:pt x="2434" y="17400"/>
                      <a:pt x="2434" y="17400"/>
                      <a:pt x="2434" y="17400"/>
                    </a:cubicBezTo>
                    <a:cubicBezTo>
                      <a:pt x="2434" y="17550"/>
                      <a:pt x="2434" y="17550"/>
                      <a:pt x="2434" y="17550"/>
                    </a:cubicBezTo>
                    <a:cubicBezTo>
                      <a:pt x="2434" y="17550"/>
                      <a:pt x="2434" y="17550"/>
                      <a:pt x="2434" y="17550"/>
                    </a:cubicBezTo>
                    <a:cubicBezTo>
                      <a:pt x="2434" y="17550"/>
                      <a:pt x="2434" y="17550"/>
                      <a:pt x="2434" y="17550"/>
                    </a:cubicBezTo>
                    <a:cubicBezTo>
                      <a:pt x="2890" y="18150"/>
                      <a:pt x="3194" y="18600"/>
                      <a:pt x="3194" y="18900"/>
                    </a:cubicBezTo>
                    <a:cubicBezTo>
                      <a:pt x="3194" y="19650"/>
                      <a:pt x="3194" y="19650"/>
                      <a:pt x="3194" y="19650"/>
                    </a:cubicBezTo>
                    <a:cubicBezTo>
                      <a:pt x="2890" y="19950"/>
                      <a:pt x="2890" y="19950"/>
                      <a:pt x="2890" y="19950"/>
                    </a:cubicBezTo>
                    <a:cubicBezTo>
                      <a:pt x="3042" y="20100"/>
                      <a:pt x="3042" y="20100"/>
                      <a:pt x="3042" y="20100"/>
                    </a:cubicBezTo>
                    <a:cubicBezTo>
                      <a:pt x="3346" y="20100"/>
                      <a:pt x="3346" y="20100"/>
                      <a:pt x="3346" y="20100"/>
                    </a:cubicBezTo>
                    <a:cubicBezTo>
                      <a:pt x="3651" y="19350"/>
                      <a:pt x="3651" y="19350"/>
                      <a:pt x="3651" y="19350"/>
                    </a:cubicBezTo>
                    <a:cubicBezTo>
                      <a:pt x="3803" y="19350"/>
                      <a:pt x="3803" y="19350"/>
                      <a:pt x="3803" y="19350"/>
                    </a:cubicBezTo>
                    <a:cubicBezTo>
                      <a:pt x="4715" y="19650"/>
                      <a:pt x="4715" y="19650"/>
                      <a:pt x="4715" y="19650"/>
                    </a:cubicBezTo>
                    <a:cubicBezTo>
                      <a:pt x="4868" y="19950"/>
                      <a:pt x="4868" y="19950"/>
                      <a:pt x="4868" y="19950"/>
                    </a:cubicBezTo>
                    <a:cubicBezTo>
                      <a:pt x="5324" y="19950"/>
                      <a:pt x="5324" y="19950"/>
                      <a:pt x="5324" y="19950"/>
                    </a:cubicBezTo>
                    <a:cubicBezTo>
                      <a:pt x="5324" y="19950"/>
                      <a:pt x="5324" y="19950"/>
                      <a:pt x="5324" y="19950"/>
                    </a:cubicBezTo>
                    <a:cubicBezTo>
                      <a:pt x="5172" y="19500"/>
                      <a:pt x="5172" y="19500"/>
                      <a:pt x="5172" y="19500"/>
                    </a:cubicBezTo>
                    <a:cubicBezTo>
                      <a:pt x="5172" y="19500"/>
                      <a:pt x="5172" y="19500"/>
                      <a:pt x="5172" y="19500"/>
                    </a:cubicBezTo>
                    <a:cubicBezTo>
                      <a:pt x="5780" y="18450"/>
                      <a:pt x="5780" y="18450"/>
                      <a:pt x="5780" y="18450"/>
                    </a:cubicBezTo>
                    <a:cubicBezTo>
                      <a:pt x="5932" y="18150"/>
                      <a:pt x="6237" y="18000"/>
                      <a:pt x="6693" y="18150"/>
                    </a:cubicBezTo>
                    <a:cubicBezTo>
                      <a:pt x="7758" y="18150"/>
                      <a:pt x="7758" y="18150"/>
                      <a:pt x="7758" y="18150"/>
                    </a:cubicBezTo>
                    <a:cubicBezTo>
                      <a:pt x="8366" y="17400"/>
                      <a:pt x="8366" y="17400"/>
                      <a:pt x="8366" y="17400"/>
                    </a:cubicBezTo>
                    <a:cubicBezTo>
                      <a:pt x="8366" y="16650"/>
                      <a:pt x="8366" y="16650"/>
                      <a:pt x="8366" y="16650"/>
                    </a:cubicBezTo>
                    <a:cubicBezTo>
                      <a:pt x="8518" y="15900"/>
                      <a:pt x="8518" y="15900"/>
                      <a:pt x="8518" y="15900"/>
                    </a:cubicBezTo>
                    <a:cubicBezTo>
                      <a:pt x="8518" y="15900"/>
                      <a:pt x="8518" y="15900"/>
                      <a:pt x="8518" y="15900"/>
                    </a:cubicBezTo>
                    <a:cubicBezTo>
                      <a:pt x="8670" y="15750"/>
                      <a:pt x="8670" y="15750"/>
                      <a:pt x="8670" y="15750"/>
                    </a:cubicBezTo>
                    <a:cubicBezTo>
                      <a:pt x="8670" y="15750"/>
                      <a:pt x="8670" y="15750"/>
                      <a:pt x="8670" y="15750"/>
                    </a:cubicBezTo>
                    <a:cubicBezTo>
                      <a:pt x="9127" y="15450"/>
                      <a:pt x="9127" y="15450"/>
                      <a:pt x="9127" y="15450"/>
                    </a:cubicBezTo>
                    <a:cubicBezTo>
                      <a:pt x="9127" y="15450"/>
                      <a:pt x="9127" y="15450"/>
                      <a:pt x="9127" y="15450"/>
                    </a:cubicBezTo>
                    <a:cubicBezTo>
                      <a:pt x="9127" y="15450"/>
                      <a:pt x="9127" y="15450"/>
                      <a:pt x="9127" y="15450"/>
                    </a:cubicBezTo>
                    <a:cubicBezTo>
                      <a:pt x="9279" y="15450"/>
                      <a:pt x="9279" y="15450"/>
                      <a:pt x="9279" y="15450"/>
                    </a:cubicBezTo>
                    <a:cubicBezTo>
                      <a:pt x="10192" y="15600"/>
                      <a:pt x="10192" y="15600"/>
                      <a:pt x="10192" y="15600"/>
                    </a:cubicBezTo>
                    <a:cubicBezTo>
                      <a:pt x="10192" y="15750"/>
                      <a:pt x="10192" y="15750"/>
                      <a:pt x="10192" y="15750"/>
                    </a:cubicBezTo>
                    <a:cubicBezTo>
                      <a:pt x="10344" y="16500"/>
                      <a:pt x="10344" y="16500"/>
                      <a:pt x="10344" y="16500"/>
                    </a:cubicBezTo>
                    <a:cubicBezTo>
                      <a:pt x="10344" y="16800"/>
                      <a:pt x="10344" y="16800"/>
                      <a:pt x="10344" y="16800"/>
                    </a:cubicBezTo>
                    <a:cubicBezTo>
                      <a:pt x="10496" y="17400"/>
                      <a:pt x="10496" y="17400"/>
                      <a:pt x="10496" y="17400"/>
                    </a:cubicBezTo>
                    <a:cubicBezTo>
                      <a:pt x="10648" y="17400"/>
                      <a:pt x="10648" y="17400"/>
                      <a:pt x="10648" y="17400"/>
                    </a:cubicBezTo>
                    <a:cubicBezTo>
                      <a:pt x="10952" y="16950"/>
                      <a:pt x="10952" y="16950"/>
                      <a:pt x="10952" y="16950"/>
                    </a:cubicBezTo>
                    <a:cubicBezTo>
                      <a:pt x="10952" y="16950"/>
                      <a:pt x="10952" y="16950"/>
                      <a:pt x="10952" y="16950"/>
                    </a:cubicBezTo>
                    <a:cubicBezTo>
                      <a:pt x="11561" y="16200"/>
                      <a:pt x="11561" y="16200"/>
                      <a:pt x="11561" y="16200"/>
                    </a:cubicBezTo>
                    <a:cubicBezTo>
                      <a:pt x="11561" y="16200"/>
                      <a:pt x="11561" y="16200"/>
                      <a:pt x="11561" y="16200"/>
                    </a:cubicBezTo>
                    <a:cubicBezTo>
                      <a:pt x="12169" y="15900"/>
                      <a:pt x="12169" y="15900"/>
                      <a:pt x="12169" y="15900"/>
                    </a:cubicBezTo>
                    <a:cubicBezTo>
                      <a:pt x="12321" y="15900"/>
                      <a:pt x="12321" y="15900"/>
                      <a:pt x="12321" y="15900"/>
                    </a:cubicBezTo>
                    <a:cubicBezTo>
                      <a:pt x="12321" y="15750"/>
                      <a:pt x="12321" y="15750"/>
                      <a:pt x="12321" y="15750"/>
                    </a:cubicBezTo>
                    <a:cubicBezTo>
                      <a:pt x="13082" y="16050"/>
                      <a:pt x="13082" y="16050"/>
                      <a:pt x="13082" y="16050"/>
                    </a:cubicBezTo>
                    <a:cubicBezTo>
                      <a:pt x="13234" y="16050"/>
                      <a:pt x="13234" y="16050"/>
                      <a:pt x="13234" y="16050"/>
                    </a:cubicBezTo>
                    <a:cubicBezTo>
                      <a:pt x="13386" y="16050"/>
                      <a:pt x="13386" y="16050"/>
                      <a:pt x="13386" y="16050"/>
                    </a:cubicBezTo>
                    <a:cubicBezTo>
                      <a:pt x="13690" y="16950"/>
                      <a:pt x="13690" y="16950"/>
                      <a:pt x="13690" y="16950"/>
                    </a:cubicBezTo>
                    <a:cubicBezTo>
                      <a:pt x="13690" y="17700"/>
                      <a:pt x="13690" y="17700"/>
                      <a:pt x="13690" y="17700"/>
                    </a:cubicBezTo>
                    <a:cubicBezTo>
                      <a:pt x="14299" y="18900"/>
                      <a:pt x="14299" y="18900"/>
                      <a:pt x="14299" y="18900"/>
                    </a:cubicBezTo>
                    <a:cubicBezTo>
                      <a:pt x="14299" y="18900"/>
                      <a:pt x="14299" y="18900"/>
                      <a:pt x="14299" y="18900"/>
                    </a:cubicBezTo>
                    <a:cubicBezTo>
                      <a:pt x="14299" y="19050"/>
                      <a:pt x="14299" y="19050"/>
                      <a:pt x="14299" y="19050"/>
                    </a:cubicBezTo>
                    <a:cubicBezTo>
                      <a:pt x="14299" y="19800"/>
                      <a:pt x="14299" y="19800"/>
                      <a:pt x="14299" y="19800"/>
                    </a:cubicBezTo>
                    <a:cubicBezTo>
                      <a:pt x="14603" y="20250"/>
                      <a:pt x="14603" y="20250"/>
                      <a:pt x="14603" y="20250"/>
                    </a:cubicBezTo>
                    <a:cubicBezTo>
                      <a:pt x="14755" y="20250"/>
                      <a:pt x="14755" y="20250"/>
                      <a:pt x="14755" y="20250"/>
                    </a:cubicBezTo>
                    <a:cubicBezTo>
                      <a:pt x="14907" y="19950"/>
                      <a:pt x="14907" y="19950"/>
                      <a:pt x="14907" y="19950"/>
                    </a:cubicBezTo>
                    <a:cubicBezTo>
                      <a:pt x="15059" y="19800"/>
                      <a:pt x="15059" y="19800"/>
                      <a:pt x="15059" y="19800"/>
                    </a:cubicBezTo>
                    <a:cubicBezTo>
                      <a:pt x="15820" y="20250"/>
                      <a:pt x="15820" y="20250"/>
                      <a:pt x="15820" y="20250"/>
                    </a:cubicBezTo>
                    <a:cubicBezTo>
                      <a:pt x="15820" y="20250"/>
                      <a:pt x="15820" y="20250"/>
                      <a:pt x="15820" y="20250"/>
                    </a:cubicBezTo>
                    <a:cubicBezTo>
                      <a:pt x="15820" y="20250"/>
                      <a:pt x="15820" y="20250"/>
                      <a:pt x="15820" y="20250"/>
                    </a:cubicBezTo>
                    <a:cubicBezTo>
                      <a:pt x="15820" y="20400"/>
                      <a:pt x="15820" y="20400"/>
                      <a:pt x="15820" y="20400"/>
                    </a:cubicBezTo>
                    <a:cubicBezTo>
                      <a:pt x="15820" y="20400"/>
                      <a:pt x="15820" y="20400"/>
                      <a:pt x="15820" y="20400"/>
                    </a:cubicBezTo>
                    <a:cubicBezTo>
                      <a:pt x="16124" y="21450"/>
                      <a:pt x="16124" y="21450"/>
                      <a:pt x="16124" y="21450"/>
                    </a:cubicBezTo>
                    <a:cubicBezTo>
                      <a:pt x="16428" y="21600"/>
                      <a:pt x="16428" y="21600"/>
                      <a:pt x="16428" y="21600"/>
                    </a:cubicBezTo>
                    <a:cubicBezTo>
                      <a:pt x="16428" y="21450"/>
                      <a:pt x="16428" y="21450"/>
                      <a:pt x="16428" y="21450"/>
                    </a:cubicBezTo>
                    <a:cubicBezTo>
                      <a:pt x="16732" y="20700"/>
                      <a:pt x="16732" y="20700"/>
                      <a:pt x="16732" y="20700"/>
                    </a:cubicBezTo>
                    <a:cubicBezTo>
                      <a:pt x="16732" y="20700"/>
                      <a:pt x="16732" y="20700"/>
                      <a:pt x="16732" y="20700"/>
                    </a:cubicBezTo>
                    <a:cubicBezTo>
                      <a:pt x="16885" y="20550"/>
                      <a:pt x="16885" y="20550"/>
                      <a:pt x="16885" y="20550"/>
                    </a:cubicBezTo>
                    <a:cubicBezTo>
                      <a:pt x="16885" y="20550"/>
                      <a:pt x="16885" y="20550"/>
                      <a:pt x="16885" y="20550"/>
                    </a:cubicBezTo>
                    <a:cubicBezTo>
                      <a:pt x="17037" y="20550"/>
                      <a:pt x="17037" y="20550"/>
                      <a:pt x="17037" y="20550"/>
                    </a:cubicBezTo>
                    <a:cubicBezTo>
                      <a:pt x="17341" y="20250"/>
                      <a:pt x="17341" y="20250"/>
                      <a:pt x="17341" y="20250"/>
                    </a:cubicBezTo>
                    <a:cubicBezTo>
                      <a:pt x="17493" y="20250"/>
                      <a:pt x="17493" y="20250"/>
                      <a:pt x="17493" y="20250"/>
                    </a:cubicBezTo>
                    <a:cubicBezTo>
                      <a:pt x="17493" y="20250"/>
                      <a:pt x="17493" y="20250"/>
                      <a:pt x="17493" y="20250"/>
                    </a:cubicBezTo>
                    <a:cubicBezTo>
                      <a:pt x="17949" y="20250"/>
                      <a:pt x="17949" y="20250"/>
                      <a:pt x="17949" y="20250"/>
                    </a:cubicBezTo>
                    <a:cubicBezTo>
                      <a:pt x="17949" y="19950"/>
                      <a:pt x="17949" y="19950"/>
                      <a:pt x="17949" y="19950"/>
                    </a:cubicBezTo>
                    <a:cubicBezTo>
                      <a:pt x="17949" y="19800"/>
                      <a:pt x="17949" y="19800"/>
                      <a:pt x="17949" y="19800"/>
                    </a:cubicBezTo>
                    <a:cubicBezTo>
                      <a:pt x="17645" y="16950"/>
                      <a:pt x="17645" y="16950"/>
                      <a:pt x="17645" y="16950"/>
                    </a:cubicBezTo>
                    <a:cubicBezTo>
                      <a:pt x="16428" y="15150"/>
                      <a:pt x="16428" y="15150"/>
                      <a:pt x="16428" y="15150"/>
                    </a:cubicBezTo>
                    <a:cubicBezTo>
                      <a:pt x="14299" y="12600"/>
                      <a:pt x="14299" y="12600"/>
                      <a:pt x="14299" y="12600"/>
                    </a:cubicBezTo>
                    <a:cubicBezTo>
                      <a:pt x="14146" y="12600"/>
                      <a:pt x="14146" y="12600"/>
                      <a:pt x="14146" y="12600"/>
                    </a:cubicBezTo>
                    <a:cubicBezTo>
                      <a:pt x="13994" y="10950"/>
                      <a:pt x="13994" y="10950"/>
                      <a:pt x="13994" y="10950"/>
                    </a:cubicBezTo>
                    <a:cubicBezTo>
                      <a:pt x="13386" y="9600"/>
                      <a:pt x="13386" y="9600"/>
                      <a:pt x="13386" y="9600"/>
                    </a:cubicBezTo>
                    <a:cubicBezTo>
                      <a:pt x="13386" y="9600"/>
                      <a:pt x="13386" y="9600"/>
                      <a:pt x="13386" y="9600"/>
                    </a:cubicBezTo>
                    <a:cubicBezTo>
                      <a:pt x="13234" y="9600"/>
                      <a:pt x="13234" y="9600"/>
                      <a:pt x="13234" y="9600"/>
                    </a:cubicBezTo>
                    <a:cubicBezTo>
                      <a:pt x="13234" y="9600"/>
                      <a:pt x="13234" y="9600"/>
                      <a:pt x="13234" y="9600"/>
                    </a:cubicBezTo>
                    <a:cubicBezTo>
                      <a:pt x="13386" y="9450"/>
                      <a:pt x="13386" y="9450"/>
                      <a:pt x="13386" y="9450"/>
                    </a:cubicBezTo>
                    <a:cubicBezTo>
                      <a:pt x="13690" y="7800"/>
                      <a:pt x="13690" y="7800"/>
                      <a:pt x="13690" y="7800"/>
                    </a:cubicBezTo>
                    <a:cubicBezTo>
                      <a:pt x="13842" y="7800"/>
                      <a:pt x="13842" y="7800"/>
                      <a:pt x="13842" y="7800"/>
                    </a:cubicBezTo>
                    <a:cubicBezTo>
                      <a:pt x="13994" y="7800"/>
                      <a:pt x="13994" y="7800"/>
                      <a:pt x="13994" y="7800"/>
                    </a:cubicBezTo>
                    <a:cubicBezTo>
                      <a:pt x="17797" y="7650"/>
                      <a:pt x="17797" y="7650"/>
                      <a:pt x="17797" y="7650"/>
                    </a:cubicBezTo>
                    <a:cubicBezTo>
                      <a:pt x="19775" y="6600"/>
                      <a:pt x="19775" y="6600"/>
                      <a:pt x="19775" y="6600"/>
                    </a:cubicBezTo>
                    <a:cubicBezTo>
                      <a:pt x="19775" y="6600"/>
                      <a:pt x="19775" y="6600"/>
                      <a:pt x="19775" y="6600"/>
                    </a:cubicBezTo>
                    <a:cubicBezTo>
                      <a:pt x="19927" y="6450"/>
                      <a:pt x="19927" y="6450"/>
                      <a:pt x="19927" y="6450"/>
                    </a:cubicBezTo>
                    <a:cubicBezTo>
                      <a:pt x="20687" y="6300"/>
                      <a:pt x="21144" y="6000"/>
                      <a:pt x="21296" y="5700"/>
                    </a:cubicBezTo>
                    <a:cubicBezTo>
                      <a:pt x="21448" y="5400"/>
                      <a:pt x="21600" y="4950"/>
                      <a:pt x="21600" y="4350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6105558" y="3690326"/>
                <a:ext cx="1079692" cy="192980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7200" y="4933"/>
                    </a:moveTo>
                    <a:cubicBezTo>
                      <a:pt x="6933" y="4858"/>
                      <a:pt x="6933" y="4858"/>
                      <a:pt x="6933" y="4858"/>
                    </a:cubicBezTo>
                    <a:cubicBezTo>
                      <a:pt x="6400" y="6727"/>
                      <a:pt x="6400" y="6727"/>
                      <a:pt x="6400" y="6727"/>
                    </a:cubicBezTo>
                    <a:cubicBezTo>
                      <a:pt x="7200" y="7325"/>
                      <a:pt x="7200" y="7325"/>
                      <a:pt x="7200" y="7325"/>
                    </a:cubicBezTo>
                    <a:cubicBezTo>
                      <a:pt x="8133" y="7474"/>
                      <a:pt x="8133" y="7474"/>
                      <a:pt x="8133" y="7474"/>
                    </a:cubicBezTo>
                    <a:cubicBezTo>
                      <a:pt x="8133" y="7474"/>
                      <a:pt x="8133" y="7474"/>
                      <a:pt x="8133" y="7474"/>
                    </a:cubicBezTo>
                    <a:cubicBezTo>
                      <a:pt x="8133" y="7474"/>
                      <a:pt x="8133" y="7474"/>
                      <a:pt x="8133" y="7474"/>
                    </a:cubicBezTo>
                    <a:cubicBezTo>
                      <a:pt x="8267" y="7549"/>
                      <a:pt x="8267" y="7549"/>
                      <a:pt x="8267" y="7549"/>
                    </a:cubicBezTo>
                    <a:cubicBezTo>
                      <a:pt x="9333" y="8072"/>
                      <a:pt x="9333" y="8072"/>
                      <a:pt x="9333" y="8072"/>
                    </a:cubicBezTo>
                    <a:cubicBezTo>
                      <a:pt x="10933" y="8221"/>
                      <a:pt x="10933" y="8221"/>
                      <a:pt x="10933" y="8221"/>
                    </a:cubicBezTo>
                    <a:cubicBezTo>
                      <a:pt x="10933" y="8221"/>
                      <a:pt x="10933" y="8221"/>
                      <a:pt x="10933" y="8221"/>
                    </a:cubicBezTo>
                    <a:cubicBezTo>
                      <a:pt x="11733" y="8520"/>
                      <a:pt x="11733" y="8520"/>
                      <a:pt x="11733" y="8520"/>
                    </a:cubicBezTo>
                    <a:cubicBezTo>
                      <a:pt x="11733" y="8520"/>
                      <a:pt x="11733" y="8520"/>
                      <a:pt x="11733" y="8520"/>
                    </a:cubicBezTo>
                    <a:cubicBezTo>
                      <a:pt x="11733" y="8520"/>
                      <a:pt x="11733" y="8520"/>
                      <a:pt x="11733" y="8520"/>
                    </a:cubicBezTo>
                    <a:cubicBezTo>
                      <a:pt x="11733" y="8595"/>
                      <a:pt x="11733" y="8595"/>
                      <a:pt x="11733" y="8595"/>
                    </a:cubicBezTo>
                    <a:cubicBezTo>
                      <a:pt x="12400" y="9118"/>
                      <a:pt x="12400" y="9118"/>
                      <a:pt x="12400" y="9118"/>
                    </a:cubicBezTo>
                    <a:cubicBezTo>
                      <a:pt x="12533" y="9118"/>
                      <a:pt x="12533" y="9118"/>
                      <a:pt x="12533" y="9118"/>
                    </a:cubicBezTo>
                    <a:cubicBezTo>
                      <a:pt x="12400" y="9193"/>
                      <a:pt x="12400" y="9193"/>
                      <a:pt x="12400" y="9193"/>
                    </a:cubicBezTo>
                    <a:cubicBezTo>
                      <a:pt x="11867" y="9716"/>
                      <a:pt x="11867" y="9716"/>
                      <a:pt x="11867" y="9716"/>
                    </a:cubicBezTo>
                    <a:cubicBezTo>
                      <a:pt x="11733" y="9716"/>
                      <a:pt x="11733" y="9866"/>
                      <a:pt x="11733" y="10165"/>
                    </a:cubicBezTo>
                    <a:cubicBezTo>
                      <a:pt x="11867" y="10165"/>
                      <a:pt x="11867" y="10165"/>
                      <a:pt x="11867" y="10165"/>
                    </a:cubicBezTo>
                    <a:cubicBezTo>
                      <a:pt x="11867" y="10688"/>
                      <a:pt x="11867" y="10688"/>
                      <a:pt x="11867" y="10688"/>
                    </a:cubicBezTo>
                    <a:cubicBezTo>
                      <a:pt x="11733" y="10763"/>
                      <a:pt x="11733" y="10763"/>
                      <a:pt x="11733" y="10763"/>
                    </a:cubicBezTo>
                    <a:cubicBezTo>
                      <a:pt x="11733" y="10763"/>
                      <a:pt x="11733" y="10763"/>
                      <a:pt x="11733" y="10763"/>
                    </a:cubicBezTo>
                    <a:cubicBezTo>
                      <a:pt x="11333" y="11660"/>
                      <a:pt x="11333" y="11660"/>
                      <a:pt x="11333" y="11660"/>
                    </a:cubicBezTo>
                    <a:cubicBezTo>
                      <a:pt x="11200" y="11809"/>
                      <a:pt x="11200" y="11809"/>
                      <a:pt x="11200" y="11809"/>
                    </a:cubicBezTo>
                    <a:cubicBezTo>
                      <a:pt x="11200" y="11809"/>
                      <a:pt x="11200" y="11809"/>
                      <a:pt x="11200" y="11809"/>
                    </a:cubicBezTo>
                    <a:cubicBezTo>
                      <a:pt x="10933" y="11734"/>
                      <a:pt x="10933" y="11734"/>
                      <a:pt x="10933" y="11734"/>
                    </a:cubicBezTo>
                    <a:cubicBezTo>
                      <a:pt x="10267" y="11660"/>
                      <a:pt x="10267" y="11660"/>
                      <a:pt x="10267" y="11660"/>
                    </a:cubicBezTo>
                    <a:cubicBezTo>
                      <a:pt x="9333" y="11660"/>
                      <a:pt x="9333" y="11660"/>
                      <a:pt x="9333" y="11660"/>
                    </a:cubicBezTo>
                    <a:cubicBezTo>
                      <a:pt x="8533" y="11809"/>
                      <a:pt x="8533" y="11809"/>
                      <a:pt x="8533" y="11809"/>
                    </a:cubicBezTo>
                    <a:cubicBezTo>
                      <a:pt x="7733" y="12257"/>
                      <a:pt x="7733" y="12257"/>
                      <a:pt x="7733" y="12257"/>
                    </a:cubicBezTo>
                    <a:cubicBezTo>
                      <a:pt x="7467" y="12407"/>
                      <a:pt x="7467" y="12407"/>
                      <a:pt x="7467" y="12407"/>
                    </a:cubicBezTo>
                    <a:cubicBezTo>
                      <a:pt x="8667" y="12706"/>
                      <a:pt x="8667" y="12706"/>
                      <a:pt x="8667" y="12706"/>
                    </a:cubicBezTo>
                    <a:cubicBezTo>
                      <a:pt x="8533" y="12855"/>
                      <a:pt x="8533" y="12855"/>
                      <a:pt x="8533" y="12855"/>
                    </a:cubicBezTo>
                    <a:cubicBezTo>
                      <a:pt x="8533" y="13005"/>
                      <a:pt x="8267" y="13154"/>
                      <a:pt x="7733" y="13229"/>
                    </a:cubicBezTo>
                    <a:cubicBezTo>
                      <a:pt x="7067" y="13229"/>
                      <a:pt x="7067" y="13229"/>
                      <a:pt x="7067" y="13229"/>
                    </a:cubicBezTo>
                    <a:cubicBezTo>
                      <a:pt x="5867" y="13005"/>
                      <a:pt x="5867" y="13005"/>
                      <a:pt x="5867" y="13005"/>
                    </a:cubicBezTo>
                    <a:cubicBezTo>
                      <a:pt x="5867" y="13005"/>
                      <a:pt x="5867" y="13005"/>
                      <a:pt x="5867" y="13005"/>
                    </a:cubicBezTo>
                    <a:cubicBezTo>
                      <a:pt x="5867" y="13005"/>
                      <a:pt x="5867" y="13005"/>
                      <a:pt x="5867" y="13005"/>
                    </a:cubicBezTo>
                    <a:cubicBezTo>
                      <a:pt x="4667" y="12631"/>
                      <a:pt x="4667" y="12631"/>
                      <a:pt x="4667" y="12631"/>
                    </a:cubicBezTo>
                    <a:cubicBezTo>
                      <a:pt x="4267" y="12631"/>
                      <a:pt x="4267" y="12631"/>
                      <a:pt x="4267" y="12631"/>
                    </a:cubicBezTo>
                    <a:cubicBezTo>
                      <a:pt x="2933" y="13678"/>
                      <a:pt x="2933" y="13678"/>
                      <a:pt x="2933" y="13678"/>
                    </a:cubicBezTo>
                    <a:cubicBezTo>
                      <a:pt x="2667" y="14051"/>
                      <a:pt x="2667" y="14051"/>
                      <a:pt x="2667" y="14051"/>
                    </a:cubicBezTo>
                    <a:cubicBezTo>
                      <a:pt x="2667" y="14649"/>
                      <a:pt x="2667" y="14649"/>
                      <a:pt x="2667" y="14649"/>
                    </a:cubicBezTo>
                    <a:cubicBezTo>
                      <a:pt x="3200" y="15172"/>
                      <a:pt x="3200" y="15172"/>
                      <a:pt x="3200" y="15172"/>
                    </a:cubicBezTo>
                    <a:cubicBezTo>
                      <a:pt x="3200" y="15247"/>
                      <a:pt x="3200" y="15247"/>
                      <a:pt x="3200" y="15247"/>
                    </a:cubicBezTo>
                    <a:cubicBezTo>
                      <a:pt x="3200" y="15247"/>
                      <a:pt x="3200" y="15247"/>
                      <a:pt x="3200" y="15247"/>
                    </a:cubicBezTo>
                    <a:cubicBezTo>
                      <a:pt x="3200" y="15247"/>
                      <a:pt x="3200" y="15247"/>
                      <a:pt x="3200" y="15247"/>
                    </a:cubicBezTo>
                    <a:cubicBezTo>
                      <a:pt x="3467" y="15696"/>
                      <a:pt x="3467" y="15696"/>
                      <a:pt x="3467" y="15696"/>
                    </a:cubicBezTo>
                    <a:cubicBezTo>
                      <a:pt x="3467" y="15770"/>
                      <a:pt x="3467" y="15770"/>
                      <a:pt x="3467" y="15770"/>
                    </a:cubicBezTo>
                    <a:cubicBezTo>
                      <a:pt x="3467" y="16443"/>
                      <a:pt x="3467" y="16443"/>
                      <a:pt x="3467" y="16443"/>
                    </a:cubicBezTo>
                    <a:cubicBezTo>
                      <a:pt x="3467" y="16518"/>
                      <a:pt x="3467" y="16518"/>
                      <a:pt x="3467" y="16518"/>
                    </a:cubicBezTo>
                    <a:cubicBezTo>
                      <a:pt x="3600" y="16592"/>
                      <a:pt x="3600" y="16592"/>
                      <a:pt x="3600" y="16592"/>
                    </a:cubicBezTo>
                    <a:cubicBezTo>
                      <a:pt x="2667" y="16667"/>
                      <a:pt x="2667" y="16667"/>
                      <a:pt x="2667" y="16667"/>
                    </a:cubicBezTo>
                    <a:cubicBezTo>
                      <a:pt x="1067" y="16667"/>
                      <a:pt x="1067" y="16667"/>
                      <a:pt x="1067" y="16667"/>
                    </a:cubicBezTo>
                    <a:cubicBezTo>
                      <a:pt x="400" y="16966"/>
                      <a:pt x="400" y="16966"/>
                      <a:pt x="400" y="16966"/>
                    </a:cubicBezTo>
                    <a:cubicBezTo>
                      <a:pt x="0" y="17265"/>
                      <a:pt x="0" y="17265"/>
                      <a:pt x="0" y="17265"/>
                    </a:cubicBezTo>
                    <a:cubicBezTo>
                      <a:pt x="133" y="17265"/>
                      <a:pt x="133" y="17265"/>
                      <a:pt x="133" y="17265"/>
                    </a:cubicBezTo>
                    <a:cubicBezTo>
                      <a:pt x="400" y="18162"/>
                      <a:pt x="400" y="18162"/>
                      <a:pt x="400" y="18162"/>
                    </a:cubicBezTo>
                    <a:cubicBezTo>
                      <a:pt x="533" y="18162"/>
                      <a:pt x="533" y="18162"/>
                      <a:pt x="533" y="18162"/>
                    </a:cubicBezTo>
                    <a:cubicBezTo>
                      <a:pt x="533" y="18536"/>
                      <a:pt x="533" y="18536"/>
                      <a:pt x="533" y="18536"/>
                    </a:cubicBezTo>
                    <a:cubicBezTo>
                      <a:pt x="800" y="18984"/>
                      <a:pt x="800" y="18984"/>
                      <a:pt x="800" y="18984"/>
                    </a:cubicBezTo>
                    <a:cubicBezTo>
                      <a:pt x="2000" y="19358"/>
                      <a:pt x="2000" y="19358"/>
                      <a:pt x="2000" y="19358"/>
                    </a:cubicBezTo>
                    <a:cubicBezTo>
                      <a:pt x="3600" y="19134"/>
                      <a:pt x="3600" y="19134"/>
                      <a:pt x="3600" y="19134"/>
                    </a:cubicBezTo>
                    <a:cubicBezTo>
                      <a:pt x="4400" y="18835"/>
                      <a:pt x="4400" y="18835"/>
                      <a:pt x="4400" y="18835"/>
                    </a:cubicBezTo>
                    <a:cubicBezTo>
                      <a:pt x="4533" y="18835"/>
                      <a:pt x="4533" y="18835"/>
                      <a:pt x="4533" y="18835"/>
                    </a:cubicBezTo>
                    <a:cubicBezTo>
                      <a:pt x="5333" y="18835"/>
                      <a:pt x="5333" y="18835"/>
                      <a:pt x="5333" y="18835"/>
                    </a:cubicBezTo>
                    <a:cubicBezTo>
                      <a:pt x="5733" y="19433"/>
                      <a:pt x="5733" y="19433"/>
                      <a:pt x="5733" y="19433"/>
                    </a:cubicBezTo>
                    <a:cubicBezTo>
                      <a:pt x="6000" y="19582"/>
                      <a:pt x="6133" y="19731"/>
                      <a:pt x="6267" y="19881"/>
                    </a:cubicBezTo>
                    <a:cubicBezTo>
                      <a:pt x="6667" y="19881"/>
                      <a:pt x="6667" y="19881"/>
                      <a:pt x="6667" y="19881"/>
                    </a:cubicBezTo>
                    <a:cubicBezTo>
                      <a:pt x="6800" y="19881"/>
                      <a:pt x="6800" y="19881"/>
                      <a:pt x="6800" y="19881"/>
                    </a:cubicBezTo>
                    <a:cubicBezTo>
                      <a:pt x="6933" y="19881"/>
                      <a:pt x="6933" y="19881"/>
                      <a:pt x="6933" y="19881"/>
                    </a:cubicBezTo>
                    <a:cubicBezTo>
                      <a:pt x="6933" y="19806"/>
                      <a:pt x="6933" y="19806"/>
                      <a:pt x="6933" y="19806"/>
                    </a:cubicBezTo>
                    <a:cubicBezTo>
                      <a:pt x="7733" y="19433"/>
                      <a:pt x="7733" y="19433"/>
                      <a:pt x="7733" y="19433"/>
                    </a:cubicBezTo>
                    <a:cubicBezTo>
                      <a:pt x="8400" y="20180"/>
                      <a:pt x="8400" y="20180"/>
                      <a:pt x="8400" y="20180"/>
                    </a:cubicBezTo>
                    <a:cubicBezTo>
                      <a:pt x="9067" y="20404"/>
                      <a:pt x="9067" y="20404"/>
                      <a:pt x="9067" y="20404"/>
                    </a:cubicBezTo>
                    <a:cubicBezTo>
                      <a:pt x="10133" y="20404"/>
                      <a:pt x="10133" y="20404"/>
                      <a:pt x="10133" y="20404"/>
                    </a:cubicBezTo>
                    <a:cubicBezTo>
                      <a:pt x="10933" y="20329"/>
                      <a:pt x="10933" y="20329"/>
                      <a:pt x="10933" y="20329"/>
                    </a:cubicBezTo>
                    <a:cubicBezTo>
                      <a:pt x="11200" y="20329"/>
                      <a:pt x="11200" y="20329"/>
                      <a:pt x="11200" y="20329"/>
                    </a:cubicBezTo>
                    <a:cubicBezTo>
                      <a:pt x="13067" y="20479"/>
                      <a:pt x="13067" y="20479"/>
                      <a:pt x="13067" y="20479"/>
                    </a:cubicBezTo>
                    <a:cubicBezTo>
                      <a:pt x="13067" y="20479"/>
                      <a:pt x="13067" y="20479"/>
                      <a:pt x="13067" y="20479"/>
                    </a:cubicBezTo>
                    <a:cubicBezTo>
                      <a:pt x="13067" y="20554"/>
                      <a:pt x="13067" y="20554"/>
                      <a:pt x="13067" y="20554"/>
                    </a:cubicBezTo>
                    <a:cubicBezTo>
                      <a:pt x="13867" y="20778"/>
                      <a:pt x="13867" y="20778"/>
                      <a:pt x="13867" y="20778"/>
                    </a:cubicBezTo>
                    <a:cubicBezTo>
                      <a:pt x="13867" y="20778"/>
                      <a:pt x="13867" y="20778"/>
                      <a:pt x="13867" y="20778"/>
                    </a:cubicBezTo>
                    <a:cubicBezTo>
                      <a:pt x="13867" y="20778"/>
                      <a:pt x="13867" y="20778"/>
                      <a:pt x="13867" y="20778"/>
                    </a:cubicBezTo>
                    <a:cubicBezTo>
                      <a:pt x="13867" y="20853"/>
                      <a:pt x="13867" y="20853"/>
                      <a:pt x="13867" y="20853"/>
                    </a:cubicBezTo>
                    <a:cubicBezTo>
                      <a:pt x="14667" y="21152"/>
                      <a:pt x="14667" y="21152"/>
                      <a:pt x="14667" y="21152"/>
                    </a:cubicBezTo>
                    <a:cubicBezTo>
                      <a:pt x="14667" y="21152"/>
                      <a:pt x="14667" y="21152"/>
                      <a:pt x="14667" y="21152"/>
                    </a:cubicBezTo>
                    <a:cubicBezTo>
                      <a:pt x="15067" y="21451"/>
                      <a:pt x="15067" y="21451"/>
                      <a:pt x="15067" y="21451"/>
                    </a:cubicBezTo>
                    <a:cubicBezTo>
                      <a:pt x="15600" y="21600"/>
                      <a:pt x="15600" y="21600"/>
                      <a:pt x="15600" y="21600"/>
                    </a:cubicBezTo>
                    <a:cubicBezTo>
                      <a:pt x="16533" y="21525"/>
                      <a:pt x="16533" y="21525"/>
                      <a:pt x="16533" y="21525"/>
                    </a:cubicBezTo>
                    <a:cubicBezTo>
                      <a:pt x="16533" y="20927"/>
                      <a:pt x="16533" y="20927"/>
                      <a:pt x="16533" y="20927"/>
                    </a:cubicBezTo>
                    <a:cubicBezTo>
                      <a:pt x="16000" y="20479"/>
                      <a:pt x="16000" y="20479"/>
                      <a:pt x="16000" y="20479"/>
                    </a:cubicBezTo>
                    <a:cubicBezTo>
                      <a:pt x="16000" y="20479"/>
                      <a:pt x="16000" y="20479"/>
                      <a:pt x="16000" y="20479"/>
                    </a:cubicBezTo>
                    <a:cubicBezTo>
                      <a:pt x="16000" y="20479"/>
                      <a:pt x="16000" y="20479"/>
                      <a:pt x="16000" y="20479"/>
                    </a:cubicBezTo>
                    <a:cubicBezTo>
                      <a:pt x="15733" y="19657"/>
                      <a:pt x="15733" y="19657"/>
                      <a:pt x="15733" y="19657"/>
                    </a:cubicBezTo>
                    <a:cubicBezTo>
                      <a:pt x="16400" y="19283"/>
                      <a:pt x="16400" y="19283"/>
                      <a:pt x="16400" y="19283"/>
                    </a:cubicBezTo>
                    <a:cubicBezTo>
                      <a:pt x="16533" y="19208"/>
                      <a:pt x="16533" y="19208"/>
                      <a:pt x="16533" y="19208"/>
                    </a:cubicBezTo>
                    <a:cubicBezTo>
                      <a:pt x="16533" y="19208"/>
                      <a:pt x="16533" y="19208"/>
                      <a:pt x="16533" y="19208"/>
                    </a:cubicBezTo>
                    <a:cubicBezTo>
                      <a:pt x="17200" y="19134"/>
                      <a:pt x="17200" y="19134"/>
                      <a:pt x="17200" y="19134"/>
                    </a:cubicBezTo>
                    <a:cubicBezTo>
                      <a:pt x="17867" y="19134"/>
                      <a:pt x="17867" y="19134"/>
                      <a:pt x="17867" y="19134"/>
                    </a:cubicBezTo>
                    <a:cubicBezTo>
                      <a:pt x="18133" y="18984"/>
                      <a:pt x="18133" y="18984"/>
                      <a:pt x="18133" y="18984"/>
                    </a:cubicBezTo>
                    <a:cubicBezTo>
                      <a:pt x="17600" y="18685"/>
                      <a:pt x="17600" y="18685"/>
                      <a:pt x="17600" y="18685"/>
                    </a:cubicBezTo>
                    <a:cubicBezTo>
                      <a:pt x="16133" y="18087"/>
                      <a:pt x="16133" y="18087"/>
                      <a:pt x="16133" y="18087"/>
                    </a:cubicBezTo>
                    <a:cubicBezTo>
                      <a:pt x="15733" y="17788"/>
                      <a:pt x="15733" y="17788"/>
                      <a:pt x="15733" y="17788"/>
                    </a:cubicBezTo>
                    <a:cubicBezTo>
                      <a:pt x="15733" y="17788"/>
                      <a:pt x="15733" y="17788"/>
                      <a:pt x="15733" y="17788"/>
                    </a:cubicBezTo>
                    <a:cubicBezTo>
                      <a:pt x="15600" y="17713"/>
                      <a:pt x="15600" y="17713"/>
                      <a:pt x="15600" y="17713"/>
                    </a:cubicBezTo>
                    <a:cubicBezTo>
                      <a:pt x="15733" y="17639"/>
                      <a:pt x="15733" y="17639"/>
                      <a:pt x="15733" y="17639"/>
                    </a:cubicBezTo>
                    <a:cubicBezTo>
                      <a:pt x="16133" y="17190"/>
                      <a:pt x="16133" y="17190"/>
                      <a:pt x="16133" y="17190"/>
                    </a:cubicBezTo>
                    <a:cubicBezTo>
                      <a:pt x="16267" y="17265"/>
                      <a:pt x="16267" y="17265"/>
                      <a:pt x="16267" y="17265"/>
                    </a:cubicBezTo>
                    <a:cubicBezTo>
                      <a:pt x="17333" y="17415"/>
                      <a:pt x="17333" y="17415"/>
                      <a:pt x="17333" y="17415"/>
                    </a:cubicBezTo>
                    <a:cubicBezTo>
                      <a:pt x="20133" y="17340"/>
                      <a:pt x="20133" y="17340"/>
                      <a:pt x="20133" y="17340"/>
                    </a:cubicBezTo>
                    <a:cubicBezTo>
                      <a:pt x="20133" y="17415"/>
                      <a:pt x="20133" y="17415"/>
                      <a:pt x="20133" y="17415"/>
                    </a:cubicBezTo>
                    <a:cubicBezTo>
                      <a:pt x="20267" y="17415"/>
                      <a:pt x="20267" y="17415"/>
                      <a:pt x="20267" y="17415"/>
                    </a:cubicBezTo>
                    <a:cubicBezTo>
                      <a:pt x="21067" y="17564"/>
                      <a:pt x="21067" y="17564"/>
                      <a:pt x="21067" y="17564"/>
                    </a:cubicBezTo>
                    <a:cubicBezTo>
                      <a:pt x="21600" y="17265"/>
                      <a:pt x="21600" y="17265"/>
                      <a:pt x="21600" y="17265"/>
                    </a:cubicBezTo>
                    <a:cubicBezTo>
                      <a:pt x="21333" y="16368"/>
                      <a:pt x="21333" y="16368"/>
                      <a:pt x="21333" y="16368"/>
                    </a:cubicBezTo>
                    <a:cubicBezTo>
                      <a:pt x="20267" y="15994"/>
                      <a:pt x="20267" y="15994"/>
                      <a:pt x="20267" y="15994"/>
                    </a:cubicBezTo>
                    <a:cubicBezTo>
                      <a:pt x="19467" y="15696"/>
                      <a:pt x="19200" y="15098"/>
                      <a:pt x="19333" y="13976"/>
                    </a:cubicBezTo>
                    <a:cubicBezTo>
                      <a:pt x="18400" y="13752"/>
                      <a:pt x="18400" y="13752"/>
                      <a:pt x="18400" y="13752"/>
                    </a:cubicBezTo>
                    <a:cubicBezTo>
                      <a:pt x="18400" y="13752"/>
                      <a:pt x="18400" y="13752"/>
                      <a:pt x="18400" y="13752"/>
                    </a:cubicBezTo>
                    <a:cubicBezTo>
                      <a:pt x="18267" y="13752"/>
                      <a:pt x="18267" y="13752"/>
                      <a:pt x="18267" y="13752"/>
                    </a:cubicBezTo>
                    <a:cubicBezTo>
                      <a:pt x="18267" y="13678"/>
                      <a:pt x="18267" y="13678"/>
                      <a:pt x="18267" y="13678"/>
                    </a:cubicBezTo>
                    <a:cubicBezTo>
                      <a:pt x="18267" y="13603"/>
                      <a:pt x="18267" y="13603"/>
                      <a:pt x="18267" y="13603"/>
                    </a:cubicBezTo>
                    <a:cubicBezTo>
                      <a:pt x="18133" y="12855"/>
                      <a:pt x="18133" y="12855"/>
                      <a:pt x="18133" y="12855"/>
                    </a:cubicBezTo>
                    <a:cubicBezTo>
                      <a:pt x="19200" y="9791"/>
                      <a:pt x="19200" y="9791"/>
                      <a:pt x="19200" y="9791"/>
                    </a:cubicBezTo>
                    <a:cubicBezTo>
                      <a:pt x="18800" y="8894"/>
                      <a:pt x="18533" y="8296"/>
                      <a:pt x="18533" y="7997"/>
                    </a:cubicBezTo>
                    <a:cubicBezTo>
                      <a:pt x="18400" y="7100"/>
                      <a:pt x="18400" y="7100"/>
                      <a:pt x="18400" y="7100"/>
                    </a:cubicBezTo>
                    <a:cubicBezTo>
                      <a:pt x="18533" y="6129"/>
                      <a:pt x="18533" y="6129"/>
                      <a:pt x="18533" y="6129"/>
                    </a:cubicBezTo>
                    <a:cubicBezTo>
                      <a:pt x="18533" y="6054"/>
                      <a:pt x="18533" y="6054"/>
                      <a:pt x="18533" y="6054"/>
                    </a:cubicBezTo>
                    <a:cubicBezTo>
                      <a:pt x="18667" y="5979"/>
                      <a:pt x="18667" y="5979"/>
                      <a:pt x="18667" y="5979"/>
                    </a:cubicBezTo>
                    <a:cubicBezTo>
                      <a:pt x="18667" y="5979"/>
                      <a:pt x="18667" y="5979"/>
                      <a:pt x="18667" y="5979"/>
                    </a:cubicBezTo>
                    <a:cubicBezTo>
                      <a:pt x="19733" y="5531"/>
                      <a:pt x="19733" y="5531"/>
                      <a:pt x="19733" y="5531"/>
                    </a:cubicBezTo>
                    <a:cubicBezTo>
                      <a:pt x="19733" y="5082"/>
                      <a:pt x="19733" y="5082"/>
                      <a:pt x="19733" y="5082"/>
                    </a:cubicBezTo>
                    <a:cubicBezTo>
                      <a:pt x="19733" y="4933"/>
                      <a:pt x="19600" y="4783"/>
                      <a:pt x="19333" y="4559"/>
                    </a:cubicBezTo>
                    <a:cubicBezTo>
                      <a:pt x="18667" y="4111"/>
                      <a:pt x="18667" y="4111"/>
                      <a:pt x="18667" y="4111"/>
                    </a:cubicBezTo>
                    <a:cubicBezTo>
                      <a:pt x="18533" y="4111"/>
                      <a:pt x="18533" y="4111"/>
                      <a:pt x="18533" y="4111"/>
                    </a:cubicBezTo>
                    <a:cubicBezTo>
                      <a:pt x="18533" y="4036"/>
                      <a:pt x="18533" y="4036"/>
                      <a:pt x="18533" y="4036"/>
                    </a:cubicBezTo>
                    <a:cubicBezTo>
                      <a:pt x="18400" y="3289"/>
                      <a:pt x="18400" y="3289"/>
                      <a:pt x="18400" y="3289"/>
                    </a:cubicBezTo>
                    <a:cubicBezTo>
                      <a:pt x="18400" y="3289"/>
                      <a:pt x="18400" y="3289"/>
                      <a:pt x="18400" y="3289"/>
                    </a:cubicBezTo>
                    <a:cubicBezTo>
                      <a:pt x="18400" y="3289"/>
                      <a:pt x="18400" y="3289"/>
                      <a:pt x="18400" y="3289"/>
                    </a:cubicBezTo>
                    <a:cubicBezTo>
                      <a:pt x="18400" y="3214"/>
                      <a:pt x="18400" y="3214"/>
                      <a:pt x="18400" y="3214"/>
                    </a:cubicBezTo>
                    <a:cubicBezTo>
                      <a:pt x="18400" y="3214"/>
                      <a:pt x="18400" y="3214"/>
                      <a:pt x="18400" y="3214"/>
                    </a:cubicBezTo>
                    <a:cubicBezTo>
                      <a:pt x="19867" y="2242"/>
                      <a:pt x="19867" y="2242"/>
                      <a:pt x="19867" y="2242"/>
                    </a:cubicBezTo>
                    <a:cubicBezTo>
                      <a:pt x="19867" y="1794"/>
                      <a:pt x="19867" y="1794"/>
                      <a:pt x="19867" y="1794"/>
                    </a:cubicBezTo>
                    <a:cubicBezTo>
                      <a:pt x="19467" y="1345"/>
                      <a:pt x="19467" y="1345"/>
                      <a:pt x="19467" y="1345"/>
                    </a:cubicBezTo>
                    <a:cubicBezTo>
                      <a:pt x="19467" y="1345"/>
                      <a:pt x="19467" y="1345"/>
                      <a:pt x="19467" y="1345"/>
                    </a:cubicBezTo>
                    <a:cubicBezTo>
                      <a:pt x="19333" y="1271"/>
                      <a:pt x="19333" y="1271"/>
                      <a:pt x="19333" y="1271"/>
                    </a:cubicBezTo>
                    <a:cubicBezTo>
                      <a:pt x="20000" y="747"/>
                      <a:pt x="20000" y="747"/>
                      <a:pt x="20000" y="747"/>
                    </a:cubicBezTo>
                    <a:cubicBezTo>
                      <a:pt x="20000" y="747"/>
                      <a:pt x="20000" y="747"/>
                      <a:pt x="20000" y="747"/>
                    </a:cubicBezTo>
                    <a:cubicBezTo>
                      <a:pt x="20133" y="747"/>
                      <a:pt x="20133" y="747"/>
                      <a:pt x="20133" y="747"/>
                    </a:cubicBezTo>
                    <a:cubicBezTo>
                      <a:pt x="20800" y="448"/>
                      <a:pt x="20800" y="448"/>
                      <a:pt x="20800" y="448"/>
                    </a:cubicBezTo>
                    <a:cubicBezTo>
                      <a:pt x="20800" y="0"/>
                      <a:pt x="20800" y="0"/>
                      <a:pt x="20800" y="0"/>
                    </a:cubicBezTo>
                    <a:cubicBezTo>
                      <a:pt x="20400" y="0"/>
                      <a:pt x="20400" y="0"/>
                      <a:pt x="20400" y="0"/>
                    </a:cubicBezTo>
                    <a:cubicBezTo>
                      <a:pt x="19733" y="0"/>
                      <a:pt x="19733" y="0"/>
                      <a:pt x="19733" y="0"/>
                    </a:cubicBezTo>
                    <a:cubicBezTo>
                      <a:pt x="19467" y="673"/>
                      <a:pt x="19467" y="673"/>
                      <a:pt x="19467" y="673"/>
                    </a:cubicBezTo>
                    <a:cubicBezTo>
                      <a:pt x="19333" y="673"/>
                      <a:pt x="19333" y="673"/>
                      <a:pt x="19333" y="673"/>
                    </a:cubicBezTo>
                    <a:cubicBezTo>
                      <a:pt x="17867" y="374"/>
                      <a:pt x="17867" y="374"/>
                      <a:pt x="17867" y="374"/>
                    </a:cubicBezTo>
                    <a:cubicBezTo>
                      <a:pt x="17067" y="299"/>
                      <a:pt x="17067" y="299"/>
                      <a:pt x="17067" y="299"/>
                    </a:cubicBezTo>
                    <a:cubicBezTo>
                      <a:pt x="17333" y="1046"/>
                      <a:pt x="17333" y="1046"/>
                      <a:pt x="17333" y="1046"/>
                    </a:cubicBezTo>
                    <a:cubicBezTo>
                      <a:pt x="16267" y="1196"/>
                      <a:pt x="16267" y="1196"/>
                      <a:pt x="16267" y="1196"/>
                    </a:cubicBezTo>
                    <a:cubicBezTo>
                      <a:pt x="14533" y="1719"/>
                      <a:pt x="14533" y="1719"/>
                      <a:pt x="14533" y="1719"/>
                    </a:cubicBezTo>
                    <a:cubicBezTo>
                      <a:pt x="14000" y="2093"/>
                      <a:pt x="14000" y="2093"/>
                      <a:pt x="14000" y="2093"/>
                    </a:cubicBezTo>
                    <a:cubicBezTo>
                      <a:pt x="14000" y="2093"/>
                      <a:pt x="14000" y="2093"/>
                      <a:pt x="14000" y="2093"/>
                    </a:cubicBezTo>
                    <a:cubicBezTo>
                      <a:pt x="14000" y="2167"/>
                      <a:pt x="14000" y="2167"/>
                      <a:pt x="14000" y="2167"/>
                    </a:cubicBezTo>
                    <a:cubicBezTo>
                      <a:pt x="13867" y="2167"/>
                      <a:pt x="13867" y="2167"/>
                      <a:pt x="13867" y="2167"/>
                    </a:cubicBezTo>
                    <a:cubicBezTo>
                      <a:pt x="13067" y="2616"/>
                      <a:pt x="13067" y="2616"/>
                      <a:pt x="13067" y="2616"/>
                    </a:cubicBezTo>
                    <a:cubicBezTo>
                      <a:pt x="12800" y="3289"/>
                      <a:pt x="12800" y="3289"/>
                      <a:pt x="12800" y="3289"/>
                    </a:cubicBezTo>
                    <a:cubicBezTo>
                      <a:pt x="12800" y="3363"/>
                      <a:pt x="12800" y="3363"/>
                      <a:pt x="12800" y="3363"/>
                    </a:cubicBezTo>
                    <a:cubicBezTo>
                      <a:pt x="12400" y="4410"/>
                      <a:pt x="12400" y="4410"/>
                      <a:pt x="12400" y="4410"/>
                    </a:cubicBezTo>
                    <a:cubicBezTo>
                      <a:pt x="12400" y="4410"/>
                      <a:pt x="12400" y="4410"/>
                      <a:pt x="12400" y="4410"/>
                    </a:cubicBezTo>
                    <a:cubicBezTo>
                      <a:pt x="12267" y="4858"/>
                      <a:pt x="12267" y="4858"/>
                      <a:pt x="12267" y="4858"/>
                    </a:cubicBezTo>
                    <a:cubicBezTo>
                      <a:pt x="12267" y="4933"/>
                      <a:pt x="12267" y="4933"/>
                      <a:pt x="12267" y="4933"/>
                    </a:cubicBezTo>
                    <a:cubicBezTo>
                      <a:pt x="12267" y="4933"/>
                      <a:pt x="12267" y="4933"/>
                      <a:pt x="12267" y="4933"/>
                    </a:cubicBezTo>
                    <a:cubicBezTo>
                      <a:pt x="12133" y="4933"/>
                      <a:pt x="12133" y="4933"/>
                      <a:pt x="12133" y="4933"/>
                    </a:cubicBezTo>
                    <a:cubicBezTo>
                      <a:pt x="11600" y="5381"/>
                      <a:pt x="11600" y="5381"/>
                      <a:pt x="11600" y="5381"/>
                    </a:cubicBezTo>
                    <a:cubicBezTo>
                      <a:pt x="11467" y="5381"/>
                      <a:pt x="11467" y="5381"/>
                      <a:pt x="11467" y="5381"/>
                    </a:cubicBezTo>
                    <a:cubicBezTo>
                      <a:pt x="11467" y="5381"/>
                      <a:pt x="11467" y="5381"/>
                      <a:pt x="11467" y="5381"/>
                    </a:cubicBezTo>
                    <a:cubicBezTo>
                      <a:pt x="11467" y="5456"/>
                      <a:pt x="11467" y="5456"/>
                      <a:pt x="11467" y="5456"/>
                    </a:cubicBezTo>
                    <a:cubicBezTo>
                      <a:pt x="11467" y="5456"/>
                      <a:pt x="11467" y="5456"/>
                      <a:pt x="11467" y="5456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8133" y="5157"/>
                      <a:pt x="8133" y="5157"/>
                      <a:pt x="8133" y="5157"/>
                    </a:cubicBezTo>
                    <a:cubicBezTo>
                      <a:pt x="8133" y="5157"/>
                      <a:pt x="8133" y="5157"/>
                      <a:pt x="8133" y="5157"/>
                    </a:cubicBezTo>
                    <a:lnTo>
                      <a:pt x="7200" y="4933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7041291" y="3330602"/>
                <a:ext cx="719795" cy="158277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200" y="1094"/>
                    </a:moveTo>
                    <a:cubicBezTo>
                      <a:pt x="20400" y="911"/>
                      <a:pt x="20400" y="911"/>
                      <a:pt x="20400" y="911"/>
                    </a:cubicBezTo>
                    <a:cubicBezTo>
                      <a:pt x="20000" y="365"/>
                      <a:pt x="20000" y="365"/>
                      <a:pt x="20000" y="365"/>
                    </a:cubicBezTo>
                    <a:cubicBezTo>
                      <a:pt x="19400" y="0"/>
                      <a:pt x="19400" y="0"/>
                      <a:pt x="19400" y="0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7600" y="1094"/>
                      <a:pt x="17600" y="1094"/>
                      <a:pt x="17600" y="1094"/>
                    </a:cubicBezTo>
                    <a:cubicBezTo>
                      <a:pt x="17600" y="1094"/>
                      <a:pt x="17600" y="1094"/>
                      <a:pt x="17600" y="1094"/>
                    </a:cubicBezTo>
                    <a:cubicBezTo>
                      <a:pt x="17600" y="1094"/>
                      <a:pt x="17600" y="1094"/>
                      <a:pt x="17600" y="1094"/>
                    </a:cubicBezTo>
                    <a:cubicBezTo>
                      <a:pt x="17400" y="1094"/>
                      <a:pt x="17400" y="1094"/>
                      <a:pt x="17400" y="1094"/>
                    </a:cubicBezTo>
                    <a:cubicBezTo>
                      <a:pt x="15600" y="1367"/>
                      <a:pt x="15600" y="1367"/>
                      <a:pt x="15600" y="1367"/>
                    </a:cubicBezTo>
                    <a:cubicBezTo>
                      <a:pt x="15400" y="1367"/>
                      <a:pt x="15400" y="1367"/>
                      <a:pt x="15400" y="1367"/>
                    </a:cubicBezTo>
                    <a:cubicBezTo>
                      <a:pt x="13600" y="1276"/>
                      <a:pt x="13600" y="1276"/>
                      <a:pt x="13600" y="1276"/>
                    </a:cubicBezTo>
                    <a:cubicBezTo>
                      <a:pt x="12400" y="1367"/>
                      <a:pt x="12400" y="1367"/>
                      <a:pt x="12400" y="1367"/>
                    </a:cubicBezTo>
                    <a:cubicBezTo>
                      <a:pt x="12200" y="1823"/>
                      <a:pt x="12200" y="1823"/>
                      <a:pt x="12200" y="1823"/>
                    </a:cubicBezTo>
                    <a:cubicBezTo>
                      <a:pt x="12200" y="1823"/>
                      <a:pt x="12200" y="1823"/>
                      <a:pt x="12200" y="1823"/>
                    </a:cubicBezTo>
                    <a:cubicBezTo>
                      <a:pt x="12200" y="1823"/>
                      <a:pt x="12200" y="1823"/>
                      <a:pt x="12200" y="1823"/>
                    </a:cubicBezTo>
                    <a:cubicBezTo>
                      <a:pt x="11200" y="2096"/>
                      <a:pt x="11200" y="2096"/>
                      <a:pt x="11200" y="2096"/>
                    </a:cubicBezTo>
                    <a:cubicBezTo>
                      <a:pt x="11200" y="2187"/>
                      <a:pt x="11200" y="2187"/>
                      <a:pt x="11200" y="2187"/>
                    </a:cubicBezTo>
                    <a:cubicBezTo>
                      <a:pt x="11000" y="2187"/>
                      <a:pt x="11000" y="2187"/>
                      <a:pt x="11000" y="2187"/>
                    </a:cubicBezTo>
                    <a:cubicBezTo>
                      <a:pt x="9400" y="2096"/>
                      <a:pt x="9400" y="2096"/>
                      <a:pt x="9400" y="2096"/>
                    </a:cubicBezTo>
                    <a:cubicBezTo>
                      <a:pt x="9200" y="2187"/>
                      <a:pt x="9200" y="2187"/>
                      <a:pt x="9200" y="2187"/>
                    </a:cubicBezTo>
                    <a:cubicBezTo>
                      <a:pt x="9200" y="2916"/>
                      <a:pt x="9200" y="2916"/>
                      <a:pt x="9200" y="2916"/>
                    </a:cubicBezTo>
                    <a:cubicBezTo>
                      <a:pt x="9200" y="2916"/>
                      <a:pt x="9200" y="2916"/>
                      <a:pt x="9200" y="2916"/>
                    </a:cubicBezTo>
                    <a:cubicBezTo>
                      <a:pt x="8400" y="3463"/>
                      <a:pt x="8400" y="3463"/>
                      <a:pt x="8400" y="3463"/>
                    </a:cubicBezTo>
                    <a:cubicBezTo>
                      <a:pt x="8400" y="3463"/>
                      <a:pt x="8400" y="3463"/>
                      <a:pt x="8400" y="3463"/>
                    </a:cubicBezTo>
                    <a:cubicBezTo>
                      <a:pt x="8400" y="3463"/>
                      <a:pt x="8400" y="3463"/>
                      <a:pt x="8400" y="3463"/>
                    </a:cubicBezTo>
                    <a:cubicBezTo>
                      <a:pt x="8200" y="3463"/>
                      <a:pt x="8200" y="3463"/>
                      <a:pt x="8200" y="3463"/>
                    </a:cubicBezTo>
                    <a:cubicBezTo>
                      <a:pt x="6800" y="4192"/>
                      <a:pt x="6800" y="4192"/>
                      <a:pt x="6800" y="4192"/>
                    </a:cubicBezTo>
                    <a:cubicBezTo>
                      <a:pt x="6600" y="4192"/>
                      <a:pt x="6600" y="4192"/>
                      <a:pt x="6600" y="4192"/>
                    </a:cubicBezTo>
                    <a:cubicBezTo>
                      <a:pt x="6600" y="4192"/>
                      <a:pt x="6600" y="4192"/>
                      <a:pt x="6600" y="4192"/>
                    </a:cubicBezTo>
                    <a:cubicBezTo>
                      <a:pt x="5000" y="4375"/>
                      <a:pt x="5000" y="4375"/>
                      <a:pt x="5000" y="4375"/>
                    </a:cubicBezTo>
                    <a:cubicBezTo>
                      <a:pt x="4000" y="4830"/>
                      <a:pt x="4000" y="4830"/>
                      <a:pt x="4000" y="4830"/>
                    </a:cubicBezTo>
                    <a:cubicBezTo>
                      <a:pt x="4200" y="5468"/>
                      <a:pt x="4200" y="5468"/>
                      <a:pt x="4200" y="5468"/>
                    </a:cubicBezTo>
                    <a:cubicBezTo>
                      <a:pt x="4200" y="5651"/>
                      <a:pt x="4200" y="5651"/>
                      <a:pt x="4200" y="5651"/>
                    </a:cubicBezTo>
                    <a:cubicBezTo>
                      <a:pt x="4000" y="5651"/>
                      <a:pt x="4000" y="5651"/>
                      <a:pt x="4000" y="5651"/>
                    </a:cubicBezTo>
                    <a:cubicBezTo>
                      <a:pt x="2800" y="6197"/>
                      <a:pt x="2800" y="6197"/>
                      <a:pt x="2800" y="6197"/>
                    </a:cubicBezTo>
                    <a:cubicBezTo>
                      <a:pt x="2000" y="6562"/>
                      <a:pt x="2000" y="6562"/>
                      <a:pt x="2000" y="6562"/>
                    </a:cubicBezTo>
                    <a:cubicBezTo>
                      <a:pt x="2600" y="7018"/>
                      <a:pt x="2600" y="7018"/>
                      <a:pt x="2600" y="7018"/>
                    </a:cubicBezTo>
                    <a:cubicBezTo>
                      <a:pt x="2600" y="7018"/>
                      <a:pt x="2600" y="7018"/>
                      <a:pt x="2600" y="7018"/>
                    </a:cubicBezTo>
                    <a:cubicBezTo>
                      <a:pt x="2600" y="7109"/>
                      <a:pt x="2600" y="7109"/>
                      <a:pt x="2600" y="7109"/>
                    </a:cubicBezTo>
                    <a:cubicBezTo>
                      <a:pt x="2600" y="7747"/>
                      <a:pt x="2600" y="7747"/>
                      <a:pt x="2600" y="7747"/>
                    </a:cubicBezTo>
                    <a:cubicBezTo>
                      <a:pt x="2600" y="7747"/>
                      <a:pt x="2600" y="7747"/>
                      <a:pt x="2600" y="7747"/>
                    </a:cubicBezTo>
                    <a:cubicBezTo>
                      <a:pt x="2600" y="7838"/>
                      <a:pt x="2600" y="7838"/>
                      <a:pt x="2600" y="7838"/>
                    </a:cubicBezTo>
                    <a:cubicBezTo>
                      <a:pt x="1600" y="8385"/>
                      <a:pt x="1600" y="8385"/>
                      <a:pt x="1600" y="8385"/>
                    </a:cubicBezTo>
                    <a:cubicBezTo>
                      <a:pt x="1600" y="8385"/>
                      <a:pt x="1600" y="8385"/>
                      <a:pt x="1600" y="8385"/>
                    </a:cubicBezTo>
                    <a:cubicBezTo>
                      <a:pt x="400" y="9023"/>
                      <a:pt x="400" y="9023"/>
                      <a:pt x="400" y="9023"/>
                    </a:cubicBezTo>
                    <a:cubicBezTo>
                      <a:pt x="600" y="9752"/>
                      <a:pt x="600" y="9752"/>
                      <a:pt x="600" y="9752"/>
                    </a:cubicBezTo>
                    <a:cubicBezTo>
                      <a:pt x="1600" y="10208"/>
                      <a:pt x="1600" y="10208"/>
                      <a:pt x="1600" y="10208"/>
                    </a:cubicBezTo>
                    <a:cubicBezTo>
                      <a:pt x="1600" y="10208"/>
                      <a:pt x="1600" y="10208"/>
                      <a:pt x="1600" y="10208"/>
                    </a:cubicBezTo>
                    <a:cubicBezTo>
                      <a:pt x="1600" y="10208"/>
                      <a:pt x="1600" y="10208"/>
                      <a:pt x="1600" y="10208"/>
                    </a:cubicBezTo>
                    <a:cubicBezTo>
                      <a:pt x="2200" y="10572"/>
                      <a:pt x="2400" y="10937"/>
                      <a:pt x="2400" y="11119"/>
                    </a:cubicBezTo>
                    <a:cubicBezTo>
                      <a:pt x="2400" y="11939"/>
                      <a:pt x="2400" y="11939"/>
                      <a:pt x="2400" y="11939"/>
                    </a:cubicBezTo>
                    <a:cubicBezTo>
                      <a:pt x="2400" y="11939"/>
                      <a:pt x="2400" y="11939"/>
                      <a:pt x="2400" y="11939"/>
                    </a:cubicBezTo>
                    <a:cubicBezTo>
                      <a:pt x="2200" y="12030"/>
                      <a:pt x="2200" y="12030"/>
                      <a:pt x="2200" y="12030"/>
                    </a:cubicBezTo>
                    <a:cubicBezTo>
                      <a:pt x="600" y="12577"/>
                      <a:pt x="600" y="12577"/>
                      <a:pt x="600" y="12577"/>
                    </a:cubicBezTo>
                    <a:cubicBezTo>
                      <a:pt x="400" y="13671"/>
                      <a:pt x="400" y="13671"/>
                      <a:pt x="400" y="13671"/>
                    </a:cubicBezTo>
                    <a:cubicBezTo>
                      <a:pt x="600" y="14765"/>
                      <a:pt x="600" y="14765"/>
                      <a:pt x="600" y="14765"/>
                    </a:cubicBezTo>
                    <a:cubicBezTo>
                      <a:pt x="600" y="15129"/>
                      <a:pt x="1000" y="15767"/>
                      <a:pt x="1800" y="16770"/>
                    </a:cubicBezTo>
                    <a:cubicBezTo>
                      <a:pt x="1800" y="16861"/>
                      <a:pt x="1800" y="16861"/>
                      <a:pt x="1800" y="16861"/>
                    </a:cubicBezTo>
                    <a:cubicBezTo>
                      <a:pt x="1800" y="16952"/>
                      <a:pt x="1800" y="16952"/>
                      <a:pt x="1800" y="16952"/>
                    </a:cubicBezTo>
                    <a:cubicBezTo>
                      <a:pt x="0" y="20597"/>
                      <a:pt x="0" y="20597"/>
                      <a:pt x="0" y="20597"/>
                    </a:cubicBezTo>
                    <a:cubicBezTo>
                      <a:pt x="200" y="21327"/>
                      <a:pt x="200" y="21327"/>
                      <a:pt x="200" y="21327"/>
                    </a:cubicBezTo>
                    <a:cubicBezTo>
                      <a:pt x="1400" y="21600"/>
                      <a:pt x="1400" y="21600"/>
                      <a:pt x="1400" y="21600"/>
                    </a:cubicBezTo>
                    <a:cubicBezTo>
                      <a:pt x="3200" y="20780"/>
                      <a:pt x="3200" y="20780"/>
                      <a:pt x="3200" y="20780"/>
                    </a:cubicBezTo>
                    <a:cubicBezTo>
                      <a:pt x="3200" y="20780"/>
                      <a:pt x="3200" y="20780"/>
                      <a:pt x="3200" y="20780"/>
                    </a:cubicBezTo>
                    <a:cubicBezTo>
                      <a:pt x="3400" y="20780"/>
                      <a:pt x="3400" y="20780"/>
                      <a:pt x="3400" y="20780"/>
                    </a:cubicBezTo>
                    <a:cubicBezTo>
                      <a:pt x="9600" y="19686"/>
                      <a:pt x="9600" y="19686"/>
                      <a:pt x="9600" y="19686"/>
                    </a:cubicBezTo>
                    <a:cubicBezTo>
                      <a:pt x="11200" y="18957"/>
                      <a:pt x="11200" y="18957"/>
                      <a:pt x="11200" y="18957"/>
                    </a:cubicBezTo>
                    <a:cubicBezTo>
                      <a:pt x="11200" y="18957"/>
                      <a:pt x="11200" y="18957"/>
                      <a:pt x="11200" y="18957"/>
                    </a:cubicBezTo>
                    <a:cubicBezTo>
                      <a:pt x="11400" y="18957"/>
                      <a:pt x="11400" y="18957"/>
                      <a:pt x="11400" y="18957"/>
                    </a:cubicBezTo>
                    <a:cubicBezTo>
                      <a:pt x="11600" y="18957"/>
                      <a:pt x="11600" y="18957"/>
                      <a:pt x="11600" y="18957"/>
                    </a:cubicBezTo>
                    <a:cubicBezTo>
                      <a:pt x="15000" y="19139"/>
                      <a:pt x="15000" y="19139"/>
                      <a:pt x="15000" y="19139"/>
                    </a:cubicBezTo>
                    <a:cubicBezTo>
                      <a:pt x="15600" y="19139"/>
                      <a:pt x="16600" y="18957"/>
                      <a:pt x="18000" y="18592"/>
                    </a:cubicBezTo>
                    <a:cubicBezTo>
                      <a:pt x="18000" y="17863"/>
                      <a:pt x="18000" y="17863"/>
                      <a:pt x="18000" y="17863"/>
                    </a:cubicBezTo>
                    <a:cubicBezTo>
                      <a:pt x="18200" y="17863"/>
                      <a:pt x="18200" y="17863"/>
                      <a:pt x="18200" y="17863"/>
                    </a:cubicBezTo>
                    <a:cubicBezTo>
                      <a:pt x="18200" y="17863"/>
                      <a:pt x="18200" y="17863"/>
                      <a:pt x="18200" y="17863"/>
                    </a:cubicBezTo>
                    <a:cubicBezTo>
                      <a:pt x="19200" y="17408"/>
                      <a:pt x="19200" y="17408"/>
                      <a:pt x="19200" y="17408"/>
                    </a:cubicBezTo>
                    <a:cubicBezTo>
                      <a:pt x="19000" y="16952"/>
                      <a:pt x="19000" y="16952"/>
                      <a:pt x="19000" y="16952"/>
                    </a:cubicBezTo>
                    <a:cubicBezTo>
                      <a:pt x="19000" y="16952"/>
                      <a:pt x="19000" y="16952"/>
                      <a:pt x="19000" y="16952"/>
                    </a:cubicBezTo>
                    <a:cubicBezTo>
                      <a:pt x="19000" y="16861"/>
                      <a:pt x="19000" y="16861"/>
                      <a:pt x="19000" y="16861"/>
                    </a:cubicBezTo>
                    <a:cubicBezTo>
                      <a:pt x="19000" y="16770"/>
                      <a:pt x="19000" y="16770"/>
                      <a:pt x="19000" y="16770"/>
                    </a:cubicBezTo>
                    <a:cubicBezTo>
                      <a:pt x="19000" y="16770"/>
                      <a:pt x="19000" y="16770"/>
                      <a:pt x="19000" y="16770"/>
                    </a:cubicBezTo>
                    <a:cubicBezTo>
                      <a:pt x="19400" y="16587"/>
                      <a:pt x="19400" y="16496"/>
                      <a:pt x="19200" y="16405"/>
                    </a:cubicBezTo>
                    <a:cubicBezTo>
                      <a:pt x="18800" y="16132"/>
                      <a:pt x="19000" y="15858"/>
                      <a:pt x="19400" y="15494"/>
                    </a:cubicBezTo>
                    <a:cubicBezTo>
                      <a:pt x="19800" y="15311"/>
                      <a:pt x="19800" y="15311"/>
                      <a:pt x="19800" y="15311"/>
                    </a:cubicBezTo>
                    <a:cubicBezTo>
                      <a:pt x="19800" y="15311"/>
                      <a:pt x="19800" y="15311"/>
                      <a:pt x="19800" y="15311"/>
                    </a:cubicBezTo>
                    <a:cubicBezTo>
                      <a:pt x="19600" y="14765"/>
                      <a:pt x="19600" y="14765"/>
                      <a:pt x="19600" y="14765"/>
                    </a:cubicBezTo>
                    <a:cubicBezTo>
                      <a:pt x="18400" y="14127"/>
                      <a:pt x="18400" y="14127"/>
                      <a:pt x="18400" y="14127"/>
                    </a:cubicBezTo>
                    <a:cubicBezTo>
                      <a:pt x="18000" y="13944"/>
                      <a:pt x="17800" y="13671"/>
                      <a:pt x="18200" y="13397"/>
                    </a:cubicBezTo>
                    <a:cubicBezTo>
                      <a:pt x="18400" y="13215"/>
                      <a:pt x="18600" y="12942"/>
                      <a:pt x="19000" y="12759"/>
                    </a:cubicBezTo>
                    <a:cubicBezTo>
                      <a:pt x="19200" y="12213"/>
                      <a:pt x="19200" y="12213"/>
                      <a:pt x="19200" y="12213"/>
                    </a:cubicBezTo>
                    <a:cubicBezTo>
                      <a:pt x="19200" y="12213"/>
                      <a:pt x="19200" y="12213"/>
                      <a:pt x="19200" y="12213"/>
                    </a:cubicBezTo>
                    <a:cubicBezTo>
                      <a:pt x="19200" y="12213"/>
                      <a:pt x="19200" y="12213"/>
                      <a:pt x="19200" y="12213"/>
                    </a:cubicBezTo>
                    <a:cubicBezTo>
                      <a:pt x="20200" y="11301"/>
                      <a:pt x="20200" y="11301"/>
                      <a:pt x="20200" y="11301"/>
                    </a:cubicBezTo>
                    <a:cubicBezTo>
                      <a:pt x="20400" y="10937"/>
                      <a:pt x="20400" y="10937"/>
                      <a:pt x="20400" y="10937"/>
                    </a:cubicBezTo>
                    <a:cubicBezTo>
                      <a:pt x="21600" y="9843"/>
                      <a:pt x="21600" y="9843"/>
                      <a:pt x="21600" y="9843"/>
                    </a:cubicBezTo>
                    <a:cubicBezTo>
                      <a:pt x="20800" y="9114"/>
                      <a:pt x="20800" y="9114"/>
                      <a:pt x="20800" y="9114"/>
                    </a:cubicBezTo>
                    <a:cubicBezTo>
                      <a:pt x="18400" y="8385"/>
                      <a:pt x="18400" y="8385"/>
                      <a:pt x="18400" y="8385"/>
                    </a:cubicBezTo>
                    <a:cubicBezTo>
                      <a:pt x="18200" y="8385"/>
                      <a:pt x="18200" y="8385"/>
                      <a:pt x="18200" y="8385"/>
                    </a:cubicBezTo>
                    <a:cubicBezTo>
                      <a:pt x="18200" y="8385"/>
                      <a:pt x="18200" y="8385"/>
                      <a:pt x="18200" y="8385"/>
                    </a:cubicBezTo>
                    <a:cubicBezTo>
                      <a:pt x="18200" y="8385"/>
                      <a:pt x="18200" y="8385"/>
                      <a:pt x="18200" y="8385"/>
                    </a:cubicBezTo>
                    <a:cubicBezTo>
                      <a:pt x="17600" y="7747"/>
                      <a:pt x="17600" y="7747"/>
                      <a:pt x="17600" y="7747"/>
                    </a:cubicBezTo>
                    <a:cubicBezTo>
                      <a:pt x="17600" y="7747"/>
                      <a:pt x="17600" y="7747"/>
                      <a:pt x="17600" y="7747"/>
                    </a:cubicBezTo>
                    <a:cubicBezTo>
                      <a:pt x="17600" y="7656"/>
                      <a:pt x="17600" y="7656"/>
                      <a:pt x="17600" y="7656"/>
                    </a:cubicBezTo>
                    <a:cubicBezTo>
                      <a:pt x="18000" y="6653"/>
                      <a:pt x="18000" y="6653"/>
                      <a:pt x="18000" y="6653"/>
                    </a:cubicBezTo>
                    <a:cubicBezTo>
                      <a:pt x="18000" y="6653"/>
                      <a:pt x="18000" y="6653"/>
                      <a:pt x="18000" y="6653"/>
                    </a:cubicBezTo>
                    <a:cubicBezTo>
                      <a:pt x="18000" y="6653"/>
                      <a:pt x="18000" y="6653"/>
                      <a:pt x="18000" y="6653"/>
                    </a:cubicBezTo>
                    <a:cubicBezTo>
                      <a:pt x="18400" y="5924"/>
                      <a:pt x="18400" y="5924"/>
                      <a:pt x="18400" y="5924"/>
                    </a:cubicBezTo>
                    <a:cubicBezTo>
                      <a:pt x="18400" y="5651"/>
                      <a:pt x="18400" y="5468"/>
                      <a:pt x="18800" y="5286"/>
                    </a:cubicBezTo>
                    <a:cubicBezTo>
                      <a:pt x="18800" y="5286"/>
                      <a:pt x="19200" y="5195"/>
                      <a:pt x="19400" y="5195"/>
                    </a:cubicBezTo>
                    <a:cubicBezTo>
                      <a:pt x="20800" y="5104"/>
                      <a:pt x="20800" y="5104"/>
                      <a:pt x="20800" y="5104"/>
                    </a:cubicBezTo>
                    <a:cubicBezTo>
                      <a:pt x="21200" y="4648"/>
                      <a:pt x="21200" y="4648"/>
                      <a:pt x="21200" y="4648"/>
                    </a:cubicBezTo>
                    <a:cubicBezTo>
                      <a:pt x="21600" y="3463"/>
                      <a:pt x="21600" y="3463"/>
                      <a:pt x="21600" y="3463"/>
                    </a:cubicBezTo>
                    <a:cubicBezTo>
                      <a:pt x="21400" y="3008"/>
                      <a:pt x="21400" y="3008"/>
                      <a:pt x="21400" y="3008"/>
                    </a:cubicBezTo>
                    <a:cubicBezTo>
                      <a:pt x="20000" y="2916"/>
                      <a:pt x="20000" y="2916"/>
                      <a:pt x="20000" y="2916"/>
                    </a:cubicBezTo>
                    <a:cubicBezTo>
                      <a:pt x="20000" y="2916"/>
                      <a:pt x="20000" y="2916"/>
                      <a:pt x="20000" y="2916"/>
                    </a:cubicBezTo>
                    <a:cubicBezTo>
                      <a:pt x="20000" y="2916"/>
                      <a:pt x="20000" y="2916"/>
                      <a:pt x="20000" y="2916"/>
                    </a:cubicBezTo>
                    <a:cubicBezTo>
                      <a:pt x="18400" y="2552"/>
                      <a:pt x="18400" y="2552"/>
                      <a:pt x="18400" y="2552"/>
                    </a:cubicBezTo>
                    <a:cubicBezTo>
                      <a:pt x="18200" y="2461"/>
                      <a:pt x="18200" y="2461"/>
                      <a:pt x="18200" y="2461"/>
                    </a:cubicBezTo>
                    <a:cubicBezTo>
                      <a:pt x="18200" y="2370"/>
                      <a:pt x="18200" y="2370"/>
                      <a:pt x="18200" y="2370"/>
                    </a:cubicBezTo>
                    <a:cubicBezTo>
                      <a:pt x="18200" y="2370"/>
                      <a:pt x="18200" y="2370"/>
                      <a:pt x="18200" y="2370"/>
                    </a:cubicBezTo>
                    <a:cubicBezTo>
                      <a:pt x="18000" y="1458"/>
                      <a:pt x="18000" y="1458"/>
                      <a:pt x="18000" y="1458"/>
                    </a:cubicBezTo>
                    <a:cubicBezTo>
                      <a:pt x="18000" y="1458"/>
                      <a:pt x="18000" y="1458"/>
                      <a:pt x="18000" y="1458"/>
                    </a:cubicBezTo>
                    <a:cubicBezTo>
                      <a:pt x="18000" y="1276"/>
                      <a:pt x="18000" y="1276"/>
                      <a:pt x="18000" y="1276"/>
                    </a:cubicBezTo>
                    <a:lnTo>
                      <a:pt x="20200" y="1094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6719500" y="5256175"/>
                <a:ext cx="1630126" cy="10241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744" y="141"/>
                    </a:moveTo>
                    <a:cubicBezTo>
                      <a:pt x="2656" y="282"/>
                      <a:pt x="2656" y="282"/>
                      <a:pt x="2656" y="282"/>
                    </a:cubicBezTo>
                    <a:cubicBezTo>
                      <a:pt x="2833" y="706"/>
                      <a:pt x="2833" y="706"/>
                      <a:pt x="2833" y="706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4426" y="2682"/>
                      <a:pt x="4426" y="2682"/>
                      <a:pt x="4426" y="2682"/>
                    </a:cubicBezTo>
                    <a:cubicBezTo>
                      <a:pt x="4338" y="2824"/>
                      <a:pt x="4338" y="2824"/>
                      <a:pt x="4338" y="2824"/>
                    </a:cubicBezTo>
                    <a:cubicBezTo>
                      <a:pt x="3984" y="3529"/>
                      <a:pt x="3984" y="3529"/>
                      <a:pt x="3984" y="3529"/>
                    </a:cubicBezTo>
                    <a:cubicBezTo>
                      <a:pt x="3895" y="3529"/>
                      <a:pt x="3895" y="3529"/>
                      <a:pt x="3895" y="3529"/>
                    </a:cubicBezTo>
                    <a:cubicBezTo>
                      <a:pt x="3895" y="3671"/>
                      <a:pt x="3895" y="3671"/>
                      <a:pt x="3895" y="3671"/>
                    </a:cubicBezTo>
                    <a:cubicBezTo>
                      <a:pt x="3275" y="3671"/>
                      <a:pt x="3275" y="3671"/>
                      <a:pt x="3275" y="3671"/>
                    </a:cubicBezTo>
                    <a:cubicBezTo>
                      <a:pt x="2921" y="3812"/>
                      <a:pt x="2921" y="3812"/>
                      <a:pt x="2921" y="3812"/>
                    </a:cubicBezTo>
                    <a:cubicBezTo>
                      <a:pt x="2656" y="4094"/>
                      <a:pt x="2656" y="4094"/>
                      <a:pt x="2656" y="4094"/>
                    </a:cubicBezTo>
                    <a:cubicBezTo>
                      <a:pt x="2833" y="4659"/>
                      <a:pt x="2833" y="4659"/>
                      <a:pt x="2833" y="4659"/>
                    </a:cubicBezTo>
                    <a:cubicBezTo>
                      <a:pt x="2833" y="4659"/>
                      <a:pt x="2833" y="4659"/>
                      <a:pt x="2833" y="4659"/>
                    </a:cubicBezTo>
                    <a:cubicBezTo>
                      <a:pt x="2833" y="5224"/>
                      <a:pt x="2833" y="5224"/>
                      <a:pt x="2833" y="5224"/>
                    </a:cubicBezTo>
                    <a:cubicBezTo>
                      <a:pt x="3187" y="6071"/>
                      <a:pt x="3187" y="6071"/>
                      <a:pt x="3187" y="6071"/>
                    </a:cubicBezTo>
                    <a:cubicBezTo>
                      <a:pt x="3187" y="6071"/>
                      <a:pt x="3187" y="6071"/>
                      <a:pt x="3187" y="6071"/>
                    </a:cubicBezTo>
                    <a:cubicBezTo>
                      <a:pt x="3187" y="7624"/>
                      <a:pt x="3187" y="7624"/>
                      <a:pt x="3187" y="7624"/>
                    </a:cubicBezTo>
                    <a:cubicBezTo>
                      <a:pt x="3452" y="7765"/>
                      <a:pt x="3452" y="7765"/>
                      <a:pt x="3452" y="7765"/>
                    </a:cubicBezTo>
                    <a:cubicBezTo>
                      <a:pt x="3895" y="8047"/>
                      <a:pt x="3895" y="8047"/>
                      <a:pt x="3895" y="8047"/>
                    </a:cubicBezTo>
                    <a:cubicBezTo>
                      <a:pt x="3984" y="8047"/>
                      <a:pt x="3984" y="8047"/>
                      <a:pt x="3984" y="8047"/>
                    </a:cubicBezTo>
                    <a:cubicBezTo>
                      <a:pt x="3984" y="8047"/>
                      <a:pt x="3984" y="8047"/>
                      <a:pt x="3984" y="8047"/>
                    </a:cubicBezTo>
                    <a:cubicBezTo>
                      <a:pt x="3984" y="8047"/>
                      <a:pt x="3984" y="8047"/>
                      <a:pt x="3984" y="8047"/>
                    </a:cubicBezTo>
                    <a:cubicBezTo>
                      <a:pt x="4072" y="8188"/>
                      <a:pt x="4072" y="8188"/>
                      <a:pt x="4072" y="8188"/>
                    </a:cubicBezTo>
                    <a:cubicBezTo>
                      <a:pt x="4515" y="9176"/>
                      <a:pt x="4515" y="9176"/>
                      <a:pt x="4515" y="9176"/>
                    </a:cubicBezTo>
                    <a:cubicBezTo>
                      <a:pt x="4515" y="9176"/>
                      <a:pt x="4515" y="9176"/>
                      <a:pt x="4515" y="9176"/>
                    </a:cubicBezTo>
                    <a:cubicBezTo>
                      <a:pt x="4515" y="9176"/>
                      <a:pt x="4515" y="9176"/>
                      <a:pt x="4515" y="9176"/>
                    </a:cubicBezTo>
                    <a:cubicBezTo>
                      <a:pt x="4780" y="10306"/>
                      <a:pt x="4780" y="10306"/>
                      <a:pt x="4780" y="10306"/>
                    </a:cubicBezTo>
                    <a:cubicBezTo>
                      <a:pt x="4780" y="10306"/>
                      <a:pt x="4780" y="10306"/>
                      <a:pt x="4780" y="10306"/>
                    </a:cubicBezTo>
                    <a:cubicBezTo>
                      <a:pt x="4780" y="10306"/>
                      <a:pt x="4780" y="10306"/>
                      <a:pt x="4780" y="10306"/>
                    </a:cubicBezTo>
                    <a:cubicBezTo>
                      <a:pt x="4780" y="11012"/>
                      <a:pt x="4780" y="11012"/>
                      <a:pt x="4780" y="11012"/>
                    </a:cubicBezTo>
                    <a:cubicBezTo>
                      <a:pt x="4692" y="11435"/>
                      <a:pt x="4603" y="11718"/>
                      <a:pt x="4603" y="12000"/>
                    </a:cubicBezTo>
                    <a:cubicBezTo>
                      <a:pt x="4426" y="12282"/>
                      <a:pt x="4072" y="12706"/>
                      <a:pt x="3541" y="12988"/>
                    </a:cubicBezTo>
                    <a:cubicBezTo>
                      <a:pt x="2390" y="14118"/>
                      <a:pt x="2390" y="14118"/>
                      <a:pt x="2390" y="14118"/>
                    </a:cubicBezTo>
                    <a:cubicBezTo>
                      <a:pt x="2302" y="14118"/>
                      <a:pt x="2302" y="14118"/>
                      <a:pt x="2302" y="14118"/>
                    </a:cubicBezTo>
                    <a:cubicBezTo>
                      <a:pt x="177" y="14400"/>
                      <a:pt x="177" y="14400"/>
                      <a:pt x="177" y="14400"/>
                    </a:cubicBezTo>
                    <a:cubicBezTo>
                      <a:pt x="0" y="15247"/>
                      <a:pt x="0" y="15247"/>
                      <a:pt x="0" y="15247"/>
                    </a:cubicBezTo>
                    <a:cubicBezTo>
                      <a:pt x="354" y="16376"/>
                      <a:pt x="354" y="16376"/>
                      <a:pt x="354" y="16376"/>
                    </a:cubicBezTo>
                    <a:cubicBezTo>
                      <a:pt x="354" y="16376"/>
                      <a:pt x="354" y="16376"/>
                      <a:pt x="354" y="16376"/>
                    </a:cubicBezTo>
                    <a:cubicBezTo>
                      <a:pt x="354" y="16518"/>
                      <a:pt x="354" y="16518"/>
                      <a:pt x="354" y="16518"/>
                    </a:cubicBezTo>
                    <a:cubicBezTo>
                      <a:pt x="531" y="17929"/>
                      <a:pt x="531" y="17929"/>
                      <a:pt x="531" y="17929"/>
                    </a:cubicBezTo>
                    <a:cubicBezTo>
                      <a:pt x="1682" y="20188"/>
                      <a:pt x="1682" y="20188"/>
                      <a:pt x="1682" y="20188"/>
                    </a:cubicBezTo>
                    <a:cubicBezTo>
                      <a:pt x="1770" y="20188"/>
                      <a:pt x="1770" y="20188"/>
                      <a:pt x="1770" y="20188"/>
                    </a:cubicBezTo>
                    <a:cubicBezTo>
                      <a:pt x="1770" y="20188"/>
                      <a:pt x="1770" y="20188"/>
                      <a:pt x="1770" y="20188"/>
                    </a:cubicBezTo>
                    <a:cubicBezTo>
                      <a:pt x="1770" y="20188"/>
                      <a:pt x="1770" y="20188"/>
                      <a:pt x="1770" y="20188"/>
                    </a:cubicBezTo>
                    <a:cubicBezTo>
                      <a:pt x="2213" y="21600"/>
                      <a:pt x="2213" y="21600"/>
                      <a:pt x="2213" y="21600"/>
                    </a:cubicBezTo>
                    <a:cubicBezTo>
                      <a:pt x="2302" y="21318"/>
                      <a:pt x="2302" y="21318"/>
                      <a:pt x="2302" y="21318"/>
                    </a:cubicBezTo>
                    <a:cubicBezTo>
                      <a:pt x="2302" y="21318"/>
                      <a:pt x="2302" y="21318"/>
                      <a:pt x="2302" y="21318"/>
                    </a:cubicBezTo>
                    <a:cubicBezTo>
                      <a:pt x="2656" y="19624"/>
                      <a:pt x="2656" y="19624"/>
                      <a:pt x="2656" y="19624"/>
                    </a:cubicBezTo>
                    <a:cubicBezTo>
                      <a:pt x="2656" y="19624"/>
                      <a:pt x="2656" y="19624"/>
                      <a:pt x="2656" y="19624"/>
                    </a:cubicBezTo>
                    <a:cubicBezTo>
                      <a:pt x="2656" y="19482"/>
                      <a:pt x="2656" y="19482"/>
                      <a:pt x="2656" y="19482"/>
                    </a:cubicBezTo>
                    <a:cubicBezTo>
                      <a:pt x="2656" y="19482"/>
                      <a:pt x="2656" y="19482"/>
                      <a:pt x="2656" y="19482"/>
                    </a:cubicBezTo>
                    <a:cubicBezTo>
                      <a:pt x="3364" y="18071"/>
                      <a:pt x="3364" y="18071"/>
                      <a:pt x="3364" y="18071"/>
                    </a:cubicBezTo>
                    <a:cubicBezTo>
                      <a:pt x="3452" y="17929"/>
                      <a:pt x="3452" y="17929"/>
                      <a:pt x="3452" y="17929"/>
                    </a:cubicBezTo>
                    <a:cubicBezTo>
                      <a:pt x="4338" y="17365"/>
                      <a:pt x="4338" y="17365"/>
                      <a:pt x="4338" y="17365"/>
                    </a:cubicBezTo>
                    <a:cubicBezTo>
                      <a:pt x="4426" y="17365"/>
                      <a:pt x="4426" y="17365"/>
                      <a:pt x="4426" y="17365"/>
                    </a:cubicBezTo>
                    <a:cubicBezTo>
                      <a:pt x="4957" y="17929"/>
                      <a:pt x="4957" y="17929"/>
                      <a:pt x="4957" y="17929"/>
                    </a:cubicBezTo>
                    <a:cubicBezTo>
                      <a:pt x="5666" y="17788"/>
                      <a:pt x="5666" y="17788"/>
                      <a:pt x="5666" y="17788"/>
                    </a:cubicBezTo>
                    <a:cubicBezTo>
                      <a:pt x="5489" y="15812"/>
                      <a:pt x="5489" y="15812"/>
                      <a:pt x="5489" y="15812"/>
                    </a:cubicBezTo>
                    <a:cubicBezTo>
                      <a:pt x="5577" y="15671"/>
                      <a:pt x="5577" y="15671"/>
                      <a:pt x="5577" y="15671"/>
                    </a:cubicBezTo>
                    <a:cubicBezTo>
                      <a:pt x="6285" y="15671"/>
                      <a:pt x="6285" y="15671"/>
                      <a:pt x="6285" y="15671"/>
                    </a:cubicBezTo>
                    <a:cubicBezTo>
                      <a:pt x="6993" y="15671"/>
                      <a:pt x="6993" y="15671"/>
                      <a:pt x="6993" y="15671"/>
                    </a:cubicBezTo>
                    <a:cubicBezTo>
                      <a:pt x="7082" y="15671"/>
                      <a:pt x="7082" y="15671"/>
                      <a:pt x="7082" y="15671"/>
                    </a:cubicBezTo>
                    <a:cubicBezTo>
                      <a:pt x="7082" y="15671"/>
                      <a:pt x="7082" y="15671"/>
                      <a:pt x="7082" y="15671"/>
                    </a:cubicBezTo>
                    <a:cubicBezTo>
                      <a:pt x="8498" y="16800"/>
                      <a:pt x="8498" y="16800"/>
                      <a:pt x="8498" y="16800"/>
                    </a:cubicBezTo>
                    <a:cubicBezTo>
                      <a:pt x="9649" y="17082"/>
                      <a:pt x="9649" y="17082"/>
                      <a:pt x="9649" y="17082"/>
                    </a:cubicBezTo>
                    <a:cubicBezTo>
                      <a:pt x="9738" y="17082"/>
                      <a:pt x="9738" y="17082"/>
                      <a:pt x="9738" y="17082"/>
                    </a:cubicBezTo>
                    <a:cubicBezTo>
                      <a:pt x="9738" y="17082"/>
                      <a:pt x="9738" y="17082"/>
                      <a:pt x="9738" y="17082"/>
                    </a:cubicBezTo>
                    <a:cubicBezTo>
                      <a:pt x="9738" y="17082"/>
                      <a:pt x="9738" y="17082"/>
                      <a:pt x="9738" y="17082"/>
                    </a:cubicBezTo>
                    <a:cubicBezTo>
                      <a:pt x="10092" y="17647"/>
                      <a:pt x="10092" y="17647"/>
                      <a:pt x="10092" y="17647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1066" y="18494"/>
                      <a:pt x="11066" y="18494"/>
                      <a:pt x="11066" y="18494"/>
                    </a:cubicBezTo>
                    <a:cubicBezTo>
                      <a:pt x="11243" y="18635"/>
                      <a:pt x="11243" y="18635"/>
                      <a:pt x="11243" y="18635"/>
                    </a:cubicBezTo>
                    <a:cubicBezTo>
                      <a:pt x="11685" y="18071"/>
                      <a:pt x="11685" y="18071"/>
                      <a:pt x="11685" y="18071"/>
                    </a:cubicBezTo>
                    <a:cubicBezTo>
                      <a:pt x="11685" y="17929"/>
                      <a:pt x="11685" y="17929"/>
                      <a:pt x="11685" y="17929"/>
                    </a:cubicBezTo>
                    <a:cubicBezTo>
                      <a:pt x="12216" y="17224"/>
                      <a:pt x="12216" y="17224"/>
                      <a:pt x="12216" y="17224"/>
                    </a:cubicBezTo>
                    <a:cubicBezTo>
                      <a:pt x="12570" y="16235"/>
                      <a:pt x="12570" y="16235"/>
                      <a:pt x="12570" y="16235"/>
                    </a:cubicBezTo>
                    <a:cubicBezTo>
                      <a:pt x="13102" y="16800"/>
                      <a:pt x="13102" y="16800"/>
                      <a:pt x="13102" y="16800"/>
                    </a:cubicBezTo>
                    <a:cubicBezTo>
                      <a:pt x="13102" y="16800"/>
                      <a:pt x="13102" y="16800"/>
                      <a:pt x="13102" y="16800"/>
                    </a:cubicBezTo>
                    <a:cubicBezTo>
                      <a:pt x="13102" y="16941"/>
                      <a:pt x="13102" y="16941"/>
                      <a:pt x="13102" y="16941"/>
                    </a:cubicBezTo>
                    <a:cubicBezTo>
                      <a:pt x="13279" y="17647"/>
                      <a:pt x="13279" y="17647"/>
                      <a:pt x="13279" y="17647"/>
                    </a:cubicBezTo>
                    <a:cubicBezTo>
                      <a:pt x="13279" y="17788"/>
                      <a:pt x="13279" y="17788"/>
                      <a:pt x="13279" y="17788"/>
                    </a:cubicBezTo>
                    <a:cubicBezTo>
                      <a:pt x="13190" y="18212"/>
                      <a:pt x="13190" y="18212"/>
                      <a:pt x="13190" y="18212"/>
                    </a:cubicBezTo>
                    <a:cubicBezTo>
                      <a:pt x="13279" y="18353"/>
                      <a:pt x="13279" y="18353"/>
                      <a:pt x="13279" y="18353"/>
                    </a:cubicBezTo>
                    <a:cubicBezTo>
                      <a:pt x="13633" y="18071"/>
                      <a:pt x="13633" y="18071"/>
                      <a:pt x="13633" y="18071"/>
                    </a:cubicBezTo>
                    <a:cubicBezTo>
                      <a:pt x="14075" y="17365"/>
                      <a:pt x="14075" y="17365"/>
                      <a:pt x="14075" y="17365"/>
                    </a:cubicBezTo>
                    <a:cubicBezTo>
                      <a:pt x="14518" y="17365"/>
                      <a:pt x="14518" y="17365"/>
                      <a:pt x="14518" y="17365"/>
                    </a:cubicBezTo>
                    <a:cubicBezTo>
                      <a:pt x="14518" y="17365"/>
                      <a:pt x="14518" y="17365"/>
                      <a:pt x="14518" y="17365"/>
                    </a:cubicBezTo>
                    <a:cubicBezTo>
                      <a:pt x="14607" y="17365"/>
                      <a:pt x="14607" y="17365"/>
                      <a:pt x="14607" y="17365"/>
                    </a:cubicBezTo>
                    <a:cubicBezTo>
                      <a:pt x="14872" y="17647"/>
                      <a:pt x="14872" y="17647"/>
                      <a:pt x="14872" y="17647"/>
                    </a:cubicBezTo>
                    <a:cubicBezTo>
                      <a:pt x="15138" y="18071"/>
                      <a:pt x="15226" y="18353"/>
                      <a:pt x="15138" y="18635"/>
                    </a:cubicBezTo>
                    <a:cubicBezTo>
                      <a:pt x="15049" y="19906"/>
                      <a:pt x="15049" y="19906"/>
                      <a:pt x="15049" y="19906"/>
                    </a:cubicBezTo>
                    <a:cubicBezTo>
                      <a:pt x="15315" y="20471"/>
                      <a:pt x="15315" y="20471"/>
                      <a:pt x="15315" y="20471"/>
                    </a:cubicBezTo>
                    <a:cubicBezTo>
                      <a:pt x="15403" y="20471"/>
                      <a:pt x="15403" y="20471"/>
                      <a:pt x="15403" y="20471"/>
                    </a:cubicBezTo>
                    <a:cubicBezTo>
                      <a:pt x="16200" y="19059"/>
                      <a:pt x="16820" y="18353"/>
                      <a:pt x="17174" y="18353"/>
                    </a:cubicBezTo>
                    <a:cubicBezTo>
                      <a:pt x="18059" y="18353"/>
                      <a:pt x="18059" y="18353"/>
                      <a:pt x="18059" y="18353"/>
                    </a:cubicBezTo>
                    <a:cubicBezTo>
                      <a:pt x="18325" y="17647"/>
                      <a:pt x="18325" y="17647"/>
                      <a:pt x="18325" y="17647"/>
                    </a:cubicBezTo>
                    <a:cubicBezTo>
                      <a:pt x="19033" y="17082"/>
                      <a:pt x="19033" y="17082"/>
                      <a:pt x="19033" y="17082"/>
                    </a:cubicBezTo>
                    <a:cubicBezTo>
                      <a:pt x="19121" y="17082"/>
                      <a:pt x="19121" y="17082"/>
                      <a:pt x="19121" y="17082"/>
                    </a:cubicBezTo>
                    <a:cubicBezTo>
                      <a:pt x="20007" y="16941"/>
                      <a:pt x="20007" y="16941"/>
                      <a:pt x="20007" y="16941"/>
                    </a:cubicBezTo>
                    <a:cubicBezTo>
                      <a:pt x="20980" y="16094"/>
                      <a:pt x="20980" y="16094"/>
                      <a:pt x="20980" y="16094"/>
                    </a:cubicBezTo>
                    <a:cubicBezTo>
                      <a:pt x="20980" y="16094"/>
                      <a:pt x="20980" y="16094"/>
                      <a:pt x="20980" y="16094"/>
                    </a:cubicBezTo>
                    <a:cubicBezTo>
                      <a:pt x="21600" y="16094"/>
                      <a:pt x="21600" y="16094"/>
                      <a:pt x="21600" y="16094"/>
                    </a:cubicBezTo>
                    <a:cubicBezTo>
                      <a:pt x="21423" y="15671"/>
                      <a:pt x="21423" y="15671"/>
                      <a:pt x="21423" y="15671"/>
                    </a:cubicBezTo>
                    <a:cubicBezTo>
                      <a:pt x="21511" y="15529"/>
                      <a:pt x="21511" y="15529"/>
                      <a:pt x="21511" y="15529"/>
                    </a:cubicBezTo>
                    <a:cubicBezTo>
                      <a:pt x="21600" y="15247"/>
                      <a:pt x="21600" y="15247"/>
                      <a:pt x="21600" y="15247"/>
                    </a:cubicBezTo>
                    <a:cubicBezTo>
                      <a:pt x="20361" y="10871"/>
                      <a:pt x="20361" y="10871"/>
                      <a:pt x="20361" y="10871"/>
                    </a:cubicBezTo>
                    <a:cubicBezTo>
                      <a:pt x="20361" y="10729"/>
                      <a:pt x="20361" y="10729"/>
                      <a:pt x="20361" y="10729"/>
                    </a:cubicBezTo>
                    <a:cubicBezTo>
                      <a:pt x="20272" y="10588"/>
                      <a:pt x="20272" y="10588"/>
                      <a:pt x="20272" y="10588"/>
                    </a:cubicBezTo>
                    <a:cubicBezTo>
                      <a:pt x="20892" y="9459"/>
                      <a:pt x="20892" y="9459"/>
                      <a:pt x="20892" y="9459"/>
                    </a:cubicBezTo>
                    <a:cubicBezTo>
                      <a:pt x="20715" y="9176"/>
                      <a:pt x="20715" y="9176"/>
                      <a:pt x="20715" y="9176"/>
                    </a:cubicBezTo>
                    <a:cubicBezTo>
                      <a:pt x="19741" y="8894"/>
                      <a:pt x="19741" y="8894"/>
                      <a:pt x="19741" y="8894"/>
                    </a:cubicBezTo>
                    <a:cubicBezTo>
                      <a:pt x="19652" y="8894"/>
                      <a:pt x="19652" y="8894"/>
                      <a:pt x="19652" y="8894"/>
                    </a:cubicBezTo>
                    <a:cubicBezTo>
                      <a:pt x="19652" y="8894"/>
                      <a:pt x="19652" y="8894"/>
                      <a:pt x="19652" y="8894"/>
                    </a:cubicBezTo>
                    <a:cubicBezTo>
                      <a:pt x="19652" y="8753"/>
                      <a:pt x="19652" y="8753"/>
                      <a:pt x="19652" y="8753"/>
                    </a:cubicBezTo>
                    <a:cubicBezTo>
                      <a:pt x="19033" y="7765"/>
                      <a:pt x="19033" y="7765"/>
                      <a:pt x="19033" y="7765"/>
                    </a:cubicBezTo>
                    <a:cubicBezTo>
                      <a:pt x="19033" y="7482"/>
                      <a:pt x="19033" y="7482"/>
                      <a:pt x="19033" y="7482"/>
                    </a:cubicBezTo>
                    <a:cubicBezTo>
                      <a:pt x="19033" y="7482"/>
                      <a:pt x="19033" y="7482"/>
                      <a:pt x="19033" y="7482"/>
                    </a:cubicBezTo>
                    <a:cubicBezTo>
                      <a:pt x="18944" y="7624"/>
                      <a:pt x="18944" y="7624"/>
                      <a:pt x="18944" y="7624"/>
                    </a:cubicBezTo>
                    <a:cubicBezTo>
                      <a:pt x="18413" y="7059"/>
                      <a:pt x="18413" y="7059"/>
                      <a:pt x="18413" y="7059"/>
                    </a:cubicBezTo>
                    <a:cubicBezTo>
                      <a:pt x="18236" y="7482"/>
                      <a:pt x="17970" y="7906"/>
                      <a:pt x="17705" y="8047"/>
                    </a:cubicBezTo>
                    <a:cubicBezTo>
                      <a:pt x="17439" y="8188"/>
                      <a:pt x="16997" y="7765"/>
                      <a:pt x="16466" y="6635"/>
                    </a:cubicBezTo>
                    <a:cubicBezTo>
                      <a:pt x="16200" y="6071"/>
                      <a:pt x="16200" y="6071"/>
                      <a:pt x="16200" y="6071"/>
                    </a:cubicBezTo>
                    <a:cubicBezTo>
                      <a:pt x="16200" y="6071"/>
                      <a:pt x="15934" y="6071"/>
                      <a:pt x="15580" y="6353"/>
                    </a:cubicBezTo>
                    <a:cubicBezTo>
                      <a:pt x="14961" y="6635"/>
                      <a:pt x="14518" y="6776"/>
                      <a:pt x="14341" y="6635"/>
                    </a:cubicBezTo>
                    <a:cubicBezTo>
                      <a:pt x="14164" y="6353"/>
                      <a:pt x="14164" y="5788"/>
                      <a:pt x="14164" y="4941"/>
                    </a:cubicBezTo>
                    <a:cubicBezTo>
                      <a:pt x="14252" y="4376"/>
                      <a:pt x="14164" y="4094"/>
                      <a:pt x="14164" y="3812"/>
                    </a:cubicBezTo>
                    <a:cubicBezTo>
                      <a:pt x="9561" y="3529"/>
                      <a:pt x="9561" y="3529"/>
                      <a:pt x="9561" y="3529"/>
                    </a:cubicBezTo>
                    <a:cubicBezTo>
                      <a:pt x="9118" y="3247"/>
                      <a:pt x="8764" y="2965"/>
                      <a:pt x="8587" y="2682"/>
                    </a:cubicBezTo>
                    <a:cubicBezTo>
                      <a:pt x="7879" y="2400"/>
                      <a:pt x="7879" y="2400"/>
                      <a:pt x="7879" y="2400"/>
                    </a:cubicBezTo>
                    <a:cubicBezTo>
                      <a:pt x="7613" y="2118"/>
                      <a:pt x="7082" y="1412"/>
                      <a:pt x="6374" y="0"/>
                    </a:cubicBezTo>
                    <a:cubicBezTo>
                      <a:pt x="5843" y="706"/>
                      <a:pt x="5843" y="706"/>
                      <a:pt x="5843" y="706"/>
                    </a:cubicBezTo>
                    <a:cubicBezTo>
                      <a:pt x="5134" y="282"/>
                      <a:pt x="5134" y="282"/>
                      <a:pt x="5134" y="282"/>
                    </a:cubicBezTo>
                    <a:cubicBezTo>
                      <a:pt x="3275" y="424"/>
                      <a:pt x="3275" y="424"/>
                      <a:pt x="3275" y="424"/>
                    </a:cubicBezTo>
                    <a:cubicBezTo>
                      <a:pt x="3275" y="424"/>
                      <a:pt x="3275" y="424"/>
                      <a:pt x="3275" y="424"/>
                    </a:cubicBezTo>
                    <a:cubicBezTo>
                      <a:pt x="3275" y="424"/>
                      <a:pt x="3275" y="424"/>
                      <a:pt x="3275" y="424"/>
                    </a:cubicBezTo>
                    <a:lnTo>
                      <a:pt x="2744" y="141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7083632" y="7135194"/>
                <a:ext cx="1693636" cy="13373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30" w="21600">
                    <a:moveTo>
                      <a:pt x="20239" y="7345"/>
                    </a:moveTo>
                    <a:cubicBezTo>
                      <a:pt x="20580" y="7237"/>
                      <a:pt x="20750" y="7130"/>
                      <a:pt x="20750" y="6915"/>
                    </a:cubicBezTo>
                    <a:cubicBezTo>
                      <a:pt x="20750" y="6808"/>
                      <a:pt x="20750" y="6808"/>
                      <a:pt x="20750" y="6808"/>
                    </a:cubicBezTo>
                    <a:cubicBezTo>
                      <a:pt x="20835" y="6700"/>
                      <a:pt x="20835" y="6700"/>
                      <a:pt x="20835" y="6700"/>
                    </a:cubicBezTo>
                    <a:cubicBezTo>
                      <a:pt x="20920" y="6700"/>
                      <a:pt x="20920" y="6700"/>
                      <a:pt x="20920" y="6700"/>
                    </a:cubicBezTo>
                    <a:cubicBezTo>
                      <a:pt x="21600" y="6700"/>
                      <a:pt x="21600" y="6700"/>
                      <a:pt x="21600" y="6700"/>
                    </a:cubicBezTo>
                    <a:cubicBezTo>
                      <a:pt x="21600" y="6163"/>
                      <a:pt x="21600" y="6163"/>
                      <a:pt x="21600" y="6163"/>
                    </a:cubicBezTo>
                    <a:cubicBezTo>
                      <a:pt x="21430" y="6163"/>
                      <a:pt x="21260" y="6055"/>
                      <a:pt x="21090" y="5840"/>
                    </a:cubicBezTo>
                    <a:cubicBezTo>
                      <a:pt x="20069" y="4658"/>
                      <a:pt x="20069" y="4658"/>
                      <a:pt x="20069" y="4658"/>
                    </a:cubicBezTo>
                    <a:cubicBezTo>
                      <a:pt x="20069" y="4658"/>
                      <a:pt x="20069" y="4658"/>
                      <a:pt x="20069" y="4658"/>
                    </a:cubicBezTo>
                    <a:cubicBezTo>
                      <a:pt x="19559" y="3046"/>
                      <a:pt x="19559" y="3046"/>
                      <a:pt x="19559" y="3046"/>
                    </a:cubicBezTo>
                    <a:cubicBezTo>
                      <a:pt x="18964" y="2294"/>
                      <a:pt x="18964" y="2294"/>
                      <a:pt x="18964" y="2294"/>
                    </a:cubicBezTo>
                    <a:cubicBezTo>
                      <a:pt x="18198" y="2187"/>
                      <a:pt x="17688" y="2187"/>
                      <a:pt x="17263" y="2294"/>
                    </a:cubicBezTo>
                    <a:cubicBezTo>
                      <a:pt x="17093" y="2294"/>
                      <a:pt x="17093" y="2294"/>
                      <a:pt x="17093" y="2294"/>
                    </a:cubicBezTo>
                    <a:cubicBezTo>
                      <a:pt x="17178" y="2831"/>
                      <a:pt x="17178" y="2831"/>
                      <a:pt x="17178" y="2831"/>
                    </a:cubicBezTo>
                    <a:cubicBezTo>
                      <a:pt x="17178" y="2939"/>
                      <a:pt x="17178" y="2939"/>
                      <a:pt x="17178" y="2939"/>
                    </a:cubicBezTo>
                    <a:cubicBezTo>
                      <a:pt x="17178" y="3046"/>
                      <a:pt x="17178" y="3046"/>
                      <a:pt x="17178" y="3046"/>
                    </a:cubicBezTo>
                    <a:cubicBezTo>
                      <a:pt x="17008" y="3046"/>
                      <a:pt x="17008" y="3046"/>
                      <a:pt x="17008" y="3046"/>
                    </a:cubicBezTo>
                    <a:cubicBezTo>
                      <a:pt x="16498" y="3369"/>
                      <a:pt x="16498" y="3369"/>
                      <a:pt x="16498" y="3369"/>
                    </a:cubicBezTo>
                    <a:cubicBezTo>
                      <a:pt x="16413" y="3261"/>
                      <a:pt x="16413" y="3261"/>
                      <a:pt x="16413" y="3261"/>
                    </a:cubicBezTo>
                    <a:cubicBezTo>
                      <a:pt x="15987" y="2724"/>
                      <a:pt x="15647" y="2509"/>
                      <a:pt x="15477" y="2617"/>
                    </a:cubicBezTo>
                    <a:cubicBezTo>
                      <a:pt x="14287" y="3369"/>
                      <a:pt x="13606" y="3691"/>
                      <a:pt x="13436" y="3476"/>
                    </a:cubicBezTo>
                    <a:cubicBezTo>
                      <a:pt x="13266" y="3584"/>
                      <a:pt x="13096" y="3691"/>
                      <a:pt x="12926" y="4014"/>
                    </a:cubicBezTo>
                    <a:cubicBezTo>
                      <a:pt x="12756" y="4229"/>
                      <a:pt x="12756" y="4229"/>
                      <a:pt x="12756" y="4229"/>
                    </a:cubicBezTo>
                    <a:cubicBezTo>
                      <a:pt x="12671" y="4014"/>
                      <a:pt x="12671" y="4014"/>
                      <a:pt x="12671" y="4014"/>
                    </a:cubicBezTo>
                    <a:cubicBezTo>
                      <a:pt x="12331" y="3584"/>
                      <a:pt x="12161" y="3261"/>
                      <a:pt x="12161" y="3046"/>
                    </a:cubicBezTo>
                    <a:cubicBezTo>
                      <a:pt x="12161" y="2831"/>
                      <a:pt x="12416" y="2509"/>
                      <a:pt x="12756" y="1972"/>
                    </a:cubicBezTo>
                    <a:cubicBezTo>
                      <a:pt x="13266" y="1220"/>
                      <a:pt x="13521" y="897"/>
                      <a:pt x="13521" y="790"/>
                    </a:cubicBezTo>
                    <a:cubicBezTo>
                      <a:pt x="13436" y="575"/>
                      <a:pt x="13436" y="575"/>
                      <a:pt x="13436" y="575"/>
                    </a:cubicBezTo>
                    <a:cubicBezTo>
                      <a:pt x="13266" y="467"/>
                      <a:pt x="13011" y="682"/>
                      <a:pt x="12671" y="1005"/>
                    </a:cubicBezTo>
                    <a:cubicBezTo>
                      <a:pt x="12331" y="1327"/>
                      <a:pt x="12076" y="1434"/>
                      <a:pt x="11991" y="1434"/>
                    </a:cubicBezTo>
                    <a:cubicBezTo>
                      <a:pt x="11906" y="1434"/>
                      <a:pt x="11820" y="1220"/>
                      <a:pt x="11820" y="1005"/>
                    </a:cubicBezTo>
                    <a:cubicBezTo>
                      <a:pt x="11735" y="1005"/>
                      <a:pt x="11735" y="1005"/>
                      <a:pt x="11735" y="1005"/>
                    </a:cubicBezTo>
                    <a:cubicBezTo>
                      <a:pt x="11480" y="252"/>
                      <a:pt x="11480" y="252"/>
                      <a:pt x="11480" y="252"/>
                    </a:cubicBezTo>
                    <a:cubicBezTo>
                      <a:pt x="10800" y="790"/>
                      <a:pt x="10800" y="790"/>
                      <a:pt x="10800" y="790"/>
                    </a:cubicBezTo>
                    <a:cubicBezTo>
                      <a:pt x="10715" y="897"/>
                      <a:pt x="10715" y="897"/>
                      <a:pt x="10715" y="897"/>
                    </a:cubicBezTo>
                    <a:cubicBezTo>
                      <a:pt x="10715" y="790"/>
                      <a:pt x="10715" y="790"/>
                      <a:pt x="10715" y="790"/>
                    </a:cubicBezTo>
                    <a:cubicBezTo>
                      <a:pt x="10715" y="790"/>
                      <a:pt x="10715" y="790"/>
                      <a:pt x="10715" y="790"/>
                    </a:cubicBezTo>
                    <a:cubicBezTo>
                      <a:pt x="10205" y="467"/>
                      <a:pt x="9780" y="252"/>
                      <a:pt x="9354" y="37"/>
                    </a:cubicBezTo>
                    <a:cubicBezTo>
                      <a:pt x="9014" y="-70"/>
                      <a:pt x="8674" y="37"/>
                      <a:pt x="8419" y="575"/>
                    </a:cubicBezTo>
                    <a:cubicBezTo>
                      <a:pt x="8674" y="1220"/>
                      <a:pt x="8674" y="1220"/>
                      <a:pt x="8674" y="1220"/>
                    </a:cubicBezTo>
                    <a:cubicBezTo>
                      <a:pt x="8929" y="1864"/>
                      <a:pt x="9014" y="2294"/>
                      <a:pt x="8929" y="2509"/>
                    </a:cubicBezTo>
                    <a:cubicBezTo>
                      <a:pt x="8844" y="2724"/>
                      <a:pt x="8759" y="2831"/>
                      <a:pt x="8674" y="2831"/>
                    </a:cubicBezTo>
                    <a:cubicBezTo>
                      <a:pt x="8419" y="2939"/>
                      <a:pt x="8164" y="2831"/>
                      <a:pt x="7739" y="2402"/>
                    </a:cubicBezTo>
                    <a:cubicBezTo>
                      <a:pt x="7483" y="2187"/>
                      <a:pt x="7228" y="1972"/>
                      <a:pt x="6973" y="1864"/>
                    </a:cubicBezTo>
                    <a:cubicBezTo>
                      <a:pt x="6633" y="1649"/>
                      <a:pt x="6633" y="1649"/>
                      <a:pt x="6633" y="1649"/>
                    </a:cubicBezTo>
                    <a:cubicBezTo>
                      <a:pt x="6633" y="1649"/>
                      <a:pt x="6633" y="1649"/>
                      <a:pt x="6633" y="1649"/>
                    </a:cubicBezTo>
                    <a:cubicBezTo>
                      <a:pt x="6633" y="1649"/>
                      <a:pt x="6633" y="1649"/>
                      <a:pt x="6633" y="1649"/>
                    </a:cubicBezTo>
                    <a:cubicBezTo>
                      <a:pt x="6633" y="1757"/>
                      <a:pt x="6633" y="1757"/>
                      <a:pt x="6633" y="1757"/>
                    </a:cubicBezTo>
                    <a:cubicBezTo>
                      <a:pt x="6633" y="2724"/>
                      <a:pt x="6633" y="2724"/>
                      <a:pt x="6633" y="2724"/>
                    </a:cubicBezTo>
                    <a:cubicBezTo>
                      <a:pt x="6123" y="3476"/>
                      <a:pt x="6123" y="3476"/>
                      <a:pt x="6123" y="3476"/>
                    </a:cubicBezTo>
                    <a:cubicBezTo>
                      <a:pt x="6123" y="4229"/>
                      <a:pt x="6123" y="4229"/>
                      <a:pt x="6123" y="4229"/>
                    </a:cubicBezTo>
                    <a:cubicBezTo>
                      <a:pt x="6293" y="4981"/>
                      <a:pt x="6293" y="4981"/>
                      <a:pt x="6293" y="4981"/>
                    </a:cubicBezTo>
                    <a:cubicBezTo>
                      <a:pt x="6378" y="4981"/>
                      <a:pt x="6378" y="4981"/>
                      <a:pt x="6378" y="4981"/>
                    </a:cubicBezTo>
                    <a:cubicBezTo>
                      <a:pt x="5953" y="5733"/>
                      <a:pt x="5953" y="5733"/>
                      <a:pt x="5953" y="5733"/>
                    </a:cubicBezTo>
                    <a:cubicBezTo>
                      <a:pt x="5783" y="6378"/>
                      <a:pt x="5783" y="6378"/>
                      <a:pt x="5783" y="6378"/>
                    </a:cubicBezTo>
                    <a:cubicBezTo>
                      <a:pt x="5783" y="6485"/>
                      <a:pt x="5783" y="6485"/>
                      <a:pt x="5783" y="6485"/>
                    </a:cubicBezTo>
                    <a:cubicBezTo>
                      <a:pt x="5272" y="7130"/>
                      <a:pt x="5272" y="7130"/>
                      <a:pt x="5272" y="7130"/>
                    </a:cubicBezTo>
                    <a:cubicBezTo>
                      <a:pt x="4422" y="9602"/>
                      <a:pt x="4422" y="9602"/>
                      <a:pt x="4422" y="9602"/>
                    </a:cubicBezTo>
                    <a:cubicBezTo>
                      <a:pt x="4422" y="10891"/>
                      <a:pt x="4422" y="10891"/>
                      <a:pt x="4422" y="10891"/>
                    </a:cubicBezTo>
                    <a:cubicBezTo>
                      <a:pt x="4422" y="10891"/>
                      <a:pt x="4422" y="10891"/>
                      <a:pt x="4422" y="10891"/>
                    </a:cubicBezTo>
                    <a:cubicBezTo>
                      <a:pt x="2551" y="12288"/>
                      <a:pt x="2551" y="12288"/>
                      <a:pt x="2551" y="12288"/>
                    </a:cubicBezTo>
                    <a:cubicBezTo>
                      <a:pt x="2466" y="12503"/>
                      <a:pt x="2466" y="12503"/>
                      <a:pt x="2466" y="12503"/>
                    </a:cubicBezTo>
                    <a:cubicBezTo>
                      <a:pt x="2721" y="13255"/>
                      <a:pt x="2721" y="13255"/>
                      <a:pt x="2721" y="13255"/>
                    </a:cubicBezTo>
                    <a:cubicBezTo>
                      <a:pt x="2721" y="13255"/>
                      <a:pt x="2721" y="13255"/>
                      <a:pt x="2721" y="13255"/>
                    </a:cubicBezTo>
                    <a:cubicBezTo>
                      <a:pt x="2721" y="13255"/>
                      <a:pt x="2721" y="13255"/>
                      <a:pt x="2721" y="13255"/>
                    </a:cubicBezTo>
                    <a:cubicBezTo>
                      <a:pt x="2551" y="14223"/>
                      <a:pt x="2551" y="14223"/>
                      <a:pt x="2551" y="14223"/>
                    </a:cubicBezTo>
                    <a:cubicBezTo>
                      <a:pt x="1786" y="14115"/>
                      <a:pt x="1786" y="14115"/>
                      <a:pt x="1786" y="14115"/>
                    </a:cubicBezTo>
                    <a:cubicBezTo>
                      <a:pt x="1616" y="15190"/>
                      <a:pt x="1616" y="15190"/>
                      <a:pt x="1616" y="15190"/>
                    </a:cubicBezTo>
                    <a:cubicBezTo>
                      <a:pt x="680" y="15190"/>
                      <a:pt x="680" y="15190"/>
                      <a:pt x="680" y="15190"/>
                    </a:cubicBezTo>
                    <a:cubicBezTo>
                      <a:pt x="425" y="15620"/>
                      <a:pt x="425" y="15620"/>
                      <a:pt x="425" y="15620"/>
                    </a:cubicBezTo>
                    <a:cubicBezTo>
                      <a:pt x="425" y="15620"/>
                      <a:pt x="425" y="15620"/>
                      <a:pt x="425" y="15620"/>
                    </a:cubicBezTo>
                    <a:cubicBezTo>
                      <a:pt x="170" y="16372"/>
                      <a:pt x="170" y="16372"/>
                      <a:pt x="170" y="16372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170" y="19703"/>
                      <a:pt x="170" y="19703"/>
                      <a:pt x="170" y="19703"/>
                    </a:cubicBezTo>
                    <a:cubicBezTo>
                      <a:pt x="255" y="19703"/>
                      <a:pt x="255" y="19703"/>
                      <a:pt x="255" y="19703"/>
                    </a:cubicBezTo>
                    <a:cubicBezTo>
                      <a:pt x="255" y="20348"/>
                      <a:pt x="255" y="20348"/>
                      <a:pt x="255" y="20348"/>
                    </a:cubicBezTo>
                    <a:cubicBezTo>
                      <a:pt x="680" y="20993"/>
                      <a:pt x="680" y="20993"/>
                      <a:pt x="680" y="20993"/>
                    </a:cubicBezTo>
                    <a:cubicBezTo>
                      <a:pt x="680" y="20993"/>
                      <a:pt x="680" y="20993"/>
                      <a:pt x="680" y="20993"/>
                    </a:cubicBezTo>
                    <a:cubicBezTo>
                      <a:pt x="680" y="21530"/>
                      <a:pt x="680" y="21530"/>
                      <a:pt x="680" y="21530"/>
                    </a:cubicBezTo>
                    <a:cubicBezTo>
                      <a:pt x="1786" y="21423"/>
                      <a:pt x="1786" y="21423"/>
                      <a:pt x="1786" y="21423"/>
                    </a:cubicBezTo>
                    <a:cubicBezTo>
                      <a:pt x="1871" y="21315"/>
                      <a:pt x="1871" y="21315"/>
                      <a:pt x="1871" y="21315"/>
                    </a:cubicBezTo>
                    <a:cubicBezTo>
                      <a:pt x="1871" y="21315"/>
                      <a:pt x="1871" y="21315"/>
                      <a:pt x="1871" y="21315"/>
                    </a:cubicBezTo>
                    <a:cubicBezTo>
                      <a:pt x="1871" y="21315"/>
                      <a:pt x="1871" y="21315"/>
                      <a:pt x="1871" y="21315"/>
                    </a:cubicBezTo>
                    <a:cubicBezTo>
                      <a:pt x="1871" y="21208"/>
                      <a:pt x="1871" y="21208"/>
                      <a:pt x="1871" y="21208"/>
                    </a:cubicBezTo>
                    <a:cubicBezTo>
                      <a:pt x="2211" y="20778"/>
                      <a:pt x="2211" y="20778"/>
                      <a:pt x="2211" y="20778"/>
                    </a:cubicBezTo>
                    <a:cubicBezTo>
                      <a:pt x="1531" y="19918"/>
                      <a:pt x="1531" y="19918"/>
                      <a:pt x="1531" y="19918"/>
                    </a:cubicBezTo>
                    <a:cubicBezTo>
                      <a:pt x="1446" y="19918"/>
                      <a:pt x="1446" y="19918"/>
                      <a:pt x="1446" y="19918"/>
                    </a:cubicBezTo>
                    <a:cubicBezTo>
                      <a:pt x="1020" y="19488"/>
                      <a:pt x="1020" y="19488"/>
                      <a:pt x="1020" y="19488"/>
                    </a:cubicBezTo>
                    <a:cubicBezTo>
                      <a:pt x="1020" y="19488"/>
                      <a:pt x="1020" y="19488"/>
                      <a:pt x="1020" y="19488"/>
                    </a:cubicBezTo>
                    <a:cubicBezTo>
                      <a:pt x="1020" y="19381"/>
                      <a:pt x="1020" y="19381"/>
                      <a:pt x="1020" y="19381"/>
                    </a:cubicBezTo>
                    <a:cubicBezTo>
                      <a:pt x="1020" y="18521"/>
                      <a:pt x="1020" y="18521"/>
                      <a:pt x="1020" y="18521"/>
                    </a:cubicBezTo>
                    <a:cubicBezTo>
                      <a:pt x="1531" y="18521"/>
                      <a:pt x="1531" y="18521"/>
                      <a:pt x="1531" y="18521"/>
                    </a:cubicBezTo>
                    <a:cubicBezTo>
                      <a:pt x="1616" y="18199"/>
                      <a:pt x="1616" y="18199"/>
                      <a:pt x="1616" y="18199"/>
                    </a:cubicBezTo>
                    <a:cubicBezTo>
                      <a:pt x="1361" y="17339"/>
                      <a:pt x="1361" y="17339"/>
                      <a:pt x="1361" y="17339"/>
                    </a:cubicBezTo>
                    <a:cubicBezTo>
                      <a:pt x="2721" y="17339"/>
                      <a:pt x="2721" y="17339"/>
                      <a:pt x="2721" y="17339"/>
                    </a:cubicBezTo>
                    <a:cubicBezTo>
                      <a:pt x="5102" y="15942"/>
                      <a:pt x="5102" y="15942"/>
                      <a:pt x="5102" y="15942"/>
                    </a:cubicBezTo>
                    <a:cubicBezTo>
                      <a:pt x="5357" y="15297"/>
                      <a:pt x="5357" y="15297"/>
                      <a:pt x="5357" y="15297"/>
                    </a:cubicBezTo>
                    <a:cubicBezTo>
                      <a:pt x="5443" y="15082"/>
                      <a:pt x="5443" y="15082"/>
                      <a:pt x="5443" y="15082"/>
                    </a:cubicBezTo>
                    <a:cubicBezTo>
                      <a:pt x="5953" y="15405"/>
                      <a:pt x="5953" y="15405"/>
                      <a:pt x="5953" y="15405"/>
                    </a:cubicBezTo>
                    <a:cubicBezTo>
                      <a:pt x="5953" y="15405"/>
                      <a:pt x="5953" y="15405"/>
                      <a:pt x="5953" y="15405"/>
                    </a:cubicBezTo>
                    <a:cubicBezTo>
                      <a:pt x="5953" y="15512"/>
                      <a:pt x="5953" y="15512"/>
                      <a:pt x="5953" y="15512"/>
                    </a:cubicBezTo>
                    <a:cubicBezTo>
                      <a:pt x="6208" y="15834"/>
                      <a:pt x="6208" y="15834"/>
                      <a:pt x="6208" y="15834"/>
                    </a:cubicBezTo>
                    <a:cubicBezTo>
                      <a:pt x="6463" y="15727"/>
                      <a:pt x="6463" y="15727"/>
                      <a:pt x="6463" y="15727"/>
                    </a:cubicBezTo>
                    <a:cubicBezTo>
                      <a:pt x="6378" y="15082"/>
                      <a:pt x="6378" y="15082"/>
                      <a:pt x="6378" y="15082"/>
                    </a:cubicBezTo>
                    <a:cubicBezTo>
                      <a:pt x="7143" y="15082"/>
                      <a:pt x="7143" y="15082"/>
                      <a:pt x="7143" y="15082"/>
                    </a:cubicBezTo>
                    <a:cubicBezTo>
                      <a:pt x="7909" y="15297"/>
                      <a:pt x="7909" y="15297"/>
                      <a:pt x="7909" y="15297"/>
                    </a:cubicBezTo>
                    <a:cubicBezTo>
                      <a:pt x="8164" y="14652"/>
                      <a:pt x="8164" y="14652"/>
                      <a:pt x="8164" y="14652"/>
                    </a:cubicBezTo>
                    <a:cubicBezTo>
                      <a:pt x="8249" y="14545"/>
                      <a:pt x="8249" y="14545"/>
                      <a:pt x="8249" y="14545"/>
                    </a:cubicBezTo>
                    <a:cubicBezTo>
                      <a:pt x="8249" y="14545"/>
                      <a:pt x="8249" y="14545"/>
                      <a:pt x="8249" y="14545"/>
                    </a:cubicBezTo>
                    <a:cubicBezTo>
                      <a:pt x="8334" y="14545"/>
                      <a:pt x="8334" y="14545"/>
                      <a:pt x="8334" y="14545"/>
                    </a:cubicBezTo>
                    <a:cubicBezTo>
                      <a:pt x="9099" y="14223"/>
                      <a:pt x="9099" y="14223"/>
                      <a:pt x="9099" y="14223"/>
                    </a:cubicBezTo>
                    <a:cubicBezTo>
                      <a:pt x="9269" y="12718"/>
                      <a:pt x="9269" y="12718"/>
                      <a:pt x="9269" y="12718"/>
                    </a:cubicBezTo>
                    <a:cubicBezTo>
                      <a:pt x="10120" y="13685"/>
                      <a:pt x="10120" y="13685"/>
                      <a:pt x="10120" y="13685"/>
                    </a:cubicBezTo>
                    <a:cubicBezTo>
                      <a:pt x="10460" y="13685"/>
                      <a:pt x="10460" y="13685"/>
                      <a:pt x="10460" y="13685"/>
                    </a:cubicBezTo>
                    <a:cubicBezTo>
                      <a:pt x="10630" y="13470"/>
                      <a:pt x="10630" y="13470"/>
                      <a:pt x="10630" y="13470"/>
                    </a:cubicBezTo>
                    <a:cubicBezTo>
                      <a:pt x="10545" y="10246"/>
                      <a:pt x="10545" y="10246"/>
                      <a:pt x="10545" y="10246"/>
                    </a:cubicBezTo>
                    <a:cubicBezTo>
                      <a:pt x="10545" y="10139"/>
                      <a:pt x="10545" y="10139"/>
                      <a:pt x="10545" y="10139"/>
                    </a:cubicBezTo>
                    <a:cubicBezTo>
                      <a:pt x="10545" y="9924"/>
                      <a:pt x="10545" y="9924"/>
                      <a:pt x="10545" y="9924"/>
                    </a:cubicBezTo>
                    <a:cubicBezTo>
                      <a:pt x="11055" y="10031"/>
                      <a:pt x="11055" y="10031"/>
                      <a:pt x="11055" y="10031"/>
                    </a:cubicBezTo>
                    <a:cubicBezTo>
                      <a:pt x="11140" y="10031"/>
                      <a:pt x="11140" y="10031"/>
                      <a:pt x="11140" y="10031"/>
                    </a:cubicBezTo>
                    <a:cubicBezTo>
                      <a:pt x="11225" y="10139"/>
                      <a:pt x="11225" y="10139"/>
                      <a:pt x="11225" y="10139"/>
                    </a:cubicBezTo>
                    <a:cubicBezTo>
                      <a:pt x="11225" y="10139"/>
                      <a:pt x="11225" y="10139"/>
                      <a:pt x="11225" y="10139"/>
                    </a:cubicBezTo>
                    <a:cubicBezTo>
                      <a:pt x="12161" y="12288"/>
                      <a:pt x="12161" y="12288"/>
                      <a:pt x="12161" y="12288"/>
                    </a:cubicBezTo>
                    <a:cubicBezTo>
                      <a:pt x="13266" y="12073"/>
                      <a:pt x="13266" y="12073"/>
                      <a:pt x="13266" y="12073"/>
                    </a:cubicBezTo>
                    <a:cubicBezTo>
                      <a:pt x="13521" y="11966"/>
                      <a:pt x="13521" y="11966"/>
                      <a:pt x="13521" y="11966"/>
                    </a:cubicBezTo>
                    <a:cubicBezTo>
                      <a:pt x="13691" y="11536"/>
                      <a:pt x="13691" y="11536"/>
                      <a:pt x="13691" y="11536"/>
                    </a:cubicBezTo>
                    <a:cubicBezTo>
                      <a:pt x="13351" y="11106"/>
                      <a:pt x="13351" y="11106"/>
                      <a:pt x="13351" y="11106"/>
                    </a:cubicBezTo>
                    <a:cubicBezTo>
                      <a:pt x="13266" y="10999"/>
                      <a:pt x="13266" y="10999"/>
                      <a:pt x="13266" y="10999"/>
                    </a:cubicBezTo>
                    <a:cubicBezTo>
                      <a:pt x="14031" y="10676"/>
                      <a:pt x="14031" y="10676"/>
                      <a:pt x="14031" y="10676"/>
                    </a:cubicBezTo>
                    <a:cubicBezTo>
                      <a:pt x="14117" y="10569"/>
                      <a:pt x="14117" y="10569"/>
                      <a:pt x="14117" y="10569"/>
                    </a:cubicBezTo>
                    <a:cubicBezTo>
                      <a:pt x="14117" y="10569"/>
                      <a:pt x="14117" y="10569"/>
                      <a:pt x="14117" y="10569"/>
                    </a:cubicBezTo>
                    <a:cubicBezTo>
                      <a:pt x="14457" y="10999"/>
                      <a:pt x="14457" y="10999"/>
                      <a:pt x="14457" y="10999"/>
                    </a:cubicBezTo>
                    <a:cubicBezTo>
                      <a:pt x="14712" y="10784"/>
                      <a:pt x="14712" y="10784"/>
                      <a:pt x="14712" y="10784"/>
                    </a:cubicBezTo>
                    <a:cubicBezTo>
                      <a:pt x="14712" y="10139"/>
                      <a:pt x="14712" y="10139"/>
                      <a:pt x="14712" y="10139"/>
                    </a:cubicBezTo>
                    <a:cubicBezTo>
                      <a:pt x="14882" y="10139"/>
                      <a:pt x="14882" y="10139"/>
                      <a:pt x="14882" y="10139"/>
                    </a:cubicBezTo>
                    <a:cubicBezTo>
                      <a:pt x="15477" y="10139"/>
                      <a:pt x="15477" y="10139"/>
                      <a:pt x="15477" y="10139"/>
                    </a:cubicBezTo>
                    <a:cubicBezTo>
                      <a:pt x="15817" y="10139"/>
                      <a:pt x="16157" y="10461"/>
                      <a:pt x="16413" y="10784"/>
                    </a:cubicBezTo>
                    <a:cubicBezTo>
                      <a:pt x="16498" y="10999"/>
                      <a:pt x="16498" y="10999"/>
                      <a:pt x="16498" y="10999"/>
                    </a:cubicBezTo>
                    <a:cubicBezTo>
                      <a:pt x="16668" y="9924"/>
                      <a:pt x="16668" y="9924"/>
                      <a:pt x="16668" y="9924"/>
                    </a:cubicBezTo>
                    <a:cubicBezTo>
                      <a:pt x="16838" y="9709"/>
                      <a:pt x="17093" y="9602"/>
                      <a:pt x="17518" y="9817"/>
                    </a:cubicBezTo>
                    <a:cubicBezTo>
                      <a:pt x="17603" y="9924"/>
                      <a:pt x="17603" y="9924"/>
                      <a:pt x="17603" y="9924"/>
                    </a:cubicBezTo>
                    <a:cubicBezTo>
                      <a:pt x="17603" y="9924"/>
                      <a:pt x="17603" y="9924"/>
                      <a:pt x="17603" y="9924"/>
                    </a:cubicBezTo>
                    <a:cubicBezTo>
                      <a:pt x="17603" y="10031"/>
                      <a:pt x="17603" y="10031"/>
                      <a:pt x="17603" y="10031"/>
                    </a:cubicBezTo>
                    <a:cubicBezTo>
                      <a:pt x="17688" y="10031"/>
                      <a:pt x="17688" y="10031"/>
                      <a:pt x="17773" y="10031"/>
                    </a:cubicBezTo>
                    <a:cubicBezTo>
                      <a:pt x="17943" y="10031"/>
                      <a:pt x="18539" y="9494"/>
                      <a:pt x="19559" y="8527"/>
                    </a:cubicBezTo>
                    <a:cubicBezTo>
                      <a:pt x="19559" y="7882"/>
                      <a:pt x="19814" y="7452"/>
                      <a:pt x="20239" y="7345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7883876" y="5975619"/>
                <a:ext cx="1011946" cy="137964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7053" y="835"/>
                    </a:moveTo>
                    <a:cubicBezTo>
                      <a:pt x="16911" y="835"/>
                      <a:pt x="16911" y="835"/>
                      <a:pt x="16911" y="835"/>
                    </a:cubicBezTo>
                    <a:cubicBezTo>
                      <a:pt x="15632" y="0"/>
                      <a:pt x="15632" y="0"/>
                      <a:pt x="15632" y="0"/>
                    </a:cubicBezTo>
                    <a:cubicBezTo>
                      <a:pt x="15063" y="313"/>
                      <a:pt x="15063" y="313"/>
                      <a:pt x="15063" y="313"/>
                    </a:cubicBezTo>
                    <a:cubicBezTo>
                      <a:pt x="14495" y="1043"/>
                      <a:pt x="13926" y="1461"/>
                      <a:pt x="13074" y="1670"/>
                    </a:cubicBezTo>
                    <a:cubicBezTo>
                      <a:pt x="12932" y="1774"/>
                      <a:pt x="12647" y="1774"/>
                      <a:pt x="12505" y="1670"/>
                    </a:cubicBezTo>
                    <a:cubicBezTo>
                      <a:pt x="12221" y="1461"/>
                      <a:pt x="12363" y="939"/>
                      <a:pt x="12789" y="209"/>
                    </a:cubicBezTo>
                    <a:cubicBezTo>
                      <a:pt x="10800" y="1148"/>
                      <a:pt x="10800" y="1148"/>
                      <a:pt x="10800" y="1148"/>
                    </a:cubicBezTo>
                    <a:cubicBezTo>
                      <a:pt x="10800" y="1252"/>
                      <a:pt x="10800" y="1252"/>
                      <a:pt x="10800" y="1252"/>
                    </a:cubicBezTo>
                    <a:cubicBezTo>
                      <a:pt x="10800" y="1252"/>
                      <a:pt x="10800" y="1252"/>
                      <a:pt x="10800" y="1252"/>
                    </a:cubicBezTo>
                    <a:cubicBezTo>
                      <a:pt x="9095" y="1252"/>
                      <a:pt x="9095" y="1252"/>
                      <a:pt x="9095" y="1252"/>
                    </a:cubicBezTo>
                    <a:cubicBezTo>
                      <a:pt x="7674" y="1774"/>
                      <a:pt x="7674" y="1774"/>
                      <a:pt x="7674" y="1774"/>
                    </a:cubicBezTo>
                    <a:cubicBezTo>
                      <a:pt x="7674" y="1878"/>
                      <a:pt x="7674" y="1878"/>
                      <a:pt x="7674" y="1878"/>
                    </a:cubicBezTo>
                    <a:cubicBezTo>
                      <a:pt x="5968" y="1878"/>
                      <a:pt x="5968" y="1878"/>
                      <a:pt x="5968" y="1878"/>
                    </a:cubicBezTo>
                    <a:cubicBezTo>
                      <a:pt x="5116" y="2191"/>
                      <a:pt x="5116" y="2191"/>
                      <a:pt x="5116" y="2191"/>
                    </a:cubicBezTo>
                    <a:cubicBezTo>
                      <a:pt x="4832" y="2817"/>
                      <a:pt x="4832" y="2817"/>
                      <a:pt x="4832" y="2817"/>
                    </a:cubicBezTo>
                    <a:cubicBezTo>
                      <a:pt x="4689" y="2922"/>
                      <a:pt x="4689" y="2922"/>
                      <a:pt x="4689" y="2922"/>
                    </a:cubicBezTo>
                    <a:cubicBezTo>
                      <a:pt x="2842" y="2922"/>
                      <a:pt x="2842" y="2922"/>
                      <a:pt x="2842" y="2922"/>
                    </a:cubicBezTo>
                    <a:cubicBezTo>
                      <a:pt x="2416" y="2922"/>
                      <a:pt x="1705" y="3339"/>
                      <a:pt x="568" y="4174"/>
                    </a:cubicBezTo>
                    <a:cubicBezTo>
                      <a:pt x="1137" y="4383"/>
                      <a:pt x="1421" y="4487"/>
                      <a:pt x="1421" y="4591"/>
                    </a:cubicBezTo>
                    <a:cubicBezTo>
                      <a:pt x="1563" y="4904"/>
                      <a:pt x="1563" y="4904"/>
                      <a:pt x="1563" y="4904"/>
                    </a:cubicBezTo>
                    <a:cubicBezTo>
                      <a:pt x="1563" y="4800"/>
                      <a:pt x="1563" y="4800"/>
                      <a:pt x="1563" y="4800"/>
                    </a:cubicBezTo>
                    <a:cubicBezTo>
                      <a:pt x="2416" y="7200"/>
                      <a:pt x="2416" y="7200"/>
                      <a:pt x="2416" y="7200"/>
                    </a:cubicBezTo>
                    <a:cubicBezTo>
                      <a:pt x="2416" y="7200"/>
                      <a:pt x="2416" y="7200"/>
                      <a:pt x="2416" y="7200"/>
                    </a:cubicBezTo>
                    <a:cubicBezTo>
                      <a:pt x="2416" y="7304"/>
                      <a:pt x="2416" y="7304"/>
                      <a:pt x="2416" y="7304"/>
                    </a:cubicBezTo>
                    <a:cubicBezTo>
                      <a:pt x="2416" y="7513"/>
                      <a:pt x="2416" y="7513"/>
                      <a:pt x="2416" y="7513"/>
                    </a:cubicBezTo>
                    <a:cubicBezTo>
                      <a:pt x="2416" y="7513"/>
                      <a:pt x="2416" y="7513"/>
                      <a:pt x="2416" y="7513"/>
                    </a:cubicBezTo>
                    <a:cubicBezTo>
                      <a:pt x="2274" y="7513"/>
                      <a:pt x="2274" y="7513"/>
                      <a:pt x="2274" y="7513"/>
                    </a:cubicBezTo>
                    <a:cubicBezTo>
                      <a:pt x="2274" y="7513"/>
                      <a:pt x="2274" y="7513"/>
                      <a:pt x="2274" y="7513"/>
                    </a:cubicBezTo>
                    <a:cubicBezTo>
                      <a:pt x="0" y="9809"/>
                      <a:pt x="0" y="9809"/>
                      <a:pt x="0" y="9809"/>
                    </a:cubicBezTo>
                    <a:cubicBezTo>
                      <a:pt x="0" y="10435"/>
                      <a:pt x="0" y="10435"/>
                      <a:pt x="0" y="10435"/>
                    </a:cubicBezTo>
                    <a:cubicBezTo>
                      <a:pt x="426" y="10226"/>
                      <a:pt x="711" y="10122"/>
                      <a:pt x="853" y="10226"/>
                    </a:cubicBezTo>
                    <a:cubicBezTo>
                      <a:pt x="1137" y="10330"/>
                      <a:pt x="1279" y="10643"/>
                      <a:pt x="1137" y="11165"/>
                    </a:cubicBezTo>
                    <a:cubicBezTo>
                      <a:pt x="1137" y="11896"/>
                      <a:pt x="1279" y="12835"/>
                      <a:pt x="1705" y="13670"/>
                    </a:cubicBezTo>
                    <a:cubicBezTo>
                      <a:pt x="2558" y="14296"/>
                      <a:pt x="2558" y="14296"/>
                      <a:pt x="2558" y="14296"/>
                    </a:cubicBezTo>
                    <a:cubicBezTo>
                      <a:pt x="2842" y="14504"/>
                      <a:pt x="2984" y="14713"/>
                      <a:pt x="2842" y="14922"/>
                    </a:cubicBezTo>
                    <a:cubicBezTo>
                      <a:pt x="2558" y="15339"/>
                      <a:pt x="2558" y="15339"/>
                      <a:pt x="2558" y="15339"/>
                    </a:cubicBezTo>
                    <a:cubicBezTo>
                      <a:pt x="2984" y="15861"/>
                      <a:pt x="2984" y="15861"/>
                      <a:pt x="2984" y="15861"/>
                    </a:cubicBezTo>
                    <a:cubicBezTo>
                      <a:pt x="3268" y="16278"/>
                      <a:pt x="3126" y="16904"/>
                      <a:pt x="2416" y="17948"/>
                    </a:cubicBezTo>
                    <a:cubicBezTo>
                      <a:pt x="3126" y="18887"/>
                      <a:pt x="3126" y="18887"/>
                      <a:pt x="3126" y="18887"/>
                    </a:cubicBezTo>
                    <a:cubicBezTo>
                      <a:pt x="3268" y="19096"/>
                      <a:pt x="3268" y="19096"/>
                      <a:pt x="3268" y="19096"/>
                    </a:cubicBezTo>
                    <a:cubicBezTo>
                      <a:pt x="3695" y="18887"/>
                      <a:pt x="3695" y="18887"/>
                      <a:pt x="3695" y="18887"/>
                    </a:cubicBezTo>
                    <a:cubicBezTo>
                      <a:pt x="4405" y="18365"/>
                      <a:pt x="5116" y="18261"/>
                      <a:pt x="5542" y="18365"/>
                    </a:cubicBezTo>
                    <a:cubicBezTo>
                      <a:pt x="5968" y="18470"/>
                      <a:pt x="6111" y="18678"/>
                      <a:pt x="6111" y="18887"/>
                    </a:cubicBezTo>
                    <a:cubicBezTo>
                      <a:pt x="6253" y="19200"/>
                      <a:pt x="5684" y="19617"/>
                      <a:pt x="4689" y="20452"/>
                    </a:cubicBezTo>
                    <a:cubicBezTo>
                      <a:pt x="3979" y="21183"/>
                      <a:pt x="3979" y="21183"/>
                      <a:pt x="3979" y="21183"/>
                    </a:cubicBezTo>
                    <a:cubicBezTo>
                      <a:pt x="4263" y="21600"/>
                      <a:pt x="4263" y="21600"/>
                      <a:pt x="4263" y="21600"/>
                    </a:cubicBezTo>
                    <a:cubicBezTo>
                      <a:pt x="4832" y="21287"/>
                      <a:pt x="5400" y="21078"/>
                      <a:pt x="5684" y="21183"/>
                    </a:cubicBezTo>
                    <a:cubicBezTo>
                      <a:pt x="5968" y="21183"/>
                      <a:pt x="6963" y="20974"/>
                      <a:pt x="8526" y="20348"/>
                    </a:cubicBezTo>
                    <a:cubicBezTo>
                      <a:pt x="9095" y="20139"/>
                      <a:pt x="9805" y="20348"/>
                      <a:pt x="10658" y="20974"/>
                    </a:cubicBezTo>
                    <a:cubicBezTo>
                      <a:pt x="10942" y="20870"/>
                      <a:pt x="10942" y="20870"/>
                      <a:pt x="10942" y="20870"/>
                    </a:cubicBezTo>
                    <a:cubicBezTo>
                      <a:pt x="10942" y="20348"/>
                      <a:pt x="10942" y="20348"/>
                      <a:pt x="10942" y="20348"/>
                    </a:cubicBezTo>
                    <a:cubicBezTo>
                      <a:pt x="10800" y="20243"/>
                      <a:pt x="10800" y="20243"/>
                      <a:pt x="10800" y="20243"/>
                    </a:cubicBezTo>
                    <a:cubicBezTo>
                      <a:pt x="10658" y="20139"/>
                      <a:pt x="10800" y="20035"/>
                      <a:pt x="10942" y="19826"/>
                    </a:cubicBezTo>
                    <a:cubicBezTo>
                      <a:pt x="10658" y="19096"/>
                      <a:pt x="10658" y="19096"/>
                      <a:pt x="10658" y="19096"/>
                    </a:cubicBezTo>
                    <a:cubicBezTo>
                      <a:pt x="10516" y="18991"/>
                      <a:pt x="10516" y="18783"/>
                      <a:pt x="10658" y="18678"/>
                    </a:cubicBezTo>
                    <a:cubicBezTo>
                      <a:pt x="10800" y="18574"/>
                      <a:pt x="11084" y="18470"/>
                      <a:pt x="11226" y="18365"/>
                    </a:cubicBezTo>
                    <a:cubicBezTo>
                      <a:pt x="11795" y="18052"/>
                      <a:pt x="11795" y="18052"/>
                      <a:pt x="11795" y="18052"/>
                    </a:cubicBezTo>
                    <a:cubicBezTo>
                      <a:pt x="11511" y="17530"/>
                      <a:pt x="11511" y="17530"/>
                      <a:pt x="11511" y="17530"/>
                    </a:cubicBezTo>
                    <a:cubicBezTo>
                      <a:pt x="11511" y="17530"/>
                      <a:pt x="11511" y="17530"/>
                      <a:pt x="11511" y="17530"/>
                    </a:cubicBezTo>
                    <a:cubicBezTo>
                      <a:pt x="11511" y="17530"/>
                      <a:pt x="11511" y="17530"/>
                      <a:pt x="11511" y="17530"/>
                    </a:cubicBezTo>
                    <a:cubicBezTo>
                      <a:pt x="11511" y="17426"/>
                      <a:pt x="11511" y="17426"/>
                      <a:pt x="11511" y="17426"/>
                    </a:cubicBezTo>
                    <a:cubicBezTo>
                      <a:pt x="11795" y="17217"/>
                      <a:pt x="11795" y="17009"/>
                      <a:pt x="11653" y="16904"/>
                    </a:cubicBezTo>
                    <a:cubicBezTo>
                      <a:pt x="11511" y="16591"/>
                      <a:pt x="11653" y="16383"/>
                      <a:pt x="12079" y="16070"/>
                    </a:cubicBezTo>
                    <a:cubicBezTo>
                      <a:pt x="12789" y="15652"/>
                      <a:pt x="12789" y="15652"/>
                      <a:pt x="12789" y="15652"/>
                    </a:cubicBezTo>
                    <a:cubicBezTo>
                      <a:pt x="12647" y="15548"/>
                      <a:pt x="12647" y="15548"/>
                      <a:pt x="12647" y="15548"/>
                    </a:cubicBezTo>
                    <a:cubicBezTo>
                      <a:pt x="12505" y="15443"/>
                      <a:pt x="12505" y="15443"/>
                      <a:pt x="12505" y="15443"/>
                    </a:cubicBezTo>
                    <a:cubicBezTo>
                      <a:pt x="13216" y="15235"/>
                      <a:pt x="13216" y="15235"/>
                      <a:pt x="13216" y="15235"/>
                    </a:cubicBezTo>
                    <a:cubicBezTo>
                      <a:pt x="13216" y="14504"/>
                      <a:pt x="13216" y="14504"/>
                      <a:pt x="13216" y="14504"/>
                    </a:cubicBezTo>
                    <a:cubicBezTo>
                      <a:pt x="13216" y="14296"/>
                      <a:pt x="13500" y="13983"/>
                      <a:pt x="14211" y="13565"/>
                    </a:cubicBezTo>
                    <a:cubicBezTo>
                      <a:pt x="14637" y="13357"/>
                      <a:pt x="14637" y="13357"/>
                      <a:pt x="14637" y="13357"/>
                    </a:cubicBezTo>
                    <a:cubicBezTo>
                      <a:pt x="14637" y="13357"/>
                      <a:pt x="14637" y="13357"/>
                      <a:pt x="14637" y="13357"/>
                    </a:cubicBezTo>
                    <a:cubicBezTo>
                      <a:pt x="13784" y="12626"/>
                      <a:pt x="13784" y="12626"/>
                      <a:pt x="13784" y="12626"/>
                    </a:cubicBezTo>
                    <a:cubicBezTo>
                      <a:pt x="13500" y="12313"/>
                      <a:pt x="13642" y="11896"/>
                      <a:pt x="14068" y="11583"/>
                    </a:cubicBezTo>
                    <a:cubicBezTo>
                      <a:pt x="14068" y="11478"/>
                      <a:pt x="14068" y="11478"/>
                      <a:pt x="14068" y="11478"/>
                    </a:cubicBezTo>
                    <a:cubicBezTo>
                      <a:pt x="15916" y="10435"/>
                      <a:pt x="15916" y="10435"/>
                      <a:pt x="15916" y="10435"/>
                    </a:cubicBezTo>
                    <a:cubicBezTo>
                      <a:pt x="15916" y="10122"/>
                      <a:pt x="15916" y="10122"/>
                      <a:pt x="15916" y="10122"/>
                    </a:cubicBezTo>
                    <a:cubicBezTo>
                      <a:pt x="15632" y="10017"/>
                      <a:pt x="15489" y="9600"/>
                      <a:pt x="15632" y="8870"/>
                    </a:cubicBezTo>
                    <a:cubicBezTo>
                      <a:pt x="15916" y="7722"/>
                      <a:pt x="16484" y="7200"/>
                      <a:pt x="17763" y="7096"/>
                    </a:cubicBezTo>
                    <a:cubicBezTo>
                      <a:pt x="17763" y="7096"/>
                      <a:pt x="17763" y="7096"/>
                      <a:pt x="17763" y="7096"/>
                    </a:cubicBezTo>
                    <a:cubicBezTo>
                      <a:pt x="17905" y="7096"/>
                      <a:pt x="17905" y="7096"/>
                      <a:pt x="17905" y="7096"/>
                    </a:cubicBezTo>
                    <a:cubicBezTo>
                      <a:pt x="18616" y="7304"/>
                      <a:pt x="18616" y="7304"/>
                      <a:pt x="18616" y="7304"/>
                    </a:cubicBezTo>
                    <a:cubicBezTo>
                      <a:pt x="19326" y="7304"/>
                      <a:pt x="19326" y="7304"/>
                      <a:pt x="19326" y="7304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1032" y="6261"/>
                      <a:pt x="21032" y="6261"/>
                      <a:pt x="21032" y="6261"/>
                    </a:cubicBezTo>
                    <a:cubicBezTo>
                      <a:pt x="21032" y="5635"/>
                      <a:pt x="21032" y="5635"/>
                      <a:pt x="21032" y="5635"/>
                    </a:cubicBezTo>
                    <a:cubicBezTo>
                      <a:pt x="21032" y="5530"/>
                      <a:pt x="21032" y="5530"/>
                      <a:pt x="21032" y="5530"/>
                    </a:cubicBezTo>
                    <a:cubicBezTo>
                      <a:pt x="21032" y="5426"/>
                      <a:pt x="21032" y="5426"/>
                      <a:pt x="21032" y="5426"/>
                    </a:cubicBezTo>
                    <a:cubicBezTo>
                      <a:pt x="21316" y="5322"/>
                      <a:pt x="21316" y="5322"/>
                      <a:pt x="21316" y="5322"/>
                    </a:cubicBezTo>
                    <a:cubicBezTo>
                      <a:pt x="21600" y="5113"/>
                      <a:pt x="21600" y="5113"/>
                      <a:pt x="21600" y="5113"/>
                    </a:cubicBezTo>
                    <a:cubicBezTo>
                      <a:pt x="21600" y="5009"/>
                      <a:pt x="21600" y="5009"/>
                      <a:pt x="21600" y="5009"/>
                    </a:cubicBezTo>
                    <a:cubicBezTo>
                      <a:pt x="21032" y="4383"/>
                      <a:pt x="21032" y="4383"/>
                      <a:pt x="21032" y="4383"/>
                    </a:cubicBezTo>
                    <a:cubicBezTo>
                      <a:pt x="20463" y="3757"/>
                      <a:pt x="20037" y="3339"/>
                      <a:pt x="19611" y="2713"/>
                    </a:cubicBezTo>
                    <a:cubicBezTo>
                      <a:pt x="19326" y="2296"/>
                      <a:pt x="19468" y="1878"/>
                      <a:pt x="19895" y="1461"/>
                    </a:cubicBezTo>
                    <a:cubicBezTo>
                      <a:pt x="18758" y="1043"/>
                      <a:pt x="18758" y="1043"/>
                      <a:pt x="18758" y="1043"/>
                    </a:cubicBezTo>
                    <a:lnTo>
                      <a:pt x="17053" y="835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8408904" y="6335340"/>
                <a:ext cx="939968" cy="11511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27" w="21600">
                    <a:moveTo>
                      <a:pt x="11183" y="926"/>
                    </a:moveTo>
                    <a:cubicBezTo>
                      <a:pt x="11183" y="926"/>
                      <a:pt x="11183" y="926"/>
                      <a:pt x="11183" y="926"/>
                    </a:cubicBezTo>
                    <a:cubicBezTo>
                      <a:pt x="10111" y="1550"/>
                      <a:pt x="10111" y="1550"/>
                      <a:pt x="10111" y="1550"/>
                    </a:cubicBezTo>
                    <a:cubicBezTo>
                      <a:pt x="9191" y="2424"/>
                      <a:pt x="9191" y="2424"/>
                      <a:pt x="9191" y="2424"/>
                    </a:cubicBezTo>
                    <a:cubicBezTo>
                      <a:pt x="9038" y="2424"/>
                      <a:pt x="9038" y="2424"/>
                      <a:pt x="9038" y="2424"/>
                    </a:cubicBezTo>
                    <a:cubicBezTo>
                      <a:pt x="9038" y="2549"/>
                      <a:pt x="9038" y="2549"/>
                      <a:pt x="9038" y="2549"/>
                    </a:cubicBezTo>
                    <a:cubicBezTo>
                      <a:pt x="7813" y="2549"/>
                      <a:pt x="7813" y="2549"/>
                      <a:pt x="7813" y="2549"/>
                    </a:cubicBezTo>
                    <a:cubicBezTo>
                      <a:pt x="7813" y="2549"/>
                      <a:pt x="7813" y="2549"/>
                      <a:pt x="7813" y="2549"/>
                    </a:cubicBezTo>
                    <a:cubicBezTo>
                      <a:pt x="7047" y="2174"/>
                      <a:pt x="7047" y="2174"/>
                      <a:pt x="7047" y="2174"/>
                    </a:cubicBezTo>
                    <a:cubicBezTo>
                      <a:pt x="6128" y="2424"/>
                      <a:pt x="5668" y="2924"/>
                      <a:pt x="5362" y="3798"/>
                    </a:cubicBezTo>
                    <a:cubicBezTo>
                      <a:pt x="5362" y="4672"/>
                      <a:pt x="5362" y="4672"/>
                      <a:pt x="5362" y="4672"/>
                    </a:cubicBezTo>
                    <a:cubicBezTo>
                      <a:pt x="6128" y="4172"/>
                      <a:pt x="6128" y="4172"/>
                      <a:pt x="6128" y="4172"/>
                    </a:cubicBezTo>
                    <a:cubicBezTo>
                      <a:pt x="5668" y="5795"/>
                      <a:pt x="5668" y="5795"/>
                      <a:pt x="5668" y="5795"/>
                    </a:cubicBezTo>
                    <a:cubicBezTo>
                      <a:pt x="5668" y="5795"/>
                      <a:pt x="5668" y="5795"/>
                      <a:pt x="5668" y="5795"/>
                    </a:cubicBezTo>
                    <a:cubicBezTo>
                      <a:pt x="5668" y="5920"/>
                      <a:pt x="5668" y="5920"/>
                      <a:pt x="5668" y="5920"/>
                    </a:cubicBezTo>
                    <a:cubicBezTo>
                      <a:pt x="3523" y="7293"/>
                      <a:pt x="3523" y="7293"/>
                      <a:pt x="3523" y="7293"/>
                    </a:cubicBezTo>
                    <a:cubicBezTo>
                      <a:pt x="3217" y="7668"/>
                      <a:pt x="3217" y="7918"/>
                      <a:pt x="3217" y="8043"/>
                    </a:cubicBezTo>
                    <a:cubicBezTo>
                      <a:pt x="3677" y="8417"/>
                      <a:pt x="3677" y="8417"/>
                      <a:pt x="3677" y="8417"/>
                    </a:cubicBezTo>
                    <a:cubicBezTo>
                      <a:pt x="4136" y="8667"/>
                      <a:pt x="4289" y="8917"/>
                      <a:pt x="4289" y="9166"/>
                    </a:cubicBezTo>
                    <a:cubicBezTo>
                      <a:pt x="4289" y="9291"/>
                      <a:pt x="4136" y="9416"/>
                      <a:pt x="4136" y="9541"/>
                    </a:cubicBezTo>
                    <a:cubicBezTo>
                      <a:pt x="2757" y="10415"/>
                      <a:pt x="2757" y="10415"/>
                      <a:pt x="2757" y="10415"/>
                    </a:cubicBezTo>
                    <a:cubicBezTo>
                      <a:pt x="2911" y="10665"/>
                      <a:pt x="2911" y="11039"/>
                      <a:pt x="2757" y="11539"/>
                    </a:cubicBezTo>
                    <a:cubicBezTo>
                      <a:pt x="2757" y="11663"/>
                      <a:pt x="2757" y="11663"/>
                      <a:pt x="2757" y="11663"/>
                    </a:cubicBezTo>
                    <a:cubicBezTo>
                      <a:pt x="2757" y="11663"/>
                      <a:pt x="2757" y="11663"/>
                      <a:pt x="2757" y="11663"/>
                    </a:cubicBezTo>
                    <a:cubicBezTo>
                      <a:pt x="2298" y="11913"/>
                      <a:pt x="2298" y="11913"/>
                      <a:pt x="2298" y="11913"/>
                    </a:cubicBezTo>
                    <a:cubicBezTo>
                      <a:pt x="2298" y="12163"/>
                      <a:pt x="2145" y="12288"/>
                      <a:pt x="1838" y="12537"/>
                    </a:cubicBezTo>
                    <a:cubicBezTo>
                      <a:pt x="1072" y="13037"/>
                      <a:pt x="1072" y="13037"/>
                      <a:pt x="1072" y="13037"/>
                    </a:cubicBezTo>
                    <a:cubicBezTo>
                      <a:pt x="1072" y="13162"/>
                      <a:pt x="1072" y="13162"/>
                      <a:pt x="1072" y="13162"/>
                    </a:cubicBezTo>
                    <a:cubicBezTo>
                      <a:pt x="1226" y="13411"/>
                      <a:pt x="1226" y="13661"/>
                      <a:pt x="1072" y="14161"/>
                    </a:cubicBezTo>
                    <a:cubicBezTo>
                      <a:pt x="1379" y="14660"/>
                      <a:pt x="1379" y="14910"/>
                      <a:pt x="1072" y="15159"/>
                    </a:cubicBezTo>
                    <a:cubicBezTo>
                      <a:pt x="460" y="15659"/>
                      <a:pt x="460" y="15659"/>
                      <a:pt x="460" y="15659"/>
                    </a:cubicBezTo>
                    <a:cubicBezTo>
                      <a:pt x="306" y="15659"/>
                      <a:pt x="306" y="15659"/>
                      <a:pt x="306" y="15659"/>
                    </a:cubicBezTo>
                    <a:cubicBezTo>
                      <a:pt x="0" y="15784"/>
                      <a:pt x="0" y="15784"/>
                      <a:pt x="0" y="15784"/>
                    </a:cubicBezTo>
                    <a:cubicBezTo>
                      <a:pt x="0" y="15909"/>
                      <a:pt x="0" y="15909"/>
                      <a:pt x="0" y="15909"/>
                    </a:cubicBezTo>
                    <a:cubicBezTo>
                      <a:pt x="460" y="17032"/>
                      <a:pt x="460" y="17032"/>
                      <a:pt x="460" y="17032"/>
                    </a:cubicBezTo>
                    <a:cubicBezTo>
                      <a:pt x="460" y="17032"/>
                      <a:pt x="460" y="17032"/>
                      <a:pt x="460" y="17032"/>
                    </a:cubicBezTo>
                    <a:cubicBezTo>
                      <a:pt x="1532" y="16907"/>
                      <a:pt x="2604" y="16907"/>
                      <a:pt x="3830" y="17032"/>
                    </a:cubicBezTo>
                    <a:cubicBezTo>
                      <a:pt x="3983" y="17032"/>
                      <a:pt x="3983" y="17032"/>
                      <a:pt x="3983" y="17032"/>
                    </a:cubicBezTo>
                    <a:cubicBezTo>
                      <a:pt x="3983" y="17157"/>
                      <a:pt x="3983" y="17157"/>
                      <a:pt x="3983" y="17157"/>
                    </a:cubicBezTo>
                    <a:cubicBezTo>
                      <a:pt x="5362" y="18156"/>
                      <a:pt x="5362" y="18156"/>
                      <a:pt x="5362" y="18156"/>
                    </a:cubicBezTo>
                    <a:cubicBezTo>
                      <a:pt x="5362" y="18281"/>
                      <a:pt x="5362" y="18281"/>
                      <a:pt x="5362" y="18281"/>
                    </a:cubicBezTo>
                    <a:cubicBezTo>
                      <a:pt x="5362" y="18281"/>
                      <a:pt x="5362" y="18281"/>
                      <a:pt x="5362" y="18281"/>
                    </a:cubicBezTo>
                    <a:cubicBezTo>
                      <a:pt x="6281" y="20154"/>
                      <a:pt x="6281" y="20154"/>
                      <a:pt x="6281" y="20154"/>
                    </a:cubicBezTo>
                    <a:cubicBezTo>
                      <a:pt x="7813" y="21402"/>
                      <a:pt x="7813" y="21402"/>
                      <a:pt x="7813" y="21402"/>
                    </a:cubicBezTo>
                    <a:cubicBezTo>
                      <a:pt x="8579" y="21527"/>
                      <a:pt x="8579" y="21527"/>
                      <a:pt x="8579" y="21527"/>
                    </a:cubicBezTo>
                    <a:cubicBezTo>
                      <a:pt x="8579" y="20029"/>
                      <a:pt x="8579" y="20029"/>
                      <a:pt x="8579" y="20029"/>
                    </a:cubicBezTo>
                    <a:cubicBezTo>
                      <a:pt x="10111" y="21277"/>
                      <a:pt x="10111" y="21277"/>
                      <a:pt x="10111" y="21277"/>
                    </a:cubicBezTo>
                    <a:cubicBezTo>
                      <a:pt x="10417" y="21028"/>
                      <a:pt x="10417" y="21028"/>
                      <a:pt x="10417" y="21028"/>
                    </a:cubicBezTo>
                    <a:cubicBezTo>
                      <a:pt x="11489" y="19155"/>
                      <a:pt x="11489" y="19155"/>
                      <a:pt x="11489" y="19155"/>
                    </a:cubicBezTo>
                    <a:cubicBezTo>
                      <a:pt x="11643" y="18156"/>
                      <a:pt x="11643" y="18156"/>
                      <a:pt x="11643" y="18156"/>
                    </a:cubicBezTo>
                    <a:cubicBezTo>
                      <a:pt x="11796" y="18156"/>
                      <a:pt x="11796" y="18156"/>
                      <a:pt x="11796" y="18156"/>
                    </a:cubicBezTo>
                    <a:cubicBezTo>
                      <a:pt x="11949" y="18156"/>
                      <a:pt x="11949" y="18156"/>
                      <a:pt x="11949" y="18156"/>
                    </a:cubicBezTo>
                    <a:cubicBezTo>
                      <a:pt x="13174" y="18281"/>
                      <a:pt x="13174" y="18281"/>
                      <a:pt x="13174" y="18281"/>
                    </a:cubicBezTo>
                    <a:cubicBezTo>
                      <a:pt x="13021" y="17532"/>
                      <a:pt x="13021" y="17532"/>
                      <a:pt x="13021" y="17532"/>
                    </a:cubicBezTo>
                    <a:cubicBezTo>
                      <a:pt x="13021" y="17407"/>
                      <a:pt x="13021" y="17407"/>
                      <a:pt x="13021" y="17407"/>
                    </a:cubicBezTo>
                    <a:cubicBezTo>
                      <a:pt x="13021" y="17282"/>
                      <a:pt x="13021" y="17282"/>
                      <a:pt x="13021" y="17282"/>
                    </a:cubicBezTo>
                    <a:cubicBezTo>
                      <a:pt x="13328" y="17282"/>
                      <a:pt x="13328" y="17282"/>
                      <a:pt x="13328" y="17282"/>
                    </a:cubicBezTo>
                    <a:cubicBezTo>
                      <a:pt x="14860" y="17282"/>
                      <a:pt x="14860" y="17282"/>
                      <a:pt x="14860" y="17282"/>
                    </a:cubicBezTo>
                    <a:cubicBezTo>
                      <a:pt x="15626" y="16658"/>
                      <a:pt x="15932" y="16158"/>
                      <a:pt x="15932" y="15659"/>
                    </a:cubicBezTo>
                    <a:cubicBezTo>
                      <a:pt x="15779" y="13911"/>
                      <a:pt x="15779" y="13911"/>
                      <a:pt x="15779" y="13911"/>
                    </a:cubicBezTo>
                    <a:cubicBezTo>
                      <a:pt x="17004" y="14161"/>
                      <a:pt x="17004" y="14161"/>
                      <a:pt x="17004" y="14161"/>
                    </a:cubicBezTo>
                    <a:cubicBezTo>
                      <a:pt x="17464" y="13661"/>
                      <a:pt x="17464" y="13661"/>
                      <a:pt x="17464" y="13661"/>
                    </a:cubicBezTo>
                    <a:cubicBezTo>
                      <a:pt x="16851" y="13162"/>
                      <a:pt x="16851" y="13162"/>
                      <a:pt x="16851" y="13162"/>
                    </a:cubicBezTo>
                    <a:cubicBezTo>
                      <a:pt x="16698" y="13037"/>
                      <a:pt x="16698" y="13037"/>
                      <a:pt x="16698" y="13037"/>
                    </a:cubicBezTo>
                    <a:cubicBezTo>
                      <a:pt x="17923" y="12038"/>
                      <a:pt x="17923" y="12038"/>
                      <a:pt x="17923" y="12038"/>
                    </a:cubicBezTo>
                    <a:cubicBezTo>
                      <a:pt x="17923" y="12163"/>
                      <a:pt x="17923" y="12163"/>
                      <a:pt x="17923" y="12163"/>
                    </a:cubicBezTo>
                    <a:cubicBezTo>
                      <a:pt x="18077" y="12163"/>
                      <a:pt x="18077" y="12163"/>
                      <a:pt x="18077" y="12163"/>
                    </a:cubicBezTo>
                    <a:cubicBezTo>
                      <a:pt x="18843" y="12413"/>
                      <a:pt x="18843" y="12413"/>
                      <a:pt x="18843" y="12413"/>
                    </a:cubicBezTo>
                    <a:cubicBezTo>
                      <a:pt x="18843" y="12288"/>
                      <a:pt x="18843" y="12288"/>
                      <a:pt x="18843" y="12288"/>
                    </a:cubicBezTo>
                    <a:cubicBezTo>
                      <a:pt x="18230" y="11414"/>
                      <a:pt x="18230" y="11414"/>
                      <a:pt x="18230" y="11414"/>
                    </a:cubicBezTo>
                    <a:cubicBezTo>
                      <a:pt x="18536" y="11289"/>
                      <a:pt x="18536" y="11289"/>
                      <a:pt x="18536" y="11289"/>
                    </a:cubicBezTo>
                    <a:cubicBezTo>
                      <a:pt x="18843" y="11164"/>
                      <a:pt x="18843" y="11164"/>
                      <a:pt x="18843" y="11164"/>
                    </a:cubicBezTo>
                    <a:cubicBezTo>
                      <a:pt x="18689" y="10789"/>
                      <a:pt x="18689" y="10789"/>
                      <a:pt x="18689" y="10789"/>
                    </a:cubicBezTo>
                    <a:cubicBezTo>
                      <a:pt x="18077" y="9791"/>
                      <a:pt x="18077" y="9791"/>
                      <a:pt x="18077" y="9791"/>
                    </a:cubicBezTo>
                    <a:cubicBezTo>
                      <a:pt x="18230" y="9791"/>
                      <a:pt x="18230" y="9791"/>
                      <a:pt x="18230" y="9791"/>
                    </a:cubicBezTo>
                    <a:cubicBezTo>
                      <a:pt x="18230" y="9666"/>
                      <a:pt x="18230" y="9666"/>
                      <a:pt x="18230" y="9666"/>
                    </a:cubicBezTo>
                    <a:cubicBezTo>
                      <a:pt x="19915" y="8917"/>
                      <a:pt x="19915" y="8917"/>
                      <a:pt x="19915" y="8917"/>
                    </a:cubicBezTo>
                    <a:cubicBezTo>
                      <a:pt x="20068" y="8417"/>
                      <a:pt x="20068" y="8417"/>
                      <a:pt x="20068" y="8417"/>
                    </a:cubicBezTo>
                    <a:cubicBezTo>
                      <a:pt x="18536" y="7793"/>
                      <a:pt x="17923" y="7293"/>
                      <a:pt x="17923" y="7044"/>
                    </a:cubicBezTo>
                    <a:cubicBezTo>
                      <a:pt x="18077" y="6794"/>
                      <a:pt x="18230" y="6794"/>
                      <a:pt x="18536" y="6794"/>
                    </a:cubicBezTo>
                    <a:cubicBezTo>
                      <a:pt x="20374" y="7044"/>
                      <a:pt x="20374" y="7044"/>
                      <a:pt x="20374" y="7044"/>
                    </a:cubicBezTo>
                    <a:cubicBezTo>
                      <a:pt x="20374" y="6170"/>
                      <a:pt x="20374" y="6170"/>
                      <a:pt x="20374" y="6170"/>
                    </a:cubicBezTo>
                    <a:cubicBezTo>
                      <a:pt x="20374" y="6045"/>
                      <a:pt x="20374" y="6045"/>
                      <a:pt x="20374" y="6045"/>
                    </a:cubicBezTo>
                    <a:cubicBezTo>
                      <a:pt x="21294" y="5296"/>
                      <a:pt x="21294" y="5296"/>
                      <a:pt x="21294" y="5296"/>
                    </a:cubicBezTo>
                    <a:cubicBezTo>
                      <a:pt x="21600" y="4672"/>
                      <a:pt x="21600" y="4672"/>
                      <a:pt x="21600" y="4672"/>
                    </a:cubicBezTo>
                    <a:cubicBezTo>
                      <a:pt x="21140" y="4672"/>
                      <a:pt x="20987" y="4422"/>
                      <a:pt x="20681" y="4172"/>
                    </a:cubicBezTo>
                    <a:cubicBezTo>
                      <a:pt x="20681" y="4172"/>
                      <a:pt x="20681" y="4172"/>
                      <a:pt x="20681" y="4172"/>
                    </a:cubicBezTo>
                    <a:cubicBezTo>
                      <a:pt x="20681" y="4047"/>
                      <a:pt x="20681" y="4047"/>
                      <a:pt x="20681" y="4047"/>
                    </a:cubicBezTo>
                    <a:cubicBezTo>
                      <a:pt x="20681" y="3798"/>
                      <a:pt x="20681" y="3798"/>
                      <a:pt x="20681" y="3798"/>
                    </a:cubicBezTo>
                    <a:cubicBezTo>
                      <a:pt x="20681" y="3673"/>
                      <a:pt x="20681" y="3673"/>
                      <a:pt x="20681" y="3673"/>
                    </a:cubicBezTo>
                    <a:cubicBezTo>
                      <a:pt x="20528" y="3673"/>
                      <a:pt x="20528" y="3673"/>
                      <a:pt x="20528" y="3673"/>
                    </a:cubicBezTo>
                    <a:cubicBezTo>
                      <a:pt x="20374" y="3673"/>
                      <a:pt x="20374" y="3673"/>
                      <a:pt x="20374" y="3673"/>
                    </a:cubicBezTo>
                    <a:cubicBezTo>
                      <a:pt x="20374" y="3922"/>
                      <a:pt x="20068" y="4047"/>
                      <a:pt x="19609" y="4047"/>
                    </a:cubicBezTo>
                    <a:cubicBezTo>
                      <a:pt x="18843" y="4047"/>
                      <a:pt x="18383" y="3798"/>
                      <a:pt x="17923" y="3423"/>
                    </a:cubicBezTo>
                    <a:cubicBezTo>
                      <a:pt x="17923" y="3423"/>
                      <a:pt x="17923" y="3423"/>
                      <a:pt x="17923" y="3423"/>
                    </a:cubicBezTo>
                    <a:cubicBezTo>
                      <a:pt x="17923" y="3423"/>
                      <a:pt x="17923" y="3423"/>
                      <a:pt x="17923" y="3423"/>
                    </a:cubicBezTo>
                    <a:cubicBezTo>
                      <a:pt x="17311" y="2674"/>
                      <a:pt x="17311" y="2674"/>
                      <a:pt x="17311" y="2674"/>
                    </a:cubicBezTo>
                    <a:cubicBezTo>
                      <a:pt x="17311" y="2799"/>
                      <a:pt x="17311" y="2799"/>
                      <a:pt x="17311" y="2799"/>
                    </a:cubicBezTo>
                    <a:cubicBezTo>
                      <a:pt x="17157" y="3048"/>
                      <a:pt x="17004" y="3423"/>
                      <a:pt x="16545" y="3673"/>
                    </a:cubicBezTo>
                    <a:cubicBezTo>
                      <a:pt x="15779" y="3922"/>
                      <a:pt x="15013" y="4047"/>
                      <a:pt x="14247" y="3798"/>
                    </a:cubicBezTo>
                    <a:cubicBezTo>
                      <a:pt x="13787" y="3673"/>
                      <a:pt x="13481" y="3298"/>
                      <a:pt x="13328" y="2924"/>
                    </a:cubicBezTo>
                    <a:cubicBezTo>
                      <a:pt x="13021" y="1925"/>
                      <a:pt x="13021" y="1925"/>
                      <a:pt x="13021" y="1925"/>
                    </a:cubicBezTo>
                    <a:cubicBezTo>
                      <a:pt x="12868" y="926"/>
                      <a:pt x="12715" y="426"/>
                      <a:pt x="12255" y="177"/>
                    </a:cubicBezTo>
                    <a:cubicBezTo>
                      <a:pt x="11949" y="52"/>
                      <a:pt x="11489" y="-73"/>
                      <a:pt x="11183" y="52"/>
                    </a:cubicBezTo>
                    <a:cubicBezTo>
                      <a:pt x="11336" y="926"/>
                      <a:pt x="11336" y="926"/>
                      <a:pt x="11336" y="926"/>
                    </a:cubicBezTo>
                    <a:lnTo>
                      <a:pt x="11183" y="926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8823845" y="5611665"/>
                <a:ext cx="812945" cy="9352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489">
                    <a:moveTo>
                      <a:pt x="13168" y="309"/>
                    </a:moveTo>
                    <a:cubicBezTo>
                      <a:pt x="12282" y="617"/>
                      <a:pt x="11751" y="771"/>
                      <a:pt x="11220" y="926"/>
                    </a:cubicBezTo>
                    <a:cubicBezTo>
                      <a:pt x="10689" y="926"/>
                      <a:pt x="9981" y="771"/>
                      <a:pt x="9096" y="463"/>
                    </a:cubicBezTo>
                    <a:cubicBezTo>
                      <a:pt x="7502" y="309"/>
                      <a:pt x="7502" y="309"/>
                      <a:pt x="7502" y="309"/>
                    </a:cubicBezTo>
                    <a:cubicBezTo>
                      <a:pt x="6971" y="463"/>
                      <a:pt x="6440" y="1080"/>
                      <a:pt x="5555" y="2160"/>
                    </a:cubicBezTo>
                    <a:cubicBezTo>
                      <a:pt x="6617" y="4011"/>
                      <a:pt x="6617" y="4011"/>
                      <a:pt x="6617" y="4011"/>
                    </a:cubicBezTo>
                    <a:cubicBezTo>
                      <a:pt x="4846" y="4937"/>
                      <a:pt x="4846" y="4937"/>
                      <a:pt x="4846" y="4937"/>
                    </a:cubicBezTo>
                    <a:cubicBezTo>
                      <a:pt x="4846" y="4937"/>
                      <a:pt x="4846" y="4937"/>
                      <a:pt x="4846" y="4937"/>
                    </a:cubicBezTo>
                    <a:cubicBezTo>
                      <a:pt x="3430" y="4629"/>
                      <a:pt x="3430" y="4629"/>
                      <a:pt x="3430" y="4629"/>
                    </a:cubicBezTo>
                    <a:cubicBezTo>
                      <a:pt x="3961" y="5554"/>
                      <a:pt x="4138" y="6017"/>
                      <a:pt x="3961" y="6326"/>
                    </a:cubicBezTo>
                    <a:cubicBezTo>
                      <a:pt x="3784" y="6789"/>
                      <a:pt x="3784" y="6789"/>
                      <a:pt x="3784" y="6789"/>
                    </a:cubicBezTo>
                    <a:cubicBezTo>
                      <a:pt x="3430" y="7560"/>
                      <a:pt x="3076" y="8023"/>
                      <a:pt x="2899" y="8177"/>
                    </a:cubicBezTo>
                    <a:cubicBezTo>
                      <a:pt x="420" y="10183"/>
                      <a:pt x="420" y="10183"/>
                      <a:pt x="420" y="10183"/>
                    </a:cubicBezTo>
                    <a:cubicBezTo>
                      <a:pt x="951" y="10491"/>
                      <a:pt x="951" y="10491"/>
                      <a:pt x="951" y="10491"/>
                    </a:cubicBezTo>
                    <a:cubicBezTo>
                      <a:pt x="597" y="10800"/>
                      <a:pt x="597" y="10800"/>
                      <a:pt x="597" y="10800"/>
                    </a:cubicBezTo>
                    <a:cubicBezTo>
                      <a:pt x="66" y="11109"/>
                      <a:pt x="-111" y="11726"/>
                      <a:pt x="66" y="12034"/>
                    </a:cubicBezTo>
                    <a:cubicBezTo>
                      <a:pt x="1837" y="14349"/>
                      <a:pt x="1837" y="14349"/>
                      <a:pt x="1837" y="14349"/>
                    </a:cubicBezTo>
                    <a:cubicBezTo>
                      <a:pt x="1837" y="14349"/>
                      <a:pt x="1837" y="14349"/>
                      <a:pt x="1837" y="14349"/>
                    </a:cubicBezTo>
                    <a:cubicBezTo>
                      <a:pt x="1837" y="14349"/>
                      <a:pt x="1837" y="14349"/>
                      <a:pt x="1837" y="14349"/>
                    </a:cubicBezTo>
                    <a:cubicBezTo>
                      <a:pt x="2722" y="15583"/>
                      <a:pt x="2722" y="15583"/>
                      <a:pt x="2722" y="15583"/>
                    </a:cubicBezTo>
                    <a:cubicBezTo>
                      <a:pt x="2722" y="15737"/>
                      <a:pt x="2722" y="15737"/>
                      <a:pt x="2722" y="15737"/>
                    </a:cubicBezTo>
                    <a:cubicBezTo>
                      <a:pt x="2722" y="15737"/>
                      <a:pt x="2722" y="15737"/>
                      <a:pt x="2722" y="15737"/>
                    </a:cubicBezTo>
                    <a:cubicBezTo>
                      <a:pt x="2722" y="15891"/>
                      <a:pt x="2722" y="15891"/>
                      <a:pt x="2722" y="15891"/>
                    </a:cubicBezTo>
                    <a:cubicBezTo>
                      <a:pt x="2722" y="16046"/>
                      <a:pt x="2722" y="16046"/>
                      <a:pt x="2722" y="16046"/>
                    </a:cubicBezTo>
                    <a:cubicBezTo>
                      <a:pt x="2722" y="16046"/>
                      <a:pt x="2722" y="16046"/>
                      <a:pt x="2722" y="16046"/>
                    </a:cubicBezTo>
                    <a:cubicBezTo>
                      <a:pt x="2545" y="16200"/>
                      <a:pt x="2545" y="16200"/>
                      <a:pt x="2545" y="16200"/>
                    </a:cubicBezTo>
                    <a:cubicBezTo>
                      <a:pt x="2899" y="16200"/>
                      <a:pt x="3253" y="16354"/>
                      <a:pt x="3607" y="16509"/>
                    </a:cubicBezTo>
                    <a:cubicBezTo>
                      <a:pt x="4138" y="16817"/>
                      <a:pt x="4492" y="17589"/>
                      <a:pt x="4669" y="18977"/>
                    </a:cubicBezTo>
                    <a:cubicBezTo>
                      <a:pt x="5023" y="20211"/>
                      <a:pt x="5023" y="20211"/>
                      <a:pt x="5023" y="20211"/>
                    </a:cubicBezTo>
                    <a:cubicBezTo>
                      <a:pt x="5200" y="20520"/>
                      <a:pt x="5378" y="20674"/>
                      <a:pt x="5732" y="20829"/>
                    </a:cubicBezTo>
                    <a:cubicBezTo>
                      <a:pt x="6263" y="20983"/>
                      <a:pt x="6971" y="20983"/>
                      <a:pt x="7502" y="20674"/>
                    </a:cubicBezTo>
                    <a:cubicBezTo>
                      <a:pt x="7856" y="20366"/>
                      <a:pt x="8210" y="20211"/>
                      <a:pt x="8033" y="20057"/>
                    </a:cubicBezTo>
                    <a:cubicBezTo>
                      <a:pt x="8033" y="20057"/>
                      <a:pt x="8033" y="20057"/>
                      <a:pt x="8033" y="20057"/>
                    </a:cubicBezTo>
                    <a:cubicBezTo>
                      <a:pt x="8033" y="19903"/>
                      <a:pt x="8033" y="19903"/>
                      <a:pt x="8033" y="19903"/>
                    </a:cubicBezTo>
                    <a:cubicBezTo>
                      <a:pt x="9273" y="19131"/>
                      <a:pt x="9273" y="19131"/>
                      <a:pt x="9273" y="19131"/>
                    </a:cubicBezTo>
                    <a:cubicBezTo>
                      <a:pt x="9273" y="19286"/>
                      <a:pt x="9273" y="19286"/>
                      <a:pt x="9273" y="19286"/>
                    </a:cubicBezTo>
                    <a:cubicBezTo>
                      <a:pt x="10335" y="20674"/>
                      <a:pt x="10335" y="20674"/>
                      <a:pt x="10335" y="20674"/>
                    </a:cubicBezTo>
                    <a:cubicBezTo>
                      <a:pt x="10689" y="20829"/>
                      <a:pt x="11043" y="20983"/>
                      <a:pt x="11574" y="20983"/>
                    </a:cubicBezTo>
                    <a:cubicBezTo>
                      <a:pt x="11928" y="20983"/>
                      <a:pt x="11928" y="20983"/>
                      <a:pt x="11928" y="20983"/>
                    </a:cubicBezTo>
                    <a:cubicBezTo>
                      <a:pt x="11928" y="20983"/>
                      <a:pt x="11928" y="20983"/>
                      <a:pt x="11928" y="20983"/>
                    </a:cubicBezTo>
                    <a:cubicBezTo>
                      <a:pt x="11574" y="20211"/>
                      <a:pt x="11574" y="20211"/>
                      <a:pt x="11574" y="20211"/>
                    </a:cubicBezTo>
                    <a:cubicBezTo>
                      <a:pt x="12991" y="20674"/>
                      <a:pt x="12991" y="20674"/>
                      <a:pt x="12991" y="20674"/>
                    </a:cubicBezTo>
                    <a:cubicBezTo>
                      <a:pt x="13345" y="20674"/>
                      <a:pt x="13345" y="20674"/>
                      <a:pt x="13345" y="20674"/>
                    </a:cubicBezTo>
                    <a:cubicBezTo>
                      <a:pt x="13345" y="20674"/>
                      <a:pt x="13345" y="20674"/>
                      <a:pt x="13345" y="20674"/>
                    </a:cubicBezTo>
                    <a:cubicBezTo>
                      <a:pt x="13522" y="20829"/>
                      <a:pt x="13522" y="20829"/>
                      <a:pt x="13522" y="20829"/>
                    </a:cubicBezTo>
                    <a:cubicBezTo>
                      <a:pt x="14761" y="21600"/>
                      <a:pt x="14761" y="21600"/>
                      <a:pt x="14761" y="21600"/>
                    </a:cubicBezTo>
                    <a:cubicBezTo>
                      <a:pt x="15115" y="21137"/>
                      <a:pt x="15115" y="21137"/>
                      <a:pt x="15115" y="21137"/>
                    </a:cubicBezTo>
                    <a:cubicBezTo>
                      <a:pt x="14938" y="19131"/>
                      <a:pt x="14938" y="19131"/>
                      <a:pt x="14938" y="19131"/>
                    </a:cubicBezTo>
                    <a:cubicBezTo>
                      <a:pt x="15115" y="18977"/>
                      <a:pt x="15115" y="18977"/>
                      <a:pt x="15115" y="18977"/>
                    </a:cubicBezTo>
                    <a:cubicBezTo>
                      <a:pt x="15115" y="18977"/>
                      <a:pt x="15115" y="18977"/>
                      <a:pt x="15115" y="18977"/>
                    </a:cubicBezTo>
                    <a:cubicBezTo>
                      <a:pt x="16000" y="18051"/>
                      <a:pt x="16000" y="18051"/>
                      <a:pt x="16000" y="18051"/>
                    </a:cubicBezTo>
                    <a:cubicBezTo>
                      <a:pt x="16000" y="17897"/>
                      <a:pt x="16000" y="17743"/>
                      <a:pt x="15646" y="17434"/>
                    </a:cubicBezTo>
                    <a:cubicBezTo>
                      <a:pt x="15292" y="17280"/>
                      <a:pt x="15292" y="17280"/>
                      <a:pt x="15292" y="17280"/>
                    </a:cubicBezTo>
                    <a:cubicBezTo>
                      <a:pt x="15469" y="17126"/>
                      <a:pt x="15469" y="17126"/>
                      <a:pt x="15469" y="17126"/>
                    </a:cubicBezTo>
                    <a:cubicBezTo>
                      <a:pt x="15646" y="16971"/>
                      <a:pt x="15646" y="16971"/>
                      <a:pt x="15646" y="16971"/>
                    </a:cubicBezTo>
                    <a:cubicBezTo>
                      <a:pt x="15823" y="16971"/>
                      <a:pt x="15823" y="16971"/>
                      <a:pt x="15823" y="16971"/>
                    </a:cubicBezTo>
                    <a:cubicBezTo>
                      <a:pt x="17594" y="14349"/>
                      <a:pt x="17594" y="14349"/>
                      <a:pt x="17594" y="14349"/>
                    </a:cubicBezTo>
                    <a:cubicBezTo>
                      <a:pt x="17771" y="14503"/>
                      <a:pt x="17771" y="14503"/>
                      <a:pt x="17771" y="14503"/>
                    </a:cubicBezTo>
                    <a:cubicBezTo>
                      <a:pt x="18125" y="14503"/>
                      <a:pt x="18125" y="14503"/>
                      <a:pt x="18125" y="14503"/>
                    </a:cubicBezTo>
                    <a:cubicBezTo>
                      <a:pt x="18125" y="14503"/>
                      <a:pt x="18125" y="14503"/>
                      <a:pt x="18125" y="14503"/>
                    </a:cubicBezTo>
                    <a:cubicBezTo>
                      <a:pt x="18125" y="14657"/>
                      <a:pt x="18125" y="14657"/>
                      <a:pt x="18125" y="14657"/>
                    </a:cubicBezTo>
                    <a:cubicBezTo>
                      <a:pt x="18125" y="15737"/>
                      <a:pt x="18125" y="15737"/>
                      <a:pt x="18125" y="15737"/>
                    </a:cubicBezTo>
                    <a:cubicBezTo>
                      <a:pt x="18125" y="15737"/>
                      <a:pt x="18125" y="15737"/>
                      <a:pt x="18125" y="15737"/>
                    </a:cubicBezTo>
                    <a:cubicBezTo>
                      <a:pt x="20250" y="14194"/>
                      <a:pt x="20250" y="14194"/>
                      <a:pt x="20250" y="14194"/>
                    </a:cubicBezTo>
                    <a:cubicBezTo>
                      <a:pt x="20073" y="13269"/>
                      <a:pt x="20073" y="13269"/>
                      <a:pt x="20073" y="13269"/>
                    </a:cubicBezTo>
                    <a:cubicBezTo>
                      <a:pt x="19719" y="13269"/>
                      <a:pt x="19719" y="13269"/>
                      <a:pt x="19719" y="13269"/>
                    </a:cubicBezTo>
                    <a:cubicBezTo>
                      <a:pt x="19010" y="13423"/>
                      <a:pt x="19010" y="13423"/>
                      <a:pt x="19010" y="13423"/>
                    </a:cubicBezTo>
                    <a:cubicBezTo>
                      <a:pt x="20250" y="10491"/>
                      <a:pt x="20250" y="10491"/>
                      <a:pt x="20250" y="10491"/>
                    </a:cubicBezTo>
                    <a:cubicBezTo>
                      <a:pt x="19187" y="10491"/>
                      <a:pt x="19187" y="10491"/>
                      <a:pt x="19187" y="10491"/>
                    </a:cubicBezTo>
                    <a:cubicBezTo>
                      <a:pt x="19187" y="10491"/>
                      <a:pt x="19187" y="10491"/>
                      <a:pt x="19187" y="10491"/>
                    </a:cubicBezTo>
                    <a:cubicBezTo>
                      <a:pt x="19010" y="10491"/>
                      <a:pt x="19010" y="10491"/>
                      <a:pt x="19010" y="10491"/>
                    </a:cubicBezTo>
                    <a:cubicBezTo>
                      <a:pt x="19010" y="10337"/>
                      <a:pt x="19010" y="10337"/>
                      <a:pt x="19010" y="10337"/>
                    </a:cubicBezTo>
                    <a:cubicBezTo>
                      <a:pt x="18656" y="9874"/>
                      <a:pt x="18656" y="9874"/>
                      <a:pt x="18656" y="9874"/>
                    </a:cubicBezTo>
                    <a:cubicBezTo>
                      <a:pt x="18479" y="9566"/>
                      <a:pt x="18479" y="9257"/>
                      <a:pt x="18656" y="8949"/>
                    </a:cubicBezTo>
                    <a:cubicBezTo>
                      <a:pt x="20427" y="8949"/>
                      <a:pt x="20427" y="8949"/>
                      <a:pt x="20427" y="8949"/>
                    </a:cubicBezTo>
                    <a:cubicBezTo>
                      <a:pt x="21489" y="8949"/>
                      <a:pt x="21489" y="8949"/>
                      <a:pt x="21489" y="8949"/>
                    </a:cubicBezTo>
                    <a:cubicBezTo>
                      <a:pt x="21489" y="8640"/>
                      <a:pt x="21312" y="8023"/>
                      <a:pt x="20604" y="7097"/>
                    </a:cubicBezTo>
                    <a:cubicBezTo>
                      <a:pt x="19187" y="6634"/>
                      <a:pt x="19187" y="6634"/>
                      <a:pt x="19187" y="6634"/>
                    </a:cubicBezTo>
                    <a:cubicBezTo>
                      <a:pt x="20604" y="5400"/>
                      <a:pt x="20604" y="5400"/>
                      <a:pt x="20604" y="5400"/>
                    </a:cubicBezTo>
                    <a:cubicBezTo>
                      <a:pt x="20604" y="5091"/>
                      <a:pt x="20604" y="5091"/>
                      <a:pt x="20604" y="5091"/>
                    </a:cubicBezTo>
                    <a:cubicBezTo>
                      <a:pt x="19896" y="5246"/>
                      <a:pt x="19896" y="5246"/>
                      <a:pt x="19896" y="5246"/>
                    </a:cubicBezTo>
                    <a:cubicBezTo>
                      <a:pt x="19541" y="5246"/>
                      <a:pt x="19541" y="5246"/>
                      <a:pt x="19541" y="5246"/>
                    </a:cubicBezTo>
                    <a:cubicBezTo>
                      <a:pt x="19541" y="5091"/>
                      <a:pt x="19541" y="5091"/>
                      <a:pt x="19541" y="5091"/>
                    </a:cubicBezTo>
                    <a:cubicBezTo>
                      <a:pt x="19541" y="5091"/>
                      <a:pt x="19541" y="5091"/>
                      <a:pt x="19541" y="5091"/>
                    </a:cubicBezTo>
                    <a:cubicBezTo>
                      <a:pt x="19541" y="4937"/>
                      <a:pt x="19541" y="4937"/>
                      <a:pt x="19541" y="4937"/>
                    </a:cubicBezTo>
                    <a:cubicBezTo>
                      <a:pt x="19187" y="4320"/>
                      <a:pt x="18833" y="3857"/>
                      <a:pt x="18125" y="3703"/>
                    </a:cubicBezTo>
                    <a:cubicBezTo>
                      <a:pt x="15292" y="3703"/>
                      <a:pt x="15292" y="3703"/>
                      <a:pt x="15292" y="3703"/>
                    </a:cubicBezTo>
                    <a:cubicBezTo>
                      <a:pt x="14230" y="4937"/>
                      <a:pt x="14230" y="4937"/>
                      <a:pt x="14230" y="4937"/>
                    </a:cubicBezTo>
                    <a:cubicBezTo>
                      <a:pt x="14230" y="4937"/>
                      <a:pt x="14230" y="4937"/>
                      <a:pt x="14230" y="4937"/>
                    </a:cubicBezTo>
                    <a:cubicBezTo>
                      <a:pt x="13876" y="4937"/>
                      <a:pt x="13876" y="4937"/>
                      <a:pt x="13876" y="4937"/>
                    </a:cubicBezTo>
                    <a:cubicBezTo>
                      <a:pt x="9273" y="3703"/>
                      <a:pt x="9273" y="3703"/>
                      <a:pt x="9273" y="3703"/>
                    </a:cubicBezTo>
                    <a:cubicBezTo>
                      <a:pt x="13699" y="2777"/>
                      <a:pt x="13699" y="2777"/>
                      <a:pt x="13699" y="2777"/>
                    </a:cubicBezTo>
                    <a:cubicBezTo>
                      <a:pt x="13876" y="2777"/>
                      <a:pt x="14584" y="2160"/>
                      <a:pt x="15823" y="926"/>
                    </a:cubicBezTo>
                    <a:cubicBezTo>
                      <a:pt x="14407" y="0"/>
                      <a:pt x="14407" y="0"/>
                      <a:pt x="14407" y="0"/>
                    </a:cubicBezTo>
                    <a:lnTo>
                      <a:pt x="13168" y="309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8040536" y="4807580"/>
                <a:ext cx="1020417" cy="12484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553" y="6122"/>
                    </a:moveTo>
                    <a:cubicBezTo>
                      <a:pt x="13553" y="6122"/>
                      <a:pt x="13553" y="6122"/>
                      <a:pt x="13553" y="6122"/>
                    </a:cubicBezTo>
                    <a:cubicBezTo>
                      <a:pt x="13553" y="6122"/>
                      <a:pt x="13553" y="6122"/>
                      <a:pt x="13553" y="6122"/>
                    </a:cubicBezTo>
                    <a:cubicBezTo>
                      <a:pt x="12988" y="4274"/>
                      <a:pt x="12424" y="3350"/>
                      <a:pt x="12000" y="3234"/>
                    </a:cubicBezTo>
                    <a:cubicBezTo>
                      <a:pt x="10024" y="2657"/>
                      <a:pt x="10024" y="2657"/>
                      <a:pt x="10024" y="2657"/>
                    </a:cubicBezTo>
                    <a:cubicBezTo>
                      <a:pt x="8894" y="2426"/>
                      <a:pt x="8047" y="2195"/>
                      <a:pt x="7765" y="1964"/>
                    </a:cubicBezTo>
                    <a:cubicBezTo>
                      <a:pt x="7200" y="1733"/>
                      <a:pt x="6494" y="1040"/>
                      <a:pt x="5647" y="0"/>
                    </a:cubicBezTo>
                    <a:cubicBezTo>
                      <a:pt x="5224" y="0"/>
                      <a:pt x="5224" y="0"/>
                      <a:pt x="5224" y="0"/>
                    </a:cubicBezTo>
                    <a:cubicBezTo>
                      <a:pt x="5365" y="116"/>
                      <a:pt x="5365" y="116"/>
                      <a:pt x="5365" y="116"/>
                    </a:cubicBezTo>
                    <a:cubicBezTo>
                      <a:pt x="5365" y="462"/>
                      <a:pt x="5929" y="1040"/>
                      <a:pt x="6776" y="1964"/>
                    </a:cubicBezTo>
                    <a:cubicBezTo>
                      <a:pt x="6918" y="2079"/>
                      <a:pt x="6918" y="2079"/>
                      <a:pt x="6918" y="2079"/>
                    </a:cubicBezTo>
                    <a:cubicBezTo>
                      <a:pt x="6918" y="2195"/>
                      <a:pt x="6918" y="2195"/>
                      <a:pt x="6918" y="2195"/>
                    </a:cubicBezTo>
                    <a:cubicBezTo>
                      <a:pt x="6071" y="3465"/>
                      <a:pt x="6071" y="3465"/>
                      <a:pt x="6071" y="3465"/>
                    </a:cubicBezTo>
                    <a:cubicBezTo>
                      <a:pt x="5647" y="4043"/>
                      <a:pt x="5365" y="4274"/>
                      <a:pt x="5082" y="4158"/>
                    </a:cubicBezTo>
                    <a:cubicBezTo>
                      <a:pt x="4800" y="4043"/>
                      <a:pt x="4376" y="3581"/>
                      <a:pt x="3671" y="2888"/>
                    </a:cubicBezTo>
                    <a:cubicBezTo>
                      <a:pt x="2682" y="2657"/>
                      <a:pt x="2682" y="2657"/>
                      <a:pt x="2682" y="2657"/>
                    </a:cubicBezTo>
                    <a:cubicBezTo>
                      <a:pt x="2682" y="2888"/>
                      <a:pt x="2824" y="3350"/>
                      <a:pt x="3247" y="4043"/>
                    </a:cubicBezTo>
                    <a:cubicBezTo>
                      <a:pt x="3247" y="4043"/>
                      <a:pt x="3247" y="4043"/>
                      <a:pt x="3247" y="4043"/>
                    </a:cubicBezTo>
                    <a:cubicBezTo>
                      <a:pt x="3247" y="4158"/>
                      <a:pt x="3247" y="4158"/>
                      <a:pt x="3247" y="4158"/>
                    </a:cubicBezTo>
                    <a:cubicBezTo>
                      <a:pt x="3247" y="4158"/>
                      <a:pt x="3247" y="4158"/>
                      <a:pt x="3247" y="4158"/>
                    </a:cubicBezTo>
                    <a:cubicBezTo>
                      <a:pt x="3247" y="4274"/>
                      <a:pt x="3247" y="4274"/>
                      <a:pt x="3247" y="4274"/>
                    </a:cubicBezTo>
                    <a:cubicBezTo>
                      <a:pt x="3106" y="4736"/>
                      <a:pt x="3106" y="4736"/>
                      <a:pt x="3106" y="4736"/>
                    </a:cubicBezTo>
                    <a:cubicBezTo>
                      <a:pt x="1976" y="5082"/>
                      <a:pt x="1976" y="5082"/>
                      <a:pt x="1976" y="5082"/>
                    </a:cubicBezTo>
                    <a:cubicBezTo>
                      <a:pt x="1976" y="5082"/>
                      <a:pt x="1976" y="5082"/>
                      <a:pt x="1976" y="5082"/>
                    </a:cubicBezTo>
                    <a:cubicBezTo>
                      <a:pt x="1694" y="5198"/>
                      <a:pt x="1694" y="5198"/>
                      <a:pt x="1694" y="5198"/>
                    </a:cubicBezTo>
                    <a:cubicBezTo>
                      <a:pt x="1553" y="5313"/>
                      <a:pt x="1553" y="5544"/>
                      <a:pt x="1553" y="5891"/>
                    </a:cubicBezTo>
                    <a:cubicBezTo>
                      <a:pt x="1694" y="6584"/>
                      <a:pt x="1694" y="6930"/>
                      <a:pt x="1412" y="7161"/>
                    </a:cubicBezTo>
                    <a:cubicBezTo>
                      <a:pt x="1412" y="7277"/>
                      <a:pt x="1271" y="7277"/>
                      <a:pt x="1129" y="7277"/>
                    </a:cubicBezTo>
                    <a:cubicBezTo>
                      <a:pt x="1129" y="7277"/>
                      <a:pt x="1129" y="7277"/>
                      <a:pt x="1129" y="7277"/>
                    </a:cubicBezTo>
                    <a:cubicBezTo>
                      <a:pt x="1129" y="7277"/>
                      <a:pt x="1129" y="7277"/>
                      <a:pt x="1129" y="7277"/>
                    </a:cubicBezTo>
                    <a:cubicBezTo>
                      <a:pt x="0" y="7046"/>
                      <a:pt x="0" y="7046"/>
                      <a:pt x="0" y="7046"/>
                    </a:cubicBezTo>
                    <a:cubicBezTo>
                      <a:pt x="0" y="7277"/>
                      <a:pt x="282" y="7393"/>
                      <a:pt x="565" y="7508"/>
                    </a:cubicBezTo>
                    <a:cubicBezTo>
                      <a:pt x="1129" y="7970"/>
                      <a:pt x="1553" y="8548"/>
                      <a:pt x="1976" y="9241"/>
                    </a:cubicBezTo>
                    <a:cubicBezTo>
                      <a:pt x="1976" y="9356"/>
                      <a:pt x="1976" y="9356"/>
                      <a:pt x="1976" y="9356"/>
                    </a:cubicBezTo>
                    <a:cubicBezTo>
                      <a:pt x="1976" y="9356"/>
                      <a:pt x="1976" y="9356"/>
                      <a:pt x="1976" y="9356"/>
                    </a:cubicBezTo>
                    <a:cubicBezTo>
                      <a:pt x="2541" y="9356"/>
                      <a:pt x="2541" y="9356"/>
                      <a:pt x="2541" y="9356"/>
                    </a:cubicBezTo>
                    <a:cubicBezTo>
                      <a:pt x="3106" y="9241"/>
                      <a:pt x="3671" y="9356"/>
                      <a:pt x="4235" y="9587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800" y="11551"/>
                      <a:pt x="4800" y="11551"/>
                      <a:pt x="4800" y="11551"/>
                    </a:cubicBezTo>
                    <a:cubicBezTo>
                      <a:pt x="5082" y="11666"/>
                      <a:pt x="5082" y="11897"/>
                      <a:pt x="5082" y="12128"/>
                    </a:cubicBezTo>
                    <a:cubicBezTo>
                      <a:pt x="4941" y="12359"/>
                      <a:pt x="4659" y="12475"/>
                      <a:pt x="4235" y="12590"/>
                    </a:cubicBezTo>
                    <a:cubicBezTo>
                      <a:pt x="3812" y="12590"/>
                      <a:pt x="3671" y="12821"/>
                      <a:pt x="3529" y="13283"/>
                    </a:cubicBezTo>
                    <a:cubicBezTo>
                      <a:pt x="3529" y="13283"/>
                      <a:pt x="3529" y="13283"/>
                      <a:pt x="3529" y="13283"/>
                    </a:cubicBezTo>
                    <a:cubicBezTo>
                      <a:pt x="3529" y="13283"/>
                      <a:pt x="3529" y="13283"/>
                      <a:pt x="3529" y="13283"/>
                    </a:cubicBezTo>
                    <a:cubicBezTo>
                      <a:pt x="3529" y="13283"/>
                      <a:pt x="3529" y="13283"/>
                      <a:pt x="3529" y="13283"/>
                    </a:cubicBezTo>
                    <a:cubicBezTo>
                      <a:pt x="3106" y="14092"/>
                      <a:pt x="3106" y="14092"/>
                      <a:pt x="3106" y="14092"/>
                    </a:cubicBezTo>
                    <a:cubicBezTo>
                      <a:pt x="3671" y="14670"/>
                      <a:pt x="3671" y="14670"/>
                      <a:pt x="3671" y="14670"/>
                    </a:cubicBezTo>
                    <a:cubicBezTo>
                      <a:pt x="5224" y="14901"/>
                      <a:pt x="5224" y="14901"/>
                      <a:pt x="5224" y="14901"/>
                    </a:cubicBezTo>
                    <a:cubicBezTo>
                      <a:pt x="5365" y="14901"/>
                      <a:pt x="5365" y="14901"/>
                      <a:pt x="5365" y="14901"/>
                    </a:cubicBezTo>
                    <a:cubicBezTo>
                      <a:pt x="5365" y="14901"/>
                      <a:pt x="5365" y="14901"/>
                      <a:pt x="5365" y="14901"/>
                    </a:cubicBezTo>
                    <a:cubicBezTo>
                      <a:pt x="6071" y="15478"/>
                      <a:pt x="6071" y="15478"/>
                      <a:pt x="6071" y="15478"/>
                    </a:cubicBezTo>
                    <a:cubicBezTo>
                      <a:pt x="5082" y="16633"/>
                      <a:pt x="5082" y="16633"/>
                      <a:pt x="5082" y="16633"/>
                    </a:cubicBezTo>
                    <a:cubicBezTo>
                      <a:pt x="7200" y="20329"/>
                      <a:pt x="7200" y="20329"/>
                      <a:pt x="7200" y="20329"/>
                    </a:cubicBezTo>
                    <a:cubicBezTo>
                      <a:pt x="7341" y="20445"/>
                      <a:pt x="7341" y="20445"/>
                      <a:pt x="7341" y="20445"/>
                    </a:cubicBezTo>
                    <a:cubicBezTo>
                      <a:pt x="6918" y="20676"/>
                      <a:pt x="6918" y="20676"/>
                      <a:pt x="6918" y="20676"/>
                    </a:cubicBezTo>
                    <a:cubicBezTo>
                      <a:pt x="7059" y="21022"/>
                      <a:pt x="7059" y="21022"/>
                      <a:pt x="7059" y="21022"/>
                    </a:cubicBezTo>
                    <a:cubicBezTo>
                      <a:pt x="7059" y="21022"/>
                      <a:pt x="7059" y="21022"/>
                      <a:pt x="7059" y="21022"/>
                    </a:cubicBezTo>
                    <a:cubicBezTo>
                      <a:pt x="11012" y="19059"/>
                      <a:pt x="11012" y="19059"/>
                      <a:pt x="11012" y="19059"/>
                    </a:cubicBezTo>
                    <a:cubicBezTo>
                      <a:pt x="10306" y="19983"/>
                      <a:pt x="10306" y="19983"/>
                      <a:pt x="10306" y="19983"/>
                    </a:cubicBezTo>
                    <a:cubicBezTo>
                      <a:pt x="9882" y="20676"/>
                      <a:pt x="9600" y="21253"/>
                      <a:pt x="9459" y="21600"/>
                    </a:cubicBezTo>
                    <a:cubicBezTo>
                      <a:pt x="10165" y="21369"/>
                      <a:pt x="10729" y="21022"/>
                      <a:pt x="11012" y="20214"/>
                    </a:cubicBezTo>
                    <a:cubicBezTo>
                      <a:pt x="11012" y="20214"/>
                      <a:pt x="11012" y="20214"/>
                      <a:pt x="11012" y="20214"/>
                    </a:cubicBezTo>
                    <a:cubicBezTo>
                      <a:pt x="11153" y="20214"/>
                      <a:pt x="11153" y="20214"/>
                      <a:pt x="11153" y="20214"/>
                    </a:cubicBezTo>
                    <a:cubicBezTo>
                      <a:pt x="12141" y="19752"/>
                      <a:pt x="12141" y="19752"/>
                      <a:pt x="12141" y="19752"/>
                    </a:cubicBezTo>
                    <a:cubicBezTo>
                      <a:pt x="12282" y="19636"/>
                      <a:pt x="12282" y="19636"/>
                      <a:pt x="12282" y="19636"/>
                    </a:cubicBezTo>
                    <a:cubicBezTo>
                      <a:pt x="13835" y="20676"/>
                      <a:pt x="13835" y="20676"/>
                      <a:pt x="13835" y="20676"/>
                    </a:cubicBezTo>
                    <a:cubicBezTo>
                      <a:pt x="15529" y="20791"/>
                      <a:pt x="15529" y="20791"/>
                      <a:pt x="15529" y="20791"/>
                    </a:cubicBezTo>
                    <a:cubicBezTo>
                      <a:pt x="15529" y="20791"/>
                      <a:pt x="15529" y="20791"/>
                      <a:pt x="15529" y="20791"/>
                    </a:cubicBezTo>
                    <a:cubicBezTo>
                      <a:pt x="16376" y="21253"/>
                      <a:pt x="16376" y="21253"/>
                      <a:pt x="16376" y="21253"/>
                    </a:cubicBezTo>
                    <a:cubicBezTo>
                      <a:pt x="18353" y="19752"/>
                      <a:pt x="18353" y="19752"/>
                      <a:pt x="18353" y="19752"/>
                    </a:cubicBezTo>
                    <a:cubicBezTo>
                      <a:pt x="18635" y="19636"/>
                      <a:pt x="18776" y="19290"/>
                      <a:pt x="18918" y="18828"/>
                    </a:cubicBezTo>
                    <a:cubicBezTo>
                      <a:pt x="19200" y="18481"/>
                      <a:pt x="19200" y="18481"/>
                      <a:pt x="19200" y="18481"/>
                    </a:cubicBezTo>
                    <a:cubicBezTo>
                      <a:pt x="19200" y="18366"/>
                      <a:pt x="18918" y="17904"/>
                      <a:pt x="18353" y="17095"/>
                    </a:cubicBezTo>
                    <a:cubicBezTo>
                      <a:pt x="17929" y="16518"/>
                      <a:pt x="17929" y="16518"/>
                      <a:pt x="17929" y="16518"/>
                    </a:cubicBezTo>
                    <a:cubicBezTo>
                      <a:pt x="20329" y="17211"/>
                      <a:pt x="20329" y="17211"/>
                      <a:pt x="20329" y="17211"/>
                    </a:cubicBezTo>
                    <a:cubicBezTo>
                      <a:pt x="21176" y="16864"/>
                      <a:pt x="21176" y="16864"/>
                      <a:pt x="21176" y="16864"/>
                    </a:cubicBezTo>
                    <a:cubicBezTo>
                      <a:pt x="20329" y="15594"/>
                      <a:pt x="20329" y="15594"/>
                      <a:pt x="20329" y="15594"/>
                    </a:cubicBezTo>
                    <a:cubicBezTo>
                      <a:pt x="20329" y="15478"/>
                      <a:pt x="20329" y="15478"/>
                      <a:pt x="20329" y="15478"/>
                    </a:cubicBezTo>
                    <a:cubicBezTo>
                      <a:pt x="21600" y="14207"/>
                      <a:pt x="21600" y="14207"/>
                      <a:pt x="21600" y="14207"/>
                    </a:cubicBezTo>
                    <a:cubicBezTo>
                      <a:pt x="21035" y="13514"/>
                      <a:pt x="21035" y="13514"/>
                      <a:pt x="21035" y="13514"/>
                    </a:cubicBezTo>
                    <a:cubicBezTo>
                      <a:pt x="20612" y="13052"/>
                      <a:pt x="20188" y="12821"/>
                      <a:pt x="20047" y="12821"/>
                    </a:cubicBezTo>
                    <a:cubicBezTo>
                      <a:pt x="19906" y="12821"/>
                      <a:pt x="19906" y="12821"/>
                      <a:pt x="19906" y="12821"/>
                    </a:cubicBezTo>
                    <a:cubicBezTo>
                      <a:pt x="19200" y="13399"/>
                      <a:pt x="19200" y="13399"/>
                      <a:pt x="19200" y="13399"/>
                    </a:cubicBezTo>
                    <a:cubicBezTo>
                      <a:pt x="19200" y="13283"/>
                      <a:pt x="19200" y="13283"/>
                      <a:pt x="19200" y="13283"/>
                    </a:cubicBezTo>
                    <a:cubicBezTo>
                      <a:pt x="19059" y="13283"/>
                      <a:pt x="19059" y="13283"/>
                      <a:pt x="19059" y="13283"/>
                    </a:cubicBezTo>
                    <a:cubicBezTo>
                      <a:pt x="18071" y="13052"/>
                      <a:pt x="18071" y="13052"/>
                      <a:pt x="18071" y="13052"/>
                    </a:cubicBezTo>
                    <a:cubicBezTo>
                      <a:pt x="17788" y="12359"/>
                      <a:pt x="17788" y="12359"/>
                      <a:pt x="17788" y="12359"/>
                    </a:cubicBezTo>
                    <a:cubicBezTo>
                      <a:pt x="17365" y="12244"/>
                      <a:pt x="16941" y="12128"/>
                      <a:pt x="16659" y="11782"/>
                    </a:cubicBezTo>
                    <a:cubicBezTo>
                      <a:pt x="15953" y="11435"/>
                      <a:pt x="15953" y="11435"/>
                      <a:pt x="15953" y="11435"/>
                    </a:cubicBezTo>
                    <a:cubicBezTo>
                      <a:pt x="15529" y="11204"/>
                      <a:pt x="15247" y="10973"/>
                      <a:pt x="15247" y="10742"/>
                    </a:cubicBezTo>
                    <a:cubicBezTo>
                      <a:pt x="15106" y="10511"/>
                      <a:pt x="15247" y="10165"/>
                      <a:pt x="15529" y="9818"/>
                    </a:cubicBezTo>
                    <a:cubicBezTo>
                      <a:pt x="16094" y="9010"/>
                      <a:pt x="16518" y="8432"/>
                      <a:pt x="16518" y="7970"/>
                    </a:cubicBezTo>
                    <a:cubicBezTo>
                      <a:pt x="16518" y="7393"/>
                      <a:pt x="16518" y="7393"/>
                      <a:pt x="16518" y="7393"/>
                    </a:cubicBezTo>
                    <a:cubicBezTo>
                      <a:pt x="16941" y="7393"/>
                      <a:pt x="16941" y="7393"/>
                      <a:pt x="16941" y="7393"/>
                    </a:cubicBezTo>
                    <a:cubicBezTo>
                      <a:pt x="18212" y="7508"/>
                      <a:pt x="18212" y="7508"/>
                      <a:pt x="18212" y="7508"/>
                    </a:cubicBezTo>
                    <a:cubicBezTo>
                      <a:pt x="18353" y="7393"/>
                      <a:pt x="18494" y="6930"/>
                      <a:pt x="18635" y="6122"/>
                    </a:cubicBezTo>
                    <a:cubicBezTo>
                      <a:pt x="18353" y="6006"/>
                      <a:pt x="18353" y="6006"/>
                      <a:pt x="18353" y="6006"/>
                    </a:cubicBezTo>
                    <a:cubicBezTo>
                      <a:pt x="17365" y="6584"/>
                      <a:pt x="16659" y="6815"/>
                      <a:pt x="16235" y="7046"/>
                    </a:cubicBezTo>
                    <a:cubicBezTo>
                      <a:pt x="15529" y="7161"/>
                      <a:pt x="14824" y="6815"/>
                      <a:pt x="13694" y="6237"/>
                    </a:cubicBezTo>
                    <a:cubicBezTo>
                      <a:pt x="13694" y="6122"/>
                      <a:pt x="13694" y="6122"/>
                      <a:pt x="13694" y="6122"/>
                    </a:cubicBezTo>
                    <a:lnTo>
                      <a:pt x="13553" y="6122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8235305" y="3364458"/>
                <a:ext cx="270982" cy="3893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307">
                    <a:moveTo>
                      <a:pt x="12351" y="372"/>
                    </a:moveTo>
                    <a:cubicBezTo>
                      <a:pt x="11824" y="0"/>
                      <a:pt x="11824" y="0"/>
                      <a:pt x="11824" y="0"/>
                    </a:cubicBezTo>
                    <a:cubicBezTo>
                      <a:pt x="10770" y="0"/>
                      <a:pt x="9717" y="745"/>
                      <a:pt x="8663" y="2607"/>
                    </a:cubicBezTo>
                    <a:cubicBezTo>
                      <a:pt x="7609" y="2234"/>
                      <a:pt x="7609" y="2234"/>
                      <a:pt x="7609" y="2234"/>
                    </a:cubicBezTo>
                    <a:cubicBezTo>
                      <a:pt x="7609" y="2234"/>
                      <a:pt x="7609" y="2234"/>
                      <a:pt x="7609" y="2234"/>
                    </a:cubicBezTo>
                    <a:cubicBezTo>
                      <a:pt x="7609" y="2607"/>
                      <a:pt x="7609" y="2607"/>
                      <a:pt x="7609" y="2607"/>
                    </a:cubicBezTo>
                    <a:cubicBezTo>
                      <a:pt x="6029" y="3724"/>
                      <a:pt x="6029" y="3724"/>
                      <a:pt x="6029" y="3724"/>
                    </a:cubicBezTo>
                    <a:cubicBezTo>
                      <a:pt x="4975" y="4097"/>
                      <a:pt x="4975" y="4097"/>
                      <a:pt x="4975" y="4097"/>
                    </a:cubicBezTo>
                    <a:cubicBezTo>
                      <a:pt x="2868" y="4841"/>
                      <a:pt x="2868" y="4841"/>
                      <a:pt x="2868" y="4841"/>
                    </a:cubicBezTo>
                    <a:cubicBezTo>
                      <a:pt x="2341" y="5959"/>
                      <a:pt x="2341" y="5959"/>
                      <a:pt x="2341" y="5959"/>
                    </a:cubicBezTo>
                    <a:cubicBezTo>
                      <a:pt x="2868" y="7821"/>
                      <a:pt x="2341" y="8938"/>
                      <a:pt x="1287" y="9310"/>
                    </a:cubicBezTo>
                    <a:cubicBezTo>
                      <a:pt x="234" y="11172"/>
                      <a:pt x="234" y="11172"/>
                      <a:pt x="234" y="11172"/>
                    </a:cubicBezTo>
                    <a:cubicBezTo>
                      <a:pt x="234" y="11545"/>
                      <a:pt x="-293" y="12662"/>
                      <a:pt x="234" y="14524"/>
                    </a:cubicBezTo>
                    <a:cubicBezTo>
                      <a:pt x="1287" y="18993"/>
                      <a:pt x="1287" y="18993"/>
                      <a:pt x="1287" y="18993"/>
                    </a:cubicBezTo>
                    <a:cubicBezTo>
                      <a:pt x="1814" y="19366"/>
                      <a:pt x="2868" y="20110"/>
                      <a:pt x="4975" y="20855"/>
                    </a:cubicBezTo>
                    <a:cubicBezTo>
                      <a:pt x="9717" y="21600"/>
                      <a:pt x="9717" y="21600"/>
                      <a:pt x="9717" y="21600"/>
                    </a:cubicBezTo>
                    <a:cubicBezTo>
                      <a:pt x="10770" y="21600"/>
                      <a:pt x="12878" y="21228"/>
                      <a:pt x="14458" y="20483"/>
                    </a:cubicBezTo>
                    <a:cubicBezTo>
                      <a:pt x="13405" y="18621"/>
                      <a:pt x="13405" y="18621"/>
                      <a:pt x="13405" y="18621"/>
                    </a:cubicBezTo>
                    <a:cubicBezTo>
                      <a:pt x="13405" y="18248"/>
                      <a:pt x="13405" y="18248"/>
                      <a:pt x="13405" y="18248"/>
                    </a:cubicBezTo>
                    <a:cubicBezTo>
                      <a:pt x="13405" y="18248"/>
                      <a:pt x="13405" y="18248"/>
                      <a:pt x="13405" y="18248"/>
                    </a:cubicBezTo>
                    <a:cubicBezTo>
                      <a:pt x="13931" y="16759"/>
                      <a:pt x="13931" y="16759"/>
                      <a:pt x="13931" y="16759"/>
                    </a:cubicBezTo>
                    <a:cubicBezTo>
                      <a:pt x="13931" y="16759"/>
                      <a:pt x="13931" y="16759"/>
                      <a:pt x="13931" y="16759"/>
                    </a:cubicBezTo>
                    <a:cubicBezTo>
                      <a:pt x="16039" y="13779"/>
                      <a:pt x="16039" y="13779"/>
                      <a:pt x="16039" y="13779"/>
                    </a:cubicBezTo>
                    <a:cubicBezTo>
                      <a:pt x="20253" y="13779"/>
                      <a:pt x="20253" y="13779"/>
                      <a:pt x="20253" y="13779"/>
                    </a:cubicBezTo>
                    <a:cubicBezTo>
                      <a:pt x="21307" y="13779"/>
                      <a:pt x="21307" y="13779"/>
                      <a:pt x="21307" y="13779"/>
                    </a:cubicBezTo>
                    <a:cubicBezTo>
                      <a:pt x="20780" y="12662"/>
                      <a:pt x="19200" y="11172"/>
                      <a:pt x="17092" y="8938"/>
                    </a:cubicBezTo>
                    <a:cubicBezTo>
                      <a:pt x="15512" y="7448"/>
                      <a:pt x="15512" y="7448"/>
                      <a:pt x="15512" y="7448"/>
                    </a:cubicBezTo>
                    <a:cubicBezTo>
                      <a:pt x="14985" y="6331"/>
                      <a:pt x="13931" y="4841"/>
                      <a:pt x="13931" y="3352"/>
                    </a:cubicBezTo>
                    <a:cubicBezTo>
                      <a:pt x="13405" y="1862"/>
                      <a:pt x="12878" y="1117"/>
                      <a:pt x="12351" y="37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7977026" y="3190947"/>
                <a:ext cx="351428" cy="3808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8" w="21600">
                    <a:moveTo>
                      <a:pt x="10596" y="4395"/>
                    </a:moveTo>
                    <a:cubicBezTo>
                      <a:pt x="10596" y="4774"/>
                      <a:pt x="10596" y="4774"/>
                      <a:pt x="10596" y="4774"/>
                    </a:cubicBezTo>
                    <a:cubicBezTo>
                      <a:pt x="9781" y="4774"/>
                      <a:pt x="9781" y="4774"/>
                      <a:pt x="9781" y="4774"/>
                    </a:cubicBezTo>
                    <a:cubicBezTo>
                      <a:pt x="7743" y="4395"/>
                      <a:pt x="7743" y="4395"/>
                      <a:pt x="7743" y="4395"/>
                    </a:cubicBezTo>
                    <a:cubicBezTo>
                      <a:pt x="7743" y="5153"/>
                      <a:pt x="7743" y="5153"/>
                      <a:pt x="7743" y="5153"/>
                    </a:cubicBezTo>
                    <a:cubicBezTo>
                      <a:pt x="7743" y="5532"/>
                      <a:pt x="7743" y="5532"/>
                      <a:pt x="7743" y="5532"/>
                    </a:cubicBezTo>
                    <a:cubicBezTo>
                      <a:pt x="7336" y="5532"/>
                      <a:pt x="7336" y="5532"/>
                      <a:pt x="7336" y="5532"/>
                    </a:cubicBezTo>
                    <a:cubicBezTo>
                      <a:pt x="3668" y="7048"/>
                      <a:pt x="3668" y="7048"/>
                      <a:pt x="3668" y="7048"/>
                    </a:cubicBezTo>
                    <a:cubicBezTo>
                      <a:pt x="3668" y="7427"/>
                      <a:pt x="3668" y="7427"/>
                      <a:pt x="3668" y="7427"/>
                    </a:cubicBezTo>
                    <a:cubicBezTo>
                      <a:pt x="3260" y="8564"/>
                      <a:pt x="3668" y="9322"/>
                      <a:pt x="4891" y="10459"/>
                    </a:cubicBezTo>
                    <a:cubicBezTo>
                      <a:pt x="4891" y="10837"/>
                      <a:pt x="4891" y="10837"/>
                      <a:pt x="4891" y="10837"/>
                    </a:cubicBezTo>
                    <a:cubicBezTo>
                      <a:pt x="4891" y="11216"/>
                      <a:pt x="4891" y="11216"/>
                      <a:pt x="4891" y="11216"/>
                    </a:cubicBezTo>
                    <a:cubicBezTo>
                      <a:pt x="3668" y="12732"/>
                      <a:pt x="2445" y="14248"/>
                      <a:pt x="815" y="15385"/>
                    </a:cubicBezTo>
                    <a:cubicBezTo>
                      <a:pt x="0" y="15764"/>
                      <a:pt x="0" y="16143"/>
                      <a:pt x="0" y="16901"/>
                    </a:cubicBezTo>
                    <a:cubicBezTo>
                      <a:pt x="815" y="18037"/>
                      <a:pt x="815" y="18037"/>
                      <a:pt x="815" y="18037"/>
                    </a:cubicBezTo>
                    <a:cubicBezTo>
                      <a:pt x="2853" y="18795"/>
                      <a:pt x="2853" y="18795"/>
                      <a:pt x="2853" y="18795"/>
                    </a:cubicBezTo>
                    <a:cubicBezTo>
                      <a:pt x="4075" y="18795"/>
                      <a:pt x="4075" y="18795"/>
                      <a:pt x="4075" y="18795"/>
                    </a:cubicBezTo>
                    <a:cubicBezTo>
                      <a:pt x="6113" y="18795"/>
                      <a:pt x="7336" y="19174"/>
                      <a:pt x="8151" y="19932"/>
                    </a:cubicBezTo>
                    <a:cubicBezTo>
                      <a:pt x="9781" y="20690"/>
                      <a:pt x="9781" y="20690"/>
                      <a:pt x="9781" y="20690"/>
                    </a:cubicBezTo>
                    <a:cubicBezTo>
                      <a:pt x="10596" y="21448"/>
                      <a:pt x="11819" y="21448"/>
                      <a:pt x="12634" y="21448"/>
                    </a:cubicBezTo>
                    <a:cubicBezTo>
                      <a:pt x="13042" y="21448"/>
                      <a:pt x="13857" y="21069"/>
                      <a:pt x="14672" y="19932"/>
                    </a:cubicBezTo>
                    <a:cubicBezTo>
                      <a:pt x="15894" y="18416"/>
                      <a:pt x="15894" y="18416"/>
                      <a:pt x="15894" y="18416"/>
                    </a:cubicBezTo>
                    <a:cubicBezTo>
                      <a:pt x="17117" y="15764"/>
                      <a:pt x="17117" y="15764"/>
                      <a:pt x="17117" y="15764"/>
                    </a:cubicBezTo>
                    <a:cubicBezTo>
                      <a:pt x="16302" y="12353"/>
                      <a:pt x="16302" y="12353"/>
                      <a:pt x="16302" y="12353"/>
                    </a:cubicBezTo>
                    <a:cubicBezTo>
                      <a:pt x="17525" y="12732"/>
                      <a:pt x="17525" y="12732"/>
                      <a:pt x="17525" y="12732"/>
                    </a:cubicBezTo>
                    <a:cubicBezTo>
                      <a:pt x="19562" y="12732"/>
                      <a:pt x="19562" y="12732"/>
                      <a:pt x="19562" y="12732"/>
                    </a:cubicBezTo>
                    <a:cubicBezTo>
                      <a:pt x="20377" y="12353"/>
                      <a:pt x="20377" y="12353"/>
                      <a:pt x="20377" y="12353"/>
                    </a:cubicBezTo>
                    <a:cubicBezTo>
                      <a:pt x="20785" y="11595"/>
                      <a:pt x="20785" y="11595"/>
                      <a:pt x="20785" y="11595"/>
                    </a:cubicBezTo>
                    <a:cubicBezTo>
                      <a:pt x="19155" y="7048"/>
                      <a:pt x="19155" y="7048"/>
                      <a:pt x="19155" y="7048"/>
                    </a:cubicBezTo>
                    <a:cubicBezTo>
                      <a:pt x="19562" y="5532"/>
                      <a:pt x="19562" y="5532"/>
                      <a:pt x="19562" y="5532"/>
                    </a:cubicBezTo>
                    <a:cubicBezTo>
                      <a:pt x="20377" y="4774"/>
                      <a:pt x="20785" y="4395"/>
                      <a:pt x="21600" y="4016"/>
                    </a:cubicBezTo>
                    <a:cubicBezTo>
                      <a:pt x="21600" y="4016"/>
                      <a:pt x="21600" y="4016"/>
                      <a:pt x="21600" y="4016"/>
                    </a:cubicBezTo>
                    <a:cubicBezTo>
                      <a:pt x="21192" y="3259"/>
                      <a:pt x="21192" y="3259"/>
                      <a:pt x="21192" y="3259"/>
                    </a:cubicBezTo>
                    <a:cubicBezTo>
                      <a:pt x="17525" y="3259"/>
                      <a:pt x="17525" y="3259"/>
                      <a:pt x="17525" y="3259"/>
                    </a:cubicBezTo>
                    <a:cubicBezTo>
                      <a:pt x="17525" y="3259"/>
                      <a:pt x="17525" y="3259"/>
                      <a:pt x="17525" y="3259"/>
                    </a:cubicBezTo>
                    <a:cubicBezTo>
                      <a:pt x="13857" y="985"/>
                      <a:pt x="13857" y="985"/>
                      <a:pt x="13857" y="985"/>
                    </a:cubicBezTo>
                    <a:cubicBezTo>
                      <a:pt x="12226" y="-152"/>
                      <a:pt x="11004" y="-152"/>
                      <a:pt x="9781" y="227"/>
                    </a:cubicBezTo>
                    <a:cubicBezTo>
                      <a:pt x="8966" y="227"/>
                      <a:pt x="8966" y="227"/>
                      <a:pt x="8966" y="227"/>
                    </a:cubicBezTo>
                    <a:cubicBezTo>
                      <a:pt x="8966" y="985"/>
                      <a:pt x="8966" y="1743"/>
                      <a:pt x="10189" y="1743"/>
                    </a:cubicBezTo>
                    <a:cubicBezTo>
                      <a:pt x="11004" y="2501"/>
                      <a:pt x="11411" y="3259"/>
                      <a:pt x="10596" y="4395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8574032" y="2437646"/>
                <a:ext cx="1257526" cy="11934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9881" y="2775"/>
                    </a:moveTo>
                    <a:cubicBezTo>
                      <a:pt x="9306" y="3620"/>
                      <a:pt x="9306" y="3620"/>
                      <a:pt x="9306" y="3620"/>
                    </a:cubicBezTo>
                    <a:cubicBezTo>
                      <a:pt x="9191" y="3741"/>
                      <a:pt x="9191" y="3982"/>
                      <a:pt x="9191" y="4465"/>
                    </a:cubicBezTo>
                    <a:cubicBezTo>
                      <a:pt x="9191" y="4827"/>
                      <a:pt x="9191" y="4827"/>
                      <a:pt x="9191" y="4827"/>
                    </a:cubicBezTo>
                    <a:cubicBezTo>
                      <a:pt x="8157" y="4827"/>
                      <a:pt x="8157" y="4827"/>
                      <a:pt x="8157" y="4827"/>
                    </a:cubicBezTo>
                    <a:cubicBezTo>
                      <a:pt x="8043" y="4827"/>
                      <a:pt x="8043" y="4827"/>
                      <a:pt x="8043" y="4827"/>
                    </a:cubicBezTo>
                    <a:cubicBezTo>
                      <a:pt x="8043" y="4827"/>
                      <a:pt x="8043" y="4827"/>
                      <a:pt x="8043" y="4827"/>
                    </a:cubicBezTo>
                    <a:cubicBezTo>
                      <a:pt x="7353" y="4585"/>
                      <a:pt x="7353" y="4585"/>
                      <a:pt x="7353" y="4585"/>
                    </a:cubicBezTo>
                    <a:cubicBezTo>
                      <a:pt x="6664" y="5551"/>
                      <a:pt x="6664" y="5551"/>
                      <a:pt x="6664" y="5551"/>
                    </a:cubicBezTo>
                    <a:cubicBezTo>
                      <a:pt x="6664" y="5551"/>
                      <a:pt x="6664" y="5551"/>
                      <a:pt x="6664" y="5551"/>
                    </a:cubicBezTo>
                    <a:cubicBezTo>
                      <a:pt x="5860" y="6034"/>
                      <a:pt x="5860" y="6034"/>
                      <a:pt x="5860" y="6034"/>
                    </a:cubicBezTo>
                    <a:cubicBezTo>
                      <a:pt x="5285" y="6758"/>
                      <a:pt x="5285" y="6758"/>
                      <a:pt x="5285" y="6758"/>
                    </a:cubicBezTo>
                    <a:cubicBezTo>
                      <a:pt x="5285" y="6758"/>
                      <a:pt x="5285" y="6758"/>
                      <a:pt x="5285" y="6758"/>
                    </a:cubicBezTo>
                    <a:cubicBezTo>
                      <a:pt x="5170" y="6999"/>
                      <a:pt x="5170" y="6999"/>
                      <a:pt x="5170" y="6999"/>
                    </a:cubicBezTo>
                    <a:cubicBezTo>
                      <a:pt x="5170" y="6999"/>
                      <a:pt x="5170" y="6999"/>
                      <a:pt x="5170" y="6999"/>
                    </a:cubicBezTo>
                    <a:cubicBezTo>
                      <a:pt x="4021" y="8326"/>
                      <a:pt x="4021" y="8326"/>
                      <a:pt x="4021" y="8326"/>
                    </a:cubicBezTo>
                    <a:cubicBezTo>
                      <a:pt x="4021" y="8447"/>
                      <a:pt x="4021" y="8447"/>
                      <a:pt x="4021" y="8447"/>
                    </a:cubicBezTo>
                    <a:cubicBezTo>
                      <a:pt x="3906" y="8447"/>
                      <a:pt x="3906" y="8447"/>
                      <a:pt x="3906" y="8447"/>
                    </a:cubicBezTo>
                    <a:cubicBezTo>
                      <a:pt x="3102" y="8930"/>
                      <a:pt x="3102" y="8930"/>
                      <a:pt x="3102" y="8930"/>
                    </a:cubicBezTo>
                    <a:cubicBezTo>
                      <a:pt x="2413" y="8447"/>
                      <a:pt x="2413" y="8447"/>
                      <a:pt x="2413" y="8447"/>
                    </a:cubicBezTo>
                    <a:cubicBezTo>
                      <a:pt x="2413" y="8326"/>
                      <a:pt x="2413" y="8326"/>
                      <a:pt x="2413" y="8326"/>
                    </a:cubicBezTo>
                    <a:cubicBezTo>
                      <a:pt x="2413" y="8326"/>
                      <a:pt x="2413" y="8326"/>
                      <a:pt x="2413" y="8326"/>
                    </a:cubicBezTo>
                    <a:cubicBezTo>
                      <a:pt x="2413" y="8326"/>
                      <a:pt x="2413" y="8326"/>
                      <a:pt x="2413" y="8326"/>
                    </a:cubicBezTo>
                    <a:cubicBezTo>
                      <a:pt x="1723" y="7602"/>
                      <a:pt x="1723" y="7602"/>
                      <a:pt x="1723" y="7602"/>
                    </a:cubicBezTo>
                    <a:cubicBezTo>
                      <a:pt x="1379" y="7361"/>
                      <a:pt x="1379" y="7361"/>
                      <a:pt x="1379" y="7361"/>
                    </a:cubicBezTo>
                    <a:cubicBezTo>
                      <a:pt x="1609" y="9412"/>
                      <a:pt x="1609" y="9412"/>
                      <a:pt x="1609" y="9412"/>
                    </a:cubicBezTo>
                    <a:cubicBezTo>
                      <a:pt x="1953" y="10378"/>
                      <a:pt x="1953" y="10378"/>
                      <a:pt x="1953" y="10378"/>
                    </a:cubicBezTo>
                    <a:cubicBezTo>
                      <a:pt x="1264" y="11102"/>
                      <a:pt x="1264" y="11102"/>
                      <a:pt x="1264" y="11102"/>
                    </a:cubicBezTo>
                    <a:cubicBezTo>
                      <a:pt x="230" y="12550"/>
                      <a:pt x="230" y="12550"/>
                      <a:pt x="230" y="12550"/>
                    </a:cubicBezTo>
                    <a:cubicBezTo>
                      <a:pt x="230" y="13274"/>
                      <a:pt x="230" y="13274"/>
                      <a:pt x="230" y="13274"/>
                    </a:cubicBezTo>
                    <a:cubicBezTo>
                      <a:pt x="230" y="13274"/>
                      <a:pt x="230" y="13274"/>
                      <a:pt x="230" y="13274"/>
                    </a:cubicBezTo>
                    <a:cubicBezTo>
                      <a:pt x="230" y="13274"/>
                      <a:pt x="230" y="13274"/>
                      <a:pt x="230" y="13274"/>
                    </a:cubicBezTo>
                    <a:cubicBezTo>
                      <a:pt x="0" y="13636"/>
                      <a:pt x="0" y="13636"/>
                      <a:pt x="0" y="13636"/>
                    </a:cubicBezTo>
                    <a:cubicBezTo>
                      <a:pt x="115" y="13998"/>
                      <a:pt x="115" y="13998"/>
                      <a:pt x="115" y="13998"/>
                    </a:cubicBezTo>
                    <a:cubicBezTo>
                      <a:pt x="460" y="13998"/>
                      <a:pt x="460" y="13998"/>
                      <a:pt x="460" y="13998"/>
                    </a:cubicBezTo>
                    <a:cubicBezTo>
                      <a:pt x="1838" y="14360"/>
                      <a:pt x="1838" y="14360"/>
                      <a:pt x="1838" y="14360"/>
                    </a:cubicBezTo>
                    <a:cubicBezTo>
                      <a:pt x="1838" y="14360"/>
                      <a:pt x="1838" y="14360"/>
                      <a:pt x="1838" y="14360"/>
                    </a:cubicBezTo>
                    <a:cubicBezTo>
                      <a:pt x="1953" y="14360"/>
                      <a:pt x="1953" y="14360"/>
                      <a:pt x="1953" y="14360"/>
                    </a:cubicBezTo>
                    <a:cubicBezTo>
                      <a:pt x="1953" y="14480"/>
                      <a:pt x="1953" y="14480"/>
                      <a:pt x="1953" y="14480"/>
                    </a:cubicBezTo>
                    <a:cubicBezTo>
                      <a:pt x="1953" y="14480"/>
                      <a:pt x="1953" y="14480"/>
                      <a:pt x="1953" y="14480"/>
                    </a:cubicBezTo>
                    <a:cubicBezTo>
                      <a:pt x="2298" y="14722"/>
                      <a:pt x="2298" y="14722"/>
                      <a:pt x="2298" y="14722"/>
                    </a:cubicBezTo>
                    <a:cubicBezTo>
                      <a:pt x="2643" y="14963"/>
                      <a:pt x="2643" y="14963"/>
                      <a:pt x="2643" y="14963"/>
                    </a:cubicBezTo>
                    <a:cubicBezTo>
                      <a:pt x="2643" y="14963"/>
                      <a:pt x="2643" y="14963"/>
                      <a:pt x="2643" y="14963"/>
                    </a:cubicBezTo>
                    <a:cubicBezTo>
                      <a:pt x="2757" y="14963"/>
                      <a:pt x="2757" y="14963"/>
                      <a:pt x="2757" y="14963"/>
                    </a:cubicBezTo>
                    <a:cubicBezTo>
                      <a:pt x="2757" y="14963"/>
                      <a:pt x="2757" y="14963"/>
                      <a:pt x="2757" y="14963"/>
                    </a:cubicBezTo>
                    <a:cubicBezTo>
                      <a:pt x="2872" y="15204"/>
                      <a:pt x="2987" y="15325"/>
                      <a:pt x="2987" y="15566"/>
                    </a:cubicBezTo>
                    <a:cubicBezTo>
                      <a:pt x="3102" y="15928"/>
                      <a:pt x="3102" y="15928"/>
                      <a:pt x="3102" y="15928"/>
                    </a:cubicBezTo>
                    <a:cubicBezTo>
                      <a:pt x="4481" y="16411"/>
                      <a:pt x="4481" y="16411"/>
                      <a:pt x="4481" y="16411"/>
                    </a:cubicBezTo>
                    <a:cubicBezTo>
                      <a:pt x="4940" y="16291"/>
                      <a:pt x="4940" y="16291"/>
                      <a:pt x="4940" y="16291"/>
                    </a:cubicBezTo>
                    <a:cubicBezTo>
                      <a:pt x="5285" y="15687"/>
                      <a:pt x="5285" y="15687"/>
                      <a:pt x="5285" y="15687"/>
                    </a:cubicBezTo>
                    <a:cubicBezTo>
                      <a:pt x="6434" y="13515"/>
                      <a:pt x="6434" y="13515"/>
                      <a:pt x="6434" y="13515"/>
                    </a:cubicBezTo>
                    <a:cubicBezTo>
                      <a:pt x="6434" y="13515"/>
                      <a:pt x="6434" y="13515"/>
                      <a:pt x="6434" y="13515"/>
                    </a:cubicBezTo>
                    <a:cubicBezTo>
                      <a:pt x="6434" y="13515"/>
                      <a:pt x="6434" y="13515"/>
                      <a:pt x="6434" y="13515"/>
                    </a:cubicBezTo>
                    <a:cubicBezTo>
                      <a:pt x="7009" y="12791"/>
                      <a:pt x="7009" y="12791"/>
                      <a:pt x="7009" y="12791"/>
                    </a:cubicBezTo>
                    <a:cubicBezTo>
                      <a:pt x="7009" y="12670"/>
                      <a:pt x="7009" y="12670"/>
                      <a:pt x="7009" y="12670"/>
                    </a:cubicBezTo>
                    <a:cubicBezTo>
                      <a:pt x="7928" y="12308"/>
                      <a:pt x="7928" y="12308"/>
                      <a:pt x="7928" y="12308"/>
                    </a:cubicBezTo>
                    <a:cubicBezTo>
                      <a:pt x="8502" y="12188"/>
                      <a:pt x="8502" y="12188"/>
                      <a:pt x="8502" y="12188"/>
                    </a:cubicBezTo>
                    <a:cubicBezTo>
                      <a:pt x="8732" y="11826"/>
                      <a:pt x="8962" y="11584"/>
                      <a:pt x="9191" y="11584"/>
                    </a:cubicBezTo>
                    <a:cubicBezTo>
                      <a:pt x="9306" y="11584"/>
                      <a:pt x="9536" y="11705"/>
                      <a:pt x="9881" y="11946"/>
                    </a:cubicBezTo>
                    <a:cubicBezTo>
                      <a:pt x="9996" y="11946"/>
                      <a:pt x="9996" y="11946"/>
                      <a:pt x="9996" y="11946"/>
                    </a:cubicBezTo>
                    <a:cubicBezTo>
                      <a:pt x="9996" y="12067"/>
                      <a:pt x="9996" y="12067"/>
                      <a:pt x="9996" y="12067"/>
                    </a:cubicBezTo>
                    <a:cubicBezTo>
                      <a:pt x="10800" y="13274"/>
                      <a:pt x="10800" y="13274"/>
                      <a:pt x="10800" y="13274"/>
                    </a:cubicBezTo>
                    <a:cubicBezTo>
                      <a:pt x="10800" y="13274"/>
                      <a:pt x="10800" y="13274"/>
                      <a:pt x="10800" y="13274"/>
                    </a:cubicBezTo>
                    <a:cubicBezTo>
                      <a:pt x="10800" y="13274"/>
                      <a:pt x="10800" y="13274"/>
                      <a:pt x="10800" y="13274"/>
                    </a:cubicBezTo>
                    <a:cubicBezTo>
                      <a:pt x="10800" y="13394"/>
                      <a:pt x="10800" y="13394"/>
                      <a:pt x="10800" y="13394"/>
                    </a:cubicBezTo>
                    <a:cubicBezTo>
                      <a:pt x="10915" y="14360"/>
                      <a:pt x="10915" y="14360"/>
                      <a:pt x="10915" y="14360"/>
                    </a:cubicBezTo>
                    <a:cubicBezTo>
                      <a:pt x="10800" y="15325"/>
                      <a:pt x="10800" y="15325"/>
                      <a:pt x="10800" y="15325"/>
                    </a:cubicBezTo>
                    <a:cubicBezTo>
                      <a:pt x="10800" y="15325"/>
                      <a:pt x="10800" y="15325"/>
                      <a:pt x="10800" y="15325"/>
                    </a:cubicBezTo>
                    <a:cubicBezTo>
                      <a:pt x="10570" y="16170"/>
                      <a:pt x="10570" y="16170"/>
                      <a:pt x="10570" y="16170"/>
                    </a:cubicBezTo>
                    <a:cubicBezTo>
                      <a:pt x="10570" y="16170"/>
                      <a:pt x="10570" y="16170"/>
                      <a:pt x="10570" y="16170"/>
                    </a:cubicBezTo>
                    <a:cubicBezTo>
                      <a:pt x="10570" y="16291"/>
                      <a:pt x="10570" y="16291"/>
                      <a:pt x="10570" y="16291"/>
                    </a:cubicBezTo>
                    <a:cubicBezTo>
                      <a:pt x="10570" y="16291"/>
                      <a:pt x="10570" y="16291"/>
                      <a:pt x="10570" y="16291"/>
                    </a:cubicBezTo>
                    <a:cubicBezTo>
                      <a:pt x="9996" y="17135"/>
                      <a:pt x="9996" y="17135"/>
                      <a:pt x="9996" y="17135"/>
                    </a:cubicBezTo>
                    <a:cubicBezTo>
                      <a:pt x="9651" y="17739"/>
                      <a:pt x="9651" y="17739"/>
                      <a:pt x="9651" y="17739"/>
                    </a:cubicBezTo>
                    <a:cubicBezTo>
                      <a:pt x="9766" y="18825"/>
                      <a:pt x="9766" y="18825"/>
                      <a:pt x="9766" y="18825"/>
                    </a:cubicBezTo>
                    <a:cubicBezTo>
                      <a:pt x="9881" y="18825"/>
                      <a:pt x="9881" y="18825"/>
                      <a:pt x="9881" y="18825"/>
                    </a:cubicBezTo>
                    <a:cubicBezTo>
                      <a:pt x="10111" y="18583"/>
                      <a:pt x="10111" y="18583"/>
                      <a:pt x="10111" y="18583"/>
                    </a:cubicBezTo>
                    <a:cubicBezTo>
                      <a:pt x="10570" y="18342"/>
                      <a:pt x="10570" y="18342"/>
                      <a:pt x="10570" y="18342"/>
                    </a:cubicBezTo>
                    <a:cubicBezTo>
                      <a:pt x="10570" y="18221"/>
                      <a:pt x="10570" y="18221"/>
                      <a:pt x="10570" y="18221"/>
                    </a:cubicBezTo>
                    <a:cubicBezTo>
                      <a:pt x="10685" y="18101"/>
                      <a:pt x="10685" y="18101"/>
                      <a:pt x="10685" y="18101"/>
                    </a:cubicBezTo>
                    <a:cubicBezTo>
                      <a:pt x="11145" y="18583"/>
                      <a:pt x="11145" y="18583"/>
                      <a:pt x="11145" y="18583"/>
                    </a:cubicBezTo>
                    <a:cubicBezTo>
                      <a:pt x="11145" y="18583"/>
                      <a:pt x="11145" y="18583"/>
                      <a:pt x="11145" y="18583"/>
                    </a:cubicBezTo>
                    <a:cubicBezTo>
                      <a:pt x="11145" y="19307"/>
                      <a:pt x="11145" y="19307"/>
                      <a:pt x="11145" y="19307"/>
                    </a:cubicBezTo>
                    <a:cubicBezTo>
                      <a:pt x="11030" y="19307"/>
                      <a:pt x="11030" y="19307"/>
                      <a:pt x="11030" y="19307"/>
                    </a:cubicBezTo>
                    <a:cubicBezTo>
                      <a:pt x="10685" y="19549"/>
                      <a:pt x="10685" y="19549"/>
                      <a:pt x="10685" y="19549"/>
                    </a:cubicBezTo>
                    <a:cubicBezTo>
                      <a:pt x="10570" y="19790"/>
                      <a:pt x="10570" y="19790"/>
                      <a:pt x="10570" y="19790"/>
                    </a:cubicBezTo>
                    <a:cubicBezTo>
                      <a:pt x="10570" y="20152"/>
                      <a:pt x="10570" y="20152"/>
                      <a:pt x="10570" y="20152"/>
                    </a:cubicBezTo>
                    <a:cubicBezTo>
                      <a:pt x="10455" y="20273"/>
                      <a:pt x="10455" y="20273"/>
                      <a:pt x="10455" y="20273"/>
                    </a:cubicBezTo>
                    <a:cubicBezTo>
                      <a:pt x="10455" y="20273"/>
                      <a:pt x="10455" y="20273"/>
                      <a:pt x="10455" y="20273"/>
                    </a:cubicBezTo>
                    <a:cubicBezTo>
                      <a:pt x="10226" y="20755"/>
                      <a:pt x="10226" y="20755"/>
                      <a:pt x="10226" y="20755"/>
                    </a:cubicBezTo>
                    <a:cubicBezTo>
                      <a:pt x="10111" y="20755"/>
                      <a:pt x="10111" y="20755"/>
                      <a:pt x="10111" y="20755"/>
                    </a:cubicBezTo>
                    <a:cubicBezTo>
                      <a:pt x="10111" y="20755"/>
                      <a:pt x="10111" y="20755"/>
                      <a:pt x="10111" y="20755"/>
                    </a:cubicBezTo>
                    <a:cubicBezTo>
                      <a:pt x="9651" y="20876"/>
                      <a:pt x="9651" y="20876"/>
                      <a:pt x="9651" y="20876"/>
                    </a:cubicBezTo>
                    <a:cubicBezTo>
                      <a:pt x="9306" y="20997"/>
                      <a:pt x="9306" y="20997"/>
                      <a:pt x="9306" y="20997"/>
                    </a:cubicBezTo>
                    <a:cubicBezTo>
                      <a:pt x="9077" y="21479"/>
                      <a:pt x="9077" y="21479"/>
                      <a:pt x="9077" y="21479"/>
                    </a:cubicBezTo>
                    <a:cubicBezTo>
                      <a:pt x="9077" y="21600"/>
                      <a:pt x="9077" y="21600"/>
                      <a:pt x="9077" y="21600"/>
                    </a:cubicBezTo>
                    <a:cubicBezTo>
                      <a:pt x="10570" y="21359"/>
                      <a:pt x="10570" y="21359"/>
                      <a:pt x="10570" y="21359"/>
                    </a:cubicBezTo>
                    <a:cubicBezTo>
                      <a:pt x="10915" y="21117"/>
                      <a:pt x="10915" y="21117"/>
                      <a:pt x="10915" y="21117"/>
                    </a:cubicBezTo>
                    <a:cubicBezTo>
                      <a:pt x="11374" y="19790"/>
                      <a:pt x="11374" y="19790"/>
                      <a:pt x="11374" y="19790"/>
                    </a:cubicBezTo>
                    <a:cubicBezTo>
                      <a:pt x="11374" y="19790"/>
                      <a:pt x="11374" y="19790"/>
                      <a:pt x="11374" y="19790"/>
                    </a:cubicBezTo>
                    <a:cubicBezTo>
                      <a:pt x="14821" y="16049"/>
                      <a:pt x="14821" y="16049"/>
                      <a:pt x="14821" y="16049"/>
                    </a:cubicBezTo>
                    <a:cubicBezTo>
                      <a:pt x="14936" y="16049"/>
                      <a:pt x="14936" y="16049"/>
                      <a:pt x="14936" y="16049"/>
                    </a:cubicBezTo>
                    <a:cubicBezTo>
                      <a:pt x="15626" y="15687"/>
                      <a:pt x="15626" y="15687"/>
                      <a:pt x="15626" y="15687"/>
                    </a:cubicBezTo>
                    <a:cubicBezTo>
                      <a:pt x="15626" y="15687"/>
                      <a:pt x="15626" y="15687"/>
                      <a:pt x="15626" y="15687"/>
                    </a:cubicBezTo>
                    <a:cubicBezTo>
                      <a:pt x="15626" y="15687"/>
                      <a:pt x="15626" y="15687"/>
                      <a:pt x="15626" y="15687"/>
                    </a:cubicBezTo>
                    <a:cubicBezTo>
                      <a:pt x="16315" y="15687"/>
                      <a:pt x="16315" y="15687"/>
                      <a:pt x="16315" y="15687"/>
                    </a:cubicBezTo>
                    <a:cubicBezTo>
                      <a:pt x="16889" y="15566"/>
                      <a:pt x="16889" y="15566"/>
                      <a:pt x="16889" y="15566"/>
                    </a:cubicBezTo>
                    <a:cubicBezTo>
                      <a:pt x="17464" y="15204"/>
                      <a:pt x="17464" y="15204"/>
                      <a:pt x="17464" y="15204"/>
                    </a:cubicBezTo>
                    <a:cubicBezTo>
                      <a:pt x="17923" y="14722"/>
                      <a:pt x="17923" y="14722"/>
                      <a:pt x="17923" y="14722"/>
                    </a:cubicBezTo>
                    <a:cubicBezTo>
                      <a:pt x="18728" y="12550"/>
                      <a:pt x="18728" y="12550"/>
                      <a:pt x="18728" y="12550"/>
                    </a:cubicBezTo>
                    <a:cubicBezTo>
                      <a:pt x="18728" y="12550"/>
                      <a:pt x="18728" y="12550"/>
                      <a:pt x="18728" y="12550"/>
                    </a:cubicBezTo>
                    <a:cubicBezTo>
                      <a:pt x="18728" y="12550"/>
                      <a:pt x="18728" y="12550"/>
                      <a:pt x="18728" y="12550"/>
                    </a:cubicBezTo>
                    <a:cubicBezTo>
                      <a:pt x="21600" y="9412"/>
                      <a:pt x="21600" y="9412"/>
                      <a:pt x="21600" y="9412"/>
                    </a:cubicBezTo>
                    <a:cubicBezTo>
                      <a:pt x="21600" y="9412"/>
                      <a:pt x="21600" y="9412"/>
                      <a:pt x="21600" y="9412"/>
                    </a:cubicBezTo>
                    <a:cubicBezTo>
                      <a:pt x="21370" y="7723"/>
                      <a:pt x="21370" y="7723"/>
                      <a:pt x="21370" y="7723"/>
                    </a:cubicBezTo>
                    <a:cubicBezTo>
                      <a:pt x="21255" y="7602"/>
                      <a:pt x="21026" y="7482"/>
                      <a:pt x="20911" y="7361"/>
                    </a:cubicBezTo>
                    <a:cubicBezTo>
                      <a:pt x="20911" y="7240"/>
                      <a:pt x="20911" y="7240"/>
                      <a:pt x="20911" y="7240"/>
                    </a:cubicBezTo>
                    <a:cubicBezTo>
                      <a:pt x="20911" y="7361"/>
                      <a:pt x="20911" y="7361"/>
                      <a:pt x="20911" y="7361"/>
                    </a:cubicBezTo>
                    <a:cubicBezTo>
                      <a:pt x="20451" y="7361"/>
                      <a:pt x="20451" y="7361"/>
                      <a:pt x="20451" y="7361"/>
                    </a:cubicBezTo>
                    <a:cubicBezTo>
                      <a:pt x="20221" y="7240"/>
                      <a:pt x="19991" y="7240"/>
                      <a:pt x="19877" y="6999"/>
                    </a:cubicBezTo>
                    <a:cubicBezTo>
                      <a:pt x="19762" y="6637"/>
                      <a:pt x="19762" y="6637"/>
                      <a:pt x="19762" y="6637"/>
                    </a:cubicBezTo>
                    <a:cubicBezTo>
                      <a:pt x="19762" y="6637"/>
                      <a:pt x="19762" y="6637"/>
                      <a:pt x="19762" y="6637"/>
                    </a:cubicBezTo>
                    <a:cubicBezTo>
                      <a:pt x="19647" y="6516"/>
                      <a:pt x="19647" y="6516"/>
                      <a:pt x="19647" y="6516"/>
                    </a:cubicBezTo>
                    <a:cubicBezTo>
                      <a:pt x="19647" y="3982"/>
                      <a:pt x="19647" y="3982"/>
                      <a:pt x="19647" y="3982"/>
                    </a:cubicBezTo>
                    <a:cubicBezTo>
                      <a:pt x="19417" y="3861"/>
                      <a:pt x="19072" y="3620"/>
                      <a:pt x="18843" y="3379"/>
                    </a:cubicBezTo>
                    <a:cubicBezTo>
                      <a:pt x="18153" y="2655"/>
                      <a:pt x="18153" y="2655"/>
                      <a:pt x="18153" y="2655"/>
                    </a:cubicBezTo>
                    <a:cubicBezTo>
                      <a:pt x="17694" y="1810"/>
                      <a:pt x="17694" y="1810"/>
                      <a:pt x="17694" y="1810"/>
                    </a:cubicBezTo>
                    <a:cubicBezTo>
                      <a:pt x="17579" y="1689"/>
                      <a:pt x="17579" y="1327"/>
                      <a:pt x="17579" y="965"/>
                    </a:cubicBezTo>
                    <a:cubicBezTo>
                      <a:pt x="17694" y="724"/>
                      <a:pt x="17694" y="724"/>
                      <a:pt x="17694" y="724"/>
                    </a:cubicBezTo>
                    <a:cubicBezTo>
                      <a:pt x="17349" y="241"/>
                      <a:pt x="17349" y="241"/>
                      <a:pt x="17349" y="241"/>
                    </a:cubicBezTo>
                    <a:cubicBezTo>
                      <a:pt x="17234" y="603"/>
                      <a:pt x="17234" y="603"/>
                      <a:pt x="17234" y="603"/>
                    </a:cubicBezTo>
                    <a:cubicBezTo>
                      <a:pt x="16889" y="1448"/>
                      <a:pt x="16889" y="1448"/>
                      <a:pt x="16889" y="1448"/>
                    </a:cubicBezTo>
                    <a:cubicBezTo>
                      <a:pt x="16774" y="1448"/>
                      <a:pt x="16774" y="1448"/>
                      <a:pt x="16774" y="1448"/>
                    </a:cubicBezTo>
                    <a:cubicBezTo>
                      <a:pt x="16430" y="1448"/>
                      <a:pt x="16085" y="1448"/>
                      <a:pt x="15740" y="1207"/>
                    </a:cubicBezTo>
                    <a:cubicBezTo>
                      <a:pt x="15511" y="1207"/>
                      <a:pt x="15396" y="965"/>
                      <a:pt x="15396" y="603"/>
                    </a:cubicBezTo>
                    <a:cubicBezTo>
                      <a:pt x="15396" y="483"/>
                      <a:pt x="15396" y="483"/>
                      <a:pt x="15396" y="483"/>
                    </a:cubicBezTo>
                    <a:cubicBezTo>
                      <a:pt x="15166" y="483"/>
                      <a:pt x="15166" y="483"/>
                      <a:pt x="15166" y="483"/>
                    </a:cubicBezTo>
                    <a:cubicBezTo>
                      <a:pt x="14247" y="724"/>
                      <a:pt x="14247" y="724"/>
                      <a:pt x="14247" y="724"/>
                    </a:cubicBezTo>
                    <a:cubicBezTo>
                      <a:pt x="13557" y="0"/>
                      <a:pt x="13557" y="0"/>
                      <a:pt x="13557" y="0"/>
                    </a:cubicBezTo>
                    <a:cubicBezTo>
                      <a:pt x="13328" y="0"/>
                      <a:pt x="13328" y="0"/>
                      <a:pt x="13328" y="0"/>
                    </a:cubicBezTo>
                    <a:cubicBezTo>
                      <a:pt x="13098" y="241"/>
                      <a:pt x="13098" y="241"/>
                      <a:pt x="13098" y="241"/>
                    </a:cubicBezTo>
                    <a:cubicBezTo>
                      <a:pt x="13443" y="724"/>
                      <a:pt x="13443" y="724"/>
                      <a:pt x="13443" y="724"/>
                    </a:cubicBezTo>
                    <a:cubicBezTo>
                      <a:pt x="13557" y="845"/>
                      <a:pt x="13557" y="845"/>
                      <a:pt x="13557" y="845"/>
                    </a:cubicBezTo>
                    <a:cubicBezTo>
                      <a:pt x="13098" y="1810"/>
                      <a:pt x="13098" y="1810"/>
                      <a:pt x="13098" y="1810"/>
                    </a:cubicBezTo>
                    <a:cubicBezTo>
                      <a:pt x="12983" y="1810"/>
                      <a:pt x="12983" y="1810"/>
                      <a:pt x="12983" y="1810"/>
                    </a:cubicBezTo>
                    <a:cubicBezTo>
                      <a:pt x="12983" y="1931"/>
                      <a:pt x="12983" y="1931"/>
                      <a:pt x="12983" y="1931"/>
                    </a:cubicBezTo>
                    <a:cubicBezTo>
                      <a:pt x="12983" y="1931"/>
                      <a:pt x="12983" y="1931"/>
                      <a:pt x="12983" y="1931"/>
                    </a:cubicBezTo>
                    <a:cubicBezTo>
                      <a:pt x="12179" y="2896"/>
                      <a:pt x="12179" y="2896"/>
                      <a:pt x="12179" y="2896"/>
                    </a:cubicBezTo>
                    <a:cubicBezTo>
                      <a:pt x="12064" y="2896"/>
                      <a:pt x="12064" y="2896"/>
                      <a:pt x="12064" y="2896"/>
                    </a:cubicBezTo>
                    <a:cubicBezTo>
                      <a:pt x="11949" y="2896"/>
                      <a:pt x="11949" y="2896"/>
                      <a:pt x="11949" y="2896"/>
                    </a:cubicBezTo>
                    <a:cubicBezTo>
                      <a:pt x="10685" y="3017"/>
                      <a:pt x="10685" y="3017"/>
                      <a:pt x="10685" y="3017"/>
                    </a:cubicBezTo>
                    <a:lnTo>
                      <a:pt x="9881" y="2775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8857717" y="1718202"/>
                <a:ext cx="1786786" cy="121459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191" y="1068"/>
                    </a:moveTo>
                    <a:cubicBezTo>
                      <a:pt x="4110" y="0"/>
                      <a:pt x="4110" y="0"/>
                      <a:pt x="4110" y="0"/>
                    </a:cubicBezTo>
                    <a:cubicBezTo>
                      <a:pt x="3788" y="356"/>
                      <a:pt x="3788" y="356"/>
                      <a:pt x="3788" y="356"/>
                    </a:cubicBezTo>
                    <a:cubicBezTo>
                      <a:pt x="3707" y="356"/>
                      <a:pt x="3707" y="356"/>
                      <a:pt x="3707" y="356"/>
                    </a:cubicBezTo>
                    <a:cubicBezTo>
                      <a:pt x="2982" y="712"/>
                      <a:pt x="2982" y="712"/>
                      <a:pt x="2982" y="712"/>
                    </a:cubicBezTo>
                    <a:cubicBezTo>
                      <a:pt x="2901" y="712"/>
                      <a:pt x="2901" y="712"/>
                      <a:pt x="2901" y="712"/>
                    </a:cubicBezTo>
                    <a:cubicBezTo>
                      <a:pt x="2821" y="593"/>
                      <a:pt x="2821" y="593"/>
                      <a:pt x="2821" y="593"/>
                    </a:cubicBezTo>
                    <a:cubicBezTo>
                      <a:pt x="2821" y="1187"/>
                      <a:pt x="2821" y="1187"/>
                      <a:pt x="2821" y="1187"/>
                    </a:cubicBezTo>
                    <a:cubicBezTo>
                      <a:pt x="2740" y="1187"/>
                      <a:pt x="2740" y="1187"/>
                      <a:pt x="2740" y="1187"/>
                    </a:cubicBezTo>
                    <a:cubicBezTo>
                      <a:pt x="2418" y="2018"/>
                      <a:pt x="2418" y="2018"/>
                      <a:pt x="2418" y="2018"/>
                    </a:cubicBezTo>
                    <a:cubicBezTo>
                      <a:pt x="2337" y="2018"/>
                      <a:pt x="2337" y="2018"/>
                      <a:pt x="2337" y="2018"/>
                    </a:cubicBezTo>
                    <a:cubicBezTo>
                      <a:pt x="2337" y="2136"/>
                      <a:pt x="2337" y="2136"/>
                      <a:pt x="2337" y="2136"/>
                    </a:cubicBezTo>
                    <a:cubicBezTo>
                      <a:pt x="2337" y="2136"/>
                      <a:pt x="2337" y="2136"/>
                      <a:pt x="2337" y="2136"/>
                    </a:cubicBezTo>
                    <a:cubicBezTo>
                      <a:pt x="1773" y="2848"/>
                      <a:pt x="1773" y="2848"/>
                      <a:pt x="1773" y="2848"/>
                    </a:cubicBezTo>
                    <a:cubicBezTo>
                      <a:pt x="1693" y="2848"/>
                      <a:pt x="1693" y="2848"/>
                      <a:pt x="1693" y="2848"/>
                    </a:cubicBezTo>
                    <a:cubicBezTo>
                      <a:pt x="1693" y="2848"/>
                      <a:pt x="1693" y="2848"/>
                      <a:pt x="1693" y="2848"/>
                    </a:cubicBezTo>
                    <a:cubicBezTo>
                      <a:pt x="1612" y="2848"/>
                      <a:pt x="1612" y="2848"/>
                      <a:pt x="1612" y="2848"/>
                    </a:cubicBezTo>
                    <a:cubicBezTo>
                      <a:pt x="1209" y="2611"/>
                      <a:pt x="967" y="2255"/>
                      <a:pt x="887" y="2018"/>
                    </a:cubicBezTo>
                    <a:cubicBezTo>
                      <a:pt x="806" y="1899"/>
                      <a:pt x="806" y="1899"/>
                      <a:pt x="725" y="1899"/>
                    </a:cubicBezTo>
                    <a:cubicBezTo>
                      <a:pt x="322" y="2018"/>
                      <a:pt x="322" y="2018"/>
                      <a:pt x="322" y="2018"/>
                    </a:cubicBezTo>
                    <a:cubicBezTo>
                      <a:pt x="0" y="2374"/>
                      <a:pt x="0" y="2374"/>
                      <a:pt x="0" y="2374"/>
                    </a:cubicBezTo>
                    <a:cubicBezTo>
                      <a:pt x="725" y="3204"/>
                      <a:pt x="725" y="3204"/>
                      <a:pt x="725" y="3204"/>
                    </a:cubicBezTo>
                    <a:cubicBezTo>
                      <a:pt x="1290" y="3560"/>
                      <a:pt x="1290" y="3560"/>
                      <a:pt x="1290" y="3560"/>
                    </a:cubicBezTo>
                    <a:cubicBezTo>
                      <a:pt x="1290" y="3560"/>
                      <a:pt x="1290" y="3560"/>
                      <a:pt x="1290" y="3560"/>
                    </a:cubicBezTo>
                    <a:cubicBezTo>
                      <a:pt x="1290" y="3560"/>
                      <a:pt x="1290" y="3560"/>
                      <a:pt x="1290" y="3560"/>
                    </a:cubicBezTo>
                    <a:cubicBezTo>
                      <a:pt x="1370" y="3679"/>
                      <a:pt x="1370" y="3679"/>
                      <a:pt x="1370" y="3679"/>
                    </a:cubicBezTo>
                    <a:cubicBezTo>
                      <a:pt x="1370" y="3798"/>
                      <a:pt x="1370" y="3798"/>
                      <a:pt x="1370" y="3798"/>
                    </a:cubicBezTo>
                    <a:cubicBezTo>
                      <a:pt x="1451" y="4747"/>
                      <a:pt x="1451" y="4747"/>
                      <a:pt x="1451" y="4747"/>
                    </a:cubicBezTo>
                    <a:cubicBezTo>
                      <a:pt x="1451" y="4747"/>
                      <a:pt x="1451" y="4747"/>
                      <a:pt x="1451" y="4747"/>
                    </a:cubicBezTo>
                    <a:cubicBezTo>
                      <a:pt x="1451" y="6171"/>
                      <a:pt x="1451" y="6171"/>
                      <a:pt x="1451" y="6171"/>
                    </a:cubicBezTo>
                    <a:cubicBezTo>
                      <a:pt x="1612" y="7002"/>
                      <a:pt x="1612" y="7002"/>
                      <a:pt x="1612" y="7002"/>
                    </a:cubicBezTo>
                    <a:cubicBezTo>
                      <a:pt x="2015" y="8308"/>
                      <a:pt x="2015" y="8308"/>
                      <a:pt x="2015" y="8308"/>
                    </a:cubicBezTo>
                    <a:cubicBezTo>
                      <a:pt x="2418" y="9020"/>
                      <a:pt x="2418" y="9020"/>
                      <a:pt x="2418" y="9020"/>
                    </a:cubicBezTo>
                    <a:cubicBezTo>
                      <a:pt x="2821" y="8545"/>
                      <a:pt x="2821" y="8545"/>
                      <a:pt x="2821" y="8545"/>
                    </a:cubicBezTo>
                    <a:cubicBezTo>
                      <a:pt x="3063" y="8070"/>
                      <a:pt x="3063" y="8070"/>
                      <a:pt x="3063" y="8070"/>
                    </a:cubicBezTo>
                    <a:cubicBezTo>
                      <a:pt x="3063" y="8070"/>
                      <a:pt x="3063" y="8070"/>
                      <a:pt x="3063" y="8070"/>
                    </a:cubicBezTo>
                    <a:cubicBezTo>
                      <a:pt x="3063" y="8070"/>
                      <a:pt x="3063" y="8070"/>
                      <a:pt x="3063" y="8070"/>
                    </a:cubicBezTo>
                    <a:cubicBezTo>
                      <a:pt x="3546" y="7240"/>
                      <a:pt x="3546" y="7240"/>
                      <a:pt x="3546" y="7240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4352" y="9020"/>
                      <a:pt x="4352" y="9020"/>
                      <a:pt x="4352" y="9020"/>
                    </a:cubicBezTo>
                    <a:cubicBezTo>
                      <a:pt x="4836" y="9257"/>
                      <a:pt x="4836" y="9257"/>
                      <a:pt x="4836" y="9257"/>
                    </a:cubicBezTo>
                    <a:cubicBezTo>
                      <a:pt x="5078" y="10444"/>
                      <a:pt x="5078" y="10444"/>
                      <a:pt x="5078" y="10444"/>
                    </a:cubicBezTo>
                    <a:cubicBezTo>
                      <a:pt x="5078" y="10444"/>
                      <a:pt x="5078" y="10444"/>
                      <a:pt x="5078" y="10444"/>
                    </a:cubicBezTo>
                    <a:cubicBezTo>
                      <a:pt x="5078" y="10444"/>
                      <a:pt x="5078" y="10444"/>
                      <a:pt x="5078" y="10444"/>
                    </a:cubicBezTo>
                    <a:cubicBezTo>
                      <a:pt x="4997" y="11512"/>
                      <a:pt x="4997" y="11512"/>
                      <a:pt x="4997" y="11512"/>
                    </a:cubicBezTo>
                    <a:cubicBezTo>
                      <a:pt x="4997" y="11631"/>
                      <a:pt x="4997" y="11631"/>
                      <a:pt x="4997" y="11631"/>
                    </a:cubicBezTo>
                    <a:cubicBezTo>
                      <a:pt x="4997" y="11631"/>
                      <a:pt x="4997" y="11631"/>
                      <a:pt x="4997" y="11631"/>
                    </a:cubicBezTo>
                    <a:cubicBezTo>
                      <a:pt x="4836" y="12580"/>
                      <a:pt x="4836" y="12580"/>
                      <a:pt x="4836" y="12580"/>
                    </a:cubicBezTo>
                    <a:cubicBezTo>
                      <a:pt x="5158" y="13055"/>
                      <a:pt x="5158" y="13055"/>
                      <a:pt x="5158" y="13055"/>
                    </a:cubicBezTo>
                    <a:cubicBezTo>
                      <a:pt x="5561" y="12699"/>
                      <a:pt x="5561" y="12699"/>
                      <a:pt x="5561" y="12699"/>
                    </a:cubicBezTo>
                    <a:cubicBezTo>
                      <a:pt x="5964" y="12105"/>
                      <a:pt x="5964" y="12105"/>
                      <a:pt x="5964" y="12105"/>
                    </a:cubicBezTo>
                    <a:cubicBezTo>
                      <a:pt x="6045" y="12224"/>
                      <a:pt x="6045" y="12224"/>
                      <a:pt x="6045" y="12224"/>
                    </a:cubicBezTo>
                    <a:cubicBezTo>
                      <a:pt x="6367" y="12343"/>
                      <a:pt x="6367" y="12343"/>
                      <a:pt x="6367" y="12343"/>
                    </a:cubicBezTo>
                    <a:cubicBezTo>
                      <a:pt x="6367" y="12343"/>
                      <a:pt x="6367" y="12343"/>
                      <a:pt x="6367" y="12343"/>
                    </a:cubicBezTo>
                    <a:cubicBezTo>
                      <a:pt x="6367" y="12343"/>
                      <a:pt x="6367" y="12343"/>
                      <a:pt x="6367" y="12343"/>
                    </a:cubicBezTo>
                    <a:cubicBezTo>
                      <a:pt x="6770" y="12936"/>
                      <a:pt x="6770" y="12936"/>
                      <a:pt x="6770" y="12936"/>
                    </a:cubicBezTo>
                    <a:cubicBezTo>
                      <a:pt x="7173" y="12818"/>
                      <a:pt x="7173" y="12818"/>
                      <a:pt x="7173" y="12818"/>
                    </a:cubicBezTo>
                    <a:cubicBezTo>
                      <a:pt x="7496" y="12580"/>
                      <a:pt x="7657" y="12818"/>
                      <a:pt x="7737" y="13055"/>
                    </a:cubicBezTo>
                    <a:cubicBezTo>
                      <a:pt x="7737" y="13530"/>
                      <a:pt x="7737" y="13530"/>
                      <a:pt x="7737" y="13530"/>
                    </a:cubicBezTo>
                    <a:cubicBezTo>
                      <a:pt x="7818" y="13530"/>
                      <a:pt x="7818" y="13530"/>
                      <a:pt x="7818" y="13530"/>
                    </a:cubicBezTo>
                    <a:cubicBezTo>
                      <a:pt x="8221" y="13767"/>
                      <a:pt x="8221" y="13767"/>
                      <a:pt x="8221" y="13767"/>
                    </a:cubicBezTo>
                    <a:cubicBezTo>
                      <a:pt x="8463" y="13174"/>
                      <a:pt x="8463" y="13174"/>
                      <a:pt x="8463" y="13174"/>
                    </a:cubicBezTo>
                    <a:cubicBezTo>
                      <a:pt x="8463" y="12936"/>
                      <a:pt x="8463" y="12936"/>
                      <a:pt x="8463" y="12936"/>
                    </a:cubicBezTo>
                    <a:cubicBezTo>
                      <a:pt x="8463" y="12699"/>
                      <a:pt x="8463" y="12580"/>
                      <a:pt x="8543" y="12462"/>
                    </a:cubicBezTo>
                    <a:cubicBezTo>
                      <a:pt x="8866" y="12580"/>
                      <a:pt x="8866" y="12580"/>
                      <a:pt x="8866" y="12580"/>
                    </a:cubicBezTo>
                    <a:cubicBezTo>
                      <a:pt x="9188" y="12818"/>
                      <a:pt x="9349" y="13055"/>
                      <a:pt x="9349" y="13530"/>
                    </a:cubicBezTo>
                    <a:cubicBezTo>
                      <a:pt x="9349" y="13767"/>
                      <a:pt x="9349" y="13767"/>
                      <a:pt x="9349" y="13767"/>
                    </a:cubicBezTo>
                    <a:cubicBezTo>
                      <a:pt x="9349" y="14360"/>
                      <a:pt x="9349" y="14360"/>
                      <a:pt x="9349" y="14360"/>
                    </a:cubicBezTo>
                    <a:cubicBezTo>
                      <a:pt x="9672" y="15191"/>
                      <a:pt x="9672" y="15191"/>
                      <a:pt x="9672" y="15191"/>
                    </a:cubicBezTo>
                    <a:cubicBezTo>
                      <a:pt x="10075" y="15785"/>
                      <a:pt x="10075" y="15785"/>
                      <a:pt x="10075" y="15785"/>
                    </a:cubicBezTo>
                    <a:cubicBezTo>
                      <a:pt x="10236" y="16022"/>
                      <a:pt x="10397" y="16141"/>
                      <a:pt x="10558" y="16259"/>
                    </a:cubicBezTo>
                    <a:cubicBezTo>
                      <a:pt x="10639" y="16259"/>
                      <a:pt x="10639" y="16259"/>
                      <a:pt x="10639" y="16259"/>
                    </a:cubicBezTo>
                    <a:cubicBezTo>
                      <a:pt x="10719" y="16378"/>
                      <a:pt x="10800" y="16615"/>
                      <a:pt x="10800" y="17090"/>
                    </a:cubicBezTo>
                    <a:cubicBezTo>
                      <a:pt x="10800" y="19226"/>
                      <a:pt x="10800" y="19226"/>
                      <a:pt x="10800" y="19226"/>
                    </a:cubicBezTo>
                    <a:cubicBezTo>
                      <a:pt x="10800" y="19464"/>
                      <a:pt x="10961" y="19582"/>
                      <a:pt x="11042" y="19582"/>
                    </a:cubicBezTo>
                    <a:cubicBezTo>
                      <a:pt x="11122" y="19582"/>
                      <a:pt x="11122" y="19582"/>
                      <a:pt x="11122" y="19582"/>
                    </a:cubicBezTo>
                    <a:cubicBezTo>
                      <a:pt x="11284" y="19464"/>
                      <a:pt x="11445" y="19464"/>
                      <a:pt x="11606" y="19701"/>
                    </a:cubicBezTo>
                    <a:cubicBezTo>
                      <a:pt x="11687" y="19820"/>
                      <a:pt x="11687" y="19820"/>
                      <a:pt x="11687" y="19820"/>
                    </a:cubicBezTo>
                    <a:cubicBezTo>
                      <a:pt x="11848" y="19938"/>
                      <a:pt x="11928" y="20057"/>
                      <a:pt x="12009" y="20413"/>
                    </a:cubicBezTo>
                    <a:cubicBezTo>
                      <a:pt x="12090" y="21600"/>
                      <a:pt x="12090" y="21600"/>
                      <a:pt x="12090" y="21600"/>
                    </a:cubicBezTo>
                    <a:cubicBezTo>
                      <a:pt x="12815" y="19464"/>
                      <a:pt x="12815" y="19464"/>
                      <a:pt x="12815" y="19464"/>
                    </a:cubicBezTo>
                    <a:cubicBezTo>
                      <a:pt x="13057" y="18277"/>
                      <a:pt x="13299" y="17565"/>
                      <a:pt x="13621" y="17446"/>
                    </a:cubicBezTo>
                    <a:cubicBezTo>
                      <a:pt x="13943" y="17327"/>
                      <a:pt x="14346" y="17565"/>
                      <a:pt x="14991" y="18040"/>
                    </a:cubicBezTo>
                    <a:cubicBezTo>
                      <a:pt x="17087" y="18277"/>
                      <a:pt x="17087" y="18277"/>
                      <a:pt x="17087" y="18277"/>
                    </a:cubicBezTo>
                    <a:cubicBezTo>
                      <a:pt x="17087" y="17565"/>
                      <a:pt x="17087" y="17565"/>
                      <a:pt x="17087" y="17565"/>
                    </a:cubicBezTo>
                    <a:cubicBezTo>
                      <a:pt x="16119" y="16141"/>
                      <a:pt x="16119" y="16141"/>
                      <a:pt x="16119" y="16141"/>
                    </a:cubicBezTo>
                    <a:cubicBezTo>
                      <a:pt x="15716" y="15785"/>
                      <a:pt x="15475" y="15547"/>
                      <a:pt x="15555" y="15310"/>
                    </a:cubicBezTo>
                    <a:cubicBezTo>
                      <a:pt x="16281" y="15429"/>
                      <a:pt x="16281" y="15429"/>
                      <a:pt x="16281" y="15429"/>
                    </a:cubicBezTo>
                    <a:cubicBezTo>
                      <a:pt x="17006" y="15666"/>
                      <a:pt x="17651" y="15191"/>
                      <a:pt x="18215" y="13530"/>
                    </a:cubicBezTo>
                    <a:cubicBezTo>
                      <a:pt x="18215" y="13530"/>
                      <a:pt x="18215" y="13530"/>
                      <a:pt x="18215" y="13530"/>
                    </a:cubicBezTo>
                    <a:cubicBezTo>
                      <a:pt x="18296" y="13530"/>
                      <a:pt x="18296" y="13530"/>
                      <a:pt x="18296" y="13530"/>
                    </a:cubicBezTo>
                    <a:cubicBezTo>
                      <a:pt x="19021" y="12580"/>
                      <a:pt x="19021" y="12580"/>
                      <a:pt x="19021" y="12580"/>
                    </a:cubicBezTo>
                    <a:cubicBezTo>
                      <a:pt x="19101" y="10325"/>
                      <a:pt x="19101" y="10325"/>
                      <a:pt x="19101" y="10325"/>
                    </a:cubicBezTo>
                    <a:cubicBezTo>
                      <a:pt x="19101" y="10088"/>
                      <a:pt x="19101" y="10088"/>
                      <a:pt x="19101" y="10088"/>
                    </a:cubicBezTo>
                    <a:cubicBezTo>
                      <a:pt x="19182" y="10088"/>
                      <a:pt x="19182" y="10088"/>
                      <a:pt x="19182" y="10088"/>
                    </a:cubicBezTo>
                    <a:cubicBezTo>
                      <a:pt x="19263" y="10088"/>
                      <a:pt x="19263" y="10088"/>
                      <a:pt x="19263" y="10088"/>
                    </a:cubicBezTo>
                    <a:cubicBezTo>
                      <a:pt x="19827" y="9969"/>
                      <a:pt x="19827" y="9969"/>
                      <a:pt x="19827" y="9969"/>
                    </a:cubicBezTo>
                    <a:cubicBezTo>
                      <a:pt x="19907" y="9969"/>
                      <a:pt x="19907" y="9969"/>
                      <a:pt x="19907" y="9969"/>
                    </a:cubicBezTo>
                    <a:cubicBezTo>
                      <a:pt x="19988" y="9969"/>
                      <a:pt x="19988" y="9969"/>
                      <a:pt x="19988" y="9969"/>
                    </a:cubicBezTo>
                    <a:cubicBezTo>
                      <a:pt x="19988" y="9969"/>
                      <a:pt x="19988" y="9969"/>
                      <a:pt x="19988" y="9969"/>
                    </a:cubicBezTo>
                    <a:cubicBezTo>
                      <a:pt x="21116" y="11749"/>
                      <a:pt x="21116" y="11749"/>
                      <a:pt x="21116" y="11749"/>
                    </a:cubicBezTo>
                    <a:cubicBezTo>
                      <a:pt x="21439" y="11631"/>
                      <a:pt x="21439" y="11631"/>
                      <a:pt x="21439" y="11631"/>
                    </a:cubicBezTo>
                    <a:cubicBezTo>
                      <a:pt x="21439" y="11275"/>
                      <a:pt x="21439" y="11275"/>
                      <a:pt x="21439" y="11275"/>
                    </a:cubicBezTo>
                    <a:cubicBezTo>
                      <a:pt x="20875" y="10444"/>
                      <a:pt x="20875" y="10444"/>
                      <a:pt x="20875" y="10444"/>
                    </a:cubicBezTo>
                    <a:cubicBezTo>
                      <a:pt x="20794" y="10325"/>
                      <a:pt x="20794" y="10325"/>
                      <a:pt x="20794" y="10325"/>
                    </a:cubicBezTo>
                    <a:cubicBezTo>
                      <a:pt x="20713" y="10207"/>
                      <a:pt x="20713" y="10207"/>
                      <a:pt x="20713" y="10207"/>
                    </a:cubicBezTo>
                    <a:cubicBezTo>
                      <a:pt x="21600" y="9376"/>
                      <a:pt x="21600" y="9376"/>
                      <a:pt x="21600" y="9376"/>
                    </a:cubicBezTo>
                    <a:cubicBezTo>
                      <a:pt x="21600" y="7358"/>
                      <a:pt x="21600" y="7358"/>
                      <a:pt x="21600" y="7358"/>
                    </a:cubicBezTo>
                    <a:cubicBezTo>
                      <a:pt x="21197" y="7477"/>
                      <a:pt x="21197" y="7477"/>
                      <a:pt x="21197" y="7477"/>
                    </a:cubicBezTo>
                    <a:cubicBezTo>
                      <a:pt x="21197" y="7477"/>
                      <a:pt x="21197" y="7477"/>
                      <a:pt x="21197" y="7477"/>
                    </a:cubicBezTo>
                    <a:cubicBezTo>
                      <a:pt x="21116" y="7477"/>
                      <a:pt x="21116" y="7477"/>
                      <a:pt x="21116" y="7477"/>
                    </a:cubicBezTo>
                    <a:cubicBezTo>
                      <a:pt x="20633" y="7121"/>
                      <a:pt x="20633" y="7121"/>
                      <a:pt x="20633" y="7121"/>
                    </a:cubicBezTo>
                    <a:cubicBezTo>
                      <a:pt x="20472" y="7121"/>
                      <a:pt x="20149" y="6884"/>
                      <a:pt x="19827" y="6527"/>
                    </a:cubicBezTo>
                    <a:cubicBezTo>
                      <a:pt x="19585" y="6409"/>
                      <a:pt x="19504" y="6290"/>
                      <a:pt x="19504" y="6053"/>
                    </a:cubicBezTo>
                    <a:cubicBezTo>
                      <a:pt x="19504" y="6171"/>
                      <a:pt x="19504" y="6171"/>
                      <a:pt x="19504" y="6171"/>
                    </a:cubicBezTo>
                    <a:cubicBezTo>
                      <a:pt x="19504" y="6290"/>
                      <a:pt x="19424" y="6409"/>
                      <a:pt x="19343" y="6409"/>
                    </a:cubicBezTo>
                    <a:cubicBezTo>
                      <a:pt x="19263" y="6527"/>
                      <a:pt x="19182" y="6646"/>
                      <a:pt x="18940" y="6646"/>
                    </a:cubicBezTo>
                    <a:cubicBezTo>
                      <a:pt x="18860" y="6646"/>
                      <a:pt x="18860" y="6646"/>
                      <a:pt x="18860" y="6646"/>
                    </a:cubicBezTo>
                    <a:cubicBezTo>
                      <a:pt x="18860" y="6527"/>
                      <a:pt x="18860" y="6527"/>
                      <a:pt x="18860" y="6527"/>
                    </a:cubicBezTo>
                    <a:cubicBezTo>
                      <a:pt x="18860" y="6527"/>
                      <a:pt x="18860" y="6527"/>
                      <a:pt x="18860" y="6527"/>
                    </a:cubicBezTo>
                    <a:cubicBezTo>
                      <a:pt x="18376" y="6053"/>
                      <a:pt x="18376" y="6053"/>
                      <a:pt x="18376" y="6053"/>
                    </a:cubicBezTo>
                    <a:cubicBezTo>
                      <a:pt x="17973" y="6527"/>
                      <a:pt x="17973" y="6527"/>
                      <a:pt x="17973" y="6527"/>
                    </a:cubicBezTo>
                    <a:cubicBezTo>
                      <a:pt x="17812" y="6765"/>
                      <a:pt x="17651" y="7002"/>
                      <a:pt x="17651" y="7121"/>
                    </a:cubicBezTo>
                    <a:cubicBezTo>
                      <a:pt x="17893" y="7833"/>
                      <a:pt x="17893" y="7833"/>
                      <a:pt x="17893" y="7833"/>
                    </a:cubicBezTo>
                    <a:cubicBezTo>
                      <a:pt x="17973" y="7952"/>
                      <a:pt x="17973" y="8070"/>
                      <a:pt x="17893" y="8189"/>
                    </a:cubicBezTo>
                    <a:cubicBezTo>
                      <a:pt x="17893" y="8308"/>
                      <a:pt x="17731" y="8545"/>
                      <a:pt x="17490" y="8545"/>
                    </a:cubicBezTo>
                    <a:cubicBezTo>
                      <a:pt x="17248" y="8664"/>
                      <a:pt x="17248" y="8664"/>
                      <a:pt x="17248" y="8664"/>
                    </a:cubicBezTo>
                    <a:cubicBezTo>
                      <a:pt x="17087" y="8782"/>
                      <a:pt x="16845" y="8782"/>
                      <a:pt x="16764" y="8545"/>
                    </a:cubicBezTo>
                    <a:cubicBezTo>
                      <a:pt x="16684" y="8308"/>
                      <a:pt x="16684" y="8308"/>
                      <a:pt x="16684" y="8308"/>
                    </a:cubicBezTo>
                    <a:cubicBezTo>
                      <a:pt x="15797" y="7121"/>
                      <a:pt x="15797" y="7121"/>
                      <a:pt x="15797" y="7121"/>
                    </a:cubicBezTo>
                    <a:cubicBezTo>
                      <a:pt x="15475" y="6884"/>
                      <a:pt x="15233" y="6646"/>
                      <a:pt x="15152" y="6409"/>
                    </a:cubicBezTo>
                    <a:cubicBezTo>
                      <a:pt x="15072" y="6171"/>
                      <a:pt x="14991" y="6053"/>
                      <a:pt x="15072" y="5934"/>
                    </a:cubicBezTo>
                    <a:cubicBezTo>
                      <a:pt x="14991" y="5578"/>
                      <a:pt x="14991" y="5222"/>
                      <a:pt x="14910" y="5103"/>
                    </a:cubicBezTo>
                    <a:cubicBezTo>
                      <a:pt x="14749" y="5222"/>
                      <a:pt x="14749" y="5222"/>
                      <a:pt x="14749" y="5222"/>
                    </a:cubicBezTo>
                    <a:cubicBezTo>
                      <a:pt x="14669" y="5341"/>
                      <a:pt x="14669" y="5341"/>
                      <a:pt x="14669" y="5341"/>
                    </a:cubicBezTo>
                    <a:cubicBezTo>
                      <a:pt x="14669" y="5459"/>
                      <a:pt x="14749" y="5697"/>
                      <a:pt x="14830" y="5815"/>
                    </a:cubicBezTo>
                    <a:cubicBezTo>
                      <a:pt x="14830" y="5934"/>
                      <a:pt x="14830" y="5934"/>
                      <a:pt x="14830" y="5934"/>
                    </a:cubicBezTo>
                    <a:cubicBezTo>
                      <a:pt x="14910" y="5934"/>
                      <a:pt x="14910" y="5934"/>
                      <a:pt x="14910" y="5934"/>
                    </a:cubicBezTo>
                    <a:cubicBezTo>
                      <a:pt x="14830" y="6053"/>
                      <a:pt x="14830" y="6053"/>
                      <a:pt x="14830" y="6053"/>
                    </a:cubicBezTo>
                    <a:cubicBezTo>
                      <a:pt x="14427" y="7121"/>
                      <a:pt x="14427" y="7121"/>
                      <a:pt x="14427" y="7121"/>
                    </a:cubicBezTo>
                    <a:cubicBezTo>
                      <a:pt x="13701" y="6884"/>
                      <a:pt x="13701" y="6884"/>
                      <a:pt x="13701" y="6884"/>
                    </a:cubicBezTo>
                    <a:cubicBezTo>
                      <a:pt x="13540" y="6765"/>
                      <a:pt x="13540" y="6765"/>
                      <a:pt x="13540" y="6765"/>
                    </a:cubicBezTo>
                    <a:cubicBezTo>
                      <a:pt x="13540" y="6765"/>
                      <a:pt x="13540" y="6765"/>
                      <a:pt x="13540" y="6765"/>
                    </a:cubicBezTo>
                    <a:cubicBezTo>
                      <a:pt x="13540" y="6646"/>
                      <a:pt x="13540" y="6646"/>
                      <a:pt x="13540" y="6646"/>
                    </a:cubicBezTo>
                    <a:cubicBezTo>
                      <a:pt x="13540" y="6409"/>
                      <a:pt x="13540" y="6171"/>
                      <a:pt x="13540" y="5934"/>
                    </a:cubicBezTo>
                    <a:cubicBezTo>
                      <a:pt x="13379" y="5578"/>
                      <a:pt x="13379" y="5578"/>
                      <a:pt x="13379" y="5578"/>
                    </a:cubicBezTo>
                    <a:cubicBezTo>
                      <a:pt x="12815" y="4985"/>
                      <a:pt x="12815" y="4985"/>
                      <a:pt x="12815" y="4985"/>
                    </a:cubicBezTo>
                    <a:cubicBezTo>
                      <a:pt x="12734" y="4866"/>
                      <a:pt x="12734" y="4866"/>
                      <a:pt x="12734" y="4866"/>
                    </a:cubicBezTo>
                    <a:cubicBezTo>
                      <a:pt x="12734" y="4985"/>
                      <a:pt x="12654" y="4985"/>
                      <a:pt x="12573" y="5103"/>
                    </a:cubicBezTo>
                    <a:cubicBezTo>
                      <a:pt x="12009" y="4985"/>
                      <a:pt x="12009" y="4985"/>
                      <a:pt x="12009" y="4985"/>
                    </a:cubicBezTo>
                    <a:cubicBezTo>
                      <a:pt x="11767" y="4985"/>
                      <a:pt x="11687" y="4866"/>
                      <a:pt x="11606" y="4747"/>
                    </a:cubicBezTo>
                    <a:cubicBezTo>
                      <a:pt x="11606" y="4629"/>
                      <a:pt x="11606" y="4391"/>
                      <a:pt x="11606" y="4154"/>
                    </a:cubicBezTo>
                    <a:cubicBezTo>
                      <a:pt x="11687" y="4035"/>
                      <a:pt x="11687" y="4035"/>
                      <a:pt x="11687" y="4035"/>
                    </a:cubicBezTo>
                    <a:cubicBezTo>
                      <a:pt x="11445" y="3323"/>
                      <a:pt x="11445" y="3323"/>
                      <a:pt x="11445" y="3323"/>
                    </a:cubicBezTo>
                    <a:cubicBezTo>
                      <a:pt x="10316" y="3442"/>
                      <a:pt x="10316" y="3442"/>
                      <a:pt x="10316" y="3442"/>
                    </a:cubicBezTo>
                    <a:cubicBezTo>
                      <a:pt x="10316" y="3679"/>
                      <a:pt x="10316" y="3798"/>
                      <a:pt x="10236" y="4035"/>
                    </a:cubicBezTo>
                    <a:cubicBezTo>
                      <a:pt x="10155" y="4154"/>
                      <a:pt x="10075" y="4273"/>
                      <a:pt x="9994" y="4273"/>
                    </a:cubicBezTo>
                    <a:cubicBezTo>
                      <a:pt x="9833" y="4273"/>
                      <a:pt x="9591" y="4273"/>
                      <a:pt x="9430" y="4035"/>
                    </a:cubicBezTo>
                    <a:cubicBezTo>
                      <a:pt x="9430" y="3916"/>
                      <a:pt x="9430" y="3916"/>
                      <a:pt x="9430" y="3916"/>
                    </a:cubicBezTo>
                    <a:cubicBezTo>
                      <a:pt x="9430" y="3916"/>
                      <a:pt x="9430" y="3916"/>
                      <a:pt x="9430" y="3916"/>
                    </a:cubicBezTo>
                    <a:cubicBezTo>
                      <a:pt x="9188" y="3560"/>
                      <a:pt x="9027" y="3204"/>
                      <a:pt x="9027" y="2848"/>
                    </a:cubicBezTo>
                    <a:cubicBezTo>
                      <a:pt x="8866" y="2374"/>
                      <a:pt x="8866" y="2374"/>
                      <a:pt x="8866" y="2374"/>
                    </a:cubicBezTo>
                    <a:cubicBezTo>
                      <a:pt x="8543" y="2730"/>
                      <a:pt x="8543" y="2730"/>
                      <a:pt x="8543" y="2730"/>
                    </a:cubicBezTo>
                    <a:cubicBezTo>
                      <a:pt x="8221" y="2967"/>
                      <a:pt x="8060" y="2967"/>
                      <a:pt x="7899" y="2848"/>
                    </a:cubicBezTo>
                    <a:cubicBezTo>
                      <a:pt x="7818" y="2730"/>
                      <a:pt x="7818" y="2730"/>
                      <a:pt x="7818" y="2730"/>
                    </a:cubicBezTo>
                    <a:cubicBezTo>
                      <a:pt x="7496" y="2848"/>
                      <a:pt x="7496" y="2848"/>
                      <a:pt x="7496" y="2848"/>
                    </a:cubicBezTo>
                    <a:cubicBezTo>
                      <a:pt x="6609" y="3204"/>
                      <a:pt x="6609" y="3204"/>
                      <a:pt x="6609" y="3204"/>
                    </a:cubicBezTo>
                    <a:cubicBezTo>
                      <a:pt x="6448" y="3442"/>
                      <a:pt x="6287" y="3442"/>
                      <a:pt x="6125" y="3442"/>
                    </a:cubicBezTo>
                    <a:cubicBezTo>
                      <a:pt x="6045" y="3442"/>
                      <a:pt x="6045" y="3442"/>
                      <a:pt x="6045" y="3442"/>
                    </a:cubicBezTo>
                    <a:cubicBezTo>
                      <a:pt x="5722" y="3442"/>
                      <a:pt x="5481" y="3323"/>
                      <a:pt x="5400" y="3086"/>
                    </a:cubicBezTo>
                    <a:cubicBezTo>
                      <a:pt x="4836" y="2492"/>
                      <a:pt x="4836" y="2492"/>
                      <a:pt x="4836" y="2492"/>
                    </a:cubicBezTo>
                    <a:lnTo>
                      <a:pt x="4191" y="1068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8476649" y="0"/>
                <a:ext cx="2396495" cy="21794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01" w="21564">
                    <a:moveTo>
                      <a:pt x="21480" y="12611"/>
                    </a:moveTo>
                    <a:cubicBezTo>
                      <a:pt x="21120" y="9977"/>
                      <a:pt x="21120" y="9977"/>
                      <a:pt x="21120" y="9977"/>
                    </a:cubicBezTo>
                    <a:cubicBezTo>
                      <a:pt x="21180" y="9977"/>
                      <a:pt x="21180" y="9977"/>
                      <a:pt x="21180" y="9977"/>
                    </a:cubicBezTo>
                    <a:cubicBezTo>
                      <a:pt x="21180" y="9977"/>
                      <a:pt x="21180" y="9977"/>
                      <a:pt x="21180" y="9977"/>
                    </a:cubicBezTo>
                    <a:cubicBezTo>
                      <a:pt x="21360" y="9647"/>
                      <a:pt x="21420" y="9450"/>
                      <a:pt x="21420" y="9252"/>
                    </a:cubicBezTo>
                    <a:cubicBezTo>
                      <a:pt x="21300" y="9055"/>
                      <a:pt x="21300" y="9055"/>
                      <a:pt x="21300" y="9055"/>
                    </a:cubicBezTo>
                    <a:cubicBezTo>
                      <a:pt x="21060" y="8923"/>
                      <a:pt x="20940" y="8462"/>
                      <a:pt x="21000" y="7738"/>
                    </a:cubicBezTo>
                    <a:cubicBezTo>
                      <a:pt x="20760" y="7738"/>
                      <a:pt x="20760" y="7738"/>
                      <a:pt x="20760" y="7738"/>
                    </a:cubicBezTo>
                    <a:cubicBezTo>
                      <a:pt x="20580" y="7738"/>
                      <a:pt x="20400" y="7803"/>
                      <a:pt x="20220" y="7935"/>
                    </a:cubicBezTo>
                    <a:cubicBezTo>
                      <a:pt x="20040" y="8133"/>
                      <a:pt x="19920" y="8264"/>
                      <a:pt x="19860" y="8396"/>
                    </a:cubicBezTo>
                    <a:cubicBezTo>
                      <a:pt x="19800" y="8725"/>
                      <a:pt x="19500" y="8923"/>
                      <a:pt x="18960" y="9121"/>
                    </a:cubicBezTo>
                    <a:cubicBezTo>
                      <a:pt x="18840" y="9977"/>
                      <a:pt x="18840" y="9977"/>
                      <a:pt x="18840" y="9977"/>
                    </a:cubicBezTo>
                    <a:cubicBezTo>
                      <a:pt x="18840" y="9977"/>
                      <a:pt x="18840" y="9977"/>
                      <a:pt x="18840" y="9977"/>
                    </a:cubicBezTo>
                    <a:cubicBezTo>
                      <a:pt x="18780" y="9977"/>
                      <a:pt x="18780" y="9977"/>
                      <a:pt x="18780" y="9977"/>
                    </a:cubicBezTo>
                    <a:cubicBezTo>
                      <a:pt x="18540" y="10503"/>
                      <a:pt x="18540" y="10503"/>
                      <a:pt x="18540" y="10503"/>
                    </a:cubicBezTo>
                    <a:cubicBezTo>
                      <a:pt x="18540" y="10569"/>
                      <a:pt x="18540" y="10569"/>
                      <a:pt x="18540" y="10569"/>
                    </a:cubicBezTo>
                    <a:cubicBezTo>
                      <a:pt x="18480" y="10569"/>
                      <a:pt x="18480" y="10569"/>
                      <a:pt x="18480" y="10569"/>
                    </a:cubicBezTo>
                    <a:cubicBezTo>
                      <a:pt x="18480" y="10569"/>
                      <a:pt x="18480" y="10569"/>
                      <a:pt x="18480" y="10569"/>
                    </a:cubicBezTo>
                    <a:cubicBezTo>
                      <a:pt x="16080" y="11030"/>
                      <a:pt x="16080" y="11030"/>
                      <a:pt x="16080" y="11030"/>
                    </a:cubicBezTo>
                    <a:cubicBezTo>
                      <a:pt x="16080" y="11030"/>
                      <a:pt x="16080" y="11030"/>
                      <a:pt x="16080" y="11030"/>
                    </a:cubicBezTo>
                    <a:cubicBezTo>
                      <a:pt x="16020" y="11030"/>
                      <a:pt x="16020" y="11030"/>
                      <a:pt x="16020" y="11030"/>
                    </a:cubicBezTo>
                    <a:cubicBezTo>
                      <a:pt x="16020" y="11030"/>
                      <a:pt x="16020" y="11030"/>
                      <a:pt x="16020" y="11030"/>
                    </a:cubicBezTo>
                    <a:cubicBezTo>
                      <a:pt x="15300" y="10174"/>
                      <a:pt x="15300" y="10174"/>
                      <a:pt x="15300" y="10174"/>
                    </a:cubicBezTo>
                    <a:cubicBezTo>
                      <a:pt x="15540" y="9977"/>
                      <a:pt x="15540" y="9977"/>
                      <a:pt x="15540" y="9977"/>
                    </a:cubicBezTo>
                    <a:cubicBezTo>
                      <a:pt x="15240" y="9581"/>
                      <a:pt x="15240" y="9581"/>
                      <a:pt x="15240" y="9581"/>
                    </a:cubicBezTo>
                    <a:cubicBezTo>
                      <a:pt x="14940" y="9318"/>
                      <a:pt x="14940" y="9318"/>
                      <a:pt x="14940" y="9318"/>
                    </a:cubicBezTo>
                    <a:cubicBezTo>
                      <a:pt x="14880" y="9252"/>
                      <a:pt x="14880" y="9252"/>
                      <a:pt x="14880" y="9252"/>
                    </a:cubicBezTo>
                    <a:cubicBezTo>
                      <a:pt x="14880" y="9252"/>
                      <a:pt x="14880" y="9252"/>
                      <a:pt x="14880" y="9252"/>
                    </a:cubicBezTo>
                    <a:cubicBezTo>
                      <a:pt x="14880" y="9252"/>
                      <a:pt x="14880" y="9252"/>
                      <a:pt x="14880" y="9252"/>
                    </a:cubicBezTo>
                    <a:cubicBezTo>
                      <a:pt x="14880" y="9186"/>
                      <a:pt x="14880" y="9186"/>
                      <a:pt x="14880" y="9186"/>
                    </a:cubicBezTo>
                    <a:cubicBezTo>
                      <a:pt x="14760" y="8528"/>
                      <a:pt x="14760" y="8528"/>
                      <a:pt x="14760" y="8528"/>
                    </a:cubicBezTo>
                    <a:cubicBezTo>
                      <a:pt x="14100" y="8528"/>
                      <a:pt x="14100" y="8528"/>
                      <a:pt x="14100" y="8528"/>
                    </a:cubicBezTo>
                    <a:cubicBezTo>
                      <a:pt x="14100" y="8528"/>
                      <a:pt x="14100" y="8528"/>
                      <a:pt x="14100" y="8528"/>
                    </a:cubicBezTo>
                    <a:cubicBezTo>
                      <a:pt x="13560" y="8133"/>
                      <a:pt x="13560" y="8133"/>
                      <a:pt x="13560" y="8133"/>
                    </a:cubicBezTo>
                    <a:cubicBezTo>
                      <a:pt x="11640" y="7803"/>
                      <a:pt x="11640" y="7803"/>
                      <a:pt x="11640" y="7803"/>
                    </a:cubicBezTo>
                    <a:cubicBezTo>
                      <a:pt x="10080" y="7738"/>
                      <a:pt x="10080" y="7738"/>
                      <a:pt x="10080" y="7738"/>
                    </a:cubicBezTo>
                    <a:cubicBezTo>
                      <a:pt x="10020" y="7738"/>
                      <a:pt x="10020" y="7738"/>
                      <a:pt x="10020" y="7738"/>
                    </a:cubicBezTo>
                    <a:cubicBezTo>
                      <a:pt x="9960" y="7738"/>
                      <a:pt x="9900" y="7738"/>
                      <a:pt x="9900" y="7672"/>
                    </a:cubicBezTo>
                    <a:cubicBezTo>
                      <a:pt x="8940" y="5433"/>
                      <a:pt x="8940" y="5433"/>
                      <a:pt x="8940" y="5433"/>
                    </a:cubicBezTo>
                    <a:cubicBezTo>
                      <a:pt x="8880" y="5235"/>
                      <a:pt x="8460" y="4642"/>
                      <a:pt x="7740" y="3655"/>
                    </a:cubicBezTo>
                    <a:cubicBezTo>
                      <a:pt x="7020" y="2667"/>
                      <a:pt x="6600" y="2140"/>
                      <a:pt x="6480" y="2074"/>
                    </a:cubicBezTo>
                    <a:cubicBezTo>
                      <a:pt x="5100" y="625"/>
                      <a:pt x="5100" y="625"/>
                      <a:pt x="5100" y="625"/>
                    </a:cubicBezTo>
                    <a:cubicBezTo>
                      <a:pt x="4920" y="494"/>
                      <a:pt x="4920" y="494"/>
                      <a:pt x="4920" y="494"/>
                    </a:cubicBezTo>
                    <a:cubicBezTo>
                      <a:pt x="3240" y="428"/>
                      <a:pt x="3240" y="428"/>
                      <a:pt x="3240" y="428"/>
                    </a:cubicBezTo>
                    <a:cubicBezTo>
                      <a:pt x="3180" y="428"/>
                      <a:pt x="3180" y="428"/>
                      <a:pt x="3180" y="428"/>
                    </a:cubicBezTo>
                    <a:cubicBezTo>
                      <a:pt x="3180" y="362"/>
                      <a:pt x="3180" y="362"/>
                      <a:pt x="3180" y="362"/>
                    </a:cubicBezTo>
                    <a:cubicBezTo>
                      <a:pt x="3000" y="230"/>
                      <a:pt x="2760" y="99"/>
                      <a:pt x="2400" y="33"/>
                    </a:cubicBezTo>
                    <a:cubicBezTo>
                      <a:pt x="2100" y="-99"/>
                      <a:pt x="1380" y="164"/>
                      <a:pt x="240" y="823"/>
                    </a:cubicBezTo>
                    <a:cubicBezTo>
                      <a:pt x="180" y="889"/>
                      <a:pt x="180" y="889"/>
                      <a:pt x="180" y="889"/>
                    </a:cubicBezTo>
                    <a:cubicBezTo>
                      <a:pt x="240" y="1218"/>
                      <a:pt x="240" y="1218"/>
                      <a:pt x="240" y="1218"/>
                    </a:cubicBezTo>
                    <a:cubicBezTo>
                      <a:pt x="240" y="1218"/>
                      <a:pt x="240" y="1218"/>
                      <a:pt x="240" y="1218"/>
                    </a:cubicBezTo>
                    <a:cubicBezTo>
                      <a:pt x="240" y="1284"/>
                      <a:pt x="240" y="1284"/>
                      <a:pt x="240" y="1284"/>
                    </a:cubicBezTo>
                    <a:cubicBezTo>
                      <a:pt x="240" y="1284"/>
                      <a:pt x="240" y="1284"/>
                      <a:pt x="240" y="1284"/>
                    </a:cubicBezTo>
                    <a:cubicBezTo>
                      <a:pt x="240" y="1284"/>
                      <a:pt x="240" y="1284"/>
                      <a:pt x="240" y="1284"/>
                    </a:cubicBezTo>
                    <a:cubicBezTo>
                      <a:pt x="60" y="1745"/>
                      <a:pt x="60" y="1745"/>
                      <a:pt x="60" y="1745"/>
                    </a:cubicBezTo>
                    <a:cubicBezTo>
                      <a:pt x="60" y="1745"/>
                      <a:pt x="60" y="1745"/>
                      <a:pt x="60" y="1745"/>
                    </a:cubicBezTo>
                    <a:cubicBezTo>
                      <a:pt x="0" y="1745"/>
                      <a:pt x="0" y="1745"/>
                      <a:pt x="0" y="1745"/>
                    </a:cubicBezTo>
                    <a:cubicBezTo>
                      <a:pt x="0" y="2074"/>
                      <a:pt x="0" y="2074"/>
                      <a:pt x="0" y="2074"/>
                    </a:cubicBezTo>
                    <a:cubicBezTo>
                      <a:pt x="0" y="2272"/>
                      <a:pt x="60" y="2535"/>
                      <a:pt x="120" y="2733"/>
                    </a:cubicBezTo>
                    <a:cubicBezTo>
                      <a:pt x="300" y="2864"/>
                      <a:pt x="300" y="2864"/>
                      <a:pt x="300" y="2864"/>
                    </a:cubicBezTo>
                    <a:cubicBezTo>
                      <a:pt x="660" y="2864"/>
                      <a:pt x="660" y="2864"/>
                      <a:pt x="660" y="2864"/>
                    </a:cubicBezTo>
                    <a:cubicBezTo>
                      <a:pt x="960" y="2930"/>
                      <a:pt x="960" y="2930"/>
                      <a:pt x="960" y="2930"/>
                    </a:cubicBezTo>
                    <a:cubicBezTo>
                      <a:pt x="1080" y="2864"/>
                      <a:pt x="1080" y="2864"/>
                      <a:pt x="1080" y="2864"/>
                    </a:cubicBezTo>
                    <a:cubicBezTo>
                      <a:pt x="1080" y="2601"/>
                      <a:pt x="1140" y="2403"/>
                      <a:pt x="1260" y="2338"/>
                    </a:cubicBezTo>
                    <a:cubicBezTo>
                      <a:pt x="1500" y="2338"/>
                      <a:pt x="1500" y="2338"/>
                      <a:pt x="1500" y="2338"/>
                    </a:cubicBezTo>
                    <a:cubicBezTo>
                      <a:pt x="2340" y="2601"/>
                      <a:pt x="2340" y="2601"/>
                      <a:pt x="2340" y="2601"/>
                    </a:cubicBezTo>
                    <a:cubicBezTo>
                      <a:pt x="2520" y="2667"/>
                      <a:pt x="2520" y="2667"/>
                      <a:pt x="2520" y="2667"/>
                    </a:cubicBezTo>
                    <a:cubicBezTo>
                      <a:pt x="2220" y="3128"/>
                      <a:pt x="2220" y="3128"/>
                      <a:pt x="2220" y="3128"/>
                    </a:cubicBezTo>
                    <a:cubicBezTo>
                      <a:pt x="2220" y="3786"/>
                      <a:pt x="2220" y="3786"/>
                      <a:pt x="2220" y="3786"/>
                    </a:cubicBezTo>
                    <a:cubicBezTo>
                      <a:pt x="2220" y="3918"/>
                      <a:pt x="2460" y="4181"/>
                      <a:pt x="2880" y="4642"/>
                    </a:cubicBezTo>
                    <a:cubicBezTo>
                      <a:pt x="3180" y="4840"/>
                      <a:pt x="3300" y="4972"/>
                      <a:pt x="3480" y="4972"/>
                    </a:cubicBezTo>
                    <a:cubicBezTo>
                      <a:pt x="3600" y="4972"/>
                      <a:pt x="3600" y="4972"/>
                      <a:pt x="3600" y="4972"/>
                    </a:cubicBezTo>
                    <a:cubicBezTo>
                      <a:pt x="3720" y="4906"/>
                      <a:pt x="3720" y="4906"/>
                      <a:pt x="3720" y="4906"/>
                    </a:cubicBezTo>
                    <a:cubicBezTo>
                      <a:pt x="4140" y="4445"/>
                      <a:pt x="4140" y="4445"/>
                      <a:pt x="4140" y="4445"/>
                    </a:cubicBezTo>
                    <a:cubicBezTo>
                      <a:pt x="4440" y="4247"/>
                      <a:pt x="4440" y="4247"/>
                      <a:pt x="4440" y="4247"/>
                    </a:cubicBezTo>
                    <a:cubicBezTo>
                      <a:pt x="4440" y="4247"/>
                      <a:pt x="4440" y="4247"/>
                      <a:pt x="4440" y="4247"/>
                    </a:cubicBezTo>
                    <a:cubicBezTo>
                      <a:pt x="4440" y="4247"/>
                      <a:pt x="4440" y="4247"/>
                      <a:pt x="4440" y="4247"/>
                    </a:cubicBezTo>
                    <a:cubicBezTo>
                      <a:pt x="5100" y="4116"/>
                      <a:pt x="5100" y="4116"/>
                      <a:pt x="5100" y="4116"/>
                    </a:cubicBezTo>
                    <a:cubicBezTo>
                      <a:pt x="5280" y="3655"/>
                      <a:pt x="5280" y="3655"/>
                      <a:pt x="5280" y="3655"/>
                    </a:cubicBezTo>
                    <a:cubicBezTo>
                      <a:pt x="5820" y="3325"/>
                      <a:pt x="5820" y="3325"/>
                      <a:pt x="5820" y="3325"/>
                    </a:cubicBezTo>
                    <a:cubicBezTo>
                      <a:pt x="6360" y="3655"/>
                      <a:pt x="6360" y="3655"/>
                      <a:pt x="6360" y="3655"/>
                    </a:cubicBezTo>
                    <a:cubicBezTo>
                      <a:pt x="6360" y="3655"/>
                      <a:pt x="6360" y="3655"/>
                      <a:pt x="6360" y="3655"/>
                    </a:cubicBezTo>
                    <a:cubicBezTo>
                      <a:pt x="6420" y="3655"/>
                      <a:pt x="6420" y="3655"/>
                      <a:pt x="6420" y="3655"/>
                    </a:cubicBezTo>
                    <a:cubicBezTo>
                      <a:pt x="6900" y="4577"/>
                      <a:pt x="6900" y="4577"/>
                      <a:pt x="6900" y="4577"/>
                    </a:cubicBezTo>
                    <a:cubicBezTo>
                      <a:pt x="7080" y="5169"/>
                      <a:pt x="7080" y="5169"/>
                      <a:pt x="7080" y="5169"/>
                    </a:cubicBezTo>
                    <a:cubicBezTo>
                      <a:pt x="7080" y="5235"/>
                      <a:pt x="7080" y="5235"/>
                      <a:pt x="7080" y="5235"/>
                    </a:cubicBezTo>
                    <a:cubicBezTo>
                      <a:pt x="6960" y="6025"/>
                      <a:pt x="6960" y="6025"/>
                      <a:pt x="6960" y="6025"/>
                    </a:cubicBezTo>
                    <a:cubicBezTo>
                      <a:pt x="7140" y="6486"/>
                      <a:pt x="7140" y="6486"/>
                      <a:pt x="7140" y="6486"/>
                    </a:cubicBezTo>
                    <a:cubicBezTo>
                      <a:pt x="7140" y="6552"/>
                      <a:pt x="7140" y="6552"/>
                      <a:pt x="7140" y="6552"/>
                    </a:cubicBezTo>
                    <a:cubicBezTo>
                      <a:pt x="7020" y="7145"/>
                      <a:pt x="7020" y="7145"/>
                      <a:pt x="7020" y="7145"/>
                    </a:cubicBezTo>
                    <a:cubicBezTo>
                      <a:pt x="7020" y="7672"/>
                      <a:pt x="7020" y="7672"/>
                      <a:pt x="7020" y="7672"/>
                    </a:cubicBezTo>
                    <a:cubicBezTo>
                      <a:pt x="7140" y="8133"/>
                      <a:pt x="7260" y="8462"/>
                      <a:pt x="7260" y="8528"/>
                    </a:cubicBezTo>
                    <a:cubicBezTo>
                      <a:pt x="7200" y="8989"/>
                      <a:pt x="7200" y="8989"/>
                      <a:pt x="7200" y="8989"/>
                    </a:cubicBezTo>
                    <a:cubicBezTo>
                      <a:pt x="7200" y="8989"/>
                      <a:pt x="7200" y="8989"/>
                      <a:pt x="7200" y="8989"/>
                    </a:cubicBezTo>
                    <a:cubicBezTo>
                      <a:pt x="7200" y="9055"/>
                      <a:pt x="7200" y="9055"/>
                      <a:pt x="7200" y="9055"/>
                    </a:cubicBezTo>
                    <a:cubicBezTo>
                      <a:pt x="6960" y="9384"/>
                      <a:pt x="6960" y="9384"/>
                      <a:pt x="6960" y="9384"/>
                    </a:cubicBezTo>
                    <a:cubicBezTo>
                      <a:pt x="6960" y="9450"/>
                      <a:pt x="6960" y="9450"/>
                      <a:pt x="6960" y="9450"/>
                    </a:cubicBezTo>
                    <a:cubicBezTo>
                      <a:pt x="6960" y="9450"/>
                      <a:pt x="6960" y="9450"/>
                      <a:pt x="6960" y="9450"/>
                    </a:cubicBezTo>
                    <a:cubicBezTo>
                      <a:pt x="6960" y="9450"/>
                      <a:pt x="6960" y="9450"/>
                      <a:pt x="6960" y="9450"/>
                    </a:cubicBezTo>
                    <a:cubicBezTo>
                      <a:pt x="6720" y="9713"/>
                      <a:pt x="6720" y="9713"/>
                      <a:pt x="6720" y="9713"/>
                    </a:cubicBezTo>
                    <a:cubicBezTo>
                      <a:pt x="6660" y="10306"/>
                      <a:pt x="6660" y="10306"/>
                      <a:pt x="6660" y="10306"/>
                    </a:cubicBezTo>
                    <a:cubicBezTo>
                      <a:pt x="6840" y="10899"/>
                      <a:pt x="6840" y="10899"/>
                      <a:pt x="6840" y="10899"/>
                    </a:cubicBezTo>
                    <a:cubicBezTo>
                      <a:pt x="6840" y="10899"/>
                      <a:pt x="6840" y="10899"/>
                      <a:pt x="6840" y="10899"/>
                    </a:cubicBezTo>
                    <a:cubicBezTo>
                      <a:pt x="6840" y="10964"/>
                      <a:pt x="6840" y="10964"/>
                      <a:pt x="6840" y="10964"/>
                    </a:cubicBezTo>
                    <a:cubicBezTo>
                      <a:pt x="6840" y="10964"/>
                      <a:pt x="6840" y="10964"/>
                      <a:pt x="6840" y="10964"/>
                    </a:cubicBezTo>
                    <a:cubicBezTo>
                      <a:pt x="6840" y="10964"/>
                      <a:pt x="6840" y="10964"/>
                      <a:pt x="6840" y="10964"/>
                    </a:cubicBezTo>
                    <a:cubicBezTo>
                      <a:pt x="6660" y="11886"/>
                      <a:pt x="6660" y="11886"/>
                      <a:pt x="6660" y="11886"/>
                    </a:cubicBezTo>
                    <a:cubicBezTo>
                      <a:pt x="6540" y="12018"/>
                      <a:pt x="6540" y="12018"/>
                      <a:pt x="6540" y="12018"/>
                    </a:cubicBezTo>
                    <a:cubicBezTo>
                      <a:pt x="6480" y="12084"/>
                      <a:pt x="6360" y="12084"/>
                      <a:pt x="6180" y="12018"/>
                    </a:cubicBezTo>
                    <a:cubicBezTo>
                      <a:pt x="6180" y="12018"/>
                      <a:pt x="6180" y="12018"/>
                      <a:pt x="6180" y="12018"/>
                    </a:cubicBezTo>
                    <a:cubicBezTo>
                      <a:pt x="5940" y="11755"/>
                      <a:pt x="5940" y="11755"/>
                      <a:pt x="5940" y="11755"/>
                    </a:cubicBezTo>
                    <a:cubicBezTo>
                      <a:pt x="5700" y="11821"/>
                      <a:pt x="5700" y="11821"/>
                      <a:pt x="5700" y="11821"/>
                    </a:cubicBezTo>
                    <a:cubicBezTo>
                      <a:pt x="5400" y="12216"/>
                      <a:pt x="5400" y="12216"/>
                      <a:pt x="5400" y="12216"/>
                    </a:cubicBezTo>
                    <a:cubicBezTo>
                      <a:pt x="5040" y="13269"/>
                      <a:pt x="5040" y="13269"/>
                      <a:pt x="5040" y="13269"/>
                    </a:cubicBezTo>
                    <a:cubicBezTo>
                      <a:pt x="5040" y="13335"/>
                      <a:pt x="5040" y="13335"/>
                      <a:pt x="5040" y="13335"/>
                    </a:cubicBezTo>
                    <a:cubicBezTo>
                      <a:pt x="5040" y="13335"/>
                      <a:pt x="5040" y="13335"/>
                      <a:pt x="5040" y="13335"/>
                    </a:cubicBezTo>
                    <a:cubicBezTo>
                      <a:pt x="4680" y="13664"/>
                      <a:pt x="4680" y="13664"/>
                      <a:pt x="4680" y="13664"/>
                    </a:cubicBezTo>
                    <a:cubicBezTo>
                      <a:pt x="4620" y="13664"/>
                      <a:pt x="4620" y="13664"/>
                      <a:pt x="4620" y="13664"/>
                    </a:cubicBezTo>
                    <a:cubicBezTo>
                      <a:pt x="4440" y="13664"/>
                      <a:pt x="4440" y="13664"/>
                      <a:pt x="4440" y="13664"/>
                    </a:cubicBezTo>
                    <a:cubicBezTo>
                      <a:pt x="4080" y="14323"/>
                      <a:pt x="4080" y="14323"/>
                      <a:pt x="4080" y="14323"/>
                    </a:cubicBezTo>
                    <a:cubicBezTo>
                      <a:pt x="4260" y="14718"/>
                      <a:pt x="4260" y="14718"/>
                      <a:pt x="4260" y="14718"/>
                    </a:cubicBezTo>
                    <a:cubicBezTo>
                      <a:pt x="4320" y="14718"/>
                      <a:pt x="4320" y="14718"/>
                      <a:pt x="4320" y="14718"/>
                    </a:cubicBezTo>
                    <a:cubicBezTo>
                      <a:pt x="4800" y="15377"/>
                      <a:pt x="4800" y="15377"/>
                      <a:pt x="4800" y="15377"/>
                    </a:cubicBezTo>
                    <a:cubicBezTo>
                      <a:pt x="4800" y="15442"/>
                      <a:pt x="4800" y="15442"/>
                      <a:pt x="4800" y="15442"/>
                    </a:cubicBezTo>
                    <a:cubicBezTo>
                      <a:pt x="4800" y="15640"/>
                      <a:pt x="4800" y="15640"/>
                      <a:pt x="4800" y="15640"/>
                    </a:cubicBezTo>
                    <a:cubicBezTo>
                      <a:pt x="5340" y="15706"/>
                      <a:pt x="5340" y="15706"/>
                      <a:pt x="5340" y="15706"/>
                    </a:cubicBezTo>
                    <a:cubicBezTo>
                      <a:pt x="5400" y="16233"/>
                      <a:pt x="5400" y="16233"/>
                      <a:pt x="5400" y="16233"/>
                    </a:cubicBezTo>
                    <a:cubicBezTo>
                      <a:pt x="5400" y="16299"/>
                      <a:pt x="5400" y="16299"/>
                      <a:pt x="5400" y="16299"/>
                    </a:cubicBezTo>
                    <a:cubicBezTo>
                      <a:pt x="5460" y="16891"/>
                      <a:pt x="5460" y="16891"/>
                      <a:pt x="5460" y="16891"/>
                    </a:cubicBezTo>
                    <a:cubicBezTo>
                      <a:pt x="5640" y="17023"/>
                      <a:pt x="5640" y="17023"/>
                      <a:pt x="5640" y="17023"/>
                    </a:cubicBezTo>
                    <a:cubicBezTo>
                      <a:pt x="6120" y="16891"/>
                      <a:pt x="6120" y="16891"/>
                      <a:pt x="6120" y="16891"/>
                    </a:cubicBezTo>
                    <a:cubicBezTo>
                      <a:pt x="6540" y="16562"/>
                      <a:pt x="6540" y="16562"/>
                      <a:pt x="6540" y="16562"/>
                    </a:cubicBezTo>
                    <a:cubicBezTo>
                      <a:pt x="6660" y="16562"/>
                      <a:pt x="6660" y="16562"/>
                      <a:pt x="6660" y="16562"/>
                    </a:cubicBezTo>
                    <a:cubicBezTo>
                      <a:pt x="6780" y="17418"/>
                      <a:pt x="6780" y="17418"/>
                      <a:pt x="6780" y="17418"/>
                    </a:cubicBezTo>
                    <a:cubicBezTo>
                      <a:pt x="7020" y="17747"/>
                      <a:pt x="7020" y="17747"/>
                      <a:pt x="7020" y="17747"/>
                    </a:cubicBezTo>
                    <a:cubicBezTo>
                      <a:pt x="7080" y="17813"/>
                      <a:pt x="7080" y="17813"/>
                      <a:pt x="7080" y="17813"/>
                    </a:cubicBezTo>
                    <a:cubicBezTo>
                      <a:pt x="7260" y="18142"/>
                      <a:pt x="7260" y="18142"/>
                      <a:pt x="7260" y="18142"/>
                    </a:cubicBezTo>
                    <a:cubicBezTo>
                      <a:pt x="7620" y="18472"/>
                      <a:pt x="7620" y="18472"/>
                      <a:pt x="7620" y="18472"/>
                    </a:cubicBezTo>
                    <a:cubicBezTo>
                      <a:pt x="7620" y="18538"/>
                      <a:pt x="7740" y="18538"/>
                      <a:pt x="7860" y="18538"/>
                    </a:cubicBezTo>
                    <a:cubicBezTo>
                      <a:pt x="7980" y="18603"/>
                      <a:pt x="7980" y="18603"/>
                      <a:pt x="7980" y="18603"/>
                    </a:cubicBezTo>
                    <a:cubicBezTo>
                      <a:pt x="8220" y="18472"/>
                      <a:pt x="8220" y="18472"/>
                      <a:pt x="8220" y="18472"/>
                    </a:cubicBezTo>
                    <a:cubicBezTo>
                      <a:pt x="8400" y="18406"/>
                      <a:pt x="8580" y="18340"/>
                      <a:pt x="8760" y="18274"/>
                    </a:cubicBezTo>
                    <a:cubicBezTo>
                      <a:pt x="8880" y="18208"/>
                      <a:pt x="8880" y="18208"/>
                      <a:pt x="8880" y="18208"/>
                    </a:cubicBezTo>
                    <a:cubicBezTo>
                      <a:pt x="9240" y="18208"/>
                      <a:pt x="9240" y="18208"/>
                      <a:pt x="9240" y="18208"/>
                    </a:cubicBezTo>
                    <a:cubicBezTo>
                      <a:pt x="9360" y="18208"/>
                      <a:pt x="9420" y="18208"/>
                      <a:pt x="9480" y="18274"/>
                    </a:cubicBezTo>
                    <a:cubicBezTo>
                      <a:pt x="9960" y="17945"/>
                      <a:pt x="9960" y="17945"/>
                      <a:pt x="9960" y="17945"/>
                    </a:cubicBezTo>
                    <a:cubicBezTo>
                      <a:pt x="10020" y="17945"/>
                      <a:pt x="10020" y="17945"/>
                      <a:pt x="10020" y="17945"/>
                    </a:cubicBezTo>
                    <a:cubicBezTo>
                      <a:pt x="10020" y="18011"/>
                      <a:pt x="10020" y="18011"/>
                      <a:pt x="10020" y="18011"/>
                    </a:cubicBezTo>
                    <a:cubicBezTo>
                      <a:pt x="10080" y="17945"/>
                      <a:pt x="10080" y="17945"/>
                      <a:pt x="10080" y="17945"/>
                    </a:cubicBezTo>
                    <a:cubicBezTo>
                      <a:pt x="10140" y="18011"/>
                      <a:pt x="10140" y="18011"/>
                      <a:pt x="10140" y="18011"/>
                    </a:cubicBezTo>
                    <a:cubicBezTo>
                      <a:pt x="10320" y="18274"/>
                      <a:pt x="10380" y="18472"/>
                      <a:pt x="10380" y="18538"/>
                    </a:cubicBezTo>
                    <a:cubicBezTo>
                      <a:pt x="10620" y="18933"/>
                      <a:pt x="10620" y="18933"/>
                      <a:pt x="10620" y="18933"/>
                    </a:cubicBezTo>
                    <a:cubicBezTo>
                      <a:pt x="10800" y="18999"/>
                      <a:pt x="10800" y="18999"/>
                      <a:pt x="10800" y="18999"/>
                    </a:cubicBezTo>
                    <a:cubicBezTo>
                      <a:pt x="10800" y="18999"/>
                      <a:pt x="10800" y="18999"/>
                      <a:pt x="10800" y="18999"/>
                    </a:cubicBezTo>
                    <a:cubicBezTo>
                      <a:pt x="10860" y="18999"/>
                      <a:pt x="10860" y="18999"/>
                      <a:pt x="10860" y="18999"/>
                    </a:cubicBezTo>
                    <a:cubicBezTo>
                      <a:pt x="10800" y="18933"/>
                      <a:pt x="10800" y="18933"/>
                      <a:pt x="10800" y="18933"/>
                    </a:cubicBezTo>
                    <a:cubicBezTo>
                      <a:pt x="10740" y="18801"/>
                      <a:pt x="10740" y="18735"/>
                      <a:pt x="10800" y="18669"/>
                    </a:cubicBezTo>
                    <a:cubicBezTo>
                      <a:pt x="10860" y="18603"/>
                      <a:pt x="10920" y="18538"/>
                      <a:pt x="11100" y="18538"/>
                    </a:cubicBezTo>
                    <a:cubicBezTo>
                      <a:pt x="11940" y="18538"/>
                      <a:pt x="11940" y="18538"/>
                      <a:pt x="11940" y="18538"/>
                    </a:cubicBezTo>
                    <a:cubicBezTo>
                      <a:pt x="12000" y="18538"/>
                      <a:pt x="12000" y="18538"/>
                      <a:pt x="12000" y="18538"/>
                    </a:cubicBezTo>
                    <a:cubicBezTo>
                      <a:pt x="12060" y="18538"/>
                      <a:pt x="12060" y="18538"/>
                      <a:pt x="12060" y="18538"/>
                    </a:cubicBezTo>
                    <a:cubicBezTo>
                      <a:pt x="12060" y="18538"/>
                      <a:pt x="12060" y="18538"/>
                      <a:pt x="12060" y="18538"/>
                    </a:cubicBezTo>
                    <a:cubicBezTo>
                      <a:pt x="12060" y="18538"/>
                      <a:pt x="12060" y="18538"/>
                      <a:pt x="12060" y="18538"/>
                    </a:cubicBezTo>
                    <a:cubicBezTo>
                      <a:pt x="12360" y="19130"/>
                      <a:pt x="12360" y="19130"/>
                      <a:pt x="12360" y="19130"/>
                    </a:cubicBezTo>
                    <a:cubicBezTo>
                      <a:pt x="12300" y="19394"/>
                      <a:pt x="12300" y="19394"/>
                      <a:pt x="12300" y="19394"/>
                    </a:cubicBezTo>
                    <a:cubicBezTo>
                      <a:pt x="12300" y="19394"/>
                      <a:pt x="12300" y="19394"/>
                      <a:pt x="12300" y="19394"/>
                    </a:cubicBezTo>
                    <a:cubicBezTo>
                      <a:pt x="12660" y="19460"/>
                      <a:pt x="12660" y="19460"/>
                      <a:pt x="12660" y="19460"/>
                    </a:cubicBezTo>
                    <a:cubicBezTo>
                      <a:pt x="12660" y="19460"/>
                      <a:pt x="12660" y="19460"/>
                      <a:pt x="12660" y="19460"/>
                    </a:cubicBezTo>
                    <a:cubicBezTo>
                      <a:pt x="12660" y="19394"/>
                      <a:pt x="12660" y="19328"/>
                      <a:pt x="12660" y="19328"/>
                    </a:cubicBezTo>
                    <a:cubicBezTo>
                      <a:pt x="12780" y="19262"/>
                      <a:pt x="12780" y="19262"/>
                      <a:pt x="12780" y="19262"/>
                    </a:cubicBezTo>
                    <a:cubicBezTo>
                      <a:pt x="13620" y="19855"/>
                      <a:pt x="13620" y="19855"/>
                      <a:pt x="13620" y="19855"/>
                    </a:cubicBezTo>
                    <a:cubicBezTo>
                      <a:pt x="13680" y="19986"/>
                      <a:pt x="13740" y="20052"/>
                      <a:pt x="13740" y="20184"/>
                    </a:cubicBezTo>
                    <a:cubicBezTo>
                      <a:pt x="13740" y="20579"/>
                      <a:pt x="13740" y="20579"/>
                      <a:pt x="13740" y="20579"/>
                    </a:cubicBezTo>
                    <a:cubicBezTo>
                      <a:pt x="14040" y="20645"/>
                      <a:pt x="14040" y="20645"/>
                      <a:pt x="14040" y="20645"/>
                    </a:cubicBezTo>
                    <a:cubicBezTo>
                      <a:pt x="14220" y="20316"/>
                      <a:pt x="14220" y="20316"/>
                      <a:pt x="14220" y="20316"/>
                    </a:cubicBezTo>
                    <a:cubicBezTo>
                      <a:pt x="14100" y="20118"/>
                      <a:pt x="14100" y="19986"/>
                      <a:pt x="14100" y="19855"/>
                    </a:cubicBezTo>
                    <a:cubicBezTo>
                      <a:pt x="14100" y="19789"/>
                      <a:pt x="14160" y="19723"/>
                      <a:pt x="14220" y="19657"/>
                    </a:cubicBezTo>
                    <a:cubicBezTo>
                      <a:pt x="14340" y="19591"/>
                      <a:pt x="14340" y="19591"/>
                      <a:pt x="14340" y="19591"/>
                    </a:cubicBezTo>
                    <a:cubicBezTo>
                      <a:pt x="14340" y="19525"/>
                      <a:pt x="14340" y="19460"/>
                      <a:pt x="14400" y="19460"/>
                    </a:cubicBezTo>
                    <a:cubicBezTo>
                      <a:pt x="14580" y="19460"/>
                      <a:pt x="14580" y="19460"/>
                      <a:pt x="14580" y="19460"/>
                    </a:cubicBezTo>
                    <a:cubicBezTo>
                      <a:pt x="14700" y="19591"/>
                      <a:pt x="14820" y="19855"/>
                      <a:pt x="14880" y="20250"/>
                    </a:cubicBezTo>
                    <a:cubicBezTo>
                      <a:pt x="14880" y="20316"/>
                      <a:pt x="14880" y="20316"/>
                      <a:pt x="14880" y="20316"/>
                    </a:cubicBezTo>
                    <a:cubicBezTo>
                      <a:pt x="14940" y="20381"/>
                      <a:pt x="14940" y="20381"/>
                      <a:pt x="14940" y="20381"/>
                    </a:cubicBezTo>
                    <a:cubicBezTo>
                      <a:pt x="14940" y="20447"/>
                      <a:pt x="15060" y="20513"/>
                      <a:pt x="15300" y="20645"/>
                    </a:cubicBezTo>
                    <a:cubicBezTo>
                      <a:pt x="15300" y="20645"/>
                      <a:pt x="15300" y="20645"/>
                      <a:pt x="15300" y="20645"/>
                    </a:cubicBezTo>
                    <a:cubicBezTo>
                      <a:pt x="15360" y="20645"/>
                      <a:pt x="15360" y="20645"/>
                      <a:pt x="15360" y="20645"/>
                    </a:cubicBezTo>
                    <a:cubicBezTo>
                      <a:pt x="16140" y="21501"/>
                      <a:pt x="16140" y="21501"/>
                      <a:pt x="16140" y="21501"/>
                    </a:cubicBezTo>
                    <a:cubicBezTo>
                      <a:pt x="16140" y="21501"/>
                      <a:pt x="16140" y="21501"/>
                      <a:pt x="16140" y="21501"/>
                    </a:cubicBezTo>
                    <a:cubicBezTo>
                      <a:pt x="16500" y="21369"/>
                      <a:pt x="16500" y="21369"/>
                      <a:pt x="16500" y="21369"/>
                    </a:cubicBezTo>
                    <a:cubicBezTo>
                      <a:pt x="16440" y="21238"/>
                      <a:pt x="16440" y="21238"/>
                      <a:pt x="16440" y="21238"/>
                    </a:cubicBezTo>
                    <a:cubicBezTo>
                      <a:pt x="16320" y="21106"/>
                      <a:pt x="16320" y="20974"/>
                      <a:pt x="16320" y="20908"/>
                    </a:cubicBezTo>
                    <a:cubicBezTo>
                      <a:pt x="16320" y="20711"/>
                      <a:pt x="16440" y="20513"/>
                      <a:pt x="16680" y="20381"/>
                    </a:cubicBezTo>
                    <a:cubicBezTo>
                      <a:pt x="17100" y="19986"/>
                      <a:pt x="17100" y="19986"/>
                      <a:pt x="17100" y="19986"/>
                    </a:cubicBezTo>
                    <a:cubicBezTo>
                      <a:pt x="17580" y="20316"/>
                      <a:pt x="17580" y="20316"/>
                      <a:pt x="17580" y="20316"/>
                    </a:cubicBezTo>
                    <a:cubicBezTo>
                      <a:pt x="17640" y="20316"/>
                      <a:pt x="17640" y="20316"/>
                      <a:pt x="17640" y="20316"/>
                    </a:cubicBezTo>
                    <a:cubicBezTo>
                      <a:pt x="17760" y="19723"/>
                      <a:pt x="17760" y="19723"/>
                      <a:pt x="17760" y="19723"/>
                    </a:cubicBezTo>
                    <a:cubicBezTo>
                      <a:pt x="17760" y="19657"/>
                      <a:pt x="17760" y="19657"/>
                      <a:pt x="17760" y="19657"/>
                    </a:cubicBezTo>
                    <a:cubicBezTo>
                      <a:pt x="17820" y="19591"/>
                      <a:pt x="17820" y="19591"/>
                      <a:pt x="17820" y="19591"/>
                    </a:cubicBezTo>
                    <a:cubicBezTo>
                      <a:pt x="18240" y="19657"/>
                      <a:pt x="18240" y="19657"/>
                      <a:pt x="18240" y="19657"/>
                    </a:cubicBezTo>
                    <a:cubicBezTo>
                      <a:pt x="18300" y="19723"/>
                      <a:pt x="18360" y="19855"/>
                      <a:pt x="18360" y="19986"/>
                    </a:cubicBezTo>
                    <a:cubicBezTo>
                      <a:pt x="18360" y="20052"/>
                      <a:pt x="18300" y="20184"/>
                      <a:pt x="18180" y="20316"/>
                    </a:cubicBezTo>
                    <a:cubicBezTo>
                      <a:pt x="18300" y="20381"/>
                      <a:pt x="18300" y="20381"/>
                      <a:pt x="18300" y="20381"/>
                    </a:cubicBezTo>
                    <a:cubicBezTo>
                      <a:pt x="18540" y="20513"/>
                      <a:pt x="18720" y="20579"/>
                      <a:pt x="18840" y="20645"/>
                    </a:cubicBezTo>
                    <a:cubicBezTo>
                      <a:pt x="18900" y="20645"/>
                      <a:pt x="18900" y="20645"/>
                      <a:pt x="18900" y="20645"/>
                    </a:cubicBezTo>
                    <a:cubicBezTo>
                      <a:pt x="18900" y="20645"/>
                      <a:pt x="18900" y="20645"/>
                      <a:pt x="18900" y="20645"/>
                    </a:cubicBezTo>
                    <a:cubicBezTo>
                      <a:pt x="19200" y="20777"/>
                      <a:pt x="19200" y="20777"/>
                      <a:pt x="19200" y="20777"/>
                    </a:cubicBezTo>
                    <a:cubicBezTo>
                      <a:pt x="19440" y="20777"/>
                      <a:pt x="19440" y="20777"/>
                      <a:pt x="19440" y="20777"/>
                    </a:cubicBezTo>
                    <a:cubicBezTo>
                      <a:pt x="19080" y="18867"/>
                      <a:pt x="19080" y="18867"/>
                      <a:pt x="19080" y="18867"/>
                    </a:cubicBezTo>
                    <a:cubicBezTo>
                      <a:pt x="18840" y="18669"/>
                      <a:pt x="18600" y="18406"/>
                      <a:pt x="18420" y="18011"/>
                    </a:cubicBezTo>
                    <a:cubicBezTo>
                      <a:pt x="18240" y="17681"/>
                      <a:pt x="18300" y="17221"/>
                      <a:pt x="18720" y="16694"/>
                    </a:cubicBezTo>
                    <a:cubicBezTo>
                      <a:pt x="18900" y="16430"/>
                      <a:pt x="19200" y="16167"/>
                      <a:pt x="19500" y="15903"/>
                    </a:cubicBezTo>
                    <a:cubicBezTo>
                      <a:pt x="19500" y="15903"/>
                      <a:pt x="19500" y="15903"/>
                      <a:pt x="19500" y="15903"/>
                    </a:cubicBezTo>
                    <a:cubicBezTo>
                      <a:pt x="19500" y="15903"/>
                      <a:pt x="19500" y="15903"/>
                      <a:pt x="19500" y="15903"/>
                    </a:cubicBezTo>
                    <a:cubicBezTo>
                      <a:pt x="19860" y="15903"/>
                      <a:pt x="19860" y="15903"/>
                      <a:pt x="19860" y="15903"/>
                    </a:cubicBezTo>
                    <a:cubicBezTo>
                      <a:pt x="19860" y="15903"/>
                      <a:pt x="19860" y="15903"/>
                      <a:pt x="19860" y="15903"/>
                    </a:cubicBezTo>
                    <a:cubicBezTo>
                      <a:pt x="20160" y="16035"/>
                      <a:pt x="20160" y="16035"/>
                      <a:pt x="20160" y="16035"/>
                    </a:cubicBezTo>
                    <a:cubicBezTo>
                      <a:pt x="20760" y="16035"/>
                      <a:pt x="20760" y="16035"/>
                      <a:pt x="20760" y="16035"/>
                    </a:cubicBezTo>
                    <a:cubicBezTo>
                      <a:pt x="21000" y="15903"/>
                      <a:pt x="21180" y="15508"/>
                      <a:pt x="21420" y="14916"/>
                    </a:cubicBezTo>
                    <a:cubicBezTo>
                      <a:pt x="21600" y="14521"/>
                      <a:pt x="21600" y="13796"/>
                      <a:pt x="21480" y="12611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9357340" y="5408528"/>
                <a:ext cx="224405" cy="2031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55" w="21600">
                    <a:moveTo>
                      <a:pt x="19694" y="11400"/>
                    </a:move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15247" y="3039"/>
                      <a:pt x="15247" y="3039"/>
                      <a:pt x="15247" y="3039"/>
                    </a:cubicBezTo>
                    <a:cubicBezTo>
                      <a:pt x="12071" y="252"/>
                      <a:pt x="8894" y="-445"/>
                      <a:pt x="6988" y="252"/>
                    </a:cubicBezTo>
                    <a:cubicBezTo>
                      <a:pt x="4447" y="949"/>
                      <a:pt x="4447" y="949"/>
                      <a:pt x="4447" y="949"/>
                    </a:cubicBezTo>
                    <a:cubicBezTo>
                      <a:pt x="4447" y="7220"/>
                      <a:pt x="4447" y="7220"/>
                      <a:pt x="4447" y="7220"/>
                    </a:cubicBezTo>
                    <a:cubicBezTo>
                      <a:pt x="3812" y="8613"/>
                      <a:pt x="3176" y="11400"/>
                      <a:pt x="1271" y="12794"/>
                    </a:cubicBezTo>
                    <a:cubicBezTo>
                      <a:pt x="0" y="14187"/>
                      <a:pt x="0" y="14187"/>
                      <a:pt x="0" y="14187"/>
                    </a:cubicBezTo>
                    <a:cubicBezTo>
                      <a:pt x="2541" y="16974"/>
                      <a:pt x="2541" y="16974"/>
                      <a:pt x="2541" y="16974"/>
                    </a:cubicBezTo>
                    <a:cubicBezTo>
                      <a:pt x="3176" y="16974"/>
                      <a:pt x="3176" y="16974"/>
                      <a:pt x="3176" y="16974"/>
                    </a:cubicBezTo>
                    <a:cubicBezTo>
                      <a:pt x="3812" y="19761"/>
                      <a:pt x="3812" y="19761"/>
                      <a:pt x="3812" y="19761"/>
                    </a:cubicBezTo>
                    <a:cubicBezTo>
                      <a:pt x="6988" y="21155"/>
                      <a:pt x="6988" y="21155"/>
                      <a:pt x="6988" y="21155"/>
                    </a:cubicBezTo>
                    <a:cubicBezTo>
                      <a:pt x="8259" y="19761"/>
                      <a:pt x="9529" y="19065"/>
                      <a:pt x="10800" y="19065"/>
                    </a:cubicBezTo>
                    <a:cubicBezTo>
                      <a:pt x="16518" y="20458"/>
                      <a:pt x="16518" y="20458"/>
                      <a:pt x="16518" y="20458"/>
                    </a:cubicBezTo>
                    <a:cubicBezTo>
                      <a:pt x="16518" y="18368"/>
                      <a:pt x="16518" y="18368"/>
                      <a:pt x="16518" y="18368"/>
                    </a:cubicBezTo>
                    <a:cubicBezTo>
                      <a:pt x="17153" y="14187"/>
                      <a:pt x="18424" y="12097"/>
                      <a:pt x="19694" y="11400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8294582" y="4646763"/>
                <a:ext cx="1261759" cy="9733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5086" y="6362"/>
                    </a:moveTo>
                    <a:cubicBezTo>
                      <a:pt x="14629" y="5770"/>
                      <a:pt x="14171" y="4882"/>
                      <a:pt x="13714" y="3403"/>
                    </a:cubicBezTo>
                    <a:cubicBezTo>
                      <a:pt x="12457" y="3403"/>
                      <a:pt x="11657" y="3107"/>
                      <a:pt x="11314" y="2515"/>
                    </a:cubicBezTo>
                    <a:cubicBezTo>
                      <a:pt x="10971" y="1923"/>
                      <a:pt x="10514" y="1627"/>
                      <a:pt x="9714" y="1332"/>
                    </a:cubicBezTo>
                    <a:cubicBezTo>
                      <a:pt x="9486" y="1184"/>
                      <a:pt x="9486" y="1184"/>
                      <a:pt x="9486" y="1184"/>
                    </a:cubicBezTo>
                    <a:cubicBezTo>
                      <a:pt x="9714" y="148"/>
                      <a:pt x="9714" y="148"/>
                      <a:pt x="9714" y="148"/>
                    </a:cubicBezTo>
                    <a:cubicBezTo>
                      <a:pt x="9600" y="148"/>
                      <a:pt x="9600" y="148"/>
                      <a:pt x="9600" y="148"/>
                    </a:cubicBezTo>
                    <a:cubicBezTo>
                      <a:pt x="9371" y="0"/>
                      <a:pt x="9371" y="0"/>
                      <a:pt x="9371" y="0"/>
                    </a:cubicBezTo>
                    <a:cubicBezTo>
                      <a:pt x="8800" y="444"/>
                      <a:pt x="8457" y="740"/>
                      <a:pt x="8229" y="1184"/>
                    </a:cubicBezTo>
                    <a:cubicBezTo>
                      <a:pt x="8114" y="1627"/>
                      <a:pt x="7886" y="2071"/>
                      <a:pt x="7543" y="2367"/>
                    </a:cubicBezTo>
                    <a:cubicBezTo>
                      <a:pt x="7314" y="3403"/>
                      <a:pt x="7086" y="3847"/>
                      <a:pt x="6857" y="3847"/>
                    </a:cubicBezTo>
                    <a:cubicBezTo>
                      <a:pt x="6743" y="3847"/>
                      <a:pt x="6629" y="3699"/>
                      <a:pt x="6629" y="3551"/>
                    </a:cubicBezTo>
                    <a:cubicBezTo>
                      <a:pt x="6171" y="3107"/>
                      <a:pt x="6171" y="3107"/>
                      <a:pt x="6171" y="3107"/>
                    </a:cubicBezTo>
                    <a:cubicBezTo>
                      <a:pt x="5943" y="2959"/>
                      <a:pt x="5714" y="2811"/>
                      <a:pt x="5486" y="2811"/>
                    </a:cubicBezTo>
                    <a:cubicBezTo>
                      <a:pt x="5029" y="2959"/>
                      <a:pt x="5029" y="2959"/>
                      <a:pt x="5029" y="2959"/>
                    </a:cubicBezTo>
                    <a:cubicBezTo>
                      <a:pt x="4686" y="3403"/>
                      <a:pt x="4229" y="3699"/>
                      <a:pt x="3543" y="3699"/>
                    </a:cubicBezTo>
                    <a:cubicBezTo>
                      <a:pt x="1829" y="3699"/>
                      <a:pt x="1829" y="3699"/>
                      <a:pt x="1829" y="3699"/>
                    </a:cubicBezTo>
                    <a:cubicBezTo>
                      <a:pt x="1257" y="3255"/>
                      <a:pt x="1029" y="2515"/>
                      <a:pt x="1143" y="1627"/>
                    </a:cubicBezTo>
                    <a:cubicBezTo>
                      <a:pt x="457" y="1332"/>
                      <a:pt x="457" y="1332"/>
                      <a:pt x="457" y="1332"/>
                    </a:cubicBezTo>
                    <a:cubicBezTo>
                      <a:pt x="229" y="2515"/>
                      <a:pt x="229" y="2515"/>
                      <a:pt x="229" y="2515"/>
                    </a:cubicBezTo>
                    <a:cubicBezTo>
                      <a:pt x="229" y="2515"/>
                      <a:pt x="229" y="2515"/>
                      <a:pt x="229" y="2515"/>
                    </a:cubicBezTo>
                    <a:cubicBezTo>
                      <a:pt x="229" y="2663"/>
                      <a:pt x="229" y="2663"/>
                      <a:pt x="229" y="2663"/>
                    </a:cubicBezTo>
                    <a:cubicBezTo>
                      <a:pt x="114" y="2663"/>
                      <a:pt x="114" y="2663"/>
                      <a:pt x="114" y="2663"/>
                    </a:cubicBezTo>
                    <a:cubicBezTo>
                      <a:pt x="0" y="2959"/>
                      <a:pt x="0" y="2959"/>
                      <a:pt x="0" y="2959"/>
                    </a:cubicBezTo>
                    <a:cubicBezTo>
                      <a:pt x="457" y="3107"/>
                      <a:pt x="457" y="3107"/>
                      <a:pt x="457" y="3107"/>
                    </a:cubicBezTo>
                    <a:cubicBezTo>
                      <a:pt x="457" y="3107"/>
                      <a:pt x="457" y="3107"/>
                      <a:pt x="457" y="3107"/>
                    </a:cubicBezTo>
                    <a:cubicBezTo>
                      <a:pt x="571" y="3107"/>
                      <a:pt x="571" y="3107"/>
                      <a:pt x="571" y="3107"/>
                    </a:cubicBezTo>
                    <a:cubicBezTo>
                      <a:pt x="571" y="3107"/>
                      <a:pt x="571" y="3107"/>
                      <a:pt x="571" y="3107"/>
                    </a:cubicBezTo>
                    <a:cubicBezTo>
                      <a:pt x="1371" y="4586"/>
                      <a:pt x="1943" y="5474"/>
                      <a:pt x="2286" y="5622"/>
                    </a:cubicBezTo>
                    <a:cubicBezTo>
                      <a:pt x="2400" y="5770"/>
                      <a:pt x="2971" y="6066"/>
                      <a:pt x="3886" y="6362"/>
                    </a:cubicBezTo>
                    <a:cubicBezTo>
                      <a:pt x="5600" y="7101"/>
                      <a:pt x="5600" y="7101"/>
                      <a:pt x="5600" y="7101"/>
                    </a:cubicBezTo>
                    <a:cubicBezTo>
                      <a:pt x="6057" y="7397"/>
                      <a:pt x="6629" y="8729"/>
                      <a:pt x="7086" y="11096"/>
                    </a:cubicBezTo>
                    <a:cubicBezTo>
                      <a:pt x="7886" y="11688"/>
                      <a:pt x="8343" y="11984"/>
                      <a:pt x="8686" y="11984"/>
                    </a:cubicBezTo>
                    <a:cubicBezTo>
                      <a:pt x="8914" y="11688"/>
                      <a:pt x="9486" y="11392"/>
                      <a:pt x="10286" y="10652"/>
                    </a:cubicBezTo>
                    <a:cubicBezTo>
                      <a:pt x="10286" y="10652"/>
                      <a:pt x="10286" y="10652"/>
                      <a:pt x="10286" y="10652"/>
                    </a:cubicBezTo>
                    <a:cubicBezTo>
                      <a:pt x="10400" y="10504"/>
                      <a:pt x="10400" y="10504"/>
                      <a:pt x="10400" y="10504"/>
                    </a:cubicBezTo>
                    <a:cubicBezTo>
                      <a:pt x="10514" y="10652"/>
                      <a:pt x="10514" y="10652"/>
                      <a:pt x="10514" y="10652"/>
                    </a:cubicBezTo>
                    <a:cubicBezTo>
                      <a:pt x="11314" y="10800"/>
                      <a:pt x="11314" y="10800"/>
                      <a:pt x="11314" y="10800"/>
                    </a:cubicBezTo>
                    <a:cubicBezTo>
                      <a:pt x="11429" y="10800"/>
                      <a:pt x="11429" y="10800"/>
                      <a:pt x="11429" y="10800"/>
                    </a:cubicBezTo>
                    <a:cubicBezTo>
                      <a:pt x="11429" y="11096"/>
                      <a:pt x="11429" y="11096"/>
                      <a:pt x="11429" y="11096"/>
                    </a:cubicBezTo>
                    <a:cubicBezTo>
                      <a:pt x="11314" y="11244"/>
                      <a:pt x="11314" y="11244"/>
                      <a:pt x="11314" y="11244"/>
                    </a:cubicBezTo>
                    <a:cubicBezTo>
                      <a:pt x="11086" y="12575"/>
                      <a:pt x="10857" y="13463"/>
                      <a:pt x="10629" y="13759"/>
                    </a:cubicBezTo>
                    <a:cubicBezTo>
                      <a:pt x="9600" y="13759"/>
                      <a:pt x="9600" y="13759"/>
                      <a:pt x="9600" y="13759"/>
                    </a:cubicBezTo>
                    <a:cubicBezTo>
                      <a:pt x="9600" y="13759"/>
                      <a:pt x="9600" y="13759"/>
                      <a:pt x="9600" y="13759"/>
                    </a:cubicBezTo>
                    <a:cubicBezTo>
                      <a:pt x="9600" y="14351"/>
                      <a:pt x="9257" y="15238"/>
                      <a:pt x="8686" y="16422"/>
                    </a:cubicBezTo>
                    <a:cubicBezTo>
                      <a:pt x="8457" y="16718"/>
                      <a:pt x="8457" y="17014"/>
                      <a:pt x="8457" y="17310"/>
                    </a:cubicBezTo>
                    <a:cubicBezTo>
                      <a:pt x="9486" y="18197"/>
                      <a:pt x="9486" y="18197"/>
                      <a:pt x="9486" y="18197"/>
                    </a:cubicBezTo>
                    <a:cubicBezTo>
                      <a:pt x="9714" y="18641"/>
                      <a:pt x="9943" y="18789"/>
                      <a:pt x="10171" y="18789"/>
                    </a:cubicBezTo>
                    <a:cubicBezTo>
                      <a:pt x="10400" y="18789"/>
                      <a:pt x="10400" y="18789"/>
                      <a:pt x="10400" y="18789"/>
                    </a:cubicBezTo>
                    <a:cubicBezTo>
                      <a:pt x="10629" y="19677"/>
                      <a:pt x="10629" y="19677"/>
                      <a:pt x="10629" y="19677"/>
                    </a:cubicBezTo>
                    <a:cubicBezTo>
                      <a:pt x="11086" y="19973"/>
                      <a:pt x="11086" y="19973"/>
                      <a:pt x="11086" y="19973"/>
                    </a:cubicBezTo>
                    <a:cubicBezTo>
                      <a:pt x="11429" y="19677"/>
                      <a:pt x="11429" y="19677"/>
                      <a:pt x="11429" y="19677"/>
                    </a:cubicBezTo>
                    <a:cubicBezTo>
                      <a:pt x="11543" y="19381"/>
                      <a:pt x="11657" y="19381"/>
                      <a:pt x="11886" y="19381"/>
                    </a:cubicBezTo>
                    <a:cubicBezTo>
                      <a:pt x="12343" y="19381"/>
                      <a:pt x="12686" y="19677"/>
                      <a:pt x="13143" y="20564"/>
                    </a:cubicBezTo>
                    <a:cubicBezTo>
                      <a:pt x="13143" y="20564"/>
                      <a:pt x="13143" y="20564"/>
                      <a:pt x="13143" y="20564"/>
                    </a:cubicBezTo>
                    <a:cubicBezTo>
                      <a:pt x="13486" y="21156"/>
                      <a:pt x="13486" y="21156"/>
                      <a:pt x="13486" y="21156"/>
                    </a:cubicBezTo>
                    <a:cubicBezTo>
                      <a:pt x="13600" y="21156"/>
                      <a:pt x="13600" y="21156"/>
                      <a:pt x="13600" y="21156"/>
                    </a:cubicBezTo>
                    <a:cubicBezTo>
                      <a:pt x="13829" y="20860"/>
                      <a:pt x="14400" y="21008"/>
                      <a:pt x="15086" y="21304"/>
                    </a:cubicBezTo>
                    <a:cubicBezTo>
                      <a:pt x="16229" y="21600"/>
                      <a:pt x="16229" y="21600"/>
                      <a:pt x="16229" y="21600"/>
                    </a:cubicBezTo>
                    <a:cubicBezTo>
                      <a:pt x="17371" y="21156"/>
                      <a:pt x="17371" y="21156"/>
                      <a:pt x="17371" y="21156"/>
                    </a:cubicBezTo>
                    <a:cubicBezTo>
                      <a:pt x="17829" y="20860"/>
                      <a:pt x="17829" y="20860"/>
                      <a:pt x="17829" y="20860"/>
                    </a:cubicBezTo>
                    <a:cubicBezTo>
                      <a:pt x="18171" y="20564"/>
                      <a:pt x="18171" y="20564"/>
                      <a:pt x="18171" y="20564"/>
                    </a:cubicBezTo>
                    <a:cubicBezTo>
                      <a:pt x="17829" y="20121"/>
                      <a:pt x="17829" y="20121"/>
                      <a:pt x="17829" y="20121"/>
                    </a:cubicBezTo>
                    <a:cubicBezTo>
                      <a:pt x="17829" y="19973"/>
                      <a:pt x="17829" y="19677"/>
                      <a:pt x="18057" y="19381"/>
                    </a:cubicBezTo>
                    <a:cubicBezTo>
                      <a:pt x="18400" y="19085"/>
                      <a:pt x="18514" y="18789"/>
                      <a:pt x="18514" y="18345"/>
                    </a:cubicBezTo>
                    <a:cubicBezTo>
                      <a:pt x="18514" y="17605"/>
                      <a:pt x="18514" y="17605"/>
                      <a:pt x="18514" y="17605"/>
                    </a:cubicBezTo>
                    <a:cubicBezTo>
                      <a:pt x="18514" y="17310"/>
                      <a:pt x="18514" y="17014"/>
                      <a:pt x="18629" y="17014"/>
                    </a:cubicBezTo>
                    <a:cubicBezTo>
                      <a:pt x="18743" y="16718"/>
                      <a:pt x="18971" y="16570"/>
                      <a:pt x="19429" y="16422"/>
                    </a:cubicBezTo>
                    <a:cubicBezTo>
                      <a:pt x="20000" y="16422"/>
                      <a:pt x="20686" y="16718"/>
                      <a:pt x="21600" y="17605"/>
                    </a:cubicBezTo>
                    <a:cubicBezTo>
                      <a:pt x="21257" y="16422"/>
                      <a:pt x="21257" y="16422"/>
                      <a:pt x="21257" y="16422"/>
                    </a:cubicBezTo>
                    <a:cubicBezTo>
                      <a:pt x="20800" y="15534"/>
                      <a:pt x="20800" y="15534"/>
                      <a:pt x="20800" y="15534"/>
                    </a:cubicBezTo>
                    <a:cubicBezTo>
                      <a:pt x="20686" y="14499"/>
                      <a:pt x="20686" y="14499"/>
                      <a:pt x="20686" y="14499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7829" y="12723"/>
                      <a:pt x="17829" y="12723"/>
                      <a:pt x="17829" y="12723"/>
                    </a:cubicBezTo>
                    <a:cubicBezTo>
                      <a:pt x="16800" y="12575"/>
                      <a:pt x="16800" y="12575"/>
                      <a:pt x="16800" y="12575"/>
                    </a:cubicBezTo>
                    <a:cubicBezTo>
                      <a:pt x="16800" y="12279"/>
                      <a:pt x="16800" y="12279"/>
                      <a:pt x="16800" y="12279"/>
                    </a:cubicBezTo>
                    <a:cubicBezTo>
                      <a:pt x="16686" y="10800"/>
                      <a:pt x="16686" y="10800"/>
                      <a:pt x="16686" y="10800"/>
                    </a:cubicBezTo>
                    <a:cubicBezTo>
                      <a:pt x="16000" y="8433"/>
                      <a:pt x="15543" y="6805"/>
                      <a:pt x="15086" y="636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7634064" y="2784672"/>
                <a:ext cx="1172844" cy="16716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882" y="6540"/>
                    </a:moveTo>
                    <a:cubicBezTo>
                      <a:pt x="19514" y="6368"/>
                      <a:pt x="19514" y="6368"/>
                      <a:pt x="19514" y="6368"/>
                    </a:cubicBezTo>
                    <a:cubicBezTo>
                      <a:pt x="19514" y="6368"/>
                      <a:pt x="19514" y="6368"/>
                      <a:pt x="19514" y="6368"/>
                    </a:cubicBezTo>
                    <a:cubicBezTo>
                      <a:pt x="19391" y="6368"/>
                      <a:pt x="19391" y="6368"/>
                      <a:pt x="19391" y="6368"/>
                    </a:cubicBezTo>
                    <a:cubicBezTo>
                      <a:pt x="19145" y="6196"/>
                      <a:pt x="19145" y="6196"/>
                      <a:pt x="19145" y="6196"/>
                    </a:cubicBezTo>
                    <a:cubicBezTo>
                      <a:pt x="17795" y="5852"/>
                      <a:pt x="17795" y="5852"/>
                      <a:pt x="17795" y="5852"/>
                    </a:cubicBezTo>
                    <a:cubicBezTo>
                      <a:pt x="17427" y="5852"/>
                      <a:pt x="17427" y="5852"/>
                      <a:pt x="17427" y="5852"/>
                    </a:cubicBezTo>
                    <a:cubicBezTo>
                      <a:pt x="17182" y="5938"/>
                      <a:pt x="17182" y="5938"/>
                      <a:pt x="17182" y="5938"/>
                    </a:cubicBezTo>
                    <a:cubicBezTo>
                      <a:pt x="16568" y="5249"/>
                      <a:pt x="16568" y="5249"/>
                      <a:pt x="16568" y="5249"/>
                    </a:cubicBezTo>
                    <a:cubicBezTo>
                      <a:pt x="16691" y="5163"/>
                      <a:pt x="16691" y="5163"/>
                      <a:pt x="16691" y="5163"/>
                    </a:cubicBezTo>
                    <a:cubicBezTo>
                      <a:pt x="17059" y="4819"/>
                      <a:pt x="17059" y="4819"/>
                      <a:pt x="17059" y="4819"/>
                    </a:cubicBezTo>
                    <a:cubicBezTo>
                      <a:pt x="17059" y="4475"/>
                      <a:pt x="17059" y="4475"/>
                      <a:pt x="17059" y="4475"/>
                    </a:cubicBezTo>
                    <a:cubicBezTo>
                      <a:pt x="17059" y="4389"/>
                      <a:pt x="17059" y="4389"/>
                      <a:pt x="17059" y="4389"/>
                    </a:cubicBezTo>
                    <a:cubicBezTo>
                      <a:pt x="17305" y="4131"/>
                      <a:pt x="17305" y="4131"/>
                      <a:pt x="17305" y="4131"/>
                    </a:cubicBezTo>
                    <a:cubicBezTo>
                      <a:pt x="17182" y="4045"/>
                      <a:pt x="17182" y="4045"/>
                      <a:pt x="17182" y="4045"/>
                    </a:cubicBezTo>
                    <a:cubicBezTo>
                      <a:pt x="16445" y="3959"/>
                      <a:pt x="16445" y="3959"/>
                      <a:pt x="16445" y="3959"/>
                    </a:cubicBezTo>
                    <a:cubicBezTo>
                      <a:pt x="16445" y="3959"/>
                      <a:pt x="16445" y="3959"/>
                      <a:pt x="16445" y="3959"/>
                    </a:cubicBezTo>
                    <a:cubicBezTo>
                      <a:pt x="15095" y="3786"/>
                      <a:pt x="15095" y="3786"/>
                      <a:pt x="15095" y="3786"/>
                    </a:cubicBezTo>
                    <a:cubicBezTo>
                      <a:pt x="15095" y="3786"/>
                      <a:pt x="15095" y="3786"/>
                      <a:pt x="15095" y="3786"/>
                    </a:cubicBezTo>
                    <a:cubicBezTo>
                      <a:pt x="14359" y="3270"/>
                      <a:pt x="14359" y="3270"/>
                      <a:pt x="14359" y="3270"/>
                    </a:cubicBezTo>
                    <a:cubicBezTo>
                      <a:pt x="14359" y="3270"/>
                      <a:pt x="14359" y="3270"/>
                      <a:pt x="14359" y="3270"/>
                    </a:cubicBezTo>
                    <a:cubicBezTo>
                      <a:pt x="14114" y="2926"/>
                      <a:pt x="14114" y="2926"/>
                      <a:pt x="14114" y="2926"/>
                    </a:cubicBezTo>
                    <a:cubicBezTo>
                      <a:pt x="13991" y="2754"/>
                      <a:pt x="13991" y="2754"/>
                      <a:pt x="13991" y="2754"/>
                    </a:cubicBezTo>
                    <a:cubicBezTo>
                      <a:pt x="14359" y="2065"/>
                      <a:pt x="14359" y="2065"/>
                      <a:pt x="14359" y="2065"/>
                    </a:cubicBezTo>
                    <a:cubicBezTo>
                      <a:pt x="14359" y="1549"/>
                      <a:pt x="14359" y="1549"/>
                      <a:pt x="14359" y="1549"/>
                    </a:cubicBezTo>
                    <a:cubicBezTo>
                      <a:pt x="14359" y="1377"/>
                      <a:pt x="14359" y="1377"/>
                      <a:pt x="14359" y="1377"/>
                    </a:cubicBezTo>
                    <a:cubicBezTo>
                      <a:pt x="13991" y="1721"/>
                      <a:pt x="13991" y="1721"/>
                      <a:pt x="13991" y="1721"/>
                    </a:cubicBezTo>
                    <a:cubicBezTo>
                      <a:pt x="13868" y="1721"/>
                      <a:pt x="13868" y="1721"/>
                      <a:pt x="13868" y="1721"/>
                    </a:cubicBezTo>
                    <a:cubicBezTo>
                      <a:pt x="13868" y="1807"/>
                      <a:pt x="13868" y="1807"/>
                      <a:pt x="13868" y="1807"/>
                    </a:cubicBezTo>
                    <a:cubicBezTo>
                      <a:pt x="13745" y="1721"/>
                      <a:pt x="13745" y="1721"/>
                      <a:pt x="13745" y="1721"/>
                    </a:cubicBezTo>
                    <a:cubicBezTo>
                      <a:pt x="13623" y="1721"/>
                      <a:pt x="13623" y="1721"/>
                      <a:pt x="13623" y="1721"/>
                    </a:cubicBezTo>
                    <a:cubicBezTo>
                      <a:pt x="12886" y="1291"/>
                      <a:pt x="12886" y="1291"/>
                      <a:pt x="12886" y="1291"/>
                    </a:cubicBezTo>
                    <a:cubicBezTo>
                      <a:pt x="12764" y="1205"/>
                      <a:pt x="12764" y="1205"/>
                      <a:pt x="12764" y="1205"/>
                    </a:cubicBezTo>
                    <a:cubicBezTo>
                      <a:pt x="12764" y="1119"/>
                      <a:pt x="12764" y="1119"/>
                      <a:pt x="12764" y="1119"/>
                    </a:cubicBezTo>
                    <a:cubicBezTo>
                      <a:pt x="12641" y="344"/>
                      <a:pt x="12641" y="344"/>
                      <a:pt x="12641" y="344"/>
                    </a:cubicBezTo>
                    <a:cubicBezTo>
                      <a:pt x="12273" y="0"/>
                      <a:pt x="12273" y="0"/>
                      <a:pt x="12273" y="0"/>
                    </a:cubicBezTo>
                    <a:cubicBezTo>
                      <a:pt x="11536" y="0"/>
                      <a:pt x="11536" y="0"/>
                      <a:pt x="11536" y="0"/>
                    </a:cubicBezTo>
                    <a:cubicBezTo>
                      <a:pt x="11045" y="602"/>
                      <a:pt x="11045" y="602"/>
                      <a:pt x="11045" y="602"/>
                    </a:cubicBezTo>
                    <a:cubicBezTo>
                      <a:pt x="11045" y="688"/>
                      <a:pt x="11045" y="688"/>
                      <a:pt x="11045" y="688"/>
                    </a:cubicBezTo>
                    <a:cubicBezTo>
                      <a:pt x="10923" y="688"/>
                      <a:pt x="10923" y="688"/>
                      <a:pt x="10923" y="688"/>
                    </a:cubicBezTo>
                    <a:cubicBezTo>
                      <a:pt x="9818" y="516"/>
                      <a:pt x="9818" y="516"/>
                      <a:pt x="9818" y="516"/>
                    </a:cubicBezTo>
                    <a:cubicBezTo>
                      <a:pt x="9573" y="1291"/>
                      <a:pt x="9573" y="1291"/>
                      <a:pt x="9573" y="1291"/>
                    </a:cubicBezTo>
                    <a:cubicBezTo>
                      <a:pt x="9573" y="2065"/>
                      <a:pt x="9573" y="2065"/>
                      <a:pt x="9573" y="2065"/>
                    </a:cubicBezTo>
                    <a:cubicBezTo>
                      <a:pt x="9573" y="2065"/>
                      <a:pt x="9573" y="2065"/>
                      <a:pt x="9573" y="2065"/>
                    </a:cubicBezTo>
                    <a:cubicBezTo>
                      <a:pt x="8959" y="2754"/>
                      <a:pt x="8959" y="2754"/>
                      <a:pt x="8959" y="2754"/>
                    </a:cubicBezTo>
                    <a:cubicBezTo>
                      <a:pt x="8959" y="2840"/>
                      <a:pt x="8959" y="2840"/>
                      <a:pt x="8959" y="2840"/>
                    </a:cubicBezTo>
                    <a:cubicBezTo>
                      <a:pt x="8836" y="2840"/>
                      <a:pt x="8836" y="2840"/>
                      <a:pt x="8836" y="2840"/>
                    </a:cubicBezTo>
                    <a:cubicBezTo>
                      <a:pt x="8714" y="2840"/>
                      <a:pt x="8714" y="2840"/>
                      <a:pt x="8714" y="2840"/>
                    </a:cubicBezTo>
                    <a:cubicBezTo>
                      <a:pt x="7977" y="2926"/>
                      <a:pt x="7977" y="2926"/>
                      <a:pt x="7977" y="2926"/>
                    </a:cubicBezTo>
                    <a:cubicBezTo>
                      <a:pt x="7241" y="3270"/>
                      <a:pt x="7241" y="3270"/>
                      <a:pt x="7241" y="3270"/>
                    </a:cubicBezTo>
                    <a:cubicBezTo>
                      <a:pt x="7241" y="3356"/>
                      <a:pt x="7241" y="3356"/>
                      <a:pt x="7241" y="3356"/>
                    </a:cubicBezTo>
                    <a:cubicBezTo>
                      <a:pt x="7241" y="3356"/>
                      <a:pt x="7241" y="3356"/>
                      <a:pt x="7241" y="3356"/>
                    </a:cubicBezTo>
                    <a:cubicBezTo>
                      <a:pt x="7118" y="3356"/>
                      <a:pt x="7118" y="3356"/>
                      <a:pt x="7118" y="3356"/>
                    </a:cubicBezTo>
                    <a:cubicBezTo>
                      <a:pt x="6995" y="3356"/>
                      <a:pt x="6995" y="3356"/>
                      <a:pt x="6995" y="3356"/>
                    </a:cubicBezTo>
                    <a:cubicBezTo>
                      <a:pt x="5645" y="3012"/>
                      <a:pt x="5645" y="3012"/>
                      <a:pt x="5645" y="3012"/>
                    </a:cubicBezTo>
                    <a:cubicBezTo>
                      <a:pt x="5523" y="3356"/>
                      <a:pt x="5523" y="3356"/>
                      <a:pt x="5523" y="3356"/>
                    </a:cubicBezTo>
                    <a:cubicBezTo>
                      <a:pt x="5523" y="3442"/>
                      <a:pt x="5523" y="3442"/>
                      <a:pt x="5523" y="3442"/>
                    </a:cubicBezTo>
                    <a:cubicBezTo>
                      <a:pt x="4909" y="4131"/>
                      <a:pt x="4909" y="4131"/>
                      <a:pt x="4909" y="4131"/>
                    </a:cubicBezTo>
                    <a:cubicBezTo>
                      <a:pt x="4786" y="4217"/>
                      <a:pt x="4664" y="4303"/>
                      <a:pt x="4541" y="4303"/>
                    </a:cubicBezTo>
                    <a:cubicBezTo>
                      <a:pt x="3927" y="4303"/>
                      <a:pt x="3927" y="4303"/>
                      <a:pt x="3927" y="4303"/>
                    </a:cubicBezTo>
                    <a:cubicBezTo>
                      <a:pt x="3068" y="4045"/>
                      <a:pt x="3068" y="4045"/>
                      <a:pt x="3068" y="4045"/>
                    </a:cubicBezTo>
                    <a:cubicBezTo>
                      <a:pt x="2945" y="3959"/>
                      <a:pt x="2945" y="3959"/>
                      <a:pt x="2945" y="3959"/>
                    </a:cubicBezTo>
                    <a:cubicBezTo>
                      <a:pt x="2945" y="3959"/>
                      <a:pt x="2945" y="3959"/>
                      <a:pt x="2945" y="3959"/>
                    </a:cubicBezTo>
                    <a:cubicBezTo>
                      <a:pt x="2945" y="3873"/>
                      <a:pt x="2945" y="3873"/>
                      <a:pt x="2945" y="3873"/>
                    </a:cubicBezTo>
                    <a:cubicBezTo>
                      <a:pt x="2823" y="3098"/>
                      <a:pt x="2823" y="3098"/>
                      <a:pt x="2823" y="3098"/>
                    </a:cubicBezTo>
                    <a:cubicBezTo>
                      <a:pt x="2577" y="2410"/>
                      <a:pt x="2577" y="2410"/>
                      <a:pt x="2577" y="2410"/>
                    </a:cubicBezTo>
                    <a:cubicBezTo>
                      <a:pt x="2332" y="2237"/>
                      <a:pt x="2332" y="2237"/>
                      <a:pt x="2332" y="2237"/>
                    </a:cubicBezTo>
                    <a:cubicBezTo>
                      <a:pt x="2086" y="2754"/>
                      <a:pt x="2086" y="2754"/>
                      <a:pt x="2086" y="2754"/>
                    </a:cubicBezTo>
                    <a:cubicBezTo>
                      <a:pt x="2086" y="2754"/>
                      <a:pt x="2086" y="2754"/>
                      <a:pt x="2086" y="2754"/>
                    </a:cubicBezTo>
                    <a:cubicBezTo>
                      <a:pt x="2086" y="2754"/>
                      <a:pt x="2086" y="2754"/>
                      <a:pt x="2086" y="2754"/>
                    </a:cubicBezTo>
                    <a:cubicBezTo>
                      <a:pt x="1473" y="3270"/>
                      <a:pt x="1473" y="3270"/>
                      <a:pt x="1473" y="3270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859" y="4131"/>
                      <a:pt x="859" y="4131"/>
                      <a:pt x="859" y="4131"/>
                    </a:cubicBezTo>
                    <a:cubicBezTo>
                      <a:pt x="491" y="4647"/>
                      <a:pt x="491" y="4647"/>
                      <a:pt x="491" y="4647"/>
                    </a:cubicBezTo>
                    <a:cubicBezTo>
                      <a:pt x="491" y="4733"/>
                      <a:pt x="368" y="4991"/>
                      <a:pt x="0" y="5249"/>
                    </a:cubicBezTo>
                    <a:cubicBezTo>
                      <a:pt x="368" y="6024"/>
                      <a:pt x="368" y="6024"/>
                      <a:pt x="368" y="6024"/>
                    </a:cubicBezTo>
                    <a:cubicBezTo>
                      <a:pt x="1841" y="7229"/>
                      <a:pt x="1841" y="7229"/>
                      <a:pt x="1841" y="7229"/>
                    </a:cubicBezTo>
                    <a:cubicBezTo>
                      <a:pt x="1841" y="7229"/>
                      <a:pt x="1841" y="7229"/>
                      <a:pt x="1841" y="7229"/>
                    </a:cubicBezTo>
                    <a:cubicBezTo>
                      <a:pt x="2332" y="7917"/>
                      <a:pt x="2332" y="7917"/>
                      <a:pt x="2332" y="7917"/>
                    </a:cubicBezTo>
                    <a:cubicBezTo>
                      <a:pt x="2332" y="8003"/>
                      <a:pt x="2332" y="8003"/>
                      <a:pt x="2332" y="8003"/>
                    </a:cubicBezTo>
                    <a:cubicBezTo>
                      <a:pt x="2209" y="8089"/>
                      <a:pt x="2209" y="8089"/>
                      <a:pt x="2209" y="8089"/>
                    </a:cubicBezTo>
                    <a:cubicBezTo>
                      <a:pt x="2209" y="8089"/>
                      <a:pt x="2209" y="8089"/>
                      <a:pt x="2209" y="8089"/>
                    </a:cubicBezTo>
                    <a:cubicBezTo>
                      <a:pt x="1841" y="8433"/>
                      <a:pt x="1841" y="8433"/>
                      <a:pt x="1841" y="8433"/>
                    </a:cubicBezTo>
                    <a:cubicBezTo>
                      <a:pt x="1718" y="8433"/>
                      <a:pt x="1718" y="8433"/>
                      <a:pt x="1718" y="8433"/>
                    </a:cubicBezTo>
                    <a:cubicBezTo>
                      <a:pt x="736" y="8606"/>
                      <a:pt x="736" y="8606"/>
                      <a:pt x="736" y="8606"/>
                    </a:cubicBezTo>
                    <a:cubicBezTo>
                      <a:pt x="859" y="9122"/>
                      <a:pt x="859" y="9122"/>
                      <a:pt x="859" y="9122"/>
                    </a:cubicBezTo>
                    <a:cubicBezTo>
                      <a:pt x="1595" y="9466"/>
                      <a:pt x="1595" y="9466"/>
                      <a:pt x="1595" y="9466"/>
                    </a:cubicBezTo>
                    <a:cubicBezTo>
                      <a:pt x="2577" y="9638"/>
                      <a:pt x="2577" y="9638"/>
                      <a:pt x="2577" y="9638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700" y="11531"/>
                      <a:pt x="2700" y="11531"/>
                      <a:pt x="2700" y="11531"/>
                    </a:cubicBezTo>
                    <a:cubicBezTo>
                      <a:pt x="2700" y="11531"/>
                      <a:pt x="2700" y="11531"/>
                      <a:pt x="2700" y="11531"/>
                    </a:cubicBezTo>
                    <a:cubicBezTo>
                      <a:pt x="2700" y="11531"/>
                      <a:pt x="2700" y="11531"/>
                      <a:pt x="2700" y="11531"/>
                    </a:cubicBezTo>
                    <a:cubicBezTo>
                      <a:pt x="2332" y="12048"/>
                      <a:pt x="2332" y="12048"/>
                      <a:pt x="2332" y="12048"/>
                    </a:cubicBezTo>
                    <a:cubicBezTo>
                      <a:pt x="2332" y="12220"/>
                      <a:pt x="2332" y="12220"/>
                      <a:pt x="2332" y="12220"/>
                    </a:cubicBezTo>
                    <a:cubicBezTo>
                      <a:pt x="2209" y="12220"/>
                      <a:pt x="2209" y="12220"/>
                      <a:pt x="2209" y="12220"/>
                    </a:cubicBezTo>
                    <a:cubicBezTo>
                      <a:pt x="982" y="12306"/>
                      <a:pt x="982" y="12306"/>
                      <a:pt x="982" y="12306"/>
                    </a:cubicBezTo>
                    <a:cubicBezTo>
                      <a:pt x="982" y="12650"/>
                      <a:pt x="982" y="12650"/>
                      <a:pt x="982" y="12650"/>
                    </a:cubicBezTo>
                    <a:cubicBezTo>
                      <a:pt x="614" y="13425"/>
                      <a:pt x="614" y="13425"/>
                      <a:pt x="614" y="13425"/>
                    </a:cubicBezTo>
                    <a:cubicBezTo>
                      <a:pt x="491" y="14285"/>
                      <a:pt x="491" y="14285"/>
                      <a:pt x="491" y="14285"/>
                    </a:cubicBezTo>
                    <a:cubicBezTo>
                      <a:pt x="736" y="14802"/>
                      <a:pt x="736" y="14802"/>
                      <a:pt x="736" y="14802"/>
                    </a:cubicBezTo>
                    <a:cubicBezTo>
                      <a:pt x="2209" y="15404"/>
                      <a:pt x="2209" y="15404"/>
                      <a:pt x="2209" y="15404"/>
                    </a:cubicBezTo>
                    <a:cubicBezTo>
                      <a:pt x="2332" y="15490"/>
                      <a:pt x="2332" y="15490"/>
                      <a:pt x="2332" y="15490"/>
                    </a:cubicBezTo>
                    <a:cubicBezTo>
                      <a:pt x="2945" y="16178"/>
                      <a:pt x="2945" y="16178"/>
                      <a:pt x="2945" y="16178"/>
                    </a:cubicBezTo>
                    <a:cubicBezTo>
                      <a:pt x="2945" y="16265"/>
                      <a:pt x="2945" y="16265"/>
                      <a:pt x="2945" y="16265"/>
                    </a:cubicBezTo>
                    <a:cubicBezTo>
                      <a:pt x="2945" y="16265"/>
                      <a:pt x="2945" y="16265"/>
                      <a:pt x="2945" y="16265"/>
                    </a:cubicBezTo>
                    <a:cubicBezTo>
                      <a:pt x="2945" y="16351"/>
                      <a:pt x="2945" y="16351"/>
                      <a:pt x="2945" y="16351"/>
                    </a:cubicBezTo>
                    <a:cubicBezTo>
                      <a:pt x="2086" y="17555"/>
                      <a:pt x="2086" y="17555"/>
                      <a:pt x="2086" y="17555"/>
                    </a:cubicBezTo>
                    <a:cubicBezTo>
                      <a:pt x="1964" y="17900"/>
                      <a:pt x="1964" y="17900"/>
                      <a:pt x="1964" y="17900"/>
                    </a:cubicBezTo>
                    <a:cubicBezTo>
                      <a:pt x="1964" y="17900"/>
                      <a:pt x="1964" y="17900"/>
                      <a:pt x="1964" y="17900"/>
                    </a:cubicBezTo>
                    <a:cubicBezTo>
                      <a:pt x="1473" y="18674"/>
                      <a:pt x="1473" y="18674"/>
                      <a:pt x="1473" y="18674"/>
                    </a:cubicBezTo>
                    <a:cubicBezTo>
                      <a:pt x="1227" y="19276"/>
                      <a:pt x="1227" y="19276"/>
                      <a:pt x="1227" y="19276"/>
                    </a:cubicBezTo>
                    <a:cubicBezTo>
                      <a:pt x="1227" y="19363"/>
                      <a:pt x="1227" y="19363"/>
                      <a:pt x="1227" y="19363"/>
                    </a:cubicBezTo>
                    <a:cubicBezTo>
                      <a:pt x="1227" y="19363"/>
                      <a:pt x="1227" y="19363"/>
                      <a:pt x="1227" y="19363"/>
                    </a:cubicBezTo>
                    <a:cubicBezTo>
                      <a:pt x="982" y="19535"/>
                      <a:pt x="859" y="19621"/>
                      <a:pt x="736" y="19879"/>
                    </a:cubicBezTo>
                    <a:cubicBezTo>
                      <a:pt x="614" y="19965"/>
                      <a:pt x="614" y="19965"/>
                      <a:pt x="736" y="20051"/>
                    </a:cubicBezTo>
                    <a:cubicBezTo>
                      <a:pt x="859" y="20137"/>
                      <a:pt x="859" y="20137"/>
                      <a:pt x="859" y="20137"/>
                    </a:cubicBezTo>
                    <a:cubicBezTo>
                      <a:pt x="1350" y="20481"/>
                      <a:pt x="1350" y="20481"/>
                      <a:pt x="1350" y="20481"/>
                    </a:cubicBezTo>
                    <a:cubicBezTo>
                      <a:pt x="1350" y="20481"/>
                      <a:pt x="1350" y="20481"/>
                      <a:pt x="1350" y="20481"/>
                    </a:cubicBezTo>
                    <a:cubicBezTo>
                      <a:pt x="1350" y="20481"/>
                      <a:pt x="1350" y="20481"/>
                      <a:pt x="1350" y="20481"/>
                    </a:cubicBezTo>
                    <a:cubicBezTo>
                      <a:pt x="1595" y="20739"/>
                      <a:pt x="1595" y="20739"/>
                      <a:pt x="1595" y="20739"/>
                    </a:cubicBezTo>
                    <a:cubicBezTo>
                      <a:pt x="1595" y="20739"/>
                      <a:pt x="1595" y="20739"/>
                      <a:pt x="1595" y="20739"/>
                    </a:cubicBezTo>
                    <a:cubicBezTo>
                      <a:pt x="1595" y="20739"/>
                      <a:pt x="1595" y="20739"/>
                      <a:pt x="1595" y="20739"/>
                    </a:cubicBezTo>
                    <a:cubicBezTo>
                      <a:pt x="1718" y="20825"/>
                      <a:pt x="1718" y="20825"/>
                      <a:pt x="1718" y="20825"/>
                    </a:cubicBezTo>
                    <a:cubicBezTo>
                      <a:pt x="1718" y="20825"/>
                      <a:pt x="1718" y="20825"/>
                      <a:pt x="1718" y="20825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841" y="21170"/>
                      <a:pt x="1841" y="21170"/>
                      <a:pt x="1841" y="21170"/>
                    </a:cubicBezTo>
                    <a:cubicBezTo>
                      <a:pt x="2209" y="21342"/>
                      <a:pt x="2209" y="21342"/>
                      <a:pt x="2209" y="21342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541" y="21600"/>
                      <a:pt x="5155" y="21514"/>
                      <a:pt x="5768" y="21342"/>
                    </a:cubicBezTo>
                    <a:cubicBezTo>
                      <a:pt x="6259" y="21170"/>
                      <a:pt x="6873" y="21084"/>
                      <a:pt x="7486" y="21170"/>
                    </a:cubicBezTo>
                    <a:cubicBezTo>
                      <a:pt x="7486" y="20912"/>
                      <a:pt x="7486" y="20912"/>
                      <a:pt x="7486" y="20912"/>
                    </a:cubicBezTo>
                    <a:cubicBezTo>
                      <a:pt x="6995" y="19965"/>
                      <a:pt x="6995" y="19965"/>
                      <a:pt x="6995" y="19965"/>
                    </a:cubicBezTo>
                    <a:cubicBezTo>
                      <a:pt x="6873" y="19965"/>
                      <a:pt x="6873" y="19965"/>
                      <a:pt x="6873" y="19965"/>
                    </a:cubicBezTo>
                    <a:cubicBezTo>
                      <a:pt x="6995" y="19965"/>
                      <a:pt x="6995" y="19965"/>
                      <a:pt x="6995" y="19965"/>
                    </a:cubicBezTo>
                    <a:cubicBezTo>
                      <a:pt x="9695" y="17211"/>
                      <a:pt x="9695" y="17211"/>
                      <a:pt x="9695" y="17211"/>
                    </a:cubicBezTo>
                    <a:cubicBezTo>
                      <a:pt x="12764" y="15146"/>
                      <a:pt x="12764" y="15146"/>
                      <a:pt x="12764" y="15146"/>
                    </a:cubicBezTo>
                    <a:cubicBezTo>
                      <a:pt x="12764" y="15146"/>
                      <a:pt x="12764" y="15146"/>
                      <a:pt x="12764" y="15146"/>
                    </a:cubicBezTo>
                    <a:cubicBezTo>
                      <a:pt x="13745" y="14974"/>
                      <a:pt x="13745" y="14974"/>
                      <a:pt x="13745" y="14974"/>
                    </a:cubicBezTo>
                    <a:cubicBezTo>
                      <a:pt x="14236" y="14543"/>
                      <a:pt x="14236" y="14543"/>
                      <a:pt x="14236" y="14543"/>
                    </a:cubicBezTo>
                    <a:cubicBezTo>
                      <a:pt x="14236" y="14543"/>
                      <a:pt x="14236" y="14543"/>
                      <a:pt x="14236" y="14543"/>
                    </a:cubicBezTo>
                    <a:cubicBezTo>
                      <a:pt x="14605" y="14285"/>
                      <a:pt x="14973" y="14199"/>
                      <a:pt x="15341" y="14113"/>
                    </a:cubicBezTo>
                    <a:cubicBezTo>
                      <a:pt x="15095" y="13941"/>
                      <a:pt x="15095" y="13941"/>
                      <a:pt x="15095" y="13941"/>
                    </a:cubicBezTo>
                    <a:cubicBezTo>
                      <a:pt x="14359" y="13425"/>
                      <a:pt x="14359" y="13425"/>
                      <a:pt x="14359" y="13425"/>
                    </a:cubicBezTo>
                    <a:cubicBezTo>
                      <a:pt x="14359" y="13425"/>
                      <a:pt x="14359" y="13425"/>
                      <a:pt x="14359" y="13425"/>
                    </a:cubicBezTo>
                    <a:cubicBezTo>
                      <a:pt x="14359" y="13425"/>
                      <a:pt x="14359" y="13425"/>
                      <a:pt x="14359" y="13425"/>
                    </a:cubicBezTo>
                    <a:cubicBezTo>
                      <a:pt x="13868" y="12994"/>
                      <a:pt x="13868" y="12994"/>
                      <a:pt x="13868" y="12994"/>
                    </a:cubicBezTo>
                    <a:cubicBezTo>
                      <a:pt x="13868" y="12908"/>
                      <a:pt x="13868" y="12908"/>
                      <a:pt x="13868" y="12908"/>
                    </a:cubicBezTo>
                    <a:cubicBezTo>
                      <a:pt x="13868" y="12908"/>
                      <a:pt x="13868" y="12908"/>
                      <a:pt x="13868" y="12908"/>
                    </a:cubicBezTo>
                    <a:cubicBezTo>
                      <a:pt x="14114" y="12650"/>
                      <a:pt x="14114" y="12650"/>
                      <a:pt x="14114" y="12650"/>
                    </a:cubicBezTo>
                    <a:cubicBezTo>
                      <a:pt x="13377" y="12736"/>
                      <a:pt x="13377" y="12736"/>
                      <a:pt x="13377" y="12736"/>
                    </a:cubicBezTo>
                    <a:cubicBezTo>
                      <a:pt x="12027" y="12564"/>
                      <a:pt x="12027" y="12564"/>
                      <a:pt x="12027" y="12564"/>
                    </a:cubicBezTo>
                    <a:cubicBezTo>
                      <a:pt x="11536" y="12392"/>
                      <a:pt x="11168" y="12134"/>
                      <a:pt x="11045" y="11876"/>
                    </a:cubicBezTo>
                    <a:cubicBezTo>
                      <a:pt x="10800" y="11273"/>
                      <a:pt x="10677" y="10757"/>
                      <a:pt x="10677" y="10241"/>
                    </a:cubicBezTo>
                    <a:cubicBezTo>
                      <a:pt x="10555" y="10413"/>
                      <a:pt x="10309" y="10499"/>
                      <a:pt x="10064" y="10499"/>
                    </a:cubicBezTo>
                    <a:cubicBezTo>
                      <a:pt x="8959" y="10327"/>
                      <a:pt x="8959" y="10327"/>
                      <a:pt x="8959" y="10327"/>
                    </a:cubicBezTo>
                    <a:cubicBezTo>
                      <a:pt x="8345" y="9982"/>
                      <a:pt x="8345" y="9982"/>
                      <a:pt x="8345" y="9982"/>
                    </a:cubicBezTo>
                    <a:cubicBezTo>
                      <a:pt x="7486" y="9810"/>
                      <a:pt x="7486" y="9810"/>
                      <a:pt x="7486" y="9810"/>
                    </a:cubicBezTo>
                    <a:cubicBezTo>
                      <a:pt x="7118" y="9810"/>
                      <a:pt x="7118" y="9810"/>
                      <a:pt x="7118" y="9810"/>
                    </a:cubicBezTo>
                    <a:cubicBezTo>
                      <a:pt x="6873" y="9810"/>
                      <a:pt x="6505" y="9724"/>
                      <a:pt x="6382" y="9638"/>
                    </a:cubicBezTo>
                    <a:cubicBezTo>
                      <a:pt x="6014" y="9466"/>
                      <a:pt x="5891" y="9294"/>
                      <a:pt x="5891" y="9208"/>
                    </a:cubicBezTo>
                    <a:cubicBezTo>
                      <a:pt x="5768" y="8950"/>
                      <a:pt x="5891" y="8778"/>
                      <a:pt x="6259" y="8606"/>
                    </a:cubicBezTo>
                    <a:cubicBezTo>
                      <a:pt x="6505" y="8433"/>
                      <a:pt x="6995" y="8089"/>
                      <a:pt x="7241" y="7745"/>
                    </a:cubicBezTo>
                    <a:cubicBezTo>
                      <a:pt x="6995" y="7487"/>
                      <a:pt x="6750" y="7143"/>
                      <a:pt x="6995" y="6884"/>
                    </a:cubicBezTo>
                    <a:cubicBezTo>
                      <a:pt x="6995" y="6798"/>
                      <a:pt x="6995" y="6798"/>
                      <a:pt x="6995" y="6798"/>
                    </a:cubicBezTo>
                    <a:cubicBezTo>
                      <a:pt x="6995" y="6626"/>
                      <a:pt x="7486" y="6540"/>
                      <a:pt x="8223" y="6368"/>
                    </a:cubicBezTo>
                    <a:cubicBezTo>
                      <a:pt x="8223" y="6196"/>
                      <a:pt x="8345" y="6024"/>
                      <a:pt x="8468" y="6024"/>
                    </a:cubicBezTo>
                    <a:cubicBezTo>
                      <a:pt x="9205" y="6024"/>
                      <a:pt x="9205" y="6024"/>
                      <a:pt x="9205" y="6024"/>
                    </a:cubicBezTo>
                    <a:cubicBezTo>
                      <a:pt x="9082" y="6024"/>
                      <a:pt x="9082" y="6024"/>
                      <a:pt x="9082" y="6024"/>
                    </a:cubicBezTo>
                    <a:cubicBezTo>
                      <a:pt x="8591" y="5766"/>
                      <a:pt x="8468" y="5508"/>
                      <a:pt x="8714" y="5249"/>
                    </a:cubicBezTo>
                    <a:cubicBezTo>
                      <a:pt x="9082" y="5077"/>
                      <a:pt x="9082" y="5077"/>
                      <a:pt x="9082" y="5077"/>
                    </a:cubicBezTo>
                    <a:cubicBezTo>
                      <a:pt x="9450" y="4991"/>
                      <a:pt x="10064" y="4991"/>
                      <a:pt x="10555" y="5163"/>
                    </a:cubicBezTo>
                    <a:cubicBezTo>
                      <a:pt x="11659" y="5766"/>
                      <a:pt x="11659" y="5766"/>
                      <a:pt x="11659" y="5766"/>
                    </a:cubicBezTo>
                    <a:cubicBezTo>
                      <a:pt x="12764" y="5766"/>
                      <a:pt x="12764" y="5766"/>
                      <a:pt x="12764" y="5766"/>
                    </a:cubicBezTo>
                    <a:cubicBezTo>
                      <a:pt x="13132" y="5938"/>
                      <a:pt x="13132" y="5938"/>
                      <a:pt x="13132" y="5938"/>
                    </a:cubicBezTo>
                    <a:cubicBezTo>
                      <a:pt x="13132" y="6196"/>
                      <a:pt x="13132" y="6196"/>
                      <a:pt x="13132" y="6196"/>
                    </a:cubicBezTo>
                    <a:cubicBezTo>
                      <a:pt x="13132" y="6368"/>
                      <a:pt x="13009" y="6540"/>
                      <a:pt x="12886" y="6540"/>
                    </a:cubicBezTo>
                    <a:cubicBezTo>
                      <a:pt x="12641" y="6540"/>
                      <a:pt x="12518" y="6712"/>
                      <a:pt x="12395" y="6884"/>
                    </a:cubicBezTo>
                    <a:cubicBezTo>
                      <a:pt x="12886" y="7745"/>
                      <a:pt x="12886" y="7745"/>
                      <a:pt x="12886" y="7745"/>
                    </a:cubicBezTo>
                    <a:cubicBezTo>
                      <a:pt x="13255" y="7401"/>
                      <a:pt x="13500" y="7229"/>
                      <a:pt x="13868" y="7229"/>
                    </a:cubicBezTo>
                    <a:cubicBezTo>
                      <a:pt x="13991" y="7229"/>
                      <a:pt x="14114" y="7229"/>
                      <a:pt x="14359" y="7401"/>
                    </a:cubicBezTo>
                    <a:cubicBezTo>
                      <a:pt x="14482" y="7573"/>
                      <a:pt x="14605" y="7917"/>
                      <a:pt x="14727" y="8175"/>
                    </a:cubicBezTo>
                    <a:cubicBezTo>
                      <a:pt x="14727" y="8606"/>
                      <a:pt x="14850" y="8864"/>
                      <a:pt x="15095" y="9036"/>
                    </a:cubicBezTo>
                    <a:cubicBezTo>
                      <a:pt x="15464" y="9466"/>
                      <a:pt x="15464" y="9466"/>
                      <a:pt x="15464" y="9466"/>
                    </a:cubicBezTo>
                    <a:cubicBezTo>
                      <a:pt x="16077" y="9982"/>
                      <a:pt x="16323" y="10327"/>
                      <a:pt x="16445" y="10671"/>
                    </a:cubicBezTo>
                    <a:cubicBezTo>
                      <a:pt x="18409" y="10499"/>
                      <a:pt x="18409" y="10499"/>
                      <a:pt x="18409" y="10499"/>
                    </a:cubicBezTo>
                    <a:cubicBezTo>
                      <a:pt x="19268" y="10155"/>
                      <a:pt x="19268" y="10155"/>
                      <a:pt x="19268" y="10155"/>
                    </a:cubicBezTo>
                    <a:cubicBezTo>
                      <a:pt x="20005" y="9466"/>
                      <a:pt x="20005" y="9466"/>
                      <a:pt x="20005" y="9466"/>
                    </a:cubicBezTo>
                    <a:cubicBezTo>
                      <a:pt x="20373" y="8778"/>
                      <a:pt x="20373" y="8778"/>
                      <a:pt x="20373" y="8778"/>
                    </a:cubicBezTo>
                    <a:cubicBezTo>
                      <a:pt x="20373" y="8778"/>
                      <a:pt x="20373" y="8778"/>
                      <a:pt x="20373" y="8778"/>
                    </a:cubicBezTo>
                    <a:cubicBezTo>
                      <a:pt x="20373" y="8778"/>
                      <a:pt x="20373" y="8778"/>
                      <a:pt x="20373" y="8778"/>
                    </a:cubicBezTo>
                    <a:cubicBezTo>
                      <a:pt x="20618" y="8089"/>
                      <a:pt x="20618" y="8089"/>
                      <a:pt x="20618" y="8089"/>
                    </a:cubicBezTo>
                    <a:cubicBezTo>
                      <a:pt x="20618" y="8003"/>
                      <a:pt x="20618" y="8003"/>
                      <a:pt x="20618" y="8003"/>
                    </a:cubicBezTo>
                    <a:cubicBezTo>
                      <a:pt x="20618" y="7917"/>
                      <a:pt x="20618" y="7917"/>
                      <a:pt x="20618" y="7917"/>
                    </a:cubicBezTo>
                    <a:cubicBezTo>
                      <a:pt x="20741" y="7917"/>
                      <a:pt x="20741" y="7917"/>
                      <a:pt x="20741" y="7917"/>
                    </a:cubicBezTo>
                    <a:cubicBezTo>
                      <a:pt x="21477" y="7573"/>
                      <a:pt x="21477" y="7573"/>
                      <a:pt x="21477" y="7573"/>
                    </a:cubicBezTo>
                    <a:cubicBezTo>
                      <a:pt x="21600" y="7573"/>
                      <a:pt x="21600" y="7573"/>
                      <a:pt x="21600" y="7573"/>
                    </a:cubicBezTo>
                    <a:cubicBezTo>
                      <a:pt x="21477" y="7487"/>
                      <a:pt x="21477" y="7487"/>
                      <a:pt x="21477" y="7487"/>
                    </a:cubicBezTo>
                    <a:cubicBezTo>
                      <a:pt x="20250" y="7229"/>
                      <a:pt x="20250" y="7229"/>
                      <a:pt x="20250" y="7229"/>
                    </a:cubicBezTo>
                    <a:cubicBezTo>
                      <a:pt x="20250" y="7229"/>
                      <a:pt x="20250" y="7229"/>
                      <a:pt x="20250" y="7229"/>
                    </a:cubicBezTo>
                    <a:cubicBezTo>
                      <a:pt x="20250" y="7229"/>
                      <a:pt x="20250" y="7229"/>
                      <a:pt x="20250" y="7229"/>
                    </a:cubicBezTo>
                    <a:cubicBezTo>
                      <a:pt x="20005" y="6712"/>
                      <a:pt x="20005" y="6712"/>
                      <a:pt x="20005" y="6712"/>
                    </a:cubicBezTo>
                    <a:lnTo>
                      <a:pt x="19882" y="654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7100568" y="4392842"/>
                <a:ext cx="1232122" cy="121882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459">
                    <a:moveTo>
                      <a:pt x="4736" y="7082"/>
                    </a:moveTo>
                    <a:cubicBezTo>
                      <a:pt x="4620" y="7082"/>
                      <a:pt x="4620" y="7082"/>
                      <a:pt x="4620" y="7082"/>
                    </a:cubicBezTo>
                    <a:cubicBezTo>
                      <a:pt x="1136" y="8616"/>
                      <a:pt x="1136" y="8616"/>
                      <a:pt x="1136" y="8616"/>
                    </a:cubicBezTo>
                    <a:cubicBezTo>
                      <a:pt x="91" y="9561"/>
                      <a:pt x="91" y="9561"/>
                      <a:pt x="91" y="9561"/>
                    </a:cubicBezTo>
                    <a:cubicBezTo>
                      <a:pt x="-141" y="11213"/>
                      <a:pt x="91" y="12157"/>
                      <a:pt x="556" y="12393"/>
                    </a:cubicBezTo>
                    <a:cubicBezTo>
                      <a:pt x="1601" y="13102"/>
                      <a:pt x="1601" y="13102"/>
                      <a:pt x="1601" y="13102"/>
                    </a:cubicBezTo>
                    <a:cubicBezTo>
                      <a:pt x="1717" y="13102"/>
                      <a:pt x="1717" y="13102"/>
                      <a:pt x="1717" y="13102"/>
                    </a:cubicBezTo>
                    <a:cubicBezTo>
                      <a:pt x="1717" y="13102"/>
                      <a:pt x="1717" y="13102"/>
                      <a:pt x="1717" y="13102"/>
                    </a:cubicBezTo>
                    <a:cubicBezTo>
                      <a:pt x="1949" y="14872"/>
                      <a:pt x="1949" y="14872"/>
                      <a:pt x="1949" y="14872"/>
                    </a:cubicBezTo>
                    <a:cubicBezTo>
                      <a:pt x="2878" y="16052"/>
                      <a:pt x="3459" y="16643"/>
                      <a:pt x="3807" y="16879"/>
                    </a:cubicBezTo>
                    <a:cubicBezTo>
                      <a:pt x="4736" y="17115"/>
                      <a:pt x="4736" y="17115"/>
                      <a:pt x="4736" y="17115"/>
                    </a:cubicBezTo>
                    <a:cubicBezTo>
                      <a:pt x="4969" y="17115"/>
                      <a:pt x="4969" y="17115"/>
                      <a:pt x="4969" y="17115"/>
                    </a:cubicBezTo>
                    <a:cubicBezTo>
                      <a:pt x="4969" y="17115"/>
                      <a:pt x="4969" y="17115"/>
                      <a:pt x="4969" y="17115"/>
                    </a:cubicBezTo>
                    <a:cubicBezTo>
                      <a:pt x="5085" y="17351"/>
                      <a:pt x="5433" y="17587"/>
                      <a:pt x="6014" y="17705"/>
                    </a:cubicBezTo>
                    <a:cubicBezTo>
                      <a:pt x="8801" y="17823"/>
                      <a:pt x="8801" y="17823"/>
                      <a:pt x="8801" y="17823"/>
                    </a:cubicBezTo>
                    <a:cubicBezTo>
                      <a:pt x="10775" y="17823"/>
                      <a:pt x="11936" y="18059"/>
                      <a:pt x="12169" y="18295"/>
                    </a:cubicBezTo>
                    <a:cubicBezTo>
                      <a:pt x="12401" y="18413"/>
                      <a:pt x="12517" y="18885"/>
                      <a:pt x="12401" y="19593"/>
                    </a:cubicBezTo>
                    <a:cubicBezTo>
                      <a:pt x="12401" y="20066"/>
                      <a:pt x="12401" y="20420"/>
                      <a:pt x="12517" y="20420"/>
                    </a:cubicBezTo>
                    <a:cubicBezTo>
                      <a:pt x="13562" y="20184"/>
                      <a:pt x="13562" y="20184"/>
                      <a:pt x="13562" y="20184"/>
                    </a:cubicBezTo>
                    <a:cubicBezTo>
                      <a:pt x="14259" y="19948"/>
                      <a:pt x="14724" y="19948"/>
                      <a:pt x="14956" y="20184"/>
                    </a:cubicBezTo>
                    <a:cubicBezTo>
                      <a:pt x="15420" y="20656"/>
                      <a:pt x="15420" y="20656"/>
                      <a:pt x="15420" y="20656"/>
                    </a:cubicBezTo>
                    <a:cubicBezTo>
                      <a:pt x="15885" y="21364"/>
                      <a:pt x="16349" y="21600"/>
                      <a:pt x="16349" y="21600"/>
                    </a:cubicBezTo>
                    <a:cubicBezTo>
                      <a:pt x="16698" y="21482"/>
                      <a:pt x="17046" y="21128"/>
                      <a:pt x="17278" y="20656"/>
                    </a:cubicBezTo>
                    <a:cubicBezTo>
                      <a:pt x="17394" y="20538"/>
                      <a:pt x="17394" y="20538"/>
                      <a:pt x="17394" y="20538"/>
                    </a:cubicBezTo>
                    <a:cubicBezTo>
                      <a:pt x="18207" y="21128"/>
                      <a:pt x="18207" y="21128"/>
                      <a:pt x="18207" y="21128"/>
                    </a:cubicBezTo>
                    <a:cubicBezTo>
                      <a:pt x="18788" y="20656"/>
                      <a:pt x="18788" y="20656"/>
                      <a:pt x="18788" y="20656"/>
                    </a:cubicBezTo>
                    <a:cubicBezTo>
                      <a:pt x="18904" y="19948"/>
                      <a:pt x="19253" y="19711"/>
                      <a:pt x="19833" y="19593"/>
                    </a:cubicBezTo>
                    <a:cubicBezTo>
                      <a:pt x="20065" y="19475"/>
                      <a:pt x="20065" y="19475"/>
                      <a:pt x="20065" y="19475"/>
                    </a:cubicBezTo>
                    <a:cubicBezTo>
                      <a:pt x="19949" y="19357"/>
                      <a:pt x="19949" y="19357"/>
                      <a:pt x="19949" y="19357"/>
                    </a:cubicBezTo>
                    <a:cubicBezTo>
                      <a:pt x="19833" y="19239"/>
                      <a:pt x="19833" y="19239"/>
                      <a:pt x="19833" y="19239"/>
                    </a:cubicBezTo>
                    <a:cubicBezTo>
                      <a:pt x="19833" y="19239"/>
                      <a:pt x="19833" y="19239"/>
                      <a:pt x="19833" y="19239"/>
                    </a:cubicBezTo>
                    <a:cubicBezTo>
                      <a:pt x="19949" y="18059"/>
                      <a:pt x="19949" y="18059"/>
                      <a:pt x="19949" y="18059"/>
                    </a:cubicBezTo>
                    <a:cubicBezTo>
                      <a:pt x="19601" y="17469"/>
                      <a:pt x="19136" y="17233"/>
                      <a:pt x="18556" y="17351"/>
                    </a:cubicBezTo>
                    <a:cubicBezTo>
                      <a:pt x="18091" y="17469"/>
                      <a:pt x="17743" y="17469"/>
                      <a:pt x="17511" y="17351"/>
                    </a:cubicBezTo>
                    <a:cubicBezTo>
                      <a:pt x="17511" y="17115"/>
                      <a:pt x="17511" y="17115"/>
                      <a:pt x="17511" y="16879"/>
                    </a:cubicBezTo>
                    <a:cubicBezTo>
                      <a:pt x="17162" y="16289"/>
                      <a:pt x="16814" y="15816"/>
                      <a:pt x="16349" y="15462"/>
                    </a:cubicBezTo>
                    <a:cubicBezTo>
                      <a:pt x="15885" y="14990"/>
                      <a:pt x="15653" y="14518"/>
                      <a:pt x="15885" y="14046"/>
                    </a:cubicBezTo>
                    <a:cubicBezTo>
                      <a:pt x="15885" y="13928"/>
                      <a:pt x="15885" y="13928"/>
                      <a:pt x="15885" y="13928"/>
                    </a:cubicBezTo>
                    <a:cubicBezTo>
                      <a:pt x="17278" y="14164"/>
                      <a:pt x="17278" y="14164"/>
                      <a:pt x="17278" y="14164"/>
                    </a:cubicBezTo>
                    <a:cubicBezTo>
                      <a:pt x="17162" y="13338"/>
                      <a:pt x="17162" y="13338"/>
                      <a:pt x="17162" y="13338"/>
                    </a:cubicBezTo>
                    <a:cubicBezTo>
                      <a:pt x="17046" y="12866"/>
                      <a:pt x="17162" y="12630"/>
                      <a:pt x="17394" y="12393"/>
                    </a:cubicBezTo>
                    <a:cubicBezTo>
                      <a:pt x="17511" y="12157"/>
                      <a:pt x="17743" y="12039"/>
                      <a:pt x="17975" y="12039"/>
                    </a:cubicBezTo>
                    <a:cubicBezTo>
                      <a:pt x="18440" y="11803"/>
                      <a:pt x="18440" y="11803"/>
                      <a:pt x="18440" y="11803"/>
                    </a:cubicBezTo>
                    <a:cubicBezTo>
                      <a:pt x="18440" y="11567"/>
                      <a:pt x="18440" y="11567"/>
                      <a:pt x="18440" y="11567"/>
                    </a:cubicBezTo>
                    <a:cubicBezTo>
                      <a:pt x="18091" y="10741"/>
                      <a:pt x="17975" y="10033"/>
                      <a:pt x="18091" y="9797"/>
                    </a:cubicBezTo>
                    <a:cubicBezTo>
                      <a:pt x="18440" y="9561"/>
                      <a:pt x="18440" y="9561"/>
                      <a:pt x="18440" y="9561"/>
                    </a:cubicBezTo>
                    <a:cubicBezTo>
                      <a:pt x="18556" y="9443"/>
                      <a:pt x="19020" y="9561"/>
                      <a:pt x="19601" y="9797"/>
                    </a:cubicBezTo>
                    <a:cubicBezTo>
                      <a:pt x="19601" y="9797"/>
                      <a:pt x="19601" y="9797"/>
                      <a:pt x="19601" y="9797"/>
                    </a:cubicBezTo>
                    <a:cubicBezTo>
                      <a:pt x="19717" y="9797"/>
                      <a:pt x="19717" y="9797"/>
                      <a:pt x="19717" y="9797"/>
                    </a:cubicBezTo>
                    <a:cubicBezTo>
                      <a:pt x="19717" y="9915"/>
                      <a:pt x="19717" y="9915"/>
                      <a:pt x="19717" y="9915"/>
                    </a:cubicBezTo>
                    <a:cubicBezTo>
                      <a:pt x="20182" y="10505"/>
                      <a:pt x="20530" y="10977"/>
                      <a:pt x="20646" y="10977"/>
                    </a:cubicBezTo>
                    <a:cubicBezTo>
                      <a:pt x="21459" y="9561"/>
                      <a:pt x="21459" y="9561"/>
                      <a:pt x="21459" y="9561"/>
                    </a:cubicBezTo>
                    <a:cubicBezTo>
                      <a:pt x="20762" y="8616"/>
                      <a:pt x="20298" y="7908"/>
                      <a:pt x="20182" y="7554"/>
                    </a:cubicBezTo>
                    <a:cubicBezTo>
                      <a:pt x="19485" y="8026"/>
                      <a:pt x="19485" y="8026"/>
                      <a:pt x="19485" y="8026"/>
                    </a:cubicBezTo>
                    <a:cubicBezTo>
                      <a:pt x="19369" y="7908"/>
                      <a:pt x="19369" y="7908"/>
                      <a:pt x="19369" y="7908"/>
                    </a:cubicBezTo>
                    <a:cubicBezTo>
                      <a:pt x="17511" y="7436"/>
                      <a:pt x="17511" y="7436"/>
                      <a:pt x="17511" y="7436"/>
                    </a:cubicBezTo>
                    <a:cubicBezTo>
                      <a:pt x="17511" y="7436"/>
                      <a:pt x="17511" y="7436"/>
                      <a:pt x="17511" y="7436"/>
                    </a:cubicBezTo>
                    <a:cubicBezTo>
                      <a:pt x="17511" y="7436"/>
                      <a:pt x="17511" y="7436"/>
                      <a:pt x="17511" y="7436"/>
                    </a:cubicBezTo>
                    <a:cubicBezTo>
                      <a:pt x="16698" y="7082"/>
                      <a:pt x="16233" y="6610"/>
                      <a:pt x="16117" y="6256"/>
                    </a:cubicBezTo>
                    <a:cubicBezTo>
                      <a:pt x="15072" y="5666"/>
                      <a:pt x="15072" y="5666"/>
                      <a:pt x="15072" y="5666"/>
                    </a:cubicBezTo>
                    <a:cubicBezTo>
                      <a:pt x="15072" y="4603"/>
                      <a:pt x="15072" y="4603"/>
                      <a:pt x="15072" y="4603"/>
                    </a:cubicBezTo>
                    <a:cubicBezTo>
                      <a:pt x="17046" y="3423"/>
                      <a:pt x="17046" y="3423"/>
                      <a:pt x="17046" y="3423"/>
                    </a:cubicBezTo>
                    <a:cubicBezTo>
                      <a:pt x="17046" y="2833"/>
                      <a:pt x="16814" y="2243"/>
                      <a:pt x="16582" y="1770"/>
                    </a:cubicBezTo>
                    <a:cubicBezTo>
                      <a:pt x="16349" y="1062"/>
                      <a:pt x="16349" y="1062"/>
                      <a:pt x="16349" y="1062"/>
                    </a:cubicBezTo>
                    <a:cubicBezTo>
                      <a:pt x="14956" y="1298"/>
                      <a:pt x="14956" y="1298"/>
                      <a:pt x="14956" y="1298"/>
                    </a:cubicBezTo>
                    <a:cubicBezTo>
                      <a:pt x="14259" y="1534"/>
                      <a:pt x="13678" y="1652"/>
                      <a:pt x="13098" y="1652"/>
                    </a:cubicBezTo>
                    <a:cubicBezTo>
                      <a:pt x="11588" y="1298"/>
                      <a:pt x="11588" y="1298"/>
                      <a:pt x="11588" y="1298"/>
                    </a:cubicBezTo>
                    <a:cubicBezTo>
                      <a:pt x="11588" y="826"/>
                      <a:pt x="11588" y="826"/>
                      <a:pt x="11588" y="826"/>
                    </a:cubicBezTo>
                    <a:cubicBezTo>
                      <a:pt x="11356" y="826"/>
                      <a:pt x="11356" y="826"/>
                      <a:pt x="11356" y="826"/>
                    </a:cubicBezTo>
                    <a:cubicBezTo>
                      <a:pt x="11007" y="590"/>
                      <a:pt x="11007" y="590"/>
                      <a:pt x="11007" y="590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775" y="118"/>
                      <a:pt x="10775" y="118"/>
                      <a:pt x="10775" y="118"/>
                    </a:cubicBezTo>
                    <a:cubicBezTo>
                      <a:pt x="10775" y="118"/>
                      <a:pt x="10775" y="118"/>
                      <a:pt x="10775" y="118"/>
                    </a:cubicBezTo>
                    <a:cubicBezTo>
                      <a:pt x="10775" y="0"/>
                      <a:pt x="10775" y="0"/>
                      <a:pt x="10775" y="0"/>
                    </a:cubicBezTo>
                    <a:cubicBezTo>
                      <a:pt x="10775" y="0"/>
                      <a:pt x="10775" y="0"/>
                      <a:pt x="10775" y="0"/>
                    </a:cubicBezTo>
                    <a:cubicBezTo>
                      <a:pt x="10659" y="1298"/>
                      <a:pt x="10659" y="1298"/>
                      <a:pt x="10659" y="1298"/>
                    </a:cubicBezTo>
                    <a:cubicBezTo>
                      <a:pt x="10543" y="1652"/>
                      <a:pt x="10543" y="1652"/>
                      <a:pt x="10543" y="1652"/>
                    </a:cubicBezTo>
                    <a:cubicBezTo>
                      <a:pt x="10543" y="1889"/>
                      <a:pt x="10427" y="2007"/>
                      <a:pt x="10543" y="2125"/>
                    </a:cubicBezTo>
                    <a:cubicBezTo>
                      <a:pt x="10775" y="2479"/>
                      <a:pt x="10659" y="2833"/>
                      <a:pt x="10427" y="3187"/>
                    </a:cubicBezTo>
                    <a:cubicBezTo>
                      <a:pt x="10659" y="4013"/>
                      <a:pt x="10659" y="4013"/>
                      <a:pt x="10659" y="4013"/>
                    </a:cubicBezTo>
                    <a:cubicBezTo>
                      <a:pt x="10543" y="4013"/>
                      <a:pt x="10543" y="4013"/>
                      <a:pt x="10543" y="4013"/>
                    </a:cubicBezTo>
                    <a:cubicBezTo>
                      <a:pt x="10543" y="4131"/>
                      <a:pt x="10543" y="4131"/>
                      <a:pt x="10543" y="4131"/>
                    </a:cubicBezTo>
                    <a:cubicBezTo>
                      <a:pt x="9962" y="4603"/>
                      <a:pt x="9962" y="4603"/>
                      <a:pt x="9962" y="4603"/>
                    </a:cubicBezTo>
                    <a:cubicBezTo>
                      <a:pt x="9962" y="5666"/>
                      <a:pt x="9962" y="5666"/>
                      <a:pt x="9962" y="5666"/>
                    </a:cubicBezTo>
                    <a:cubicBezTo>
                      <a:pt x="9846" y="5784"/>
                      <a:pt x="9846" y="5784"/>
                      <a:pt x="9846" y="5784"/>
                    </a:cubicBezTo>
                    <a:cubicBezTo>
                      <a:pt x="8801" y="6256"/>
                      <a:pt x="8104" y="6492"/>
                      <a:pt x="7640" y="6492"/>
                    </a:cubicBezTo>
                    <a:cubicBezTo>
                      <a:pt x="5665" y="6256"/>
                      <a:pt x="5665" y="6256"/>
                      <a:pt x="5665" y="6256"/>
                    </a:cubicBezTo>
                    <a:cubicBezTo>
                      <a:pt x="4736" y="7082"/>
                      <a:pt x="4736" y="7082"/>
                      <a:pt x="4736" y="708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9425085" y="6999769"/>
                <a:ext cx="351428" cy="85486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302" y="0"/>
                    </a:moveTo>
                    <a:cubicBezTo>
                      <a:pt x="11004" y="1519"/>
                      <a:pt x="7336" y="3544"/>
                      <a:pt x="4891" y="5906"/>
                    </a:cubicBezTo>
                    <a:cubicBezTo>
                      <a:pt x="2853" y="7931"/>
                      <a:pt x="1223" y="8944"/>
                      <a:pt x="0" y="9112"/>
                    </a:cubicBezTo>
                    <a:cubicBezTo>
                      <a:pt x="1223" y="12825"/>
                      <a:pt x="1223" y="12825"/>
                      <a:pt x="1223" y="12825"/>
                    </a:cubicBezTo>
                    <a:cubicBezTo>
                      <a:pt x="1223" y="12994"/>
                      <a:pt x="1223" y="12994"/>
                      <a:pt x="1223" y="12994"/>
                    </a:cubicBezTo>
                    <a:cubicBezTo>
                      <a:pt x="1223" y="12994"/>
                      <a:pt x="1223" y="12994"/>
                      <a:pt x="1223" y="12994"/>
                    </a:cubicBezTo>
                    <a:cubicBezTo>
                      <a:pt x="408" y="15525"/>
                      <a:pt x="408" y="15525"/>
                      <a:pt x="408" y="15525"/>
                    </a:cubicBezTo>
                    <a:cubicBezTo>
                      <a:pt x="0" y="16369"/>
                      <a:pt x="408" y="16875"/>
                      <a:pt x="815" y="17044"/>
                    </a:cubicBezTo>
                    <a:cubicBezTo>
                      <a:pt x="7336" y="18900"/>
                      <a:pt x="7336" y="18900"/>
                      <a:pt x="7336" y="18900"/>
                    </a:cubicBezTo>
                    <a:cubicBezTo>
                      <a:pt x="7336" y="18900"/>
                      <a:pt x="7336" y="18900"/>
                      <a:pt x="7336" y="18900"/>
                    </a:cubicBezTo>
                    <a:cubicBezTo>
                      <a:pt x="7743" y="18900"/>
                      <a:pt x="7743" y="18900"/>
                      <a:pt x="7743" y="18900"/>
                    </a:cubicBezTo>
                    <a:cubicBezTo>
                      <a:pt x="7743" y="19069"/>
                      <a:pt x="7743" y="19069"/>
                      <a:pt x="7743" y="19069"/>
                    </a:cubicBezTo>
                    <a:cubicBezTo>
                      <a:pt x="7743" y="19069"/>
                      <a:pt x="7743" y="19069"/>
                      <a:pt x="7743" y="19069"/>
                    </a:cubicBezTo>
                    <a:cubicBezTo>
                      <a:pt x="8151" y="19575"/>
                      <a:pt x="8966" y="20250"/>
                      <a:pt x="10189" y="20925"/>
                    </a:cubicBezTo>
                    <a:cubicBezTo>
                      <a:pt x="11004" y="21263"/>
                      <a:pt x="11819" y="21431"/>
                      <a:pt x="12634" y="21600"/>
                    </a:cubicBezTo>
                    <a:cubicBezTo>
                      <a:pt x="13449" y="17212"/>
                      <a:pt x="13449" y="17212"/>
                      <a:pt x="13449" y="17212"/>
                    </a:cubicBezTo>
                    <a:cubicBezTo>
                      <a:pt x="13449" y="17044"/>
                      <a:pt x="13449" y="17044"/>
                      <a:pt x="13449" y="17044"/>
                    </a:cubicBezTo>
                    <a:cubicBezTo>
                      <a:pt x="18340" y="12319"/>
                      <a:pt x="18340" y="12319"/>
                      <a:pt x="18340" y="12319"/>
                    </a:cubicBezTo>
                    <a:cubicBezTo>
                      <a:pt x="19970" y="6750"/>
                      <a:pt x="19970" y="6750"/>
                      <a:pt x="19970" y="6750"/>
                    </a:cubicBezTo>
                    <a:cubicBezTo>
                      <a:pt x="19970" y="6581"/>
                      <a:pt x="19970" y="6581"/>
                      <a:pt x="19970" y="6581"/>
                    </a:cubicBezTo>
                    <a:cubicBezTo>
                      <a:pt x="19970" y="6581"/>
                      <a:pt x="19970" y="6581"/>
                      <a:pt x="19970" y="6581"/>
                    </a:cubicBezTo>
                    <a:cubicBezTo>
                      <a:pt x="21600" y="5062"/>
                      <a:pt x="21600" y="5062"/>
                      <a:pt x="21600" y="5062"/>
                    </a:cubicBezTo>
                    <a:cubicBezTo>
                      <a:pt x="20377" y="3712"/>
                      <a:pt x="20377" y="3712"/>
                      <a:pt x="20377" y="3712"/>
                    </a:cubicBezTo>
                    <a:cubicBezTo>
                      <a:pt x="20377" y="3712"/>
                      <a:pt x="20377" y="3712"/>
                      <a:pt x="20377" y="3712"/>
                    </a:cubicBezTo>
                    <a:cubicBezTo>
                      <a:pt x="19970" y="3712"/>
                      <a:pt x="19970" y="3712"/>
                      <a:pt x="19970" y="3712"/>
                    </a:cubicBezTo>
                    <a:cubicBezTo>
                      <a:pt x="19970" y="2025"/>
                      <a:pt x="19970" y="2025"/>
                      <a:pt x="19970" y="2025"/>
                    </a:cubicBezTo>
                    <a:cubicBezTo>
                      <a:pt x="19970" y="1856"/>
                      <a:pt x="19970" y="1856"/>
                      <a:pt x="19970" y="1856"/>
                    </a:cubicBezTo>
                    <a:cubicBezTo>
                      <a:pt x="19970" y="1856"/>
                      <a:pt x="19970" y="1856"/>
                      <a:pt x="19970" y="1856"/>
                    </a:cubicBezTo>
                    <a:cubicBezTo>
                      <a:pt x="20785" y="1350"/>
                      <a:pt x="20785" y="1350"/>
                      <a:pt x="20785" y="1350"/>
                    </a:cubicBezTo>
                    <a:cubicBezTo>
                      <a:pt x="21600" y="1012"/>
                      <a:pt x="21600" y="1012"/>
                      <a:pt x="21600" y="1012"/>
                    </a:cubicBezTo>
                    <a:lnTo>
                      <a:pt x="16302" y="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</p:grpSp>
        <p:sp>
          <p:nvSpPr>
            <p:cNvPr id="361" name="Shape 361"/>
            <p:cNvSpPr/>
            <p:nvPr/>
          </p:nvSpPr>
          <p:spPr>
            <a:xfrm>
              <a:off x="7159847" y="8595243"/>
              <a:ext cx="537731" cy="4655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21">
                  <a:moveTo>
                    <a:pt x="9427" y="2160"/>
                  </a:moveTo>
                  <a:cubicBezTo>
                    <a:pt x="9164" y="2777"/>
                    <a:pt x="9164" y="2777"/>
                    <a:pt x="9164" y="2777"/>
                  </a:cubicBezTo>
                  <a:cubicBezTo>
                    <a:pt x="9164" y="2777"/>
                    <a:pt x="9164" y="2777"/>
                    <a:pt x="9164" y="2777"/>
                  </a:cubicBezTo>
                  <a:cubicBezTo>
                    <a:pt x="8901" y="3086"/>
                    <a:pt x="8901" y="3086"/>
                    <a:pt x="8901" y="3086"/>
                  </a:cubicBezTo>
                  <a:cubicBezTo>
                    <a:pt x="4686" y="4320"/>
                    <a:pt x="4686" y="4320"/>
                    <a:pt x="4686" y="4320"/>
                  </a:cubicBezTo>
                  <a:cubicBezTo>
                    <a:pt x="4949" y="4937"/>
                    <a:pt x="4949" y="4937"/>
                    <a:pt x="4949" y="4937"/>
                  </a:cubicBezTo>
                  <a:cubicBezTo>
                    <a:pt x="6266" y="6789"/>
                    <a:pt x="6266" y="6789"/>
                    <a:pt x="6266" y="6789"/>
                  </a:cubicBezTo>
                  <a:cubicBezTo>
                    <a:pt x="6003" y="6789"/>
                    <a:pt x="6003" y="7097"/>
                    <a:pt x="5740" y="7097"/>
                  </a:cubicBezTo>
                  <a:cubicBezTo>
                    <a:pt x="3896" y="8331"/>
                    <a:pt x="3896" y="8331"/>
                    <a:pt x="3896" y="8331"/>
                  </a:cubicBezTo>
                  <a:cubicBezTo>
                    <a:pt x="735" y="11109"/>
                    <a:pt x="735" y="11109"/>
                    <a:pt x="735" y="11109"/>
                  </a:cubicBezTo>
                  <a:cubicBezTo>
                    <a:pt x="-319" y="12651"/>
                    <a:pt x="-319" y="15120"/>
                    <a:pt x="1261" y="19440"/>
                  </a:cubicBezTo>
                  <a:cubicBezTo>
                    <a:pt x="4422" y="19749"/>
                    <a:pt x="4422" y="19749"/>
                    <a:pt x="4422" y="19749"/>
                  </a:cubicBezTo>
                  <a:cubicBezTo>
                    <a:pt x="4686" y="19749"/>
                    <a:pt x="4686" y="19749"/>
                    <a:pt x="4686" y="19749"/>
                  </a:cubicBezTo>
                  <a:cubicBezTo>
                    <a:pt x="4686" y="19749"/>
                    <a:pt x="4686" y="19749"/>
                    <a:pt x="4686" y="19749"/>
                  </a:cubicBezTo>
                  <a:cubicBezTo>
                    <a:pt x="7847" y="21600"/>
                    <a:pt x="7847" y="21600"/>
                    <a:pt x="7847" y="21600"/>
                  </a:cubicBezTo>
                  <a:cubicBezTo>
                    <a:pt x="11271" y="20983"/>
                    <a:pt x="11271" y="20983"/>
                    <a:pt x="11271" y="20983"/>
                  </a:cubicBezTo>
                  <a:cubicBezTo>
                    <a:pt x="12588" y="20674"/>
                    <a:pt x="14169" y="19131"/>
                    <a:pt x="16013" y="16354"/>
                  </a:cubicBezTo>
                  <a:cubicBezTo>
                    <a:pt x="16276" y="16354"/>
                    <a:pt x="16276" y="16354"/>
                    <a:pt x="16276" y="16354"/>
                  </a:cubicBezTo>
                  <a:cubicBezTo>
                    <a:pt x="16540" y="16046"/>
                    <a:pt x="16540" y="16046"/>
                    <a:pt x="16540" y="16046"/>
                  </a:cubicBezTo>
                  <a:cubicBezTo>
                    <a:pt x="17857" y="15429"/>
                    <a:pt x="17857" y="15429"/>
                    <a:pt x="17857" y="15429"/>
                  </a:cubicBezTo>
                  <a:cubicBezTo>
                    <a:pt x="17593" y="10183"/>
                    <a:pt x="17593" y="10183"/>
                    <a:pt x="17593" y="10183"/>
                  </a:cubicBezTo>
                  <a:cubicBezTo>
                    <a:pt x="17593" y="10183"/>
                    <a:pt x="17593" y="10183"/>
                    <a:pt x="17593" y="10183"/>
                  </a:cubicBezTo>
                  <a:cubicBezTo>
                    <a:pt x="19437" y="6789"/>
                    <a:pt x="19437" y="6789"/>
                    <a:pt x="19437" y="6789"/>
                  </a:cubicBezTo>
                  <a:cubicBezTo>
                    <a:pt x="19437" y="6789"/>
                    <a:pt x="19437" y="6789"/>
                    <a:pt x="19437" y="6789"/>
                  </a:cubicBezTo>
                  <a:cubicBezTo>
                    <a:pt x="19437" y="6789"/>
                    <a:pt x="19437" y="6789"/>
                    <a:pt x="19437" y="6789"/>
                  </a:cubicBezTo>
                  <a:cubicBezTo>
                    <a:pt x="21018" y="5246"/>
                    <a:pt x="21018" y="5246"/>
                    <a:pt x="21018" y="5246"/>
                  </a:cubicBezTo>
                  <a:cubicBezTo>
                    <a:pt x="21281" y="4011"/>
                    <a:pt x="21018" y="2469"/>
                    <a:pt x="20491" y="1543"/>
                  </a:cubicBezTo>
                  <a:cubicBezTo>
                    <a:pt x="20227" y="309"/>
                    <a:pt x="19701" y="0"/>
                    <a:pt x="19174" y="0"/>
                  </a:cubicBezTo>
                  <a:cubicBezTo>
                    <a:pt x="19174" y="1851"/>
                    <a:pt x="19174" y="1851"/>
                    <a:pt x="19174" y="1851"/>
                  </a:cubicBezTo>
                  <a:cubicBezTo>
                    <a:pt x="16540" y="1234"/>
                    <a:pt x="16540" y="1234"/>
                    <a:pt x="16540" y="1234"/>
                  </a:cubicBezTo>
                  <a:cubicBezTo>
                    <a:pt x="15222" y="2160"/>
                    <a:pt x="15222" y="2160"/>
                    <a:pt x="15222" y="2160"/>
                  </a:cubicBezTo>
                  <a:cubicBezTo>
                    <a:pt x="14959" y="2160"/>
                    <a:pt x="14959" y="2160"/>
                    <a:pt x="14959" y="2160"/>
                  </a:cubicBezTo>
                  <a:cubicBezTo>
                    <a:pt x="14959" y="2160"/>
                    <a:pt x="14959" y="2160"/>
                    <a:pt x="14959" y="2160"/>
                  </a:cubicBezTo>
                  <a:lnTo>
                    <a:pt x="9427" y="2160"/>
                  </a:lnTo>
                  <a:close/>
                </a:path>
              </a:pathLst>
            </a:custGeom>
            <a:solidFill>
              <a:srgbClr val="FFFFFF">
                <a:alpha val="39734"/>
              </a:srgbClr>
            </a:solidFill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/>
            <a:p>
              <a:pPr defTabSz="3429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675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</p:grpSp>
      <p:sp>
        <p:nvSpPr>
          <p:cNvPr id="363" name="Shape 363"/>
          <p:cNvSpPr>
            <a:spLocks noChangeShapeType="1"/>
          </p:cNvSpPr>
          <p:nvPr/>
        </p:nvSpPr>
        <p:spPr bwMode="auto">
          <a:xfrm flipV="1">
            <a:off x="5456238" y="2224088"/>
            <a:ext cx="1141412" cy="574675"/>
          </a:xfrm>
          <a:prstGeom prst="line">
            <a:avLst/>
          </a:pr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4" name="Shape 364"/>
          <p:cNvSpPr>
            <a:spLocks noChangeShapeType="1"/>
          </p:cNvSpPr>
          <p:nvPr/>
        </p:nvSpPr>
        <p:spPr bwMode="auto">
          <a:xfrm>
            <a:off x="5151438" y="3651250"/>
            <a:ext cx="1136650" cy="231775"/>
          </a:xfrm>
          <a:prstGeom prst="line">
            <a:avLst/>
          </a:pr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5" name="Shape 365"/>
          <p:cNvSpPr>
            <a:spLocks noChangeShapeType="1"/>
          </p:cNvSpPr>
          <p:nvPr/>
        </p:nvSpPr>
        <p:spPr bwMode="auto">
          <a:xfrm>
            <a:off x="2778125" y="2976563"/>
            <a:ext cx="1485900" cy="336550"/>
          </a:xfrm>
          <a:prstGeom prst="line">
            <a:avLst/>
          </a:pr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6" name="Shape 366"/>
          <p:cNvSpPr>
            <a:spLocks noChangeArrowheads="1"/>
          </p:cNvSpPr>
          <p:nvPr/>
        </p:nvSpPr>
        <p:spPr bwMode="auto">
          <a:xfrm>
            <a:off x="6540500" y="996950"/>
            <a:ext cx="1736725" cy="17383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27058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7" name="Shape 367"/>
          <p:cNvSpPr>
            <a:spLocks noChangeArrowheads="1"/>
          </p:cNvSpPr>
          <p:nvPr/>
        </p:nvSpPr>
        <p:spPr bwMode="auto">
          <a:xfrm>
            <a:off x="6283325" y="3289300"/>
            <a:ext cx="1385888" cy="1385888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27058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" name="Shape 368"/>
          <p:cNvSpPr>
            <a:spLocks noChangeArrowheads="1"/>
          </p:cNvSpPr>
          <p:nvPr/>
        </p:nvSpPr>
        <p:spPr bwMode="auto">
          <a:xfrm>
            <a:off x="611188" y="1685925"/>
            <a:ext cx="2168525" cy="21685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2117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694488" y="1152525"/>
            <a:ext cx="1268412" cy="1268413"/>
            <a:chOff x="6695222" y="1153095"/>
            <a:chExt cx="1268015" cy="1268015"/>
          </a:xfrm>
        </p:grpSpPr>
        <p:sp>
          <p:nvSpPr>
            <p:cNvPr id="26666" name="Shape 369"/>
            <p:cNvSpPr>
              <a:spLocks noChangeArrowheads="1"/>
            </p:cNvSpPr>
            <p:nvPr/>
          </p:nvSpPr>
          <p:spPr bwMode="auto">
            <a:xfrm>
              <a:off x="6695222" y="1153095"/>
              <a:ext cx="1217702" cy="1217702"/>
            </a:xfrm>
            <a:custGeom>
              <a:gdLst>
                <a:gd fmla="*/ 3506 w 20432" name="T0"/>
                <a:gd fmla="*/ 20432 h 20432" name="T1"/>
                <a:gd fmla="*/ 3506 w 20432" name="T2"/>
                <a:gd fmla="*/ 3506 h 20432" name="T3"/>
                <a:gd fmla="*/ 20432 w 20432" name="T4"/>
                <a:gd fmla="*/ 3506 h 204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432" w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254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7" name="Shape 370"/>
            <p:cNvSpPr>
              <a:spLocks noChangeArrowheads="1"/>
            </p:cNvSpPr>
            <p:nvPr/>
          </p:nvSpPr>
          <p:spPr bwMode="auto">
            <a:xfrm rot="10800000">
              <a:off x="7089038" y="1546911"/>
              <a:ext cx="874199" cy="874199"/>
            </a:xfrm>
            <a:custGeom>
              <a:gdLst>
                <a:gd fmla="*/ 3506 w 20432" name="T0"/>
                <a:gd fmla="*/ 20432 h 20432" name="T1"/>
                <a:gd fmla="*/ 3506 w 20432" name="T2"/>
                <a:gd fmla="*/ 3506 h 20432" name="T3"/>
                <a:gd fmla="*/ 20432 w 20432" name="T4"/>
                <a:gd fmla="*/ 3506 h 204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432" w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381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6821488" y="1573213"/>
            <a:ext cx="1825625" cy="517525"/>
            <a:chOff x="0" y="-81281"/>
            <a:chExt cx="4870743" cy="1377013"/>
          </a:xfrm>
        </p:grpSpPr>
        <p:grpSp>
          <p:nvGrpSpPr>
            <p:cNvPr id="26669" name="Group 373"/>
            <p:cNvGrpSpPr/>
            <p:nvPr/>
          </p:nvGrpSpPr>
          <p:grpSpPr>
            <a:xfrm>
              <a:off x="0" y="-81281"/>
              <a:ext cx="4870743" cy="1377013"/>
              <a:chOff x="11473" y="-81280"/>
              <a:chExt cx="4870742" cy="1377012"/>
            </a:xfrm>
          </p:grpSpPr>
          <p:sp>
            <p:nvSpPr>
              <p:cNvPr id="26670" name="Shape 371"/>
              <p:cNvSpPr>
                <a:spLocks noChangeArrowheads="1"/>
              </p:cNvSpPr>
              <p:nvPr/>
            </p:nvSpPr>
            <p:spPr bwMode="auto">
              <a:xfrm>
                <a:off x="11473" y="708600"/>
                <a:ext cx="4870742" cy="512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>
                  <a:lnSpc>
                    <a:spcPct val="130000"/>
                  </a:lnSpc>
                </a:pPr>
                <a:r>
                  <a:rPr altLang="zh-CN" lang="en-US" sz="4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26671" name="Shape 372"/>
              <p:cNvSpPr>
                <a:spLocks noChangeArrowheads="1"/>
              </p:cNvSpPr>
              <p:nvPr/>
            </p:nvSpPr>
            <p:spPr bwMode="auto">
              <a:xfrm>
                <a:off x="15706" y="-81280"/>
                <a:ext cx="4106671" cy="537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altLang="zh-CN" lang="en-US" sz="11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Please add the title here</a:t>
                </a:r>
              </a:p>
            </p:txBody>
          </p:sp>
        </p:grpSp>
        <p:sp>
          <p:nvSpPr>
            <p:cNvPr id="26672" name="Shape 374"/>
            <p:cNvSpPr>
              <a:spLocks noChangeShapeType="1"/>
            </p:cNvSpPr>
            <p:nvPr/>
          </p:nvSpPr>
          <p:spPr bwMode="auto">
            <a:xfrm flipV="1">
              <a:off x="17573" y="623055"/>
              <a:ext cx="40833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80" name="Group 380"/>
          <p:cNvGrpSpPr/>
          <p:nvPr/>
        </p:nvGrpSpPr>
        <p:grpSpPr>
          <a:xfrm>
            <a:off x="6488113" y="3721100"/>
            <a:ext cx="1833562" cy="515938"/>
            <a:chOff x="-17963" y="-81281"/>
            <a:chExt cx="4888706" cy="1377013"/>
          </a:xfrm>
        </p:grpSpPr>
        <p:grpSp>
          <p:nvGrpSpPr>
            <p:cNvPr id="26674" name="Group 378"/>
            <p:cNvGrpSpPr/>
            <p:nvPr/>
          </p:nvGrpSpPr>
          <p:grpSpPr>
            <a:xfrm>
              <a:off x="-17963" y="-81281"/>
              <a:ext cx="4888706" cy="1377013"/>
              <a:chOff x="-6490" y="-81280"/>
              <a:chExt cx="4888705" cy="1377012"/>
            </a:xfrm>
          </p:grpSpPr>
          <p:sp>
            <p:nvSpPr>
              <p:cNvPr id="376" name="Shape 376"/>
              <p:cNvSpPr/>
              <p:nvPr/>
            </p:nvSpPr>
            <p:spPr>
              <a:xfrm>
                <a:off x="10440" y="711032"/>
                <a:ext cx="4871774" cy="609715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26676" name="Shape 377"/>
              <p:cNvSpPr>
                <a:spLocks noChangeArrowheads="1"/>
              </p:cNvSpPr>
              <p:nvPr/>
            </p:nvSpPr>
            <p:spPr bwMode="auto">
              <a:xfrm>
                <a:off x="-6490" y="-81281"/>
                <a:ext cx="4103974" cy="538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altLang="zh-CN" lang="en-US" sz="11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Please add the title here</a:t>
                </a:r>
              </a:p>
            </p:txBody>
          </p:sp>
        </p:grpSp>
        <p:sp>
          <p:nvSpPr>
            <p:cNvPr id="26677" name="Shape 379"/>
            <p:cNvSpPr>
              <a:spLocks noChangeShapeType="1"/>
            </p:cNvSpPr>
            <p:nvPr/>
          </p:nvSpPr>
          <p:spPr bwMode="auto">
            <a:xfrm flipV="1">
              <a:off x="17576" y="623055"/>
              <a:ext cx="41602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85" name="Group 385"/>
          <p:cNvGrpSpPr/>
          <p:nvPr/>
        </p:nvGrpSpPr>
        <p:grpSpPr>
          <a:xfrm>
            <a:off x="781050" y="2516188"/>
            <a:ext cx="1827213" cy="508000"/>
            <a:chOff x="0" y="-60961"/>
            <a:chExt cx="4870743" cy="1356691"/>
          </a:xfrm>
        </p:grpSpPr>
        <p:grpSp>
          <p:nvGrpSpPr>
            <p:cNvPr id="26679" name="Group 383"/>
            <p:cNvGrpSpPr/>
            <p:nvPr/>
          </p:nvGrpSpPr>
          <p:grpSpPr>
            <a:xfrm>
              <a:off x="0" y="-60961"/>
              <a:ext cx="4870743" cy="1356691"/>
              <a:chOff x="11473" y="-60960"/>
              <a:chExt cx="4870742" cy="1356690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11473" y="710657"/>
                <a:ext cx="4870742" cy="610104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26681" name="Shape 382"/>
              <p:cNvSpPr>
                <a:spLocks noChangeArrowheads="1"/>
              </p:cNvSpPr>
              <p:nvPr/>
            </p:nvSpPr>
            <p:spPr bwMode="auto">
              <a:xfrm>
                <a:off x="15706" y="-60960"/>
                <a:ext cx="4103103" cy="539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altLang="zh-CN" lang="en-US" sz="11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Please add the title here</a:t>
                </a:r>
              </a:p>
            </p:txBody>
          </p:sp>
        </p:grpSp>
        <p:sp>
          <p:nvSpPr>
            <p:cNvPr id="26682" name="Shape 384"/>
            <p:cNvSpPr>
              <a:spLocks noChangeShapeType="1"/>
            </p:cNvSpPr>
            <p:nvPr/>
          </p:nvSpPr>
          <p:spPr bwMode="auto">
            <a:xfrm flipV="1">
              <a:off x="17573" y="623054"/>
              <a:ext cx="411568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88" name="Group 388"/>
          <p:cNvGrpSpPr/>
          <p:nvPr/>
        </p:nvGrpSpPr>
        <p:grpSpPr>
          <a:xfrm rot="-6134590">
            <a:off x="6532563" y="3538538"/>
            <a:ext cx="887412" cy="887412"/>
            <a:chExt cx="2363717" cy="2363717"/>
          </a:xfrm>
        </p:grpSpPr>
        <p:sp>
          <p:nvSpPr>
            <p:cNvPr id="26684" name="Shape 386"/>
            <p:cNvSpPr>
              <a:spLocks noChangeArrowheads="1"/>
            </p:cNvSpPr>
            <p:nvPr/>
          </p:nvSpPr>
          <p:spPr bwMode="auto">
            <a:xfrm>
              <a:off x="0" y="0"/>
              <a:ext cx="2269930" cy="2269929"/>
            </a:xfrm>
            <a:custGeom>
              <a:gdLst>
                <a:gd fmla="*/ 3506 w 20432" name="T0"/>
                <a:gd fmla="*/ 20432 h 20432" name="T1"/>
                <a:gd fmla="*/ 3506 w 20432" name="T2"/>
                <a:gd fmla="*/ 3506 h 20432" name="T3"/>
                <a:gd fmla="*/ 20432 w 20432" name="T4"/>
                <a:gd fmla="*/ 3506 h 204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432" w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254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5" name="Shape 387"/>
            <p:cNvSpPr>
              <a:spLocks noChangeArrowheads="1"/>
            </p:cNvSpPr>
            <p:nvPr/>
          </p:nvSpPr>
          <p:spPr bwMode="auto">
            <a:xfrm rot="10800000">
              <a:off x="734115" y="734115"/>
              <a:ext cx="1629603" cy="1629603"/>
            </a:xfrm>
            <a:custGeom>
              <a:gdLst>
                <a:gd fmla="*/ 3506 w 20432" name="T0"/>
                <a:gd fmla="*/ 20432 h 20432" name="T1"/>
                <a:gd fmla="*/ 3506 w 20432" name="T2"/>
                <a:gd fmla="*/ 3506 h 20432" name="T3"/>
                <a:gd fmla="*/ 20432 w 20432" name="T4"/>
                <a:gd fmla="*/ 3506 h 204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432" w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381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91" name="Group 391"/>
          <p:cNvGrpSpPr/>
          <p:nvPr/>
        </p:nvGrpSpPr>
        <p:grpSpPr>
          <a:xfrm rot="-6134590">
            <a:off x="836612" y="2028826"/>
            <a:ext cx="1611313" cy="1611312"/>
            <a:chExt cx="4297782" cy="4297781"/>
          </a:xfrm>
        </p:grpSpPr>
        <p:sp>
          <p:nvSpPr>
            <p:cNvPr id="26687" name="Shape 389"/>
            <p:cNvSpPr>
              <a:spLocks noChangeArrowheads="1"/>
            </p:cNvSpPr>
            <p:nvPr/>
          </p:nvSpPr>
          <p:spPr bwMode="auto">
            <a:xfrm>
              <a:off x="0" y="0"/>
              <a:ext cx="4127254" cy="4127253"/>
            </a:xfrm>
            <a:custGeom>
              <a:gdLst>
                <a:gd fmla="*/ 3506 w 20432" name="T0"/>
                <a:gd fmla="*/ 20432 h 20432" name="T1"/>
                <a:gd fmla="*/ 3506 w 20432" name="T2"/>
                <a:gd fmla="*/ 3506 h 20432" name="T3"/>
                <a:gd fmla="*/ 20432 w 20432" name="T4"/>
                <a:gd fmla="*/ 3506 h 204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432" w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254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8" name="Shape 390"/>
            <p:cNvSpPr>
              <a:spLocks noChangeArrowheads="1"/>
            </p:cNvSpPr>
            <p:nvPr/>
          </p:nvSpPr>
          <p:spPr bwMode="auto">
            <a:xfrm rot="10800000">
              <a:off x="1334791" y="1334791"/>
              <a:ext cx="2962992" cy="2962991"/>
            </a:xfrm>
            <a:custGeom>
              <a:gdLst>
                <a:gd fmla="*/ 3506 w 20432" name="T0"/>
                <a:gd fmla="*/ 20432 h 20432" name="T1"/>
                <a:gd fmla="*/ 3506 w 20432" name="T2"/>
                <a:gd fmla="*/ 3506 h 20432" name="T3"/>
                <a:gd fmla="*/ 20432 w 20432" name="T4"/>
                <a:gd fmla="*/ 3506 h 204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432" w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381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3" presetSubtype="16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4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1" nodeType="withEffect" presetClass="entr" presetID="49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49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1" nodeType="withEffect" presetClass="entr" presetID="49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5" nodeType="withEffect" presetClass="entr" presetID="49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1" nodeType="withEffect" presetClass="entr" presetID="49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hape 98"/>
          <p:cNvSpPr>
            <a:spLocks noChangeArrowheads="1"/>
          </p:cNvSpPr>
          <p:nvPr/>
        </p:nvSpPr>
        <p:spPr bwMode="auto">
          <a:xfrm>
            <a:off x="3125788" y="1125538"/>
            <a:ext cx="2892425" cy="28924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8" name="Shape 99"/>
          <p:cNvSpPr>
            <a:spLocks noChangeArrowheads="1"/>
          </p:cNvSpPr>
          <p:nvPr/>
        </p:nvSpPr>
        <p:spPr bwMode="auto">
          <a:xfrm>
            <a:off x="2820988" y="820738"/>
            <a:ext cx="3502025" cy="35020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9" name="Shape 100"/>
          <p:cNvSpPr>
            <a:spLocks noChangeArrowheads="1"/>
          </p:cNvSpPr>
          <p:nvPr/>
        </p:nvSpPr>
        <p:spPr bwMode="auto">
          <a:xfrm>
            <a:off x="2001838" y="1588"/>
            <a:ext cx="5140325" cy="51403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0" name="Shape 101"/>
          <p:cNvSpPr>
            <a:spLocks noChangeArrowheads="1"/>
          </p:cNvSpPr>
          <p:nvPr/>
        </p:nvSpPr>
        <p:spPr bwMode="auto">
          <a:xfrm flipH="1" rot="18871352">
            <a:off x="7308850" y="688976"/>
            <a:ext cx="987425" cy="1905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1" name="Shape 102"/>
          <p:cNvSpPr>
            <a:spLocks noChangeArrowheads="1"/>
          </p:cNvSpPr>
          <p:nvPr/>
        </p:nvSpPr>
        <p:spPr bwMode="auto">
          <a:xfrm flipH="1" rot="18871352">
            <a:off x="7294563" y="1192213"/>
            <a:ext cx="647700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2" name="Shape 103"/>
          <p:cNvSpPr>
            <a:spLocks noChangeArrowheads="1"/>
          </p:cNvSpPr>
          <p:nvPr/>
        </p:nvSpPr>
        <p:spPr bwMode="auto">
          <a:xfrm flipH="1" rot="18871352">
            <a:off x="5456237" y="892176"/>
            <a:ext cx="625475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3" name="Shape 104"/>
          <p:cNvSpPr>
            <a:spLocks noChangeArrowheads="1"/>
          </p:cNvSpPr>
          <p:nvPr/>
        </p:nvSpPr>
        <p:spPr bwMode="auto">
          <a:xfrm flipH="1" rot="18871352">
            <a:off x="6677025" y="2354263"/>
            <a:ext cx="1065213" cy="20637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00413" y="1728788"/>
            <a:ext cx="2519362" cy="2152650"/>
            <a:chOff x="8799514" y="4608944"/>
            <a:chExt cx="6721516" cy="5741061"/>
          </a:xfrm>
        </p:grpSpPr>
        <p:grpSp>
          <p:nvGrpSpPr>
            <p:cNvPr id="27657" name="Group 107"/>
            <p:cNvGrpSpPr/>
            <p:nvPr/>
          </p:nvGrpSpPr>
          <p:grpSpPr>
            <a:xfrm>
              <a:off x="8985875" y="4608944"/>
              <a:ext cx="6535155" cy="5741061"/>
              <a:chOff x="0" y="1031545"/>
              <a:chExt cx="6535154" cy="5741061"/>
            </a:xfrm>
          </p:grpSpPr>
          <p:sp>
            <p:nvSpPr>
              <p:cNvPr id="27658" name="Shape 105"/>
              <p:cNvSpPr>
                <a:spLocks noChangeArrowheads="1"/>
              </p:cNvSpPr>
              <p:nvPr/>
            </p:nvSpPr>
            <p:spPr bwMode="auto">
              <a:xfrm>
                <a:off x="165170" y="1071174"/>
                <a:ext cx="6276804" cy="5661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19050" lIns="19050" rIns="19050" tIns="19050"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altLang="zh-CN" lang="en-US" sz="17100">
                    <a:solidFill>
                      <a:srgbClr val="FFFFFF"/>
                    </a:solidFill>
                    <a:latin charset="0" pitchFamily="34" typeface="Impact"/>
                    <a:ea typeface="헤드라인A"/>
                    <a:cs typeface="헤드라인A"/>
                  </a:rPr>
                  <a:t>03</a:t>
                </a:r>
              </a:p>
            </p:txBody>
          </p:sp>
          <p:pic>
            <p:nvPicPr>
              <p:cNvPr id="27659" name="pasted-image.png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1665" t="11665"/>
              <a:stretch>
                <a:fillRect/>
              </a:stretch>
            </p:blipFill>
            <p:spPr bwMode="auto">
              <a:xfrm>
                <a:off x="0" y="2622543"/>
                <a:ext cx="6527800" cy="146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660" name="Shape 108"/>
            <p:cNvSpPr>
              <a:spLocks noChangeArrowheads="1"/>
            </p:cNvSpPr>
            <p:nvPr/>
          </p:nvSpPr>
          <p:spPr bwMode="auto">
            <a:xfrm>
              <a:off x="8799515" y="6230003"/>
              <a:ext cx="6269584" cy="975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 wrap="none">
              <a:spAutoFit/>
            </a:bodyPr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r>
                <a:rPr altLang="zh-CN" lang="zh-CN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Click To Add Title Here</a:t>
              </a:r>
            </a:p>
          </p:txBody>
        </p:sp>
        <p:sp>
          <p:nvSpPr>
            <p:cNvPr id="27661" name="Shape 109"/>
            <p:cNvSpPr>
              <a:spLocks noChangeArrowheads="1"/>
            </p:cNvSpPr>
            <p:nvPr/>
          </p:nvSpPr>
          <p:spPr bwMode="auto">
            <a:xfrm>
              <a:off x="9415636" y="6973230"/>
              <a:ext cx="5400332" cy="78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10000"/>
                </a:lnSpc>
              </a:pPr>
              <a:r>
                <a:rPr altLang="zh-CN" lang="zh-CN" sz="6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</a:t>
              </a:r>
            </a:p>
          </p:txBody>
        </p:sp>
      </p:grpSp>
      <p:sp>
        <p:nvSpPr>
          <p:cNvPr id="30" name="Shape 101"/>
          <p:cNvSpPr>
            <a:spLocks noChangeArrowheads="1"/>
          </p:cNvSpPr>
          <p:nvPr/>
        </p:nvSpPr>
        <p:spPr bwMode="auto">
          <a:xfrm flipH="1" rot="18871352">
            <a:off x="2300288" y="3560763"/>
            <a:ext cx="990600" cy="1905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1" name="Shape 102"/>
          <p:cNvSpPr>
            <a:spLocks noChangeArrowheads="1"/>
          </p:cNvSpPr>
          <p:nvPr/>
        </p:nvSpPr>
        <p:spPr bwMode="auto">
          <a:xfrm flipH="1" rot="18871352">
            <a:off x="2290763" y="4064000"/>
            <a:ext cx="647700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2" name="Shape 103"/>
          <p:cNvSpPr>
            <a:spLocks noChangeArrowheads="1"/>
          </p:cNvSpPr>
          <p:nvPr/>
        </p:nvSpPr>
        <p:spPr bwMode="auto">
          <a:xfrm flipH="1" rot="18871352">
            <a:off x="452437" y="3763963"/>
            <a:ext cx="625475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3" name="Shape 98"/>
          <p:cNvSpPr>
            <a:spLocks noChangeArrowheads="1"/>
          </p:cNvSpPr>
          <p:nvPr/>
        </p:nvSpPr>
        <p:spPr bwMode="auto">
          <a:xfrm>
            <a:off x="3127375" y="1123950"/>
            <a:ext cx="2894013" cy="28940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4" name="Shape 99"/>
          <p:cNvSpPr>
            <a:spLocks noChangeArrowheads="1"/>
          </p:cNvSpPr>
          <p:nvPr/>
        </p:nvSpPr>
        <p:spPr bwMode="auto">
          <a:xfrm>
            <a:off x="2822575" y="819150"/>
            <a:ext cx="3503613" cy="35020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5" name="Shape 100"/>
          <p:cNvSpPr>
            <a:spLocks noChangeArrowheads="1"/>
          </p:cNvSpPr>
          <p:nvPr/>
        </p:nvSpPr>
        <p:spPr bwMode="auto">
          <a:xfrm>
            <a:off x="2003425" y="0"/>
            <a:ext cx="5141913" cy="51419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500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500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xit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500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30"/>
      <p:bldP grpId="0" spid="31"/>
      <p:bldP grpId="0" spid="3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3" name="组合 1"/>
          <p:cNvGrpSpPr/>
          <p:nvPr/>
        </p:nvGrpSpPr>
        <p:grpSpPr>
          <a:xfrm>
            <a:off x="3216275" y="1716088"/>
            <a:ext cx="2438400" cy="2439987"/>
            <a:chOff x="3216425" y="1715868"/>
            <a:chExt cx="2439020" cy="2439846"/>
          </a:xfrm>
        </p:grpSpPr>
        <p:sp>
          <p:nvSpPr>
            <p:cNvPr id="406" name="Shape 406"/>
            <p:cNvSpPr/>
            <p:nvPr/>
          </p:nvSpPr>
          <p:spPr>
            <a:xfrm>
              <a:off x="3216425" y="1715868"/>
              <a:ext cx="2439020" cy="24398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60300"/>
              </a:srgbClr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3429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675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  <p:grpSp>
          <p:nvGrpSpPr>
            <p:cNvPr id="28675" name="Group 416"/>
            <p:cNvGrpSpPr/>
            <p:nvPr/>
          </p:nvGrpSpPr>
          <p:grpSpPr>
            <a:xfrm>
              <a:off x="3879145" y="2190350"/>
              <a:ext cx="482071" cy="386970"/>
              <a:chExt cx="1285522" cy="1031919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-1504" y="152799"/>
                <a:ext cx="1096711" cy="8804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280" w="20214">
                    <a:moveTo>
                      <a:pt x="17478" y="8021"/>
                    </a:moveTo>
                    <a:cubicBezTo>
                      <a:pt x="16545" y="7853"/>
                      <a:pt x="17078" y="7184"/>
                      <a:pt x="17078" y="7184"/>
                    </a:cubicBezTo>
                    <a:cubicBezTo>
                      <a:pt x="17078" y="7184"/>
                      <a:pt x="18012" y="5342"/>
                      <a:pt x="16812" y="4002"/>
                    </a:cubicBezTo>
                    <a:cubicBezTo>
                      <a:pt x="15478" y="2328"/>
                      <a:pt x="12278" y="4170"/>
                      <a:pt x="12278" y="4170"/>
                    </a:cubicBezTo>
                    <a:cubicBezTo>
                      <a:pt x="11078" y="4672"/>
                      <a:pt x="11345" y="4002"/>
                      <a:pt x="11478" y="2830"/>
                    </a:cubicBezTo>
                    <a:cubicBezTo>
                      <a:pt x="11478" y="1323"/>
                      <a:pt x="11212" y="-1021"/>
                      <a:pt x="7878" y="486"/>
                    </a:cubicBezTo>
                    <a:cubicBezTo>
                      <a:pt x="4545" y="1826"/>
                      <a:pt x="1745" y="6849"/>
                      <a:pt x="1745" y="6849"/>
                    </a:cubicBezTo>
                    <a:cubicBezTo>
                      <a:pt x="-255" y="10198"/>
                      <a:pt x="12" y="12709"/>
                      <a:pt x="12" y="12709"/>
                    </a:cubicBezTo>
                    <a:cubicBezTo>
                      <a:pt x="412" y="18402"/>
                      <a:pt x="5212" y="19909"/>
                      <a:pt x="8945" y="20244"/>
                    </a:cubicBezTo>
                    <a:cubicBezTo>
                      <a:pt x="12812" y="20579"/>
                      <a:pt x="18145" y="18570"/>
                      <a:pt x="19745" y="14216"/>
                    </a:cubicBezTo>
                    <a:cubicBezTo>
                      <a:pt x="21345" y="10030"/>
                      <a:pt x="18412" y="8356"/>
                      <a:pt x="17478" y="8021"/>
                    </a:cubicBezTo>
                    <a:close/>
                    <a:moveTo>
                      <a:pt x="9212" y="18737"/>
                    </a:moveTo>
                    <a:cubicBezTo>
                      <a:pt x="5345" y="18905"/>
                      <a:pt x="2278" y="16393"/>
                      <a:pt x="2278" y="13212"/>
                    </a:cubicBezTo>
                    <a:cubicBezTo>
                      <a:pt x="2278" y="9863"/>
                      <a:pt x="5345" y="7351"/>
                      <a:pt x="9212" y="7016"/>
                    </a:cubicBezTo>
                    <a:cubicBezTo>
                      <a:pt x="13078" y="6849"/>
                      <a:pt x="16278" y="8858"/>
                      <a:pt x="16278" y="12207"/>
                    </a:cubicBezTo>
                    <a:cubicBezTo>
                      <a:pt x="16278" y="15388"/>
                      <a:pt x="13078" y="18402"/>
                      <a:pt x="9212" y="1873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273731" y="550709"/>
                <a:ext cx="398035" cy="3598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672" w="18636">
                    <a:moveTo>
                      <a:pt x="8500" y="85"/>
                    </a:moveTo>
                    <a:cubicBezTo>
                      <a:pt x="-1287" y="1601"/>
                      <a:pt x="63" y="11832"/>
                      <a:pt x="63" y="11832"/>
                    </a:cubicBezTo>
                    <a:cubicBezTo>
                      <a:pt x="63" y="11832"/>
                      <a:pt x="-274" y="15243"/>
                      <a:pt x="2426" y="16759"/>
                    </a:cubicBezTo>
                    <a:cubicBezTo>
                      <a:pt x="8500" y="20548"/>
                      <a:pt x="14238" y="18274"/>
                      <a:pt x="17275" y="13727"/>
                    </a:cubicBezTo>
                    <a:cubicBezTo>
                      <a:pt x="20313" y="9559"/>
                      <a:pt x="18625" y="-1052"/>
                      <a:pt x="8500" y="85"/>
                    </a:cubicBezTo>
                    <a:close/>
                    <a:moveTo>
                      <a:pt x="6138" y="14864"/>
                    </a:moveTo>
                    <a:cubicBezTo>
                      <a:pt x="4451" y="14864"/>
                      <a:pt x="2763" y="13727"/>
                      <a:pt x="2763" y="12211"/>
                    </a:cubicBezTo>
                    <a:cubicBezTo>
                      <a:pt x="2763" y="10316"/>
                      <a:pt x="4113" y="8422"/>
                      <a:pt x="6138" y="8422"/>
                    </a:cubicBezTo>
                    <a:cubicBezTo>
                      <a:pt x="8163" y="8043"/>
                      <a:pt x="9513" y="9559"/>
                      <a:pt x="9513" y="11074"/>
                    </a:cubicBezTo>
                    <a:cubicBezTo>
                      <a:pt x="9513" y="12969"/>
                      <a:pt x="8163" y="14485"/>
                      <a:pt x="6138" y="14864"/>
                    </a:cubicBezTo>
                    <a:close/>
                    <a:moveTo>
                      <a:pt x="11875" y="9180"/>
                    </a:moveTo>
                    <a:cubicBezTo>
                      <a:pt x="11538" y="9559"/>
                      <a:pt x="10526" y="9559"/>
                      <a:pt x="10188" y="9180"/>
                    </a:cubicBezTo>
                    <a:cubicBezTo>
                      <a:pt x="9850" y="8422"/>
                      <a:pt x="10188" y="7285"/>
                      <a:pt x="10526" y="6906"/>
                    </a:cubicBezTo>
                    <a:cubicBezTo>
                      <a:pt x="11538" y="6148"/>
                      <a:pt x="12213" y="6527"/>
                      <a:pt x="12550" y="6906"/>
                    </a:cubicBezTo>
                    <a:cubicBezTo>
                      <a:pt x="12888" y="7664"/>
                      <a:pt x="12550" y="8801"/>
                      <a:pt x="11875" y="918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862316" y="186664"/>
                <a:ext cx="224422" cy="2243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770" w="19358">
                    <a:moveTo>
                      <a:pt x="16663" y="18770"/>
                    </a:moveTo>
                    <a:cubicBezTo>
                      <a:pt x="17897" y="18770"/>
                      <a:pt x="19131" y="18170"/>
                      <a:pt x="19131" y="16370"/>
                    </a:cubicBezTo>
                    <a:cubicBezTo>
                      <a:pt x="19131" y="16370"/>
                      <a:pt x="19131" y="16370"/>
                      <a:pt x="19131" y="16370"/>
                    </a:cubicBezTo>
                    <a:cubicBezTo>
                      <a:pt x="21600" y="-2830"/>
                      <a:pt x="3086" y="170"/>
                      <a:pt x="3086" y="170"/>
                    </a:cubicBezTo>
                    <a:cubicBezTo>
                      <a:pt x="1234" y="170"/>
                      <a:pt x="0" y="1370"/>
                      <a:pt x="0" y="3170"/>
                    </a:cubicBezTo>
                    <a:cubicBezTo>
                      <a:pt x="0" y="4970"/>
                      <a:pt x="1234" y="6170"/>
                      <a:pt x="3086" y="6170"/>
                    </a:cubicBezTo>
                    <a:cubicBezTo>
                      <a:pt x="16046" y="3170"/>
                      <a:pt x="13577" y="16370"/>
                      <a:pt x="13577" y="16370"/>
                    </a:cubicBezTo>
                    <a:cubicBezTo>
                      <a:pt x="13577" y="17570"/>
                      <a:pt x="14811" y="18770"/>
                      <a:pt x="16663" y="1877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811503" y="408"/>
                <a:ext cx="474254" cy="4952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42" w="19176">
                    <a:moveTo>
                      <a:pt x="8757" y="268"/>
                    </a:moveTo>
                    <a:cubicBezTo>
                      <a:pt x="5838" y="-358"/>
                      <a:pt x="2627" y="268"/>
                      <a:pt x="1751" y="581"/>
                    </a:cubicBezTo>
                    <a:cubicBezTo>
                      <a:pt x="1751" y="581"/>
                      <a:pt x="1751" y="581"/>
                      <a:pt x="1459" y="581"/>
                    </a:cubicBezTo>
                    <a:cubicBezTo>
                      <a:pt x="1459" y="581"/>
                      <a:pt x="1459" y="581"/>
                      <a:pt x="1459" y="581"/>
                    </a:cubicBezTo>
                    <a:cubicBezTo>
                      <a:pt x="584" y="894"/>
                      <a:pt x="0" y="1833"/>
                      <a:pt x="0" y="2772"/>
                    </a:cubicBezTo>
                    <a:cubicBezTo>
                      <a:pt x="0" y="4025"/>
                      <a:pt x="876" y="4964"/>
                      <a:pt x="2043" y="4964"/>
                    </a:cubicBezTo>
                    <a:cubicBezTo>
                      <a:pt x="2043" y="4964"/>
                      <a:pt x="3211" y="4651"/>
                      <a:pt x="3795" y="4338"/>
                    </a:cubicBezTo>
                    <a:cubicBezTo>
                      <a:pt x="4670" y="4025"/>
                      <a:pt x="10800" y="4025"/>
                      <a:pt x="14011" y="9659"/>
                    </a:cubicBezTo>
                    <a:cubicBezTo>
                      <a:pt x="15762" y="13729"/>
                      <a:pt x="14886" y="16546"/>
                      <a:pt x="14595" y="17172"/>
                    </a:cubicBezTo>
                    <a:cubicBezTo>
                      <a:pt x="14595" y="17172"/>
                      <a:pt x="14303" y="18112"/>
                      <a:pt x="14303" y="19051"/>
                    </a:cubicBezTo>
                    <a:cubicBezTo>
                      <a:pt x="14303" y="20303"/>
                      <a:pt x="15178" y="21242"/>
                      <a:pt x="16346" y="21242"/>
                    </a:cubicBezTo>
                    <a:cubicBezTo>
                      <a:pt x="17222" y="21242"/>
                      <a:pt x="18097" y="20929"/>
                      <a:pt x="18389" y="19364"/>
                    </a:cubicBezTo>
                    <a:cubicBezTo>
                      <a:pt x="18389" y="19364"/>
                      <a:pt x="18389" y="19364"/>
                      <a:pt x="18389" y="19364"/>
                    </a:cubicBezTo>
                    <a:cubicBezTo>
                      <a:pt x="21600" y="7468"/>
                      <a:pt x="14303" y="1833"/>
                      <a:pt x="8757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</p:grpSp>
      </p:grpSp>
      <p:grpSp>
        <p:nvGrpSpPr>
          <p:cNvPr id="28680" name="Group 411"/>
          <p:cNvGrpSpPr/>
          <p:nvPr/>
        </p:nvGrpSpPr>
        <p:grpSpPr>
          <a:xfrm>
            <a:off x="3122613" y="2986088"/>
            <a:ext cx="2420937" cy="1303337"/>
            <a:chExt cx="6453086" cy="3475462"/>
          </a:xfrm>
        </p:grpSpPr>
        <p:sp>
          <p:nvSpPr>
            <p:cNvPr id="407" name="Shape 407"/>
            <p:cNvSpPr/>
            <p:nvPr/>
          </p:nvSpPr>
          <p:spPr>
            <a:xfrm>
              <a:off x="0" y="0"/>
              <a:ext cx="6453086" cy="34754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601" y="21600"/>
                  </a:moveTo>
                  <a:cubicBezTo>
                    <a:pt x="15857" y="21600"/>
                    <a:pt x="19581" y="17331"/>
                    <a:pt x="21600" y="10984"/>
                  </a:cubicBezTo>
                  <a:cubicBezTo>
                    <a:pt x="11601" y="51"/>
                    <a:pt x="11601" y="51"/>
                    <a:pt x="11601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25"/>
                    <a:pt x="0" y="51"/>
                  </a:cubicBezTo>
                  <a:cubicBezTo>
                    <a:pt x="0" y="11947"/>
                    <a:pt x="5190" y="21600"/>
                    <a:pt x="11601" y="21600"/>
                  </a:cubicBezTo>
                  <a:close/>
                </a:path>
              </a:pathLst>
            </a:custGeom>
            <a:solidFill>
              <a:srgbClr val="53585F">
                <a:alpha val="70408"/>
              </a:srgbClr>
            </a:solidFill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/>
            <a:p>
              <a:pPr defTabSz="3429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675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  <p:grpSp>
          <p:nvGrpSpPr>
            <p:cNvPr id="28682" name="Group 410"/>
            <p:cNvGrpSpPr/>
            <p:nvPr/>
          </p:nvGrpSpPr>
          <p:grpSpPr>
            <a:xfrm>
              <a:off x="2314379" y="1001824"/>
              <a:ext cx="1285523" cy="1051110"/>
              <a:chExt cx="1285522" cy="1051109"/>
            </a:xfrm>
          </p:grpSpPr>
          <p:sp>
            <p:nvSpPr>
              <p:cNvPr id="408" name="Shape 408"/>
              <p:cNvSpPr/>
              <p:nvPr/>
            </p:nvSpPr>
            <p:spPr>
              <a:xfrm>
                <a:off x="269" y="1445"/>
                <a:ext cx="914011" cy="83394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546" y="8293"/>
                    </a:moveTo>
                    <a:cubicBezTo>
                      <a:pt x="20898" y="8293"/>
                      <a:pt x="21249" y="8293"/>
                      <a:pt x="21600" y="8293"/>
                    </a:cubicBezTo>
                    <a:cubicBezTo>
                      <a:pt x="20722" y="3471"/>
                      <a:pt x="15980" y="0"/>
                      <a:pt x="10712" y="0"/>
                    </a:cubicBezTo>
                    <a:cubicBezTo>
                      <a:pt x="4741" y="0"/>
                      <a:pt x="0" y="4436"/>
                      <a:pt x="0" y="10029"/>
                    </a:cubicBezTo>
                    <a:cubicBezTo>
                      <a:pt x="0" y="13307"/>
                      <a:pt x="1580" y="16007"/>
                      <a:pt x="4215" y="18129"/>
                    </a:cubicBezTo>
                    <a:cubicBezTo>
                      <a:pt x="3161" y="21600"/>
                      <a:pt x="3161" y="21600"/>
                      <a:pt x="3161" y="21600"/>
                    </a:cubicBezTo>
                    <a:cubicBezTo>
                      <a:pt x="7024" y="19479"/>
                      <a:pt x="7024" y="19479"/>
                      <a:pt x="7024" y="19479"/>
                    </a:cubicBezTo>
                    <a:cubicBezTo>
                      <a:pt x="8254" y="19864"/>
                      <a:pt x="9307" y="20057"/>
                      <a:pt x="10712" y="20057"/>
                    </a:cubicBezTo>
                    <a:cubicBezTo>
                      <a:pt x="11063" y="20057"/>
                      <a:pt x="11415" y="20057"/>
                      <a:pt x="11766" y="20057"/>
                    </a:cubicBezTo>
                    <a:cubicBezTo>
                      <a:pt x="11590" y="19286"/>
                      <a:pt x="11415" y="18514"/>
                      <a:pt x="11415" y="17550"/>
                    </a:cubicBezTo>
                    <a:cubicBezTo>
                      <a:pt x="11415" y="12343"/>
                      <a:pt x="15454" y="8293"/>
                      <a:pt x="20546" y="8293"/>
                    </a:cubicBezTo>
                    <a:close/>
                    <a:moveTo>
                      <a:pt x="14751" y="5014"/>
                    </a:moveTo>
                    <a:cubicBezTo>
                      <a:pt x="15629" y="5014"/>
                      <a:pt x="16156" y="5593"/>
                      <a:pt x="16156" y="6557"/>
                    </a:cubicBezTo>
                    <a:cubicBezTo>
                      <a:pt x="16156" y="7329"/>
                      <a:pt x="15629" y="7907"/>
                      <a:pt x="14751" y="7907"/>
                    </a:cubicBezTo>
                    <a:cubicBezTo>
                      <a:pt x="14049" y="7907"/>
                      <a:pt x="13171" y="7329"/>
                      <a:pt x="13171" y="6557"/>
                    </a:cubicBezTo>
                    <a:cubicBezTo>
                      <a:pt x="13171" y="5593"/>
                      <a:pt x="14049" y="5014"/>
                      <a:pt x="14751" y="5014"/>
                    </a:cubicBezTo>
                    <a:close/>
                    <a:moveTo>
                      <a:pt x="7200" y="7907"/>
                    </a:moveTo>
                    <a:cubicBezTo>
                      <a:pt x="6498" y="7907"/>
                      <a:pt x="5620" y="7329"/>
                      <a:pt x="5620" y="6557"/>
                    </a:cubicBezTo>
                    <a:cubicBezTo>
                      <a:pt x="5620" y="5593"/>
                      <a:pt x="6498" y="5014"/>
                      <a:pt x="7200" y="5014"/>
                    </a:cubicBezTo>
                    <a:cubicBezTo>
                      <a:pt x="8078" y="5014"/>
                      <a:pt x="8605" y="5593"/>
                      <a:pt x="8605" y="6557"/>
                    </a:cubicBezTo>
                    <a:cubicBezTo>
                      <a:pt x="8605" y="7329"/>
                      <a:pt x="8078" y="7907"/>
                      <a:pt x="7200" y="790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516516" y="344336"/>
                <a:ext cx="770139" cy="7069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0232"/>
                    </a:moveTo>
                    <a:cubicBezTo>
                      <a:pt x="21600" y="4547"/>
                      <a:pt x="16615" y="0"/>
                      <a:pt x="10800" y="0"/>
                    </a:cubicBezTo>
                    <a:cubicBezTo>
                      <a:pt x="4777" y="0"/>
                      <a:pt x="0" y="4547"/>
                      <a:pt x="0" y="10232"/>
                    </a:cubicBezTo>
                    <a:cubicBezTo>
                      <a:pt x="0" y="15688"/>
                      <a:pt x="4777" y="20236"/>
                      <a:pt x="10800" y="20236"/>
                    </a:cubicBezTo>
                    <a:cubicBezTo>
                      <a:pt x="12046" y="20236"/>
                      <a:pt x="13292" y="20008"/>
                      <a:pt x="14746" y="19554"/>
                    </a:cubicBezTo>
                    <a:cubicBezTo>
                      <a:pt x="18069" y="21600"/>
                      <a:pt x="18069" y="21600"/>
                      <a:pt x="18069" y="21600"/>
                    </a:cubicBezTo>
                    <a:cubicBezTo>
                      <a:pt x="17238" y="18189"/>
                      <a:pt x="17238" y="18189"/>
                      <a:pt x="17238" y="18189"/>
                    </a:cubicBezTo>
                    <a:cubicBezTo>
                      <a:pt x="19731" y="16143"/>
                      <a:pt x="21600" y="13187"/>
                      <a:pt x="21600" y="10232"/>
                    </a:cubicBezTo>
                    <a:close/>
                    <a:moveTo>
                      <a:pt x="7269" y="8413"/>
                    </a:moveTo>
                    <a:cubicBezTo>
                      <a:pt x="6646" y="8413"/>
                      <a:pt x="6023" y="7731"/>
                      <a:pt x="6023" y="7048"/>
                    </a:cubicBezTo>
                    <a:cubicBezTo>
                      <a:pt x="6023" y="6366"/>
                      <a:pt x="6646" y="5684"/>
                      <a:pt x="7269" y="5684"/>
                    </a:cubicBezTo>
                    <a:cubicBezTo>
                      <a:pt x="8308" y="5684"/>
                      <a:pt x="8931" y="6366"/>
                      <a:pt x="8931" y="7048"/>
                    </a:cubicBezTo>
                    <a:cubicBezTo>
                      <a:pt x="8931" y="7731"/>
                      <a:pt x="8308" y="8413"/>
                      <a:pt x="7269" y="8413"/>
                    </a:cubicBezTo>
                    <a:close/>
                    <a:moveTo>
                      <a:pt x="14331" y="8413"/>
                    </a:moveTo>
                    <a:cubicBezTo>
                      <a:pt x="13708" y="8413"/>
                      <a:pt x="13085" y="7731"/>
                      <a:pt x="13085" y="7048"/>
                    </a:cubicBezTo>
                    <a:cubicBezTo>
                      <a:pt x="13085" y="6366"/>
                      <a:pt x="13708" y="5684"/>
                      <a:pt x="14331" y="5684"/>
                    </a:cubicBezTo>
                    <a:cubicBezTo>
                      <a:pt x="15369" y="5684"/>
                      <a:pt x="15992" y="6366"/>
                      <a:pt x="15992" y="7048"/>
                    </a:cubicBezTo>
                    <a:cubicBezTo>
                      <a:pt x="15992" y="7731"/>
                      <a:pt x="15369" y="8413"/>
                      <a:pt x="14331" y="841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</p:grpSp>
      </p:grpSp>
      <p:grpSp>
        <p:nvGrpSpPr>
          <p:cNvPr id="28685" name="Group 419"/>
          <p:cNvGrpSpPr/>
          <p:nvPr/>
        </p:nvGrpSpPr>
        <p:grpSpPr>
          <a:xfrm>
            <a:off x="4422775" y="1752600"/>
            <a:ext cx="1392238" cy="1852613"/>
            <a:chExt cx="3711819" cy="4943564"/>
          </a:xfrm>
        </p:grpSpPr>
        <p:sp>
          <p:nvSpPr>
            <p:cNvPr id="417" name="Shape 417"/>
            <p:cNvSpPr/>
            <p:nvPr/>
          </p:nvSpPr>
          <p:spPr>
            <a:xfrm rot="21449998">
              <a:off x="101578" y="76250"/>
              <a:ext cx="3508664" cy="47910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3265"/>
                  </a:moveTo>
                  <a:cubicBezTo>
                    <a:pt x="18299" y="21600"/>
                    <a:pt x="18299" y="21600"/>
                    <a:pt x="18299" y="21600"/>
                  </a:cubicBezTo>
                  <a:cubicBezTo>
                    <a:pt x="20395" y="19186"/>
                    <a:pt x="21600" y="16331"/>
                    <a:pt x="21600" y="13265"/>
                  </a:cubicBezTo>
                  <a:cubicBezTo>
                    <a:pt x="21600" y="7665"/>
                    <a:pt x="17571" y="2754"/>
                    <a:pt x="11522" y="0"/>
                  </a:cubicBezTo>
                  <a:lnTo>
                    <a:pt x="0" y="13265"/>
                  </a:lnTo>
                  <a:close/>
                </a:path>
              </a:pathLst>
            </a:custGeom>
            <a:solidFill>
              <a:srgbClr val="53585F">
                <a:alpha val="70408"/>
              </a:srgbClr>
            </a:solidFill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/>
            <a:p>
              <a:pPr defTabSz="3429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675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642172" y="2088413"/>
              <a:ext cx="1049636" cy="8514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576"/>
                  </a:moveTo>
                  <a:cubicBezTo>
                    <a:pt x="20796" y="2972"/>
                    <a:pt x="19938" y="3303"/>
                    <a:pt x="19027" y="3435"/>
                  </a:cubicBezTo>
                  <a:cubicBezTo>
                    <a:pt x="19992" y="2708"/>
                    <a:pt x="20689" y="1651"/>
                    <a:pt x="21010" y="396"/>
                  </a:cubicBezTo>
                  <a:cubicBezTo>
                    <a:pt x="20153" y="991"/>
                    <a:pt x="19188" y="1453"/>
                    <a:pt x="18170" y="1717"/>
                  </a:cubicBezTo>
                  <a:cubicBezTo>
                    <a:pt x="17366" y="661"/>
                    <a:pt x="16240" y="0"/>
                    <a:pt x="14954" y="0"/>
                  </a:cubicBezTo>
                  <a:cubicBezTo>
                    <a:pt x="12488" y="0"/>
                    <a:pt x="10505" y="2444"/>
                    <a:pt x="10505" y="5417"/>
                  </a:cubicBezTo>
                  <a:cubicBezTo>
                    <a:pt x="10505" y="5879"/>
                    <a:pt x="10559" y="6275"/>
                    <a:pt x="10666" y="6672"/>
                  </a:cubicBezTo>
                  <a:cubicBezTo>
                    <a:pt x="6968" y="6473"/>
                    <a:pt x="3698" y="4294"/>
                    <a:pt x="1501" y="991"/>
                  </a:cubicBezTo>
                  <a:cubicBezTo>
                    <a:pt x="1126" y="1783"/>
                    <a:pt x="911" y="2708"/>
                    <a:pt x="911" y="3699"/>
                  </a:cubicBezTo>
                  <a:cubicBezTo>
                    <a:pt x="911" y="5615"/>
                    <a:pt x="1715" y="7266"/>
                    <a:pt x="2894" y="8257"/>
                  </a:cubicBezTo>
                  <a:cubicBezTo>
                    <a:pt x="2144" y="8257"/>
                    <a:pt x="1501" y="7993"/>
                    <a:pt x="858" y="7596"/>
                  </a:cubicBezTo>
                  <a:cubicBezTo>
                    <a:pt x="858" y="7662"/>
                    <a:pt x="858" y="7662"/>
                    <a:pt x="858" y="7662"/>
                  </a:cubicBezTo>
                  <a:cubicBezTo>
                    <a:pt x="858" y="10305"/>
                    <a:pt x="2412" y="12484"/>
                    <a:pt x="4449" y="13013"/>
                  </a:cubicBezTo>
                  <a:cubicBezTo>
                    <a:pt x="4073" y="13145"/>
                    <a:pt x="3645" y="13211"/>
                    <a:pt x="3269" y="13211"/>
                  </a:cubicBezTo>
                  <a:cubicBezTo>
                    <a:pt x="3001" y="13211"/>
                    <a:pt x="2680" y="13145"/>
                    <a:pt x="2412" y="13079"/>
                  </a:cubicBezTo>
                  <a:cubicBezTo>
                    <a:pt x="3001" y="15259"/>
                    <a:pt x="4609" y="16844"/>
                    <a:pt x="6593" y="16910"/>
                  </a:cubicBezTo>
                  <a:cubicBezTo>
                    <a:pt x="5038" y="18363"/>
                    <a:pt x="3162" y="19222"/>
                    <a:pt x="1072" y="19222"/>
                  </a:cubicBezTo>
                  <a:cubicBezTo>
                    <a:pt x="697" y="19222"/>
                    <a:pt x="375" y="19222"/>
                    <a:pt x="0" y="19156"/>
                  </a:cubicBezTo>
                  <a:cubicBezTo>
                    <a:pt x="1983" y="20675"/>
                    <a:pt x="4288" y="21600"/>
                    <a:pt x="6807" y="21600"/>
                  </a:cubicBezTo>
                  <a:cubicBezTo>
                    <a:pt x="14954" y="21600"/>
                    <a:pt x="19402" y="13277"/>
                    <a:pt x="19402" y="6077"/>
                  </a:cubicBezTo>
                  <a:cubicBezTo>
                    <a:pt x="19402" y="5813"/>
                    <a:pt x="19402" y="5615"/>
                    <a:pt x="19402" y="5350"/>
                  </a:cubicBezTo>
                  <a:cubicBezTo>
                    <a:pt x="20260" y="4624"/>
                    <a:pt x="21010" y="3633"/>
                    <a:pt x="21600" y="2576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/>
            <a:p>
              <a:pPr defTabSz="3429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675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</p:grpSp>
      <p:sp>
        <p:nvSpPr>
          <p:cNvPr id="28688" name="Shape 420"/>
          <p:cNvSpPr>
            <a:spLocks noChangeArrowheads="1"/>
          </p:cNvSpPr>
          <p:nvPr/>
        </p:nvSpPr>
        <p:spPr bwMode="auto">
          <a:xfrm>
            <a:off x="2981325" y="1462088"/>
            <a:ext cx="2946400" cy="2947987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8689" name="Shape 421"/>
          <p:cNvSpPr>
            <a:spLocks noChangeArrowheads="1"/>
          </p:cNvSpPr>
          <p:nvPr/>
        </p:nvSpPr>
        <p:spPr bwMode="auto">
          <a:xfrm>
            <a:off x="2398713" y="879475"/>
            <a:ext cx="4111625" cy="41132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16862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8690" name="Shape 422"/>
          <p:cNvSpPr>
            <a:spLocks noChangeArrowheads="1"/>
          </p:cNvSpPr>
          <p:nvPr/>
        </p:nvSpPr>
        <p:spPr bwMode="auto">
          <a:xfrm>
            <a:off x="5707063" y="1714500"/>
            <a:ext cx="1109662" cy="452438"/>
          </a:xfrm>
          <a:custGeom>
            <a:gdLst>
              <a:gd fmla="*/ 0 w 21600" name="T0"/>
              <a:gd fmla="*/ 21600 h 21600" name="T1"/>
              <a:gd fmla="*/ 12857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2857" y="0"/>
                </a:lnTo>
                <a:lnTo>
                  <a:pt x="21600" y="0"/>
                </a:ln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8691" name="组合 4"/>
          <p:cNvGrpSpPr/>
          <p:nvPr/>
        </p:nvGrpSpPr>
        <p:grpSpPr>
          <a:xfrm>
            <a:off x="6986588" y="1476375"/>
            <a:ext cx="1598612" cy="482600"/>
            <a:chOff x="6987124" y="1476281"/>
            <a:chExt cx="1598141" cy="482696"/>
          </a:xfrm>
        </p:grpSpPr>
        <p:sp>
          <p:nvSpPr>
            <p:cNvPr id="423" name="Shape 423"/>
            <p:cNvSpPr/>
            <p:nvPr/>
          </p:nvSpPr>
          <p:spPr>
            <a:xfrm>
              <a:off x="6987125" y="1564373"/>
              <a:ext cx="612594" cy="341444"/>
            </a:xfrm>
            <a:prstGeom prst="rect">
              <a:avLst/>
            </a:prstGeom>
            <a:ln w="12700">
              <a:miter lim="400000"/>
            </a:ln>
          </p:spPr>
          <p:txBody>
            <a:bodyPr anchor="ctr" bIns="0" lIns="0" rIns="0" tIns="0" wrap="none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cap="all" kern="0" sz="2800">
                  <a:solidFill>
                    <a:schemeClr val="bg1"/>
                  </a:solidFill>
                  <a:latin charset="0" pitchFamily="34" typeface="Impact"/>
                  <a:ea typeface="헤드라인A"/>
                  <a:cs typeface="헤드라인A"/>
                  <a:sym typeface="헤드라인A"/>
                </a:rPr>
                <a:t>32%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7569564" y="1476281"/>
              <a:ext cx="1015701" cy="479851"/>
            </a:xfrm>
            <a:prstGeom prst="rect">
              <a:avLst/>
            </a:prstGeom>
            <a:ln w="12700">
              <a:miter lim="400000"/>
            </a:ln>
          </p:spPr>
          <p:txBody>
            <a:bodyPr lIns="17145" r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</p:grpSp>
      <p:sp>
        <p:nvSpPr>
          <p:cNvPr id="28694" name="Shape 425"/>
          <p:cNvSpPr>
            <a:spLocks noChangeArrowheads="1"/>
          </p:cNvSpPr>
          <p:nvPr/>
        </p:nvSpPr>
        <p:spPr bwMode="auto">
          <a:xfrm>
            <a:off x="2066925" y="1601788"/>
            <a:ext cx="1249363" cy="403225"/>
          </a:xfrm>
          <a:custGeom>
            <a:gdLst>
              <a:gd fmla="*/ 21600 w 21600" name="T0"/>
              <a:gd fmla="*/ 21600 h 21600" name="T1"/>
              <a:gd fmla="*/ 11543 w 21600" name="T2"/>
              <a:gd fmla="*/ 0 h 21600" name="T3"/>
              <a:gd fmla="*/ 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21600" y="21600"/>
                </a:moveTo>
                <a:lnTo>
                  <a:pt x="11543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8695" name="组合 2"/>
          <p:cNvGrpSpPr/>
          <p:nvPr/>
        </p:nvGrpSpPr>
        <p:grpSpPr>
          <a:xfrm>
            <a:off x="352425" y="1514475"/>
            <a:ext cx="1638300" cy="482600"/>
            <a:chOff x="353081" y="1514381"/>
            <a:chExt cx="1637252" cy="482696"/>
          </a:xfrm>
        </p:grpSpPr>
        <p:sp>
          <p:nvSpPr>
            <p:cNvPr id="426" name="Shape 426"/>
            <p:cNvSpPr/>
            <p:nvPr/>
          </p:nvSpPr>
          <p:spPr>
            <a:xfrm>
              <a:off x="1482658" y="1564365"/>
              <a:ext cx="625075" cy="341444"/>
            </a:xfrm>
            <a:prstGeom prst="rect">
              <a:avLst/>
            </a:prstGeom>
            <a:ln w="12700">
              <a:miter lim="400000"/>
            </a:ln>
          </p:spPr>
          <p:txBody>
            <a:bodyPr anchor="ctr" bIns="0" lIns="0" rIns="0" tIns="0" wrap="none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cap="all" kern="0" sz="2800">
                  <a:solidFill>
                    <a:schemeClr val="bg1"/>
                  </a:solidFill>
                  <a:latin charset="0" pitchFamily="34" typeface="Impact"/>
                  <a:ea typeface="헤드라인A"/>
                  <a:cs typeface="헤드라인A"/>
                  <a:sym typeface="헤드라인A"/>
                </a:rPr>
                <a:t>30%</a:t>
              </a:r>
            </a:p>
          </p:txBody>
        </p:sp>
        <p:sp>
          <p:nvSpPr>
            <p:cNvPr id="427" name="Shape 427"/>
            <p:cNvSpPr/>
            <p:nvPr/>
          </p:nvSpPr>
          <p:spPr>
            <a:xfrm>
              <a:off x="353081" y="1514381"/>
              <a:ext cx="1015350" cy="479851"/>
            </a:xfrm>
            <a:prstGeom prst="rect">
              <a:avLst/>
            </a:prstGeom>
            <a:ln w="12700">
              <a:miter lim="400000"/>
            </a:ln>
          </p:spPr>
          <p:txBody>
            <a:bodyPr lIns="17145" rIns="17145">
              <a:spAutoFit/>
            </a:bodyPr>
            <a:lstStyle>
              <a:lvl1pPr algn="r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</p:grpSp>
      <p:sp>
        <p:nvSpPr>
          <p:cNvPr id="28698" name="Shape 428"/>
          <p:cNvSpPr>
            <a:spLocks noChangeArrowheads="1"/>
          </p:cNvSpPr>
          <p:nvPr/>
        </p:nvSpPr>
        <p:spPr bwMode="auto">
          <a:xfrm>
            <a:off x="2211388" y="3763963"/>
            <a:ext cx="1016000" cy="285750"/>
          </a:xfrm>
          <a:custGeom>
            <a:gdLst>
              <a:gd fmla="*/ 21600 w 21600" name="T0"/>
              <a:gd fmla="*/ 0 h 21600" name="T1"/>
              <a:gd fmla="*/ 11288 w 21600" name="T2"/>
              <a:gd fmla="*/ 21600 h 21600" name="T3"/>
              <a:gd fmla="*/ 0 w 21600" name="T4"/>
              <a:gd fmla="*/ 2160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21600" y="0"/>
                </a:moveTo>
                <a:lnTo>
                  <a:pt x="11288" y="21600"/>
                </a:lnTo>
                <a:lnTo>
                  <a:pt x="0" y="21600"/>
                </a:ln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8699" name="组合 3"/>
          <p:cNvGrpSpPr/>
          <p:nvPr/>
        </p:nvGrpSpPr>
        <p:grpSpPr>
          <a:xfrm>
            <a:off x="523875" y="3932238"/>
            <a:ext cx="1636713" cy="482600"/>
            <a:chOff x="523252" y="3932598"/>
            <a:chExt cx="1637252" cy="482696"/>
          </a:xfrm>
        </p:grpSpPr>
        <p:sp>
          <p:nvSpPr>
            <p:cNvPr id="429" name="Shape 429"/>
            <p:cNvSpPr/>
            <p:nvPr/>
          </p:nvSpPr>
          <p:spPr>
            <a:xfrm>
              <a:off x="1652337" y="3982582"/>
              <a:ext cx="625681" cy="341444"/>
            </a:xfrm>
            <a:prstGeom prst="rect">
              <a:avLst/>
            </a:prstGeom>
            <a:ln w="12700">
              <a:miter lim="400000"/>
            </a:ln>
          </p:spPr>
          <p:txBody>
            <a:bodyPr anchor="ctr" bIns="0" lIns="0" rIns="0" tIns="0" wrap="none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/>
              </a:pPr>
              <a:r>
                <a:rPr cap="all" kern="0" sz="2800">
                  <a:solidFill>
                    <a:schemeClr val="bg1"/>
                  </a:solidFill>
                  <a:latin charset="0" pitchFamily="34" typeface="Impact"/>
                  <a:ea typeface="헤드라인A"/>
                  <a:cs typeface="헤드라인A"/>
                  <a:sym typeface="헤드라인A"/>
                </a:rPr>
                <a:t>38%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523252" y="3932598"/>
              <a:ext cx="1014747" cy="479851"/>
            </a:xfrm>
            <a:prstGeom prst="rect">
              <a:avLst/>
            </a:prstGeom>
            <a:ln w="12700">
              <a:miter lim="400000"/>
            </a:ln>
          </p:spPr>
          <p:txBody>
            <a:bodyPr lIns="17145" rIns="17145">
              <a:spAutoFit/>
            </a:bodyPr>
            <a:lstStyle>
              <a:lvl1pPr algn="r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</p:grpSp>
      <p:grpSp>
        <p:nvGrpSpPr>
          <p:cNvPr id="28702" name="组合 5"/>
          <p:cNvGrpSpPr/>
          <p:nvPr/>
        </p:nvGrpSpPr>
        <p:grpSpPr>
          <a:xfrm>
            <a:off x="6975475" y="2646363"/>
            <a:ext cx="476250" cy="1549400"/>
            <a:chOff x="6974872" y="2647097"/>
            <a:chExt cx="476250" cy="1549121"/>
          </a:xfrm>
        </p:grpSpPr>
        <p:sp>
          <p:nvSpPr>
            <p:cNvPr id="431" name="Shape 431"/>
            <p:cNvSpPr/>
            <p:nvPr/>
          </p:nvSpPr>
          <p:spPr>
            <a:xfrm>
              <a:off x="6985985" y="2826452"/>
              <a:ext cx="225425" cy="1825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576"/>
                  </a:moveTo>
                  <a:cubicBezTo>
                    <a:pt x="20796" y="2972"/>
                    <a:pt x="19938" y="3303"/>
                    <a:pt x="19027" y="3435"/>
                  </a:cubicBezTo>
                  <a:cubicBezTo>
                    <a:pt x="19992" y="2708"/>
                    <a:pt x="20689" y="1651"/>
                    <a:pt x="21010" y="396"/>
                  </a:cubicBezTo>
                  <a:cubicBezTo>
                    <a:pt x="20153" y="991"/>
                    <a:pt x="19188" y="1453"/>
                    <a:pt x="18170" y="1717"/>
                  </a:cubicBezTo>
                  <a:cubicBezTo>
                    <a:pt x="17366" y="661"/>
                    <a:pt x="16240" y="0"/>
                    <a:pt x="14954" y="0"/>
                  </a:cubicBezTo>
                  <a:cubicBezTo>
                    <a:pt x="12488" y="0"/>
                    <a:pt x="10505" y="2444"/>
                    <a:pt x="10505" y="5417"/>
                  </a:cubicBezTo>
                  <a:cubicBezTo>
                    <a:pt x="10505" y="5879"/>
                    <a:pt x="10559" y="6275"/>
                    <a:pt x="10666" y="6672"/>
                  </a:cubicBezTo>
                  <a:cubicBezTo>
                    <a:pt x="6968" y="6473"/>
                    <a:pt x="3698" y="4294"/>
                    <a:pt x="1501" y="991"/>
                  </a:cubicBezTo>
                  <a:cubicBezTo>
                    <a:pt x="1126" y="1783"/>
                    <a:pt x="911" y="2708"/>
                    <a:pt x="911" y="3699"/>
                  </a:cubicBezTo>
                  <a:cubicBezTo>
                    <a:pt x="911" y="5615"/>
                    <a:pt x="1715" y="7266"/>
                    <a:pt x="2894" y="8257"/>
                  </a:cubicBezTo>
                  <a:cubicBezTo>
                    <a:pt x="2144" y="8257"/>
                    <a:pt x="1501" y="7993"/>
                    <a:pt x="858" y="7596"/>
                  </a:cubicBezTo>
                  <a:cubicBezTo>
                    <a:pt x="858" y="7662"/>
                    <a:pt x="858" y="7662"/>
                    <a:pt x="858" y="7662"/>
                  </a:cubicBezTo>
                  <a:cubicBezTo>
                    <a:pt x="858" y="10305"/>
                    <a:pt x="2412" y="12484"/>
                    <a:pt x="4449" y="13013"/>
                  </a:cubicBezTo>
                  <a:cubicBezTo>
                    <a:pt x="4073" y="13145"/>
                    <a:pt x="3645" y="13211"/>
                    <a:pt x="3269" y="13211"/>
                  </a:cubicBezTo>
                  <a:cubicBezTo>
                    <a:pt x="3001" y="13211"/>
                    <a:pt x="2680" y="13145"/>
                    <a:pt x="2412" y="13079"/>
                  </a:cubicBezTo>
                  <a:cubicBezTo>
                    <a:pt x="3001" y="15259"/>
                    <a:pt x="4609" y="16844"/>
                    <a:pt x="6593" y="16910"/>
                  </a:cubicBezTo>
                  <a:cubicBezTo>
                    <a:pt x="5038" y="18363"/>
                    <a:pt x="3162" y="19222"/>
                    <a:pt x="1072" y="19222"/>
                  </a:cubicBezTo>
                  <a:cubicBezTo>
                    <a:pt x="697" y="19222"/>
                    <a:pt x="375" y="19222"/>
                    <a:pt x="0" y="19156"/>
                  </a:cubicBezTo>
                  <a:cubicBezTo>
                    <a:pt x="1983" y="20675"/>
                    <a:pt x="4288" y="21600"/>
                    <a:pt x="6807" y="21600"/>
                  </a:cubicBezTo>
                  <a:cubicBezTo>
                    <a:pt x="14954" y="21600"/>
                    <a:pt x="19402" y="13277"/>
                    <a:pt x="19402" y="6077"/>
                  </a:cubicBezTo>
                  <a:cubicBezTo>
                    <a:pt x="19402" y="5813"/>
                    <a:pt x="19402" y="5615"/>
                    <a:pt x="19402" y="5350"/>
                  </a:cubicBezTo>
                  <a:cubicBezTo>
                    <a:pt x="20260" y="4624"/>
                    <a:pt x="21010" y="3633"/>
                    <a:pt x="21600" y="257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342900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675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  <p:grpSp>
          <p:nvGrpSpPr>
            <p:cNvPr id="28704" name="Group 436"/>
            <p:cNvGrpSpPr/>
            <p:nvPr/>
          </p:nvGrpSpPr>
          <p:grpSpPr>
            <a:xfrm>
              <a:off x="6985082" y="3420113"/>
              <a:ext cx="227451" cy="182580"/>
              <a:chExt cx="606534" cy="486879"/>
            </a:xfrm>
          </p:grpSpPr>
          <p:sp>
            <p:nvSpPr>
              <p:cNvPr id="432" name="Shape 432"/>
              <p:cNvSpPr/>
              <p:nvPr/>
            </p:nvSpPr>
            <p:spPr>
              <a:xfrm>
                <a:off x="-1827" y="71840"/>
                <a:ext cx="520700" cy="4147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280" w="20214">
                    <a:moveTo>
                      <a:pt x="17478" y="8021"/>
                    </a:moveTo>
                    <a:cubicBezTo>
                      <a:pt x="16545" y="7853"/>
                      <a:pt x="17078" y="7184"/>
                      <a:pt x="17078" y="7184"/>
                    </a:cubicBezTo>
                    <a:cubicBezTo>
                      <a:pt x="17078" y="7184"/>
                      <a:pt x="18012" y="5342"/>
                      <a:pt x="16812" y="4002"/>
                    </a:cubicBezTo>
                    <a:cubicBezTo>
                      <a:pt x="15478" y="2328"/>
                      <a:pt x="12278" y="4170"/>
                      <a:pt x="12278" y="4170"/>
                    </a:cubicBezTo>
                    <a:cubicBezTo>
                      <a:pt x="11078" y="4672"/>
                      <a:pt x="11345" y="4002"/>
                      <a:pt x="11478" y="2830"/>
                    </a:cubicBezTo>
                    <a:cubicBezTo>
                      <a:pt x="11478" y="1323"/>
                      <a:pt x="11212" y="-1021"/>
                      <a:pt x="7878" y="486"/>
                    </a:cubicBezTo>
                    <a:cubicBezTo>
                      <a:pt x="4545" y="1826"/>
                      <a:pt x="1745" y="6849"/>
                      <a:pt x="1745" y="6849"/>
                    </a:cubicBezTo>
                    <a:cubicBezTo>
                      <a:pt x="-255" y="10198"/>
                      <a:pt x="12" y="12709"/>
                      <a:pt x="12" y="12709"/>
                    </a:cubicBezTo>
                    <a:cubicBezTo>
                      <a:pt x="412" y="18402"/>
                      <a:pt x="5212" y="19909"/>
                      <a:pt x="8945" y="20244"/>
                    </a:cubicBezTo>
                    <a:cubicBezTo>
                      <a:pt x="12812" y="20579"/>
                      <a:pt x="18145" y="18570"/>
                      <a:pt x="19745" y="14216"/>
                    </a:cubicBezTo>
                    <a:cubicBezTo>
                      <a:pt x="21345" y="10030"/>
                      <a:pt x="18412" y="8356"/>
                      <a:pt x="17478" y="8021"/>
                    </a:cubicBezTo>
                    <a:close/>
                    <a:moveTo>
                      <a:pt x="9212" y="18737"/>
                    </a:moveTo>
                    <a:cubicBezTo>
                      <a:pt x="5345" y="18905"/>
                      <a:pt x="2278" y="16393"/>
                      <a:pt x="2278" y="13212"/>
                    </a:cubicBezTo>
                    <a:cubicBezTo>
                      <a:pt x="2278" y="9863"/>
                      <a:pt x="5345" y="7351"/>
                      <a:pt x="9212" y="7016"/>
                    </a:cubicBezTo>
                    <a:cubicBezTo>
                      <a:pt x="13078" y="6849"/>
                      <a:pt x="16278" y="8858"/>
                      <a:pt x="16278" y="12207"/>
                    </a:cubicBezTo>
                    <a:cubicBezTo>
                      <a:pt x="16278" y="15388"/>
                      <a:pt x="13078" y="18402"/>
                      <a:pt x="9212" y="1873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33" name="Shape 433"/>
              <p:cNvSpPr/>
              <p:nvPr/>
            </p:nvSpPr>
            <p:spPr>
              <a:xfrm>
                <a:off x="129408" y="258073"/>
                <a:ext cx="186266" cy="1693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672" w="18636">
                    <a:moveTo>
                      <a:pt x="8500" y="85"/>
                    </a:moveTo>
                    <a:cubicBezTo>
                      <a:pt x="-1287" y="1601"/>
                      <a:pt x="63" y="11832"/>
                      <a:pt x="63" y="11832"/>
                    </a:cubicBezTo>
                    <a:cubicBezTo>
                      <a:pt x="63" y="11832"/>
                      <a:pt x="-275" y="15243"/>
                      <a:pt x="2425" y="16759"/>
                    </a:cubicBezTo>
                    <a:cubicBezTo>
                      <a:pt x="8500" y="20548"/>
                      <a:pt x="14238" y="18274"/>
                      <a:pt x="17276" y="13727"/>
                    </a:cubicBezTo>
                    <a:cubicBezTo>
                      <a:pt x="20313" y="9559"/>
                      <a:pt x="18625" y="-1052"/>
                      <a:pt x="8500" y="85"/>
                    </a:cubicBezTo>
                    <a:close/>
                    <a:moveTo>
                      <a:pt x="6138" y="14864"/>
                    </a:moveTo>
                    <a:cubicBezTo>
                      <a:pt x="4450" y="14864"/>
                      <a:pt x="2763" y="13727"/>
                      <a:pt x="2763" y="12211"/>
                    </a:cubicBezTo>
                    <a:cubicBezTo>
                      <a:pt x="2763" y="10316"/>
                      <a:pt x="4113" y="8422"/>
                      <a:pt x="6138" y="8422"/>
                    </a:cubicBezTo>
                    <a:cubicBezTo>
                      <a:pt x="8163" y="8043"/>
                      <a:pt x="9513" y="9559"/>
                      <a:pt x="9513" y="11074"/>
                    </a:cubicBezTo>
                    <a:cubicBezTo>
                      <a:pt x="9513" y="12969"/>
                      <a:pt x="8163" y="14485"/>
                      <a:pt x="6138" y="14864"/>
                    </a:cubicBezTo>
                    <a:close/>
                    <a:moveTo>
                      <a:pt x="11875" y="9180"/>
                    </a:moveTo>
                    <a:cubicBezTo>
                      <a:pt x="11538" y="9559"/>
                      <a:pt x="10526" y="9559"/>
                      <a:pt x="10188" y="9180"/>
                    </a:cubicBezTo>
                    <a:cubicBezTo>
                      <a:pt x="9850" y="8422"/>
                      <a:pt x="10188" y="7285"/>
                      <a:pt x="10526" y="6906"/>
                    </a:cubicBezTo>
                    <a:cubicBezTo>
                      <a:pt x="11538" y="6148"/>
                      <a:pt x="12213" y="6527"/>
                      <a:pt x="12551" y="6906"/>
                    </a:cubicBezTo>
                    <a:cubicBezTo>
                      <a:pt x="12888" y="7664"/>
                      <a:pt x="12551" y="8801"/>
                      <a:pt x="11875" y="918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404572" y="88770"/>
                <a:ext cx="110066" cy="1058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770" w="19358">
                    <a:moveTo>
                      <a:pt x="16663" y="18770"/>
                    </a:moveTo>
                    <a:cubicBezTo>
                      <a:pt x="17897" y="18770"/>
                      <a:pt x="19131" y="18170"/>
                      <a:pt x="19131" y="16370"/>
                    </a:cubicBezTo>
                    <a:cubicBezTo>
                      <a:pt x="19131" y="16370"/>
                      <a:pt x="19131" y="16370"/>
                      <a:pt x="19131" y="16370"/>
                    </a:cubicBezTo>
                    <a:cubicBezTo>
                      <a:pt x="21600" y="-2830"/>
                      <a:pt x="3086" y="170"/>
                      <a:pt x="3086" y="170"/>
                    </a:cubicBezTo>
                    <a:cubicBezTo>
                      <a:pt x="1234" y="170"/>
                      <a:pt x="0" y="1370"/>
                      <a:pt x="0" y="3170"/>
                    </a:cubicBezTo>
                    <a:cubicBezTo>
                      <a:pt x="0" y="4970"/>
                      <a:pt x="1234" y="6170"/>
                      <a:pt x="3086" y="6170"/>
                    </a:cubicBezTo>
                    <a:cubicBezTo>
                      <a:pt x="16046" y="3170"/>
                      <a:pt x="13577" y="16370"/>
                      <a:pt x="13577" y="16370"/>
                    </a:cubicBezTo>
                    <a:cubicBezTo>
                      <a:pt x="13577" y="17570"/>
                      <a:pt x="14811" y="18770"/>
                      <a:pt x="16663" y="1877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383407" y="-115"/>
                <a:ext cx="224365" cy="2327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42" w="19176">
                    <a:moveTo>
                      <a:pt x="8757" y="268"/>
                    </a:moveTo>
                    <a:cubicBezTo>
                      <a:pt x="5838" y="-358"/>
                      <a:pt x="2627" y="268"/>
                      <a:pt x="1751" y="581"/>
                    </a:cubicBezTo>
                    <a:cubicBezTo>
                      <a:pt x="1751" y="581"/>
                      <a:pt x="1751" y="581"/>
                      <a:pt x="1459" y="581"/>
                    </a:cubicBezTo>
                    <a:cubicBezTo>
                      <a:pt x="1459" y="581"/>
                      <a:pt x="1459" y="581"/>
                      <a:pt x="1459" y="581"/>
                    </a:cubicBezTo>
                    <a:cubicBezTo>
                      <a:pt x="584" y="894"/>
                      <a:pt x="0" y="1833"/>
                      <a:pt x="0" y="2772"/>
                    </a:cubicBezTo>
                    <a:cubicBezTo>
                      <a:pt x="0" y="4025"/>
                      <a:pt x="876" y="4964"/>
                      <a:pt x="2043" y="4964"/>
                    </a:cubicBezTo>
                    <a:cubicBezTo>
                      <a:pt x="2043" y="4964"/>
                      <a:pt x="3211" y="4651"/>
                      <a:pt x="3795" y="4338"/>
                    </a:cubicBezTo>
                    <a:cubicBezTo>
                      <a:pt x="4670" y="4025"/>
                      <a:pt x="10800" y="4025"/>
                      <a:pt x="14011" y="9659"/>
                    </a:cubicBezTo>
                    <a:cubicBezTo>
                      <a:pt x="15762" y="13729"/>
                      <a:pt x="14886" y="16546"/>
                      <a:pt x="14595" y="17172"/>
                    </a:cubicBezTo>
                    <a:cubicBezTo>
                      <a:pt x="14595" y="17172"/>
                      <a:pt x="14303" y="18112"/>
                      <a:pt x="14303" y="19051"/>
                    </a:cubicBezTo>
                    <a:cubicBezTo>
                      <a:pt x="14303" y="20303"/>
                      <a:pt x="15178" y="21242"/>
                      <a:pt x="16346" y="21242"/>
                    </a:cubicBezTo>
                    <a:cubicBezTo>
                      <a:pt x="17222" y="21242"/>
                      <a:pt x="18097" y="20929"/>
                      <a:pt x="18389" y="19364"/>
                    </a:cubicBezTo>
                    <a:cubicBezTo>
                      <a:pt x="18389" y="19364"/>
                      <a:pt x="18389" y="19364"/>
                      <a:pt x="18389" y="19364"/>
                    </a:cubicBezTo>
                    <a:cubicBezTo>
                      <a:pt x="21600" y="7468"/>
                      <a:pt x="14303" y="1833"/>
                      <a:pt x="8757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</p:grpSp>
        <p:grpSp>
          <p:nvGrpSpPr>
            <p:cNvPr id="28709" name="Group 439"/>
            <p:cNvGrpSpPr/>
            <p:nvPr/>
          </p:nvGrpSpPr>
          <p:grpSpPr>
            <a:xfrm>
              <a:off x="6987159" y="4013638"/>
              <a:ext cx="223299" cy="182580"/>
              <a:chExt cx="595461" cy="486879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1101" y="133"/>
                <a:ext cx="423331" cy="3851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546" y="8293"/>
                    </a:moveTo>
                    <a:cubicBezTo>
                      <a:pt x="20898" y="8293"/>
                      <a:pt x="21249" y="8293"/>
                      <a:pt x="21600" y="8293"/>
                    </a:cubicBezTo>
                    <a:cubicBezTo>
                      <a:pt x="20722" y="3471"/>
                      <a:pt x="15980" y="0"/>
                      <a:pt x="10712" y="0"/>
                    </a:cubicBezTo>
                    <a:cubicBezTo>
                      <a:pt x="4741" y="0"/>
                      <a:pt x="0" y="4436"/>
                      <a:pt x="0" y="10029"/>
                    </a:cubicBezTo>
                    <a:cubicBezTo>
                      <a:pt x="0" y="13307"/>
                      <a:pt x="1580" y="16007"/>
                      <a:pt x="4215" y="18129"/>
                    </a:cubicBezTo>
                    <a:cubicBezTo>
                      <a:pt x="3161" y="21600"/>
                      <a:pt x="3161" y="21600"/>
                      <a:pt x="3161" y="21600"/>
                    </a:cubicBezTo>
                    <a:cubicBezTo>
                      <a:pt x="7024" y="19479"/>
                      <a:pt x="7024" y="19479"/>
                      <a:pt x="7024" y="19479"/>
                    </a:cubicBezTo>
                    <a:cubicBezTo>
                      <a:pt x="8254" y="19864"/>
                      <a:pt x="9307" y="20057"/>
                      <a:pt x="10712" y="20057"/>
                    </a:cubicBezTo>
                    <a:cubicBezTo>
                      <a:pt x="11063" y="20057"/>
                      <a:pt x="11415" y="20057"/>
                      <a:pt x="11766" y="20057"/>
                    </a:cubicBezTo>
                    <a:cubicBezTo>
                      <a:pt x="11590" y="19286"/>
                      <a:pt x="11415" y="18514"/>
                      <a:pt x="11415" y="17550"/>
                    </a:cubicBezTo>
                    <a:cubicBezTo>
                      <a:pt x="11415" y="12343"/>
                      <a:pt x="15454" y="8293"/>
                      <a:pt x="20546" y="8293"/>
                    </a:cubicBezTo>
                    <a:close/>
                    <a:moveTo>
                      <a:pt x="14751" y="5014"/>
                    </a:moveTo>
                    <a:cubicBezTo>
                      <a:pt x="15629" y="5014"/>
                      <a:pt x="16156" y="5593"/>
                      <a:pt x="16156" y="6557"/>
                    </a:cubicBezTo>
                    <a:cubicBezTo>
                      <a:pt x="16156" y="7329"/>
                      <a:pt x="15629" y="7907"/>
                      <a:pt x="14751" y="7907"/>
                    </a:cubicBezTo>
                    <a:cubicBezTo>
                      <a:pt x="14049" y="7907"/>
                      <a:pt x="13171" y="7329"/>
                      <a:pt x="13171" y="6557"/>
                    </a:cubicBezTo>
                    <a:cubicBezTo>
                      <a:pt x="13171" y="5593"/>
                      <a:pt x="14049" y="5014"/>
                      <a:pt x="14751" y="5014"/>
                    </a:cubicBezTo>
                    <a:close/>
                    <a:moveTo>
                      <a:pt x="7200" y="7907"/>
                    </a:moveTo>
                    <a:cubicBezTo>
                      <a:pt x="6498" y="7907"/>
                      <a:pt x="5620" y="7329"/>
                      <a:pt x="5620" y="6557"/>
                    </a:cubicBezTo>
                    <a:cubicBezTo>
                      <a:pt x="5620" y="5593"/>
                      <a:pt x="6498" y="5014"/>
                      <a:pt x="7200" y="5014"/>
                    </a:cubicBezTo>
                    <a:cubicBezTo>
                      <a:pt x="8078" y="5014"/>
                      <a:pt x="8605" y="5593"/>
                      <a:pt x="8605" y="6557"/>
                    </a:cubicBezTo>
                    <a:cubicBezTo>
                      <a:pt x="8605" y="7329"/>
                      <a:pt x="8078" y="7907"/>
                      <a:pt x="7200" y="790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238167" y="160971"/>
                <a:ext cx="355598" cy="3259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0232"/>
                    </a:moveTo>
                    <a:cubicBezTo>
                      <a:pt x="21600" y="4547"/>
                      <a:pt x="16615" y="0"/>
                      <a:pt x="10800" y="0"/>
                    </a:cubicBezTo>
                    <a:cubicBezTo>
                      <a:pt x="4777" y="0"/>
                      <a:pt x="0" y="4547"/>
                      <a:pt x="0" y="10232"/>
                    </a:cubicBezTo>
                    <a:cubicBezTo>
                      <a:pt x="0" y="15688"/>
                      <a:pt x="4777" y="20236"/>
                      <a:pt x="10800" y="20236"/>
                    </a:cubicBezTo>
                    <a:cubicBezTo>
                      <a:pt x="12046" y="20236"/>
                      <a:pt x="13292" y="20008"/>
                      <a:pt x="14746" y="19554"/>
                    </a:cubicBezTo>
                    <a:cubicBezTo>
                      <a:pt x="18069" y="21600"/>
                      <a:pt x="18069" y="21600"/>
                      <a:pt x="18069" y="21600"/>
                    </a:cubicBezTo>
                    <a:cubicBezTo>
                      <a:pt x="17238" y="18189"/>
                      <a:pt x="17238" y="18189"/>
                      <a:pt x="17238" y="18189"/>
                    </a:cubicBezTo>
                    <a:cubicBezTo>
                      <a:pt x="19731" y="16143"/>
                      <a:pt x="21600" y="13187"/>
                      <a:pt x="21600" y="10232"/>
                    </a:cubicBezTo>
                    <a:close/>
                    <a:moveTo>
                      <a:pt x="7269" y="8413"/>
                    </a:moveTo>
                    <a:cubicBezTo>
                      <a:pt x="6646" y="8413"/>
                      <a:pt x="6023" y="7731"/>
                      <a:pt x="6023" y="7048"/>
                    </a:cubicBezTo>
                    <a:cubicBezTo>
                      <a:pt x="6023" y="6366"/>
                      <a:pt x="6646" y="5684"/>
                      <a:pt x="7269" y="5684"/>
                    </a:cubicBezTo>
                    <a:cubicBezTo>
                      <a:pt x="8308" y="5684"/>
                      <a:pt x="8931" y="6366"/>
                      <a:pt x="8931" y="7048"/>
                    </a:cubicBezTo>
                    <a:cubicBezTo>
                      <a:pt x="8931" y="7731"/>
                      <a:pt x="8308" y="8413"/>
                      <a:pt x="7269" y="8413"/>
                    </a:cubicBezTo>
                    <a:close/>
                    <a:moveTo>
                      <a:pt x="14331" y="8413"/>
                    </a:moveTo>
                    <a:cubicBezTo>
                      <a:pt x="13708" y="8413"/>
                      <a:pt x="13085" y="7731"/>
                      <a:pt x="13085" y="7048"/>
                    </a:cubicBezTo>
                    <a:cubicBezTo>
                      <a:pt x="13085" y="6366"/>
                      <a:pt x="13708" y="5684"/>
                      <a:pt x="14331" y="5684"/>
                    </a:cubicBezTo>
                    <a:cubicBezTo>
                      <a:pt x="15369" y="5684"/>
                      <a:pt x="15992" y="6366"/>
                      <a:pt x="15992" y="7048"/>
                    </a:cubicBezTo>
                    <a:cubicBezTo>
                      <a:pt x="15992" y="7731"/>
                      <a:pt x="15369" y="8413"/>
                      <a:pt x="14331" y="841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/>
              <a:lstStyle/>
              <a:p>
                <a:pPr defTabSz="342900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latin panose="020f0502020204030204" typeface="Calibri"/>
                    <a:ea typeface="Calibri"/>
                    <a:cs typeface="Calibri"/>
                    <a:sym panose="020f0502020204030204" typeface="Calibri"/>
                  </a:defRPr>
                </a:pPr>
                <a:endParaRPr kern="0" sz="675">
                  <a:solidFill>
                    <a:schemeClr val="bg1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endParaRPr>
              </a:p>
            </p:txBody>
          </p:sp>
        </p:grpSp>
        <p:sp>
          <p:nvSpPr>
            <p:cNvPr id="28712" name="Shape 440"/>
            <p:cNvSpPr>
              <a:spLocks noChangeArrowheads="1"/>
            </p:cNvSpPr>
            <p:nvPr/>
          </p:nvSpPr>
          <p:spPr bwMode="auto">
            <a:xfrm>
              <a:off x="6974872" y="2647097"/>
              <a:ext cx="476250" cy="63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28713" name="Shape 441"/>
            <p:cNvSpPr>
              <a:spLocks noChangeArrowheads="1"/>
            </p:cNvSpPr>
            <p:nvPr/>
          </p:nvSpPr>
          <p:spPr bwMode="auto">
            <a:xfrm>
              <a:off x="6974872" y="3256130"/>
              <a:ext cx="476250" cy="63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28714" name="Shape 442"/>
            <p:cNvSpPr>
              <a:spLocks noChangeArrowheads="1"/>
            </p:cNvSpPr>
            <p:nvPr/>
          </p:nvSpPr>
          <p:spPr bwMode="auto">
            <a:xfrm>
              <a:off x="6974872" y="3865162"/>
              <a:ext cx="476250" cy="63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28715" name="Shape 443"/>
          <p:cNvSpPr>
            <a:spLocks noChangeArrowheads="1"/>
          </p:cNvSpPr>
          <p:nvPr/>
        </p:nvSpPr>
        <p:spPr bwMode="auto">
          <a:xfrm>
            <a:off x="7494588" y="2773363"/>
            <a:ext cx="1390650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44" name="Shape 444"/>
          <p:cNvSpPr/>
          <p:nvPr/>
        </p:nvSpPr>
        <p:spPr>
          <a:xfrm>
            <a:off x="7494588" y="3367088"/>
            <a:ext cx="1390650" cy="382676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45" name="Shape 445"/>
          <p:cNvSpPr/>
          <p:nvPr/>
        </p:nvSpPr>
        <p:spPr>
          <a:xfrm>
            <a:off x="7494588" y="3960813"/>
            <a:ext cx="1390650" cy="382676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28718" name="Shape 421"/>
          <p:cNvSpPr>
            <a:spLocks noChangeArrowheads="1"/>
          </p:cNvSpPr>
          <p:nvPr/>
        </p:nvSpPr>
        <p:spPr bwMode="auto">
          <a:xfrm>
            <a:off x="2406650" y="879475"/>
            <a:ext cx="4113213" cy="41132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16862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</p:spTree>
  </p:cSld>
  <p:clrMapOvr>
    <a:masterClrMapping/>
  </p:clrMapOvr>
  <p:transition spd="med"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7" name="pasted-image.pdf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65513" y="1590675"/>
            <a:ext cx="2108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" name="Shape 448"/>
          <p:cNvSpPr>
            <a:spLocks noChangeArrowheads="1"/>
          </p:cNvSpPr>
          <p:nvPr/>
        </p:nvSpPr>
        <p:spPr bwMode="auto">
          <a:xfrm>
            <a:off x="2820988" y="1198563"/>
            <a:ext cx="3502025" cy="35020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49" name="Shape 449"/>
          <p:cNvSpPr>
            <a:spLocks noChangeArrowheads="1"/>
          </p:cNvSpPr>
          <p:nvPr/>
        </p:nvSpPr>
        <p:spPr bwMode="auto">
          <a:xfrm>
            <a:off x="2384425" y="762000"/>
            <a:ext cx="4375150" cy="437515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50" name="Shape 450"/>
          <p:cNvSpPr>
            <a:spLocks noChangeArrowheads="1"/>
          </p:cNvSpPr>
          <p:nvPr/>
        </p:nvSpPr>
        <p:spPr bwMode="auto">
          <a:xfrm>
            <a:off x="1611313" y="-9525"/>
            <a:ext cx="5921375" cy="5919788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49019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51" name="Shape 451"/>
          <p:cNvSpPr>
            <a:spLocks noChangeArrowheads="1"/>
          </p:cNvSpPr>
          <p:nvPr/>
        </p:nvSpPr>
        <p:spPr bwMode="auto">
          <a:xfrm>
            <a:off x="0" y="-1620838"/>
            <a:ext cx="9144000" cy="91424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DCDEE0">
                <a:alpha val="23921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52" name="Shape 452"/>
          <p:cNvSpPr>
            <a:spLocks noChangeArrowheads="1"/>
          </p:cNvSpPr>
          <p:nvPr/>
        </p:nvSpPr>
        <p:spPr bwMode="auto">
          <a:xfrm>
            <a:off x="7507288" y="1533525"/>
            <a:ext cx="1016000" cy="4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3" name="Shape 453"/>
          <p:cNvSpPr/>
          <p:nvPr/>
        </p:nvSpPr>
        <p:spPr>
          <a:xfrm>
            <a:off x="6667500" y="3833813"/>
            <a:ext cx="1014413" cy="47975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4" name="Shape 454"/>
          <p:cNvSpPr/>
          <p:nvPr/>
        </p:nvSpPr>
        <p:spPr>
          <a:xfrm>
            <a:off x="1868488" y="1835150"/>
            <a:ext cx="1016000" cy="47975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r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5" name="Shape 455"/>
          <p:cNvSpPr/>
          <p:nvPr/>
        </p:nvSpPr>
        <p:spPr>
          <a:xfrm>
            <a:off x="317500" y="3959225"/>
            <a:ext cx="1016000" cy="47975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6" name="Shape 456"/>
          <p:cNvSpPr>
            <a:spLocks noChangeArrowheads="1"/>
          </p:cNvSpPr>
          <p:nvPr/>
        </p:nvSpPr>
        <p:spPr bwMode="auto">
          <a:xfrm>
            <a:off x="7229475" y="1681163"/>
            <a:ext cx="85725" cy="857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57" name="Shape 457"/>
          <p:cNvSpPr>
            <a:spLocks noChangeArrowheads="1"/>
          </p:cNvSpPr>
          <p:nvPr/>
        </p:nvSpPr>
        <p:spPr bwMode="auto">
          <a:xfrm>
            <a:off x="6443663" y="3976688"/>
            <a:ext cx="85725" cy="857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58" name="Shape 458"/>
          <p:cNvSpPr>
            <a:spLocks noChangeArrowheads="1"/>
          </p:cNvSpPr>
          <p:nvPr/>
        </p:nvSpPr>
        <p:spPr bwMode="auto">
          <a:xfrm>
            <a:off x="3033713" y="1982788"/>
            <a:ext cx="85725" cy="857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59" name="Shape 459"/>
          <p:cNvSpPr>
            <a:spLocks noChangeArrowheads="1"/>
          </p:cNvSpPr>
          <p:nvPr/>
        </p:nvSpPr>
        <p:spPr bwMode="auto">
          <a:xfrm>
            <a:off x="117475" y="4106863"/>
            <a:ext cx="87313" cy="857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" name="Shape 451"/>
          <p:cNvSpPr>
            <a:spLocks noChangeArrowheads="1"/>
          </p:cNvSpPr>
          <p:nvPr/>
        </p:nvSpPr>
        <p:spPr bwMode="auto">
          <a:xfrm>
            <a:off x="0" y="-1612900"/>
            <a:ext cx="9144000" cy="914400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DCDEE0">
                <a:alpha val="23921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6" name="Shape 450"/>
          <p:cNvSpPr>
            <a:spLocks noChangeArrowheads="1"/>
          </p:cNvSpPr>
          <p:nvPr/>
        </p:nvSpPr>
        <p:spPr bwMode="auto">
          <a:xfrm>
            <a:off x="1611313" y="-1588"/>
            <a:ext cx="5921375" cy="5921376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49019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7" name="Shape 449"/>
          <p:cNvSpPr>
            <a:spLocks noChangeArrowheads="1"/>
          </p:cNvSpPr>
          <p:nvPr/>
        </p:nvSpPr>
        <p:spPr bwMode="auto">
          <a:xfrm>
            <a:off x="2376488" y="752475"/>
            <a:ext cx="4375150" cy="4376738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6" presetSubtype="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500" fill="hold" id="23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10" presetSubtype="0">
                                  <p:stCondLst>
                                    <p:cond delay="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500" fill="hold" id="35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6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6" presetSubtype="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1500" fill="hold" id="47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2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2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5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73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74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77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78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4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81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82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2" presetSubtype="4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85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86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2"/>
      <p:bldP grpId="0" spid="453"/>
      <p:bldP grpId="0" spid="454"/>
      <p:bldP grpId="0" spid="45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Shape 81"/>
          <p:cNvSpPr>
            <a:spLocks noChangeArrowheads="1"/>
          </p:cNvSpPr>
          <p:nvPr/>
        </p:nvSpPr>
        <p:spPr bwMode="auto">
          <a:xfrm>
            <a:off x="5726113" y="1074738"/>
            <a:ext cx="241300" cy="239712"/>
          </a:xfrm>
          <a:custGeom>
            <a:gdLst>
              <a:gd fmla="*/ 120650 w 19679" name="T0"/>
              <a:gd fmla="*/ 119856 h 19679" name="T1"/>
              <a:gd fmla="*/ 120650 w 19679" name="T2"/>
              <a:gd fmla="*/ 119856 h 19679" name="T3"/>
              <a:gd fmla="*/ 120650 w 19679" name="T4"/>
              <a:gd fmla="*/ 119856 h 19679" name="T5"/>
              <a:gd fmla="*/ 120650 w 19679" name="T6"/>
              <a:gd fmla="*/ 119856 h 19679" name="T7"/>
              <a:gd fmla="*/ 0 60000 65536" name="T8"/>
              <a:gd fmla="*/ 5400000 60000 65536" name="T9"/>
              <a:gd fmla="*/ 10800000 60000 65536" name="T10"/>
              <a:gd fmla="*/ 1620000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zh-CN" lang="en-US" sz="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01</a:t>
            </a:r>
          </a:p>
        </p:txBody>
      </p:sp>
      <p:sp>
        <p:nvSpPr>
          <p:cNvPr id="82" name="Shape 82"/>
          <p:cNvSpPr/>
          <p:nvPr/>
        </p:nvSpPr>
        <p:spPr>
          <a:xfrm>
            <a:off x="4214813" y="1989138"/>
            <a:ext cx="241300" cy="2397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 bIns="0" lIns="0" rIns="0" tIns="0"/>
          <a:lstStyle>
            <a:lvl1pPr>
              <a:defRPr sz="1400"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 defTabSz="309245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kern="0" sz="525">
                <a:solidFill>
                  <a:sysClr lastClr="000000" val="windowText"/>
                </a:solidFill>
              </a:rPr>
              <a:t>02</a:t>
            </a:r>
          </a:p>
        </p:txBody>
      </p:sp>
      <p:sp>
        <p:nvSpPr>
          <p:cNvPr id="83" name="Shape 83"/>
          <p:cNvSpPr>
            <a:spLocks noChangeArrowheads="1"/>
          </p:cNvSpPr>
          <p:nvPr/>
        </p:nvSpPr>
        <p:spPr bwMode="auto">
          <a:xfrm>
            <a:off x="2830513" y="2949575"/>
            <a:ext cx="239712" cy="239713"/>
          </a:xfrm>
          <a:custGeom>
            <a:gdLst>
              <a:gd fmla="*/ 1464474 w 19679" name="T0"/>
              <a:gd fmla="*/ 1464492 h 19679" name="T1"/>
              <a:gd fmla="*/ 1464474 w 19679" name="T2"/>
              <a:gd fmla="*/ 1464492 h 19679" name="T3"/>
              <a:gd fmla="*/ 1464474 w 19679" name="T4"/>
              <a:gd fmla="*/ 1464492 h 19679" name="T5"/>
              <a:gd fmla="*/ 1464474 w 19679" name="T6"/>
              <a:gd fmla="*/ 1464492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zh-CN" lang="zh-CN" sz="6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03</a:t>
            </a:r>
          </a:p>
        </p:txBody>
      </p:sp>
      <p:sp>
        <p:nvSpPr>
          <p:cNvPr id="84" name="Shape 84"/>
          <p:cNvSpPr>
            <a:spLocks noChangeArrowheads="1"/>
          </p:cNvSpPr>
          <p:nvPr/>
        </p:nvSpPr>
        <p:spPr bwMode="auto">
          <a:xfrm>
            <a:off x="1673225" y="3884613"/>
            <a:ext cx="241300" cy="241300"/>
          </a:xfrm>
          <a:custGeom>
            <a:gdLst>
              <a:gd fmla="*/ 1474187 w 19679" name="T0"/>
              <a:gd fmla="*/ 1474187 h 19679" name="T1"/>
              <a:gd fmla="*/ 1474187 w 19679" name="T2"/>
              <a:gd fmla="*/ 1474187 h 19679" name="T3"/>
              <a:gd fmla="*/ 1474187 w 19679" name="T4"/>
              <a:gd fmla="*/ 1474187 h 19679" name="T5"/>
              <a:gd fmla="*/ 1474187 w 19679" name="T6"/>
              <a:gd fmla="*/ 1474187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zh-CN" lang="zh-CN" sz="6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04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6103938" y="1089025"/>
            <a:ext cx="2478087" cy="560388"/>
            <a:chExt cx="6609527" cy="1494793"/>
          </a:xfrm>
        </p:grpSpPr>
        <p:sp>
          <p:nvSpPr>
            <p:cNvPr id="12294" name="Shape 85"/>
            <p:cNvSpPr>
              <a:spLocks noChangeArrowheads="1"/>
            </p:cNvSpPr>
            <p:nvPr/>
          </p:nvSpPr>
          <p:spPr bwMode="auto">
            <a:xfrm>
              <a:off x="2" y="622478"/>
              <a:ext cx="6609527" cy="51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12700" y="0"/>
              <a:ext cx="4198596" cy="54879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656138" y="2025650"/>
            <a:ext cx="3109912" cy="452438"/>
            <a:chExt cx="8295351" cy="1207537"/>
          </a:xfrm>
        </p:grpSpPr>
        <p:sp>
          <p:nvSpPr>
            <p:cNvPr id="88" name="Shape 88"/>
            <p:cNvSpPr/>
            <p:nvPr/>
          </p:nvSpPr>
          <p:spPr>
            <a:xfrm>
              <a:off x="0" y="622836"/>
              <a:ext cx="8295351" cy="60971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12702" y="0"/>
              <a:ext cx="4198913" cy="54911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216275" y="2962275"/>
            <a:ext cx="3255963" cy="463550"/>
            <a:chExt cx="8684220" cy="1234553"/>
          </a:xfrm>
        </p:grpSpPr>
        <p:sp>
          <p:nvSpPr>
            <p:cNvPr id="91" name="Shape 91"/>
            <p:cNvSpPr/>
            <p:nvPr/>
          </p:nvSpPr>
          <p:spPr>
            <a:xfrm>
              <a:off x="2" y="621505"/>
              <a:ext cx="8684220" cy="608415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12704" y="0"/>
              <a:ext cx="4198572" cy="54793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2105025" y="3911600"/>
            <a:ext cx="3246438" cy="428625"/>
            <a:chExt cx="8656042" cy="1144304"/>
          </a:xfrm>
        </p:grpSpPr>
        <p:sp>
          <p:nvSpPr>
            <p:cNvPr id="94" name="Shape 94"/>
            <p:cNvSpPr/>
            <p:nvPr/>
          </p:nvSpPr>
          <p:spPr>
            <a:xfrm>
              <a:off x="0" y="623011"/>
              <a:ext cx="8656042" cy="52129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12700" y="0"/>
              <a:ext cx="4215852" cy="51281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831975" y="841375"/>
            <a:ext cx="5237163" cy="885825"/>
            <a:chOff x="-4883391" y="2245349"/>
            <a:chExt cx="13962742" cy="2360408"/>
          </a:xfrm>
        </p:grpSpPr>
        <p:grpSp>
          <p:nvGrpSpPr>
            <p:cNvPr id="12306" name="Group 80"/>
            <p:cNvGrpSpPr/>
            <p:nvPr/>
          </p:nvGrpSpPr>
          <p:grpSpPr>
            <a:xfrm>
              <a:off x="2060334" y="2245349"/>
              <a:ext cx="7019017" cy="2360408"/>
              <a:chOff x="-171450" y="216500"/>
              <a:chExt cx="7019014" cy="2360405"/>
            </a:xfrm>
          </p:grpSpPr>
          <p:sp>
            <p:nvSpPr>
              <p:cNvPr id="78" name="Shape 78"/>
              <p:cNvSpPr/>
              <p:nvPr/>
            </p:nvSpPr>
            <p:spPr>
              <a:xfrm>
                <a:off x="-169778" y="227430"/>
                <a:ext cx="6949626" cy="1966296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anchor="ctr" bIns="19050" lIns="19050" rIns="19050" tIns="19050" wrap="none">
                <a:spAutoFit/>
              </a:bodyPr>
              <a:lstStyle/>
              <a:p>
                <a:pPr defTabSz="309245" fontAlgn="auto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cap="all" kern="0" sz="5740">
                    <a:solidFill>
                      <a:srgbClr val="FFFFFF"/>
                    </a:solidFill>
                    <a:latin charset="0" pitchFamily="34" typeface="Impact"/>
                    <a:ea typeface="헤드라인A"/>
                    <a:cs typeface="헤드라인A"/>
                  </a:rPr>
                  <a:t>CONTENT</a:t>
                </a:r>
              </a:p>
            </p:txBody>
          </p:sp>
          <p:sp>
            <p:nvSpPr>
              <p:cNvPr id="12308" name="Shape 79"/>
              <p:cNvSpPr>
                <a:spLocks noChangeArrowheads="1"/>
              </p:cNvSpPr>
              <p:nvPr/>
            </p:nvSpPr>
            <p:spPr bwMode="auto">
              <a:xfrm>
                <a:off x="153715" y="2115243"/>
                <a:ext cx="3375775" cy="456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altLang="zh-CN" lang="zh-CN" sz="900">
                    <a:solidFill>
                      <a:srgbClr val="000000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Please add the title here</a:t>
                </a:r>
              </a:p>
            </p:txBody>
          </p:sp>
        </p:grpSp>
        <p:grpSp>
          <p:nvGrpSpPr>
            <p:cNvPr id="13324" name="Group 80"/>
            <p:cNvGrpSpPr/>
            <p:nvPr/>
          </p:nvGrpSpPr>
          <p:grpSpPr>
            <a:xfrm>
              <a:off x="-4883391" y="2245349"/>
              <a:ext cx="7019017" cy="2360408"/>
              <a:chOff x="-171450" y="216500"/>
              <a:chExt cx="7019014" cy="2360405"/>
            </a:xfrm>
          </p:grpSpPr>
          <p:sp>
            <p:nvSpPr>
              <p:cNvPr id="22" name="Shape 78"/>
              <p:cNvSpPr/>
              <p:nvPr/>
            </p:nvSpPr>
            <p:spPr>
              <a:xfrm>
                <a:off x="-171450" y="226528"/>
                <a:ext cx="6949626" cy="1966296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anchor="ctr" bIns="19050" lIns="19050" rIns="19050" tIns="19050" wrap="none">
                <a:spAutoFit/>
              </a:bodyPr>
              <a:lstStyle/>
              <a:p>
                <a:pPr defTabSz="309245" fontAlgn="auto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cap="all" kern="0" sz="5740">
                    <a:solidFill>
                      <a:srgbClr val="FFFFFF">
                        <a:alpha val="0"/>
                      </a:srgbClr>
                    </a:solidFill>
                    <a:latin charset="0" pitchFamily="34" typeface="Impact"/>
                    <a:ea typeface="헤드라인A"/>
                    <a:cs typeface="헤드라인A"/>
                  </a:rPr>
                  <a:t>content</a:t>
                </a:r>
              </a:p>
            </p:txBody>
          </p:sp>
          <p:sp>
            <p:nvSpPr>
              <p:cNvPr id="23" name="Shape 79"/>
              <p:cNvSpPr/>
              <p:nvPr/>
            </p:nvSpPr>
            <p:spPr>
              <a:xfrm>
                <a:off x="153714" y="2115242"/>
                <a:ext cx="3375775" cy="456853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900">
                    <a:solidFill>
                      <a:srgbClr val="FFFFFF">
                        <a:alpha val="0"/>
                      </a:srgbClr>
                    </a:solidFill>
                  </a:rPr>
                  <a:t>Please add the title here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720000">
                                      <p:cBhvr>
                                        <p:cTn dur="25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9414 0.79166 C -0.50989 0.64826 -0.43261 0.52627 -0.33978 0.39571 C -0.19238 0.18588 -0.07304 0.07615 -3.125E-06 4.07407E-06" pathEditMode="relative" ptsTypes="AAA" rAng="0">
                                      <p:cBhvr>
                                        <p:cTn dur="2000" fill="hold" id="1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700" y="-396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" nodeType="withEffect" presetClass="path" presetID="0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43008 0.62083 C -0.34583 0.47731 -0.34714 0.46782 -0.25423 0.33727 C -0.10684 0.12743 -0.07305 0.07616 1.45833E-06 5.55556E-07" pathEditMode="relative" ptsTypes="AAA" rAng="0">
                                      <p:cBhvr>
                                        <p:cTn dur="2000" fill="hold" id="1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500" y="-31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9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7858 0.44028 C -0.1944 0.29664 -0.20502 0.31759 -0.18646 0.28426 C -0.10163 0.14942 -0.07305 0.07616 3.75E-06 7.40741E-07" pathEditMode="relative" ptsTypes="AAA" rAng="0">
                                      <p:cBhvr>
                                        <p:cTn dur="1750" fill="hold" id="2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900" y="-22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4934 0.25474 C -0.10423 0.17153 -0.10996 0.18368 -0.1 0.16447 C -0.05449 0.08634 -0.03919 0.04398 -3.95833E-06 2.03704E-06" pathEditMode="relative" ptsTypes="AAA" rAng="0">
                                      <p:cBhvr>
                                        <p:cTn dur="1500" fill="hold" id="2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500" y="-12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1" spid="81"/>
      <p:bldP grpId="0" spid="82"/>
      <p:bldP grpId="1" spid="82"/>
      <p:bldP grpId="0" spid="83"/>
      <p:bldP grpId="1" spid="83"/>
      <p:bldP grpId="0" spid="84"/>
      <p:bldP grpId="1" spid="8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1" name="Shape 461"/>
          <p:cNvSpPr>
            <a:spLocks noChangeArrowheads="1"/>
          </p:cNvSpPr>
          <p:nvPr/>
        </p:nvSpPr>
        <p:spPr bwMode="auto">
          <a:xfrm>
            <a:off x="7938" y="1989138"/>
            <a:ext cx="9144000" cy="1384300"/>
          </a:xfrm>
          <a:custGeom>
            <a:gdLst>
              <a:gd fmla="*/ 0 w 21600" name="T0"/>
              <a:gd fmla="*/ 12939 h 17288" name="T1"/>
              <a:gd fmla="*/ 3897 w 21600" name="T2"/>
              <a:gd fmla="*/ 9205 h 17288" name="T3"/>
              <a:gd fmla="*/ 7480 w 21600" name="T4"/>
              <a:gd fmla="*/ 14660 h 17288" name="T5"/>
              <a:gd fmla="*/ 11638 w 21600" name="T6"/>
              <a:gd fmla="*/ 2599 h 17288" name="T7"/>
              <a:gd fmla="*/ 13709 w 21600" name="T8"/>
              <a:gd fmla="*/ 17096 h 17288" name="T9"/>
              <a:gd fmla="*/ 17807 w 21600" name="T10"/>
              <a:gd fmla="*/ 3791 h 17288" name="T11"/>
              <a:gd fmla="*/ 19068 w 21600" name="T12"/>
              <a:gd fmla="*/ 9678 h 17288" name="T13"/>
              <a:gd fmla="*/ 20458 w 21600" name="T14"/>
              <a:gd fmla="*/ 9113 h 17288" name="T15"/>
              <a:gd fmla="*/ 21600 w 21600" name="T16"/>
              <a:gd fmla="*/ 0 h 1728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7288" w="21600">
                <a:moveTo>
                  <a:pt x="0" y="12939"/>
                </a:moveTo>
                <a:cubicBezTo>
                  <a:pt x="1089" y="8216"/>
                  <a:pt x="2563" y="6804"/>
                  <a:pt x="3897" y="9205"/>
                </a:cubicBezTo>
                <a:cubicBezTo>
                  <a:pt x="5112" y="11392"/>
                  <a:pt x="6229" y="16656"/>
                  <a:pt x="7480" y="14660"/>
                </a:cubicBezTo>
                <a:cubicBezTo>
                  <a:pt x="9037" y="12176"/>
                  <a:pt x="9897" y="-2172"/>
                  <a:pt x="11638" y="2599"/>
                </a:cubicBezTo>
                <a:cubicBezTo>
                  <a:pt x="12705" y="5524"/>
                  <a:pt x="12457" y="15457"/>
                  <a:pt x="13709" y="17096"/>
                </a:cubicBezTo>
                <a:cubicBezTo>
                  <a:pt x="15491" y="19428"/>
                  <a:pt x="15897" y="-344"/>
                  <a:pt x="17807" y="3791"/>
                </a:cubicBezTo>
                <a:cubicBezTo>
                  <a:pt x="18339" y="4944"/>
                  <a:pt x="18559" y="8299"/>
                  <a:pt x="19068" y="9678"/>
                </a:cubicBezTo>
                <a:cubicBezTo>
                  <a:pt x="19513" y="10887"/>
                  <a:pt x="20030" y="10385"/>
                  <a:pt x="20458" y="9113"/>
                </a:cubicBezTo>
                <a:cubicBezTo>
                  <a:pt x="21077" y="7278"/>
                  <a:pt x="21518" y="4004"/>
                  <a:pt x="21600" y="0"/>
                </a:cubicBezTo>
              </a:path>
            </a:pathLst>
          </a:custGeom>
          <a:noFill/>
          <a:ln w="3175">
            <a:solidFill>
              <a:srgbClr val="FFFFFF">
                <a:alpha val="45882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63563" y="2354263"/>
            <a:ext cx="655637" cy="655637"/>
            <a:chOff x="564337" y="2354373"/>
            <a:chExt cx="655454" cy="655454"/>
          </a:xfrm>
        </p:grpSpPr>
        <p:sp>
          <p:nvSpPr>
            <p:cNvPr id="30723" name="Shape 462"/>
            <p:cNvSpPr>
              <a:spLocks noChangeArrowheads="1"/>
            </p:cNvSpPr>
            <p:nvPr/>
          </p:nvSpPr>
          <p:spPr bwMode="auto">
            <a:xfrm>
              <a:off x="564337" y="2354373"/>
              <a:ext cx="655454" cy="655454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24" name="Shape 483"/>
            <p:cNvSpPr>
              <a:spLocks noChangeArrowheads="1"/>
            </p:cNvSpPr>
            <p:nvPr/>
          </p:nvSpPr>
          <p:spPr bwMode="auto">
            <a:xfrm>
              <a:off x="707933" y="2604399"/>
              <a:ext cx="347565" cy="17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 sz="1400">
                  <a:latin charset="0" pitchFamily="34" typeface="Impact"/>
                  <a:ea typeface="헤드라인A"/>
                  <a:cs typeface="헤드라인A"/>
                  <a:sym typeface="헤드라인A"/>
                </a:rPr>
                <a:t>2010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16088" y="2470150"/>
            <a:ext cx="849312" cy="847725"/>
            <a:chOff x="1715918" y="2469521"/>
            <a:chExt cx="849059" cy="849059"/>
          </a:xfrm>
        </p:grpSpPr>
        <p:sp>
          <p:nvSpPr>
            <p:cNvPr id="30726" name="Shape 463"/>
            <p:cNvSpPr>
              <a:spLocks noChangeArrowheads="1"/>
            </p:cNvSpPr>
            <p:nvPr/>
          </p:nvSpPr>
          <p:spPr bwMode="auto">
            <a:xfrm>
              <a:off x="1715918" y="2469521"/>
              <a:ext cx="849059" cy="849059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27" name="Shape 484"/>
            <p:cNvSpPr>
              <a:spLocks noChangeArrowheads="1"/>
            </p:cNvSpPr>
            <p:nvPr/>
          </p:nvSpPr>
          <p:spPr bwMode="auto">
            <a:xfrm>
              <a:off x="1905364" y="2819660"/>
              <a:ext cx="457064" cy="24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 sz="2000">
                  <a:latin charset="0" pitchFamily="34" typeface="Impact"/>
                  <a:ea typeface="헤드라인A"/>
                  <a:cs typeface="헤드라인A"/>
                  <a:sym typeface="헤드라인A"/>
                </a:rPr>
                <a:t>2011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90850" y="2189163"/>
            <a:ext cx="1262063" cy="1260475"/>
            <a:chOff x="2990868" y="2188650"/>
            <a:chExt cx="1261741" cy="1261741"/>
          </a:xfrm>
        </p:grpSpPr>
        <p:sp>
          <p:nvSpPr>
            <p:cNvPr id="30729" name="Shape 464"/>
            <p:cNvSpPr>
              <a:spLocks noChangeArrowheads="1"/>
            </p:cNvSpPr>
            <p:nvPr/>
          </p:nvSpPr>
          <p:spPr bwMode="auto">
            <a:xfrm>
              <a:off x="2990868" y="2188650"/>
              <a:ext cx="1261741" cy="1261741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30" name="Shape 485"/>
            <p:cNvSpPr>
              <a:spLocks noChangeArrowheads="1"/>
            </p:cNvSpPr>
            <p:nvPr/>
          </p:nvSpPr>
          <p:spPr bwMode="auto">
            <a:xfrm>
              <a:off x="3291823" y="2694380"/>
              <a:ext cx="680864" cy="34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 sz="2800">
                  <a:latin charset="0" pitchFamily="34" typeface="Impact"/>
                  <a:ea typeface="헤드라인A"/>
                  <a:cs typeface="헤드라인A"/>
                  <a:sym typeface="헤드라인A"/>
                </a:rPr>
                <a:t>2012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27525" y="1677988"/>
            <a:ext cx="849313" cy="849312"/>
            <a:chOff x="4327895" y="1677636"/>
            <a:chExt cx="849059" cy="849059"/>
          </a:xfrm>
        </p:grpSpPr>
        <p:sp>
          <p:nvSpPr>
            <p:cNvPr id="30732" name="Shape 465"/>
            <p:cNvSpPr>
              <a:spLocks noChangeArrowheads="1"/>
            </p:cNvSpPr>
            <p:nvPr/>
          </p:nvSpPr>
          <p:spPr bwMode="auto">
            <a:xfrm>
              <a:off x="4327895" y="1677636"/>
              <a:ext cx="849059" cy="849059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33" name="Shape 486"/>
            <p:cNvSpPr>
              <a:spLocks noChangeArrowheads="1"/>
            </p:cNvSpPr>
            <p:nvPr/>
          </p:nvSpPr>
          <p:spPr bwMode="auto">
            <a:xfrm>
              <a:off x="4537432" y="2022949"/>
              <a:ext cx="444367" cy="21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>
                  <a:latin charset="0" pitchFamily="34" typeface="Impact"/>
                  <a:ea typeface="헤드라인A"/>
                  <a:cs typeface="헤드라인A"/>
                  <a:sym typeface="헤드라인A"/>
                </a:rPr>
                <a:t>2013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70475" y="2560638"/>
            <a:ext cx="1487488" cy="1485900"/>
            <a:chOff x="5071135" y="2560620"/>
            <a:chExt cx="1486695" cy="1486695"/>
          </a:xfrm>
        </p:grpSpPr>
        <p:sp>
          <p:nvSpPr>
            <p:cNvPr id="30735" name="Shape 466"/>
            <p:cNvSpPr>
              <a:spLocks noChangeArrowheads="1"/>
            </p:cNvSpPr>
            <p:nvPr/>
          </p:nvSpPr>
          <p:spPr bwMode="auto">
            <a:xfrm>
              <a:off x="5071135" y="2560620"/>
              <a:ext cx="1486695" cy="1486695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36" name="Shape 487"/>
            <p:cNvSpPr>
              <a:spLocks noChangeArrowheads="1"/>
            </p:cNvSpPr>
            <p:nvPr/>
          </p:nvSpPr>
          <p:spPr bwMode="auto">
            <a:xfrm>
              <a:off x="5333708" y="3128577"/>
              <a:ext cx="975792" cy="48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 sz="4000">
                  <a:latin charset="0" pitchFamily="34" typeface="Impact"/>
                  <a:ea typeface="헤드라인A"/>
                  <a:cs typeface="헤드라인A"/>
                  <a:sym typeface="헤드라인A"/>
                </a:rPr>
                <a:t>2014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31000" y="1785938"/>
            <a:ext cx="1006475" cy="1004887"/>
            <a:chOff x="6730948" y="1785465"/>
            <a:chExt cx="1006053" cy="1006053"/>
          </a:xfrm>
        </p:grpSpPr>
        <p:sp>
          <p:nvSpPr>
            <p:cNvPr id="30738" name="Shape 467"/>
            <p:cNvSpPr>
              <a:spLocks noChangeArrowheads="1"/>
            </p:cNvSpPr>
            <p:nvPr/>
          </p:nvSpPr>
          <p:spPr bwMode="auto">
            <a:xfrm>
              <a:off x="6730948" y="1785465"/>
              <a:ext cx="1006053" cy="1006053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39" name="Shape 488"/>
            <p:cNvSpPr>
              <a:spLocks noChangeArrowheads="1"/>
            </p:cNvSpPr>
            <p:nvPr/>
          </p:nvSpPr>
          <p:spPr bwMode="auto">
            <a:xfrm>
              <a:off x="6942781" y="2157258"/>
              <a:ext cx="595063" cy="29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 sz="2400">
                  <a:latin charset="0" pitchFamily="34" typeface="Impact"/>
                  <a:ea typeface="헤드라인A"/>
                  <a:cs typeface="헤드라인A"/>
                  <a:sym typeface="헤드라인A"/>
                </a:rPr>
                <a:t>2015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54988" y="2411413"/>
            <a:ext cx="655637" cy="655637"/>
            <a:chOff x="8154631" y="2411716"/>
            <a:chExt cx="655454" cy="655454"/>
          </a:xfrm>
        </p:grpSpPr>
        <p:sp>
          <p:nvSpPr>
            <p:cNvPr id="30741" name="Shape 468"/>
            <p:cNvSpPr>
              <a:spLocks noChangeArrowheads="1"/>
            </p:cNvSpPr>
            <p:nvPr/>
          </p:nvSpPr>
          <p:spPr bwMode="auto">
            <a:xfrm>
              <a:off x="8154631" y="2411716"/>
              <a:ext cx="655454" cy="655454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42" name="Shape 489"/>
            <p:cNvSpPr>
              <a:spLocks noChangeArrowheads="1"/>
            </p:cNvSpPr>
            <p:nvPr/>
          </p:nvSpPr>
          <p:spPr bwMode="auto">
            <a:xfrm>
              <a:off x="8288800" y="2678553"/>
              <a:ext cx="398351" cy="1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 sz="1600">
                  <a:latin charset="0" pitchFamily="34" typeface="Impact"/>
                  <a:ea typeface="헤드라인A"/>
                  <a:cs typeface="헤드라인A"/>
                  <a:sym typeface="헤드라인A"/>
                </a:rPr>
                <a:t>2016</a:t>
              </a:r>
            </a:p>
          </p:txBody>
        </p:sp>
      </p:grpSp>
      <p:sp>
        <p:nvSpPr>
          <p:cNvPr id="31" name="Shape 453"/>
          <p:cNvSpPr>
            <a:spLocks noChangeArrowheads="1"/>
          </p:cNvSpPr>
          <p:nvPr/>
        </p:nvSpPr>
        <p:spPr bwMode="auto">
          <a:xfrm>
            <a:off x="442913" y="1830388"/>
            <a:ext cx="873125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</a:t>
            </a:r>
          </a:p>
        </p:txBody>
      </p:sp>
      <p:sp>
        <p:nvSpPr>
          <p:cNvPr id="32" name="Shape 453"/>
          <p:cNvSpPr>
            <a:spLocks noChangeArrowheads="1"/>
          </p:cNvSpPr>
          <p:nvPr/>
        </p:nvSpPr>
        <p:spPr bwMode="auto">
          <a:xfrm>
            <a:off x="1690688" y="3429000"/>
            <a:ext cx="873125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</a:t>
            </a:r>
          </a:p>
        </p:txBody>
      </p:sp>
      <p:sp>
        <p:nvSpPr>
          <p:cNvPr id="33" name="Shape 453"/>
          <p:cNvSpPr>
            <a:spLocks noChangeArrowheads="1"/>
          </p:cNvSpPr>
          <p:nvPr/>
        </p:nvSpPr>
        <p:spPr bwMode="auto">
          <a:xfrm>
            <a:off x="3224213" y="3575050"/>
            <a:ext cx="871537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</a:t>
            </a:r>
          </a:p>
        </p:txBody>
      </p:sp>
      <p:sp>
        <p:nvSpPr>
          <p:cNvPr id="34" name="Shape 453"/>
          <p:cNvSpPr>
            <a:spLocks noChangeArrowheads="1"/>
          </p:cNvSpPr>
          <p:nvPr/>
        </p:nvSpPr>
        <p:spPr bwMode="auto">
          <a:xfrm>
            <a:off x="4313238" y="1200150"/>
            <a:ext cx="873125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</a:t>
            </a:r>
          </a:p>
        </p:txBody>
      </p:sp>
      <p:sp>
        <p:nvSpPr>
          <p:cNvPr id="35" name="Shape 453"/>
          <p:cNvSpPr>
            <a:spLocks noChangeArrowheads="1"/>
          </p:cNvSpPr>
          <p:nvPr/>
        </p:nvSpPr>
        <p:spPr bwMode="auto">
          <a:xfrm>
            <a:off x="5440363" y="2014538"/>
            <a:ext cx="873125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</a:t>
            </a:r>
          </a:p>
        </p:txBody>
      </p:sp>
      <p:sp>
        <p:nvSpPr>
          <p:cNvPr id="36" name="Shape 453"/>
          <p:cNvSpPr>
            <a:spLocks noChangeArrowheads="1"/>
          </p:cNvSpPr>
          <p:nvPr/>
        </p:nvSpPr>
        <p:spPr bwMode="auto">
          <a:xfrm>
            <a:off x="6799263" y="2954338"/>
            <a:ext cx="873125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</a:t>
            </a:r>
          </a:p>
        </p:txBody>
      </p:sp>
      <p:sp>
        <p:nvSpPr>
          <p:cNvPr id="37" name="Shape 453"/>
          <p:cNvSpPr>
            <a:spLocks noChangeArrowheads="1"/>
          </p:cNvSpPr>
          <p:nvPr/>
        </p:nvSpPr>
        <p:spPr bwMode="auto">
          <a:xfrm>
            <a:off x="8031163" y="1920875"/>
            <a:ext cx="873125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750" id="7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4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5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6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4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4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7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3" name="Shape 493"/>
          <p:cNvSpPr>
            <a:spLocks noChangeArrowheads="1"/>
          </p:cNvSpPr>
          <p:nvPr/>
        </p:nvSpPr>
        <p:spPr bwMode="auto">
          <a:xfrm>
            <a:off x="-138113" y="3500438"/>
            <a:ext cx="9467851" cy="1135062"/>
          </a:xfrm>
          <a:custGeom>
            <a:gdLst>
              <a:gd fmla="*/ 4254 w 21600" name="T0"/>
              <a:gd fmla="*/ 0 h 21600" name="T1"/>
              <a:gd fmla="*/ 17191 w 21600" name="T2"/>
              <a:gd fmla="*/ 0 h 21600" name="T3"/>
              <a:gd fmla="*/ 21600 w 21600" name="T4"/>
              <a:gd fmla="*/ 21600 h 21600" name="T5"/>
              <a:gd fmla="*/ 0 w 21600" name="T6"/>
              <a:gd fmla="*/ 21600 h 21600" name="T7"/>
              <a:gd fmla="*/ 4254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92" name="Shape 492"/>
          <p:cNvSpPr>
            <a:spLocks noChangeArrowheads="1"/>
          </p:cNvSpPr>
          <p:nvPr/>
        </p:nvSpPr>
        <p:spPr bwMode="auto">
          <a:xfrm>
            <a:off x="644525" y="3581400"/>
            <a:ext cx="8104188" cy="973138"/>
          </a:xfrm>
          <a:custGeom>
            <a:gdLst>
              <a:gd fmla="*/ 4254 w 21600" name="T0"/>
              <a:gd fmla="*/ 0 h 21600" name="T1"/>
              <a:gd fmla="*/ 17191 w 21600" name="T2"/>
              <a:gd fmla="*/ 0 h 21600" name="T3"/>
              <a:gd fmla="*/ 21600 w 21600" name="T4"/>
              <a:gd fmla="*/ 21600 h 21600" name="T5"/>
              <a:gd fmla="*/ 0 w 21600" name="T6"/>
              <a:gd fmla="*/ 21600 h 21600" name="T7"/>
              <a:gd fmla="*/ 4254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91" name="Shape 491"/>
          <p:cNvSpPr>
            <a:spLocks noChangeArrowheads="1"/>
          </p:cNvSpPr>
          <p:nvPr/>
        </p:nvSpPr>
        <p:spPr bwMode="auto">
          <a:xfrm>
            <a:off x="1362075" y="3668713"/>
            <a:ext cx="6669088" cy="800100"/>
          </a:xfrm>
          <a:custGeom>
            <a:gdLst>
              <a:gd fmla="*/ 4254 w 21600" name="T0"/>
              <a:gd fmla="*/ 0 h 21600" name="T1"/>
              <a:gd fmla="*/ 17191 w 21600" name="T2"/>
              <a:gd fmla="*/ 0 h 21600" name="T3"/>
              <a:gd fmla="*/ 21600 w 21600" name="T4"/>
              <a:gd fmla="*/ 21600 h 21600" name="T5"/>
              <a:gd fmla="*/ 0 w 21600" name="T6"/>
              <a:gd fmla="*/ 21600 h 21600" name="T7"/>
              <a:gd fmla="*/ 4254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94" name="Shape 494"/>
          <p:cNvSpPr>
            <a:spLocks noChangeShapeType="1"/>
          </p:cNvSpPr>
          <p:nvPr/>
        </p:nvSpPr>
        <p:spPr bwMode="auto">
          <a:xfrm flipH="1" flipV="1">
            <a:off x="2535238" y="1684338"/>
            <a:ext cx="0" cy="2428875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95" name="Shape 495"/>
          <p:cNvSpPr>
            <a:spLocks noChangeArrowheads="1"/>
          </p:cNvSpPr>
          <p:nvPr/>
        </p:nvSpPr>
        <p:spPr bwMode="auto">
          <a:xfrm>
            <a:off x="987425" y="1400175"/>
            <a:ext cx="7216775" cy="865188"/>
          </a:xfrm>
          <a:custGeom>
            <a:gdLst>
              <a:gd fmla="*/ 4254 w 21600" name="T0"/>
              <a:gd fmla="*/ 0 h 21600" name="T1"/>
              <a:gd fmla="*/ 17191 w 21600" name="T2"/>
              <a:gd fmla="*/ 0 h 21600" name="T3"/>
              <a:gd fmla="*/ 21600 w 21600" name="T4"/>
              <a:gd fmla="*/ 21600 h 21600" name="T5"/>
              <a:gd fmla="*/ 0 w 21600" name="T6"/>
              <a:gd fmla="*/ 21600 h 21600" name="T7"/>
              <a:gd fmla="*/ 4254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noFill/>
          <a:ln w="12700">
            <a:solidFill>
              <a:srgbClr val="FFFFFF">
                <a:alpha val="18823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96" name="Shape 496"/>
          <p:cNvSpPr>
            <a:spLocks noChangeArrowheads="1"/>
          </p:cNvSpPr>
          <p:nvPr/>
        </p:nvSpPr>
        <p:spPr bwMode="auto">
          <a:xfrm>
            <a:off x="2660650" y="1768475"/>
            <a:ext cx="1014413" cy="4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97" name="Shape 497"/>
          <p:cNvSpPr>
            <a:spLocks noChangeShapeType="1"/>
          </p:cNvSpPr>
          <p:nvPr/>
        </p:nvSpPr>
        <p:spPr bwMode="auto">
          <a:xfrm flipH="1" flipV="1">
            <a:off x="4297363" y="2117725"/>
            <a:ext cx="0" cy="1995488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98" name="Shape 498"/>
          <p:cNvSpPr/>
          <p:nvPr/>
        </p:nvSpPr>
        <p:spPr>
          <a:xfrm>
            <a:off x="4421188" y="2301875"/>
            <a:ext cx="1016000" cy="47975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99" name="Shape 499"/>
          <p:cNvSpPr>
            <a:spLocks noChangeShapeType="1"/>
          </p:cNvSpPr>
          <p:nvPr/>
        </p:nvSpPr>
        <p:spPr bwMode="auto">
          <a:xfrm flipH="1" flipV="1">
            <a:off x="6354763" y="2527300"/>
            <a:ext cx="0" cy="1585913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00" name="Shape 500"/>
          <p:cNvSpPr/>
          <p:nvPr/>
        </p:nvSpPr>
        <p:spPr>
          <a:xfrm>
            <a:off x="6480175" y="2925763"/>
            <a:ext cx="1016000" cy="47975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501" name="Shape 501"/>
          <p:cNvSpPr>
            <a:spLocks noChangeArrowheads="1"/>
          </p:cNvSpPr>
          <p:nvPr/>
        </p:nvSpPr>
        <p:spPr bwMode="auto">
          <a:xfrm>
            <a:off x="1768475" y="2063750"/>
            <a:ext cx="5654675" cy="677863"/>
          </a:xfrm>
          <a:custGeom>
            <a:gdLst>
              <a:gd fmla="*/ 4254 w 21600" name="T0"/>
              <a:gd fmla="*/ 0 h 21600" name="T1"/>
              <a:gd fmla="*/ 17191 w 21600" name="T2"/>
              <a:gd fmla="*/ 0 h 21600" name="T3"/>
              <a:gd fmla="*/ 21600 w 21600" name="T4"/>
              <a:gd fmla="*/ 21600 h 21600" name="T5"/>
              <a:gd fmla="*/ 0 w 21600" name="T6"/>
              <a:gd fmla="*/ 21600 h 21600" name="T7"/>
              <a:gd fmla="*/ 4254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noFill/>
          <a:ln w="12700">
            <a:solidFill>
              <a:srgbClr val="FFFFFF">
                <a:alpha val="34901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02" name="Shape 502"/>
          <p:cNvSpPr>
            <a:spLocks noChangeArrowheads="1"/>
          </p:cNvSpPr>
          <p:nvPr/>
        </p:nvSpPr>
        <p:spPr bwMode="auto">
          <a:xfrm>
            <a:off x="2343150" y="4180269"/>
            <a:ext cx="341312" cy="1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zh-CN" lang="zh-CN" sz="1400">
                <a:solidFill>
                  <a:schemeClr val="bg1"/>
                </a:solidFill>
                <a:latin charset="0" pitchFamily="34" typeface="Impact"/>
                <a:ea typeface="헤드라인A"/>
                <a:cs typeface="헤드라인A"/>
                <a:sym typeface="헤드라인A"/>
              </a:rPr>
              <a:t>2014</a:t>
            </a:r>
          </a:p>
        </p:txBody>
      </p:sp>
      <p:sp>
        <p:nvSpPr>
          <p:cNvPr id="503" name="Shape 503"/>
          <p:cNvSpPr>
            <a:spLocks noChangeArrowheads="1"/>
          </p:cNvSpPr>
          <p:nvPr/>
        </p:nvSpPr>
        <p:spPr bwMode="auto">
          <a:xfrm>
            <a:off x="4103688" y="4180269"/>
            <a:ext cx="347662" cy="1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zh-CN" lang="zh-CN" sz="1400">
                <a:solidFill>
                  <a:schemeClr val="bg1"/>
                </a:solidFill>
                <a:latin charset="0" pitchFamily="34" typeface="Impact"/>
                <a:ea typeface="헤드라인A"/>
                <a:cs typeface="헤드라인A"/>
                <a:sym typeface="헤드라인A"/>
              </a:rPr>
              <a:t>2015</a:t>
            </a:r>
          </a:p>
        </p:txBody>
      </p:sp>
      <p:sp>
        <p:nvSpPr>
          <p:cNvPr id="504" name="Shape 504"/>
          <p:cNvSpPr>
            <a:spLocks noChangeArrowheads="1"/>
          </p:cNvSpPr>
          <p:nvPr/>
        </p:nvSpPr>
        <p:spPr bwMode="auto">
          <a:xfrm>
            <a:off x="6162675" y="4180269"/>
            <a:ext cx="349250" cy="1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zh-CN" lang="zh-CN" sz="1400">
                <a:solidFill>
                  <a:schemeClr val="bg1"/>
                </a:solidFill>
                <a:latin charset="0" pitchFamily="34" typeface="Impact"/>
                <a:ea typeface="헤드라인A"/>
                <a:cs typeface="헤드라인A"/>
                <a:sym typeface="헤드라인A"/>
              </a:rPr>
              <a:t>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56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59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62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6"/>
      <p:bldP grpId="0" spid="498"/>
      <p:bldP grpId="0" spid="500"/>
      <p:bldP grpId="0" spid="502"/>
      <p:bldP grpId="0" spid="503"/>
      <p:bldP grpId="0" spid="50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Chart 506"/>
          <p:cNvGraphicFramePr/>
          <p:nvPr/>
        </p:nvGraphicFramePr>
        <p:xfrm>
          <a:off x="698500" y="1360488"/>
          <a:ext cx="5159375" cy="3367087"/>
        </p:xfrm>
        <a:graphic>
          <a:graphicData uri="http://schemas.openxmlformats.org/presentationml/2006/ole">
            <mc:AlternateContent>
              <mc:Choice xmlns:v="urn:schemas-microsoft-com:vml" Requires="v">
                <p:oleObj imgH="3371380" imgW="5163760" progId="Excel.Chart.8" r:id="rId2" spid="_x0000_s1038">
                  <p:embed/>
                </p:oleObj>
              </mc:Choice>
              <mc:Fallback>
                <p:oleObj imgH="3371380" imgW="5163760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8500" y="1360488"/>
                        <a:ext cx="5159375" cy="336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Shape 507"/>
          <p:cNvSpPr>
            <a:spLocks noChangeArrowheads="1"/>
          </p:cNvSpPr>
          <p:nvPr/>
        </p:nvSpPr>
        <p:spPr bwMode="auto">
          <a:xfrm>
            <a:off x="7702550" y="2657475"/>
            <a:ext cx="1014413" cy="4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508" name="Shape 508"/>
          <p:cNvSpPr/>
          <p:nvPr/>
        </p:nvSpPr>
        <p:spPr>
          <a:xfrm>
            <a:off x="6938963" y="2767813"/>
            <a:ext cx="325437" cy="160325"/>
          </a:xfrm>
          <a:prstGeom prst="rect">
            <a:avLst/>
          </a:prstGeom>
          <a:ln w="12700">
            <a:miter lim="400000"/>
          </a:ln>
        </p:spPr>
        <p:txBody>
          <a:bodyPr anchor="ctr" bIns="0" lIns="0" rIns="0" tIns="0" wrap="none">
            <a:spAutoFit/>
          </a:bodyPr>
          <a:lstStyle>
            <a:lvl1pPr algn="l">
              <a:lnSpc>
                <a:spcPct val="80000"/>
              </a:lnSpc>
              <a:defRPr cap="all" spc="0" sz="3500">
                <a:solidFill>
                  <a:srgbClr val="FFFFFF"/>
                </a:solidFill>
                <a:latin typeface="헤드라인A"/>
                <a:ea typeface="헤드라인A"/>
                <a:cs typeface="헤드라인A"/>
                <a:sym typeface="헤드라인A"/>
              </a:defRPr>
            </a:lvl1pPr>
          </a:lstStyle>
          <a:p>
            <a:pPr defTabSz="309245" fontAlgn="auto">
              <a:spcBef>
                <a:spcPct val="0"/>
              </a:spcBef>
              <a:spcAft>
                <a:spcPct val="0"/>
              </a:spcAft>
              <a:buFontTx/>
              <a:buNone/>
              <a:defRPr cap="none" spc="0" sz="1800">
                <a:solidFill>
                  <a:srgbClr val="000000"/>
                </a:solidFill>
              </a:defRPr>
            </a:pPr>
            <a:r>
              <a:rPr cap="none" kern="0" sz="1315">
                <a:solidFill>
                  <a:schemeClr val="bg1"/>
                </a:solidFill>
                <a:latin charset="0" pitchFamily="34" typeface="Impact"/>
              </a:rPr>
              <a:t>2010</a:t>
            </a:r>
          </a:p>
        </p:txBody>
      </p:sp>
      <p:grpSp>
        <p:nvGrpSpPr>
          <p:cNvPr id="32772" name="Group 512"/>
          <p:cNvGrpSpPr/>
          <p:nvPr/>
        </p:nvGrpSpPr>
        <p:grpSpPr>
          <a:xfrm>
            <a:off x="7389813" y="1052513"/>
            <a:ext cx="136525" cy="3603625"/>
            <a:chExt cx="364475" cy="9610250"/>
          </a:xfrm>
        </p:grpSpPr>
        <p:sp>
          <p:nvSpPr>
            <p:cNvPr id="32773" name="Shape 509"/>
            <p:cNvSpPr>
              <a:spLocks noChangeArrowheads="1"/>
            </p:cNvSpPr>
            <p:nvPr/>
          </p:nvSpPr>
          <p:spPr bwMode="auto">
            <a:xfrm>
              <a:off x="0" y="0"/>
              <a:ext cx="364476" cy="9579005"/>
            </a:xfrm>
            <a:prstGeom prst="roundRect">
              <a:avLst>
                <a:gd fmla="val 50000" name="adj"/>
              </a:avLst>
            </a:prstGeom>
            <a:noFill/>
            <a:ln w="635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32774" name="Shape 510"/>
            <p:cNvSpPr>
              <a:spLocks noChangeArrowheads="1"/>
            </p:cNvSpPr>
            <p:nvPr/>
          </p:nvSpPr>
          <p:spPr bwMode="auto">
            <a:xfrm>
              <a:off x="0" y="4640322"/>
              <a:ext cx="364476" cy="4969929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32775" name="Shape 511"/>
            <p:cNvSpPr>
              <a:spLocks noChangeArrowheads="1"/>
            </p:cNvSpPr>
            <p:nvPr/>
          </p:nvSpPr>
          <p:spPr bwMode="auto">
            <a:xfrm>
              <a:off x="90820" y="4759997"/>
              <a:ext cx="186011" cy="186011"/>
            </a:xfrm>
            <a:custGeom>
              <a:gdLst>
                <a:gd fmla="*/ 16796 w 19679" name="T0"/>
                <a:gd fmla="*/ 2882 h 19679" name="T1"/>
                <a:gd fmla="*/ 16796 w 19679" name="T2"/>
                <a:gd fmla="*/ 16796 h 19679" name="T3"/>
                <a:gd fmla="*/ 2882 w 19679" name="T4"/>
                <a:gd fmla="*/ 16796 h 19679" name="T5"/>
                <a:gd fmla="*/ 2882 w 19679" name="T6"/>
                <a:gd fmla="*/ 2882 h 19679" name="T7"/>
                <a:gd fmla="*/ 16796 w 19679" name="T8"/>
                <a:gd fmla="*/ 2882 h 196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32776" name="Shape 513"/>
          <p:cNvSpPr>
            <a:spLocks noChangeArrowheads="1"/>
          </p:cNvSpPr>
          <p:nvPr/>
        </p:nvSpPr>
        <p:spPr bwMode="auto">
          <a:xfrm>
            <a:off x="7427913" y="1103313"/>
            <a:ext cx="69850" cy="6985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2777" name="Shape 514"/>
          <p:cNvSpPr>
            <a:spLocks noChangeArrowheads="1"/>
          </p:cNvSpPr>
          <p:nvPr/>
        </p:nvSpPr>
        <p:spPr bwMode="auto">
          <a:xfrm>
            <a:off x="7702550" y="1038225"/>
            <a:ext cx="1014413" cy="24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</a:t>
            </a:r>
          </a:p>
        </p:txBody>
      </p:sp>
      <p:sp>
        <p:nvSpPr>
          <p:cNvPr id="515" name="Shape 515"/>
          <p:cNvSpPr/>
          <p:nvPr/>
        </p:nvSpPr>
        <p:spPr>
          <a:xfrm>
            <a:off x="7702550" y="4460875"/>
            <a:ext cx="1014413" cy="285598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</a:t>
            </a:r>
          </a:p>
        </p:txBody>
      </p:sp>
      <p:sp>
        <p:nvSpPr>
          <p:cNvPr id="32779" name="Shape 516"/>
          <p:cNvSpPr>
            <a:spLocks noChangeArrowheads="1"/>
          </p:cNvSpPr>
          <p:nvPr/>
        </p:nvSpPr>
        <p:spPr bwMode="auto">
          <a:xfrm>
            <a:off x="7427913" y="4524375"/>
            <a:ext cx="69850" cy="6985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</p:spTree>
  </p:cSld>
  <p:clrMapOvr>
    <a:masterClrMapping/>
  </p:clrMapOvr>
  <p:transition spd="med"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8" name="Shape 518"/>
          <p:cNvSpPr>
            <a:spLocks noChangeArrowheads="1"/>
          </p:cNvSpPr>
          <p:nvPr/>
        </p:nvSpPr>
        <p:spPr bwMode="auto">
          <a:xfrm>
            <a:off x="3741738" y="3414713"/>
            <a:ext cx="1660525" cy="4032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92155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19" name="Shape 519"/>
          <p:cNvSpPr>
            <a:spLocks noChangeArrowheads="1"/>
          </p:cNvSpPr>
          <p:nvPr/>
        </p:nvSpPr>
        <p:spPr bwMode="auto">
          <a:xfrm>
            <a:off x="3462338" y="3346450"/>
            <a:ext cx="2219325" cy="53975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65881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20" name="Shape 520"/>
          <p:cNvSpPr>
            <a:spLocks noChangeArrowheads="1"/>
          </p:cNvSpPr>
          <p:nvPr/>
        </p:nvSpPr>
        <p:spPr bwMode="auto">
          <a:xfrm>
            <a:off x="4181475" y="3521075"/>
            <a:ext cx="781050" cy="19050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21" name="Shape 521"/>
          <p:cNvSpPr>
            <a:spLocks noChangeArrowheads="1"/>
          </p:cNvSpPr>
          <p:nvPr/>
        </p:nvSpPr>
        <p:spPr bwMode="auto">
          <a:xfrm>
            <a:off x="2403475" y="3235325"/>
            <a:ext cx="4337050" cy="1055688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47842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25" name="Shape 525"/>
          <p:cNvSpPr>
            <a:spLocks noChangeArrowheads="1"/>
          </p:cNvSpPr>
          <p:nvPr/>
        </p:nvSpPr>
        <p:spPr bwMode="auto">
          <a:xfrm>
            <a:off x="1489075" y="3089275"/>
            <a:ext cx="6165850" cy="1500188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2117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532" name="Shape 532"/>
          <p:cNvSpPr/>
          <p:nvPr/>
        </p:nvSpPr>
        <p:spPr>
          <a:xfrm>
            <a:off x="7326313" y="3360738"/>
            <a:ext cx="1014412" cy="285598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</a:t>
            </a:r>
          </a:p>
        </p:txBody>
      </p:sp>
      <p:sp>
        <p:nvSpPr>
          <p:cNvPr id="533" name="Shape 533"/>
          <p:cNvSpPr/>
          <p:nvPr/>
        </p:nvSpPr>
        <p:spPr>
          <a:xfrm>
            <a:off x="4064000" y="3835400"/>
            <a:ext cx="1016000" cy="285598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ern="0" sz="490">
                <a:solidFill>
                  <a:schemeClr val="bg1"/>
                </a:solidFill>
              </a:rPr>
              <a:t>this is a sample text. insert your desired text here. </a:t>
            </a:r>
          </a:p>
        </p:txBody>
      </p:sp>
      <p:sp>
        <p:nvSpPr>
          <p:cNvPr id="534" name="Shape 534"/>
          <p:cNvSpPr>
            <a:spLocks noChangeArrowheads="1"/>
          </p:cNvSpPr>
          <p:nvPr/>
        </p:nvSpPr>
        <p:spPr bwMode="auto">
          <a:xfrm>
            <a:off x="841375" y="3382963"/>
            <a:ext cx="1016000" cy="24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defTabSz="914400" eaLnBrk="1" hangingPunct="1">
              <a:lnSpc>
                <a:spcPct val="130000"/>
              </a:lnSpc>
            </a:pPr>
            <a:r>
              <a:rPr altLang="zh-CN" lang="en-US" sz="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this is a sample text. insert your desired text here. </a:t>
            </a:r>
          </a:p>
        </p:txBody>
      </p:sp>
      <p:sp>
        <p:nvSpPr>
          <p:cNvPr id="535" name="Shape 535"/>
          <p:cNvSpPr>
            <a:spLocks noChangeArrowheads="1"/>
          </p:cNvSpPr>
          <p:nvPr/>
        </p:nvSpPr>
        <p:spPr bwMode="auto">
          <a:xfrm>
            <a:off x="146050" y="2968625"/>
            <a:ext cx="8851900" cy="215265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1019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6465888" y="1587500"/>
            <a:ext cx="1339850" cy="1860550"/>
            <a:chOff x="6466342" y="1586906"/>
            <a:chExt cx="1338915" cy="1860801"/>
          </a:xfrm>
        </p:grpSpPr>
        <p:grpSp>
          <p:nvGrpSpPr>
            <p:cNvPr id="33803" name="Group 528"/>
            <p:cNvGrpSpPr/>
            <p:nvPr/>
          </p:nvGrpSpPr>
          <p:grpSpPr>
            <a:xfrm>
              <a:off x="6466342" y="1586906"/>
              <a:ext cx="1338915" cy="575588"/>
              <a:chExt cx="3570440" cy="1534898"/>
            </a:xfrm>
          </p:grpSpPr>
          <p:sp>
            <p:nvSpPr>
              <p:cNvPr id="526" name="Shape 526"/>
              <p:cNvSpPr/>
              <p:nvPr/>
            </p:nvSpPr>
            <p:spPr>
              <a:xfrm>
                <a:off x="325738" y="262502"/>
                <a:ext cx="2986648" cy="1127097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33805" name="Shape 5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70440" cy="153489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bIns="0" lIns="0" rIns="0" tIns="0"/>
              <a:lstStyle/>
              <a:p>
                <a:pPr algn="ctr"/>
                <a:endParaRPr altLang="zh-CN" lang="zh-CN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06" name="Group 538"/>
            <p:cNvGrpSpPr/>
            <p:nvPr/>
          </p:nvGrpSpPr>
          <p:grpSpPr>
            <a:xfrm>
              <a:off x="7113614" y="2372954"/>
              <a:ext cx="64122" cy="1074753"/>
              <a:chOff x="1302297" y="25465"/>
              <a:chExt cx="170990" cy="2866008"/>
            </a:xfrm>
          </p:grpSpPr>
          <p:sp>
            <p:nvSpPr>
              <p:cNvPr id="33807" name="Shape 536"/>
              <p:cNvSpPr>
                <a:spLocks noChangeArrowheads="1"/>
              </p:cNvSpPr>
              <p:nvPr/>
            </p:nvSpPr>
            <p:spPr bwMode="auto">
              <a:xfrm flipH="1" rot="16140919">
                <a:off x="-6095" y="1367292"/>
                <a:ext cx="2735102" cy="50764"/>
              </a:xfrm>
              <a:prstGeom prst="roundRect">
                <a:avLst>
                  <a:gd fmla="val 16667" name="adj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998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17145" lIns="17145" rIns="17145" tIns="17145"/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endParaRPr altLang="zh-CN" lang="zh-CN" sz="6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33808" name="Shape 537"/>
              <p:cNvSpPr>
                <a:spLocks noChangeArrowheads="1"/>
              </p:cNvSpPr>
              <p:nvPr/>
            </p:nvSpPr>
            <p:spPr bwMode="auto">
              <a:xfrm>
                <a:off x="1302297" y="2720484"/>
                <a:ext cx="170991" cy="170991"/>
              </a:xfrm>
              <a:custGeom>
                <a:gdLst>
                  <a:gd fmla="*/ 16796 w 19679" name="T0"/>
                  <a:gd fmla="*/ 2882 h 19679" name="T1"/>
                  <a:gd fmla="*/ 16796 w 19679" name="T2"/>
                  <a:gd fmla="*/ 16796 h 19679" name="T3"/>
                  <a:gd fmla="*/ 2882 w 19679" name="T4"/>
                  <a:gd fmla="*/ 16796 h 19679" name="T5"/>
                  <a:gd fmla="*/ 2882 w 19679" name="T6"/>
                  <a:gd fmla="*/ 2882 h 19679" name="T7"/>
                  <a:gd fmla="*/ 16796 w 19679" name="T8"/>
                  <a:gd fmla="*/ 2882 h 196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902075" y="1933575"/>
            <a:ext cx="1339850" cy="1711325"/>
            <a:chOff x="3902542" y="1933810"/>
            <a:chExt cx="1338916" cy="1711268"/>
          </a:xfrm>
        </p:grpSpPr>
        <p:grpSp>
          <p:nvGrpSpPr>
            <p:cNvPr id="33810" name="Group 524"/>
            <p:cNvGrpSpPr/>
            <p:nvPr/>
          </p:nvGrpSpPr>
          <p:grpSpPr>
            <a:xfrm>
              <a:off x="3902542" y="1933810"/>
              <a:ext cx="1338916" cy="575587"/>
              <a:chExt cx="3570440" cy="1534898"/>
            </a:xfrm>
          </p:grpSpPr>
          <p:sp>
            <p:nvSpPr>
              <p:cNvPr id="522" name="Shape 522"/>
              <p:cNvSpPr/>
              <p:nvPr/>
            </p:nvSpPr>
            <p:spPr>
              <a:xfrm>
                <a:off x="325740" y="262458"/>
                <a:ext cx="2986648" cy="1126909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33812" name="Shape 5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70440" cy="153489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bIns="0" lIns="0" rIns="0" tIns="0"/>
              <a:lstStyle/>
              <a:p>
                <a:pPr algn="ctr"/>
                <a:endParaRPr altLang="zh-CN" lang="zh-CN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13" name="Group 541"/>
            <p:cNvGrpSpPr/>
            <p:nvPr/>
          </p:nvGrpSpPr>
          <p:grpSpPr>
            <a:xfrm>
              <a:off x="4549815" y="2570324"/>
              <a:ext cx="64122" cy="1074754"/>
              <a:chOff x="1302297" y="25465"/>
              <a:chExt cx="170990" cy="2866008"/>
            </a:xfrm>
          </p:grpSpPr>
          <p:sp>
            <p:nvSpPr>
              <p:cNvPr id="33814" name="Shape 539"/>
              <p:cNvSpPr>
                <a:spLocks noChangeArrowheads="1"/>
              </p:cNvSpPr>
              <p:nvPr/>
            </p:nvSpPr>
            <p:spPr bwMode="auto">
              <a:xfrm flipH="1" rot="16140919">
                <a:off x="-5866" y="1367544"/>
                <a:ext cx="2734639" cy="50764"/>
              </a:xfrm>
              <a:prstGeom prst="roundRect">
                <a:avLst>
                  <a:gd fmla="val 16667" name="adj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998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17145" lIns="17145" rIns="17145" tIns="17145"/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endParaRPr altLang="zh-CN" lang="zh-CN" sz="6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33815" name="Shape 540"/>
              <p:cNvSpPr>
                <a:spLocks noChangeArrowheads="1"/>
              </p:cNvSpPr>
              <p:nvPr/>
            </p:nvSpPr>
            <p:spPr bwMode="auto">
              <a:xfrm>
                <a:off x="1302297" y="2720484"/>
                <a:ext cx="170991" cy="170991"/>
              </a:xfrm>
              <a:custGeom>
                <a:gdLst>
                  <a:gd fmla="*/ 16796 w 19679" name="T0"/>
                  <a:gd fmla="*/ 2882 h 19679" name="T1"/>
                  <a:gd fmla="*/ 16796 w 19679" name="T2"/>
                  <a:gd fmla="*/ 16796 h 19679" name="T3"/>
                  <a:gd fmla="*/ 2882 w 19679" name="T4"/>
                  <a:gd fmla="*/ 16796 h 19679" name="T5"/>
                  <a:gd fmla="*/ 2882 w 19679" name="T6"/>
                  <a:gd fmla="*/ 2882 h 19679" name="T7"/>
                  <a:gd fmla="*/ 16796 w 19679" name="T8"/>
                  <a:gd fmla="*/ 2882 h 196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335088" y="1674813"/>
            <a:ext cx="1338262" cy="1785937"/>
            <a:chOff x="1334654" y="1675202"/>
            <a:chExt cx="1338916" cy="1784853"/>
          </a:xfrm>
        </p:grpSpPr>
        <p:grpSp>
          <p:nvGrpSpPr>
            <p:cNvPr id="33817" name="Group 531"/>
            <p:cNvGrpSpPr/>
            <p:nvPr/>
          </p:nvGrpSpPr>
          <p:grpSpPr>
            <a:xfrm>
              <a:off x="1334654" y="1675202"/>
              <a:ext cx="1338916" cy="575587"/>
              <a:chExt cx="3570440" cy="1534898"/>
            </a:xfrm>
          </p:grpSpPr>
          <p:sp>
            <p:nvSpPr>
              <p:cNvPr id="529" name="Shape 529"/>
              <p:cNvSpPr/>
              <p:nvPr/>
            </p:nvSpPr>
            <p:spPr>
              <a:xfrm>
                <a:off x="326124" y="262306"/>
                <a:ext cx="2985958" cy="1126263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33819" name="Shape 5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70440" cy="153489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bIns="0" lIns="0" rIns="0" tIns="0"/>
              <a:lstStyle/>
              <a:p>
                <a:pPr algn="ctr"/>
                <a:endParaRPr altLang="zh-CN" lang="zh-CN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20" name="Group 544"/>
            <p:cNvGrpSpPr/>
            <p:nvPr/>
          </p:nvGrpSpPr>
          <p:grpSpPr>
            <a:xfrm>
              <a:off x="1979881" y="2286186"/>
              <a:ext cx="70035" cy="1173869"/>
              <a:chOff x="1422396" y="27813"/>
              <a:chExt cx="186759" cy="3130316"/>
            </a:xfrm>
          </p:grpSpPr>
          <p:sp>
            <p:nvSpPr>
              <p:cNvPr id="33821" name="Shape 542"/>
              <p:cNvSpPr>
                <a:spLocks noChangeArrowheads="1"/>
              </p:cNvSpPr>
              <p:nvPr/>
            </p:nvSpPr>
            <p:spPr bwMode="auto">
              <a:xfrm flipH="1" rot="16140919">
                <a:off x="-10681" y="1493292"/>
                <a:ext cx="2991150" cy="59295"/>
              </a:xfrm>
              <a:prstGeom prst="roundRect">
                <a:avLst>
                  <a:gd fmla="val 16667" name="adj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998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17145" lIns="17145" rIns="17145" tIns="17145"/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endParaRPr altLang="zh-CN" lang="zh-CN" sz="6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33822" name="Shape 543"/>
              <p:cNvSpPr>
                <a:spLocks noChangeArrowheads="1"/>
              </p:cNvSpPr>
              <p:nvPr/>
            </p:nvSpPr>
            <p:spPr bwMode="auto">
              <a:xfrm>
                <a:off x="1422396" y="2971370"/>
                <a:ext cx="186760" cy="186760"/>
              </a:xfrm>
              <a:custGeom>
                <a:gdLst>
                  <a:gd fmla="*/ 16796 w 19679" name="T0"/>
                  <a:gd fmla="*/ 2882 h 19679" name="T1"/>
                  <a:gd fmla="*/ 16796 w 19679" name="T2"/>
                  <a:gd fmla="*/ 16796 h 19679" name="T3"/>
                  <a:gd fmla="*/ 2882 w 19679" name="T4"/>
                  <a:gd fmla="*/ 16796 h 19679" name="T5"/>
                  <a:gd fmla="*/ 2882 w 19679" name="T6"/>
                  <a:gd fmla="*/ 2882 h 19679" name="T7"/>
                  <a:gd fmla="*/ 16796 w 19679" name="T8"/>
                  <a:gd fmla="*/ 2882 h 196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1500" fill="hold" id="23"/>
                                        <p:tgtEl>
                                          <p:spTgt spid="5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9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500" fill="hold" id="30"/>
                                        <p:tgtEl>
                                          <p:spTgt spid="5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6" nodeType="withEffect" presetClass="emph" presetID="6" presetSubtype="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500" fill="hold" id="37"/>
                                        <p:tgtEl>
                                          <p:spTgt spid="5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3" nodeType="withEffect" presetClass="emph" presetID="6" presetSubtype="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500" fill="hold" id="44"/>
                                        <p:tgtEl>
                                          <p:spTgt spid="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0" nodeType="withEffect" presetClass="emph" presetID="6" presetSubtype="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500" fill="hold" id="51"/>
                                        <p:tgtEl>
                                          <p:spTgt spid="5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7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500" fill="hold" id="58"/>
                                        <p:tgtEl>
                                          <p:spTgt spid="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61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2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63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66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7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68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71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72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73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2"/>
      <p:bldP grpId="0" spid="533"/>
      <p:bldP grpId="0" spid="53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 14"/>
          <p:cNvSpPr/>
          <p:nvPr/>
        </p:nvSpPr>
        <p:spPr>
          <a:xfrm>
            <a:off x="1760538" y="2787491"/>
            <a:ext cx="3725862" cy="589280"/>
          </a:xfrm>
          <a:custGeom>
            <a:gdLst>
              <a:gd fmla="*/ 0 w 3726180" name="connsiteX0"/>
              <a:gd fmla="*/ 922020 h 3002280" name="connsiteY0"/>
              <a:gd fmla="*/ 2506980 w 3726180" name="connsiteX1"/>
              <a:gd fmla="*/ 3002280 h 3002280" name="connsiteY1"/>
              <a:gd fmla="*/ 3726180 w 3726180" name="connsiteX2"/>
              <a:gd fmla="*/ 0 h 3002280" name="connsiteY2"/>
              <a:gd fmla="*/ 0 w 3726180" name="connsiteX3"/>
              <a:gd fmla="*/ 922020 h 3002280" name="connsiteY3"/>
              <a:gd fmla="*/ 0 w 3726180" name="connsiteX0-1"/>
              <a:gd fmla="*/ 922020 h 3497870" name="connsiteY0-2"/>
              <a:gd fmla="*/ 2758265 w 3726180" name="connsiteX1-3"/>
              <a:gd fmla="*/ 3497870 h 3497870" name="connsiteY1-4"/>
              <a:gd fmla="*/ 3726180 w 3726180" name="connsiteX2-5"/>
              <a:gd fmla="*/ 0 h 3497870" name="connsiteY2-6"/>
              <a:gd fmla="*/ 0 w 3726180" name="connsiteX3-7"/>
              <a:gd fmla="*/ 922020 h 3497870" name="connsiteY3-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3497870" w="3726179">
                <a:moveTo>
                  <a:pt x="0" y="922020"/>
                </a:moveTo>
                <a:lnTo>
                  <a:pt x="2758265" y="3497870"/>
                </a:lnTo>
                <a:lnTo>
                  <a:pt x="3726180" y="0"/>
                </a:lnTo>
                <a:lnTo>
                  <a:pt x="0" y="922020"/>
                </a:lnTo>
                <a:close/>
              </a:path>
            </a:pathLst>
          </a:custGeom>
          <a:noFill/>
          <a:ln cap="flat" w="3175">
            <a:solidFill>
              <a:schemeClr val="bg1">
                <a:alpha val="35000"/>
              </a:schemeClr>
            </a:solidFill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4818" name="Group 57"/>
          <p:cNvGrpSpPr/>
          <p:nvPr/>
        </p:nvGrpSpPr>
        <p:grpSpPr>
          <a:xfrm>
            <a:off x="269875" y="171450"/>
            <a:ext cx="476250" cy="133350"/>
            <a:chExt cx="1270000" cy="354254"/>
          </a:xfrm>
        </p:grpSpPr>
        <p:sp>
          <p:nvSpPr>
            <p:cNvPr id="20" name="Shape 55"/>
            <p:cNvSpPr/>
            <p:nvPr/>
          </p:nvSpPr>
          <p:spPr>
            <a:xfrm>
              <a:off x="88901" y="50608"/>
              <a:ext cx="1082040" cy="28947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685800">
                <a:defRPr sz="13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添加ＬＯＧＯ</a:t>
              </a:r>
            </a:p>
          </p:txBody>
        </p:sp>
        <p:sp>
          <p:nvSpPr>
            <p:cNvPr id="34820" name="Shape 56"/>
            <p:cNvSpPr>
              <a:spLocks noChangeArrowheads="1"/>
            </p:cNvSpPr>
            <p:nvPr/>
          </p:nvSpPr>
          <p:spPr bwMode="auto">
            <a:xfrm>
              <a:off x="0" y="0"/>
              <a:ext cx="1270000" cy="354254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8201025" y="2408238"/>
            <a:ext cx="738188" cy="269875"/>
            <a:chOff x="0" y="114479"/>
            <a:chExt cx="1967458" cy="719572"/>
          </a:xfrm>
        </p:grpSpPr>
        <p:sp>
          <p:nvSpPr>
            <p:cNvPr id="34822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4823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25" name="Shape 76"/>
          <p:cNvSpPr/>
          <p:nvPr/>
        </p:nvSpPr>
        <p:spPr>
          <a:xfrm>
            <a:off x="2176463" y="3371850"/>
            <a:ext cx="4287837" cy="324612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/>
          <a:p>
            <a:pPr defTabSz="3429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altLang="zh-CN" kern="0" lang="en-US" sz="34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This is a sample text. Insert your desired text here. Again. This is a dummy text. Enter your own text here. This is a sample text. Insert your desired text here. Again. This is a dummy text. Enter your own text here enter your own text here. This is a sample text. Insert your desired text here. This is a sample text. Insert your desired text here. Again. This is a dummy text. Enter your own text here. This is a sample text. Insert your desired text here. Again. This is a dummy text. Enter your own text here enter your own text here. </a:t>
            </a:r>
          </a:p>
        </p:txBody>
      </p:sp>
      <p:grpSp>
        <p:nvGrpSpPr>
          <p:cNvPr id="26" name="Group 60"/>
          <p:cNvGrpSpPr/>
          <p:nvPr/>
        </p:nvGrpSpPr>
        <p:grpSpPr>
          <a:xfrm>
            <a:off x="8201025" y="1501775"/>
            <a:ext cx="738188" cy="269875"/>
            <a:chOff x="0" y="114479"/>
            <a:chExt cx="1967458" cy="719572"/>
          </a:xfrm>
        </p:grpSpPr>
        <p:sp>
          <p:nvSpPr>
            <p:cNvPr id="34826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4827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60"/>
          <p:cNvGrpSpPr/>
          <p:nvPr/>
        </p:nvGrpSpPr>
        <p:grpSpPr>
          <a:xfrm>
            <a:off x="8201025" y="3430588"/>
            <a:ext cx="738188" cy="269875"/>
            <a:chOff x="0" y="114479"/>
            <a:chExt cx="1967458" cy="719572"/>
          </a:xfrm>
        </p:grpSpPr>
        <p:sp>
          <p:nvSpPr>
            <p:cNvPr id="34829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4830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66"/>
          <p:cNvGrpSpPr/>
          <p:nvPr/>
        </p:nvGrpSpPr>
        <p:grpSpPr>
          <a:xfrm>
            <a:off x="8201025" y="1912938"/>
            <a:ext cx="236538" cy="236537"/>
            <a:chExt cx="1038922" cy="1038922"/>
          </a:xfrm>
        </p:grpSpPr>
        <p:sp>
          <p:nvSpPr>
            <p:cNvPr id="34832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34833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66"/>
          <p:cNvGrpSpPr/>
          <p:nvPr/>
        </p:nvGrpSpPr>
        <p:grpSpPr>
          <a:xfrm>
            <a:off x="8201025" y="2905125"/>
            <a:ext cx="236538" cy="236538"/>
            <a:chExt cx="1038922" cy="1038922"/>
          </a:xfrm>
        </p:grpSpPr>
        <p:sp>
          <p:nvSpPr>
            <p:cNvPr id="34835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34836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38" name="Shape 75"/>
          <p:cNvSpPr>
            <a:spLocks noChangeArrowheads="1"/>
          </p:cNvSpPr>
          <p:nvPr/>
        </p:nvSpPr>
        <p:spPr bwMode="auto">
          <a:xfrm>
            <a:off x="2176463" y="2724214"/>
            <a:ext cx="4284662" cy="53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zh-CN" lang="en-US" sz="4400">
                <a:solidFill>
                  <a:schemeClr val="bg1"/>
                </a:solidFill>
                <a:latin charset="0" pitchFamily="34" typeface="Impact"/>
                <a:ea typeface="헤드라인A"/>
                <a:cs typeface="헤드라인A"/>
                <a:sym typeface="헤드라인A"/>
              </a:rPr>
              <a:t>Business template</a:t>
            </a:r>
          </a:p>
        </p:txBody>
      </p:sp>
      <p:sp>
        <p:nvSpPr>
          <p:cNvPr id="39" name="任意多边形 38"/>
          <p:cNvSpPr/>
          <p:nvPr/>
        </p:nvSpPr>
        <p:spPr>
          <a:xfrm flipV="1">
            <a:off x="2192338" y="3243263"/>
            <a:ext cx="4233862" cy="46037"/>
          </a:xfrm>
          <a:custGeom>
            <a:gdLst>
              <a:gd fmla="*/ 0 w 4404360" name="connsiteX0"/>
              <a:gd fmla="*/ 0 h 0" name="connsiteY0"/>
              <a:gd fmla="*/ 4404360 w 440436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noFill/>
          <a:ln cap="flat" w="28575">
            <a:solidFill>
              <a:schemeClr val="bg1"/>
            </a:solidFill>
            <a:miter lim="400000"/>
          </a:ln>
          <a:effectLst>
            <a:outerShdw blurRad="38100" dir="5400000" dist="25400" rotWithShape="0">
              <a:srgbClr val="000000">
                <a:alpha val="50000"/>
              </a:srgbClr>
            </a:outerShdw>
          </a:effectLst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bIns="45719" lIns="91439" rIns="91439" spcFirstLastPara="1" tIns="45719"/>
          <a:lstStyle/>
          <a:p>
            <a:pPr defTabSz="9144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41525" y="1508125"/>
            <a:ext cx="3108325" cy="1320800"/>
          </a:xfrm>
          <a:prstGeom prst="rect">
            <a:avLst/>
          </a:prstGeom>
          <a:noFill/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 wrap="none">
            <a:spAutoFit/>
          </a:bodyPr>
          <a:lstStyle/>
          <a:p>
            <a:pPr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kern="0" lang="en-US" sz="8000">
                <a:solidFill>
                  <a:schemeClr val="bg1"/>
                </a:solidFill>
                <a:latin charset="0" pitchFamily="34" typeface="Impact"/>
                <a:ea charset="-122" pitchFamily="34" typeface="微软雅黑"/>
                <a:cs typeface="+mn-cs"/>
              </a:rPr>
              <a:t>Thanks</a:t>
            </a:r>
          </a:p>
        </p:txBody>
      </p:sp>
      <p:sp>
        <p:nvSpPr>
          <p:cNvPr id="41" name="椭圆 40"/>
          <p:cNvSpPr/>
          <p:nvPr/>
        </p:nvSpPr>
        <p:spPr>
          <a:xfrm>
            <a:off x="5470422" y="1122674"/>
            <a:ext cx="42656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728685" y="2043985"/>
            <a:ext cx="42656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494110" y="4607236"/>
            <a:ext cx="42656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任意多边形 43"/>
          <p:cNvSpPr/>
          <p:nvPr/>
        </p:nvSpPr>
        <p:spPr>
          <a:xfrm rot="19001020">
            <a:off x="885825" y="3250248"/>
            <a:ext cx="5791200" cy="589280"/>
          </a:xfrm>
          <a:custGeom>
            <a:gdLst>
              <a:gd fmla="*/ 0 w 3726180" name="connsiteX0"/>
              <a:gd fmla="*/ 922020 h 3002280" name="connsiteY0"/>
              <a:gd fmla="*/ 2506980 w 3726180" name="connsiteX1"/>
              <a:gd fmla="*/ 3002280 h 3002280" name="connsiteY1"/>
              <a:gd fmla="*/ 3726180 w 3726180" name="connsiteX2"/>
              <a:gd fmla="*/ 0 h 3002280" name="connsiteY2"/>
              <a:gd fmla="*/ 0 w 3726180" name="connsiteX3"/>
              <a:gd fmla="*/ 922020 h 3002280" name="connsiteY3"/>
              <a:gd fmla="*/ 0 w 3726180" name="connsiteX0-1"/>
              <a:gd fmla="*/ 922020 h 3036490" name="connsiteY0-2"/>
              <a:gd fmla="*/ 2891616 w 3726180" name="connsiteX1-3"/>
              <a:gd fmla="*/ 3036490 h 3036490" name="connsiteY1-4"/>
              <a:gd fmla="*/ 3726180 w 3726180" name="connsiteX2-5"/>
              <a:gd fmla="*/ 0 h 3036490" name="connsiteY2-6"/>
              <a:gd fmla="*/ 0 w 3726180" name="connsiteX3-7"/>
              <a:gd fmla="*/ 922020 h 3036490" name="connsiteY3-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3036490" w="3726179">
                <a:moveTo>
                  <a:pt x="0" y="922020"/>
                </a:moveTo>
                <a:lnTo>
                  <a:pt x="2891616" y="3036490"/>
                </a:lnTo>
                <a:lnTo>
                  <a:pt x="3726180" y="0"/>
                </a:lnTo>
                <a:lnTo>
                  <a:pt x="0" y="922020"/>
                </a:lnTo>
                <a:close/>
              </a:path>
            </a:pathLst>
          </a:custGeom>
          <a:noFill/>
          <a:ln cap="flat" w="3175">
            <a:solidFill>
              <a:schemeClr val="bg1">
                <a:alpha val="35000"/>
              </a:schemeClr>
            </a:solidFill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19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23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5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29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33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5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39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43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6" presetSubtype="2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2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2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8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8"/>
      <p:bldP grpId="0" spid="40"/>
      <p:bldP grpId="0" spid="41"/>
      <p:bldP grpId="0" spid="42"/>
      <p:bldP grpId="0" spid="4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Shape 98"/>
          <p:cNvSpPr>
            <a:spLocks noChangeArrowheads="1"/>
          </p:cNvSpPr>
          <p:nvPr/>
        </p:nvSpPr>
        <p:spPr bwMode="auto">
          <a:xfrm>
            <a:off x="3125788" y="1125538"/>
            <a:ext cx="2892425" cy="28924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3314" name="Shape 99"/>
          <p:cNvSpPr>
            <a:spLocks noChangeArrowheads="1"/>
          </p:cNvSpPr>
          <p:nvPr/>
        </p:nvSpPr>
        <p:spPr bwMode="auto">
          <a:xfrm>
            <a:off x="2820988" y="820738"/>
            <a:ext cx="3502025" cy="35020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3315" name="Shape 100"/>
          <p:cNvSpPr>
            <a:spLocks noChangeArrowheads="1"/>
          </p:cNvSpPr>
          <p:nvPr/>
        </p:nvSpPr>
        <p:spPr bwMode="auto">
          <a:xfrm>
            <a:off x="2001838" y="1588"/>
            <a:ext cx="5140325" cy="51403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3316" name="Shape 101"/>
          <p:cNvSpPr>
            <a:spLocks noChangeArrowheads="1"/>
          </p:cNvSpPr>
          <p:nvPr/>
        </p:nvSpPr>
        <p:spPr bwMode="auto">
          <a:xfrm flipH="1" rot="18871352">
            <a:off x="7308850" y="688976"/>
            <a:ext cx="987425" cy="1905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17" name="Shape 102"/>
          <p:cNvSpPr>
            <a:spLocks noChangeArrowheads="1"/>
          </p:cNvSpPr>
          <p:nvPr/>
        </p:nvSpPr>
        <p:spPr bwMode="auto">
          <a:xfrm flipH="1" rot="18871352">
            <a:off x="7294563" y="1192213"/>
            <a:ext cx="647700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18" name="Shape 103"/>
          <p:cNvSpPr>
            <a:spLocks noChangeArrowheads="1"/>
          </p:cNvSpPr>
          <p:nvPr/>
        </p:nvSpPr>
        <p:spPr bwMode="auto">
          <a:xfrm flipH="1" rot="18871352">
            <a:off x="5456237" y="892176"/>
            <a:ext cx="625475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19" name="Shape 104"/>
          <p:cNvSpPr>
            <a:spLocks noChangeArrowheads="1"/>
          </p:cNvSpPr>
          <p:nvPr/>
        </p:nvSpPr>
        <p:spPr bwMode="auto">
          <a:xfrm flipH="1" rot="18871352">
            <a:off x="6677025" y="2354263"/>
            <a:ext cx="1065213" cy="20637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grpSp>
        <p:nvGrpSpPr>
          <p:cNvPr id="13320" name="组合 1"/>
          <p:cNvGrpSpPr/>
          <p:nvPr/>
        </p:nvGrpSpPr>
        <p:grpSpPr>
          <a:xfrm>
            <a:off x="3300413" y="1481138"/>
            <a:ext cx="2517775" cy="2590800"/>
            <a:chOff x="8799514" y="3949323"/>
            <a:chExt cx="6714162" cy="6907902"/>
          </a:xfrm>
        </p:grpSpPr>
        <p:grpSp>
          <p:nvGrpSpPr>
            <p:cNvPr id="13321" name="Group 107"/>
            <p:cNvGrpSpPr/>
            <p:nvPr/>
          </p:nvGrpSpPr>
          <p:grpSpPr>
            <a:xfrm>
              <a:off x="8985875" y="3949323"/>
              <a:ext cx="6527801" cy="6907902"/>
              <a:chOff x="0" y="371924"/>
              <a:chExt cx="6527800" cy="6907902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317414" y="983476"/>
                <a:ext cx="5435677" cy="5684798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anchor="ctr" bIns="19050" lIns="19050" rIns="19050" tIns="19050" wrap="none">
                <a:spAutoFit/>
              </a:bodyPr>
              <a:lstStyle/>
              <a:p>
                <a:pPr defTabSz="309245" fontAlgn="auto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cap="all" kern="0" lang="en-US" sz="17175">
                    <a:solidFill>
                      <a:srgbClr val="FFFFFF"/>
                    </a:solidFill>
                    <a:latin charset="0" pitchFamily="34" typeface="Impact"/>
                    <a:ea typeface="헤드라인A"/>
                    <a:cs typeface="헤드라인A"/>
                  </a:rPr>
                  <a:t>01</a:t>
                </a:r>
              </a:p>
            </p:txBody>
          </p:sp>
          <p:pic>
            <p:nvPicPr>
              <p:cNvPr id="13323" name="pasted-image.png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1665" t="11665"/>
              <a:stretch>
                <a:fillRect/>
              </a:stretch>
            </p:blipFill>
            <p:spPr bwMode="auto">
              <a:xfrm>
                <a:off x="0" y="2622543"/>
                <a:ext cx="6527800" cy="146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24" name="Shape 108"/>
            <p:cNvSpPr>
              <a:spLocks noChangeArrowheads="1"/>
            </p:cNvSpPr>
            <p:nvPr/>
          </p:nvSpPr>
          <p:spPr bwMode="auto">
            <a:xfrm>
              <a:off x="8799513" y="6230003"/>
              <a:ext cx="6266673" cy="97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 wrap="none">
              <a:spAutoFit/>
            </a:bodyPr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r>
                <a:rPr altLang="zh-CN" lang="zh-CN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Click To Add Title Here</a:t>
              </a:r>
            </a:p>
          </p:txBody>
        </p:sp>
        <p:sp>
          <p:nvSpPr>
            <p:cNvPr id="13325" name="Shape 109"/>
            <p:cNvSpPr>
              <a:spLocks noChangeArrowheads="1"/>
            </p:cNvSpPr>
            <p:nvPr/>
          </p:nvSpPr>
          <p:spPr bwMode="auto">
            <a:xfrm>
              <a:off x="9415634" y="6973231"/>
              <a:ext cx="5400333" cy="78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10000"/>
                </a:lnSpc>
              </a:pPr>
              <a:r>
                <a:rPr altLang="zh-CN" lang="zh-CN" sz="6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</a:t>
              </a:r>
            </a:p>
          </p:txBody>
        </p:sp>
      </p:grpSp>
      <p:sp>
        <p:nvSpPr>
          <p:cNvPr id="13326" name="Shape 101"/>
          <p:cNvSpPr>
            <a:spLocks noChangeArrowheads="1"/>
          </p:cNvSpPr>
          <p:nvPr/>
        </p:nvSpPr>
        <p:spPr bwMode="auto">
          <a:xfrm flipH="1" rot="18871352">
            <a:off x="2300288" y="3560763"/>
            <a:ext cx="990600" cy="1905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27" name="Shape 102"/>
          <p:cNvSpPr>
            <a:spLocks noChangeArrowheads="1"/>
          </p:cNvSpPr>
          <p:nvPr/>
        </p:nvSpPr>
        <p:spPr bwMode="auto">
          <a:xfrm flipH="1" rot="18871352">
            <a:off x="2290763" y="4064000"/>
            <a:ext cx="647700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28" name="Shape 103"/>
          <p:cNvSpPr>
            <a:spLocks noChangeArrowheads="1"/>
          </p:cNvSpPr>
          <p:nvPr/>
        </p:nvSpPr>
        <p:spPr bwMode="auto">
          <a:xfrm flipH="1" rot="18871352">
            <a:off x="452437" y="3763963"/>
            <a:ext cx="625475" cy="12700"/>
          </a:xfrm>
          <a:prstGeom prst="roundRect">
            <a:avLst>
              <a:gd fmla="val 16667" name="adj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17145" rIns="17145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defTabSz="342900" eaLnBrk="0" fontAlgn="base" hangingPunct="0" indent="-148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altLang="zh-CN" lang="zh-CN" sz="6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29" name="Shape 98"/>
          <p:cNvSpPr>
            <a:spLocks noChangeArrowheads="1"/>
          </p:cNvSpPr>
          <p:nvPr/>
        </p:nvSpPr>
        <p:spPr bwMode="auto">
          <a:xfrm>
            <a:off x="3127375" y="1123950"/>
            <a:ext cx="2894013" cy="28940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3330" name="Shape 99"/>
          <p:cNvSpPr>
            <a:spLocks noChangeArrowheads="1"/>
          </p:cNvSpPr>
          <p:nvPr/>
        </p:nvSpPr>
        <p:spPr bwMode="auto">
          <a:xfrm>
            <a:off x="2822575" y="819150"/>
            <a:ext cx="3503613" cy="3502025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3331" name="Shape 100"/>
          <p:cNvSpPr>
            <a:spLocks noChangeArrowheads="1"/>
          </p:cNvSpPr>
          <p:nvPr/>
        </p:nvSpPr>
        <p:spPr bwMode="auto">
          <a:xfrm>
            <a:off x="2003425" y="0"/>
            <a:ext cx="5141913" cy="5141913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3" name="Group 113"/>
          <p:cNvGrpSpPr/>
          <p:nvPr/>
        </p:nvGrpSpPr>
        <p:grpSpPr>
          <a:xfrm>
            <a:off x="3581400" y="1689100"/>
            <a:ext cx="1746250" cy="1746250"/>
            <a:chExt cx="4656121" cy="4656121"/>
          </a:xfrm>
        </p:grpSpPr>
        <p:sp>
          <p:nvSpPr>
            <p:cNvPr id="14338" name="Shape 111"/>
            <p:cNvSpPr>
              <a:spLocks noChangeArrowheads="1"/>
            </p:cNvSpPr>
            <p:nvPr/>
          </p:nvSpPr>
          <p:spPr bwMode="auto">
            <a:xfrm>
              <a:off x="0" y="0"/>
              <a:ext cx="4656122" cy="465612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515356" y="994718"/>
              <a:ext cx="1625410" cy="26666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301" y="21600"/>
                  </a:moveTo>
                  <a:lnTo>
                    <a:pt x="6254" y="21600"/>
                  </a:lnTo>
                  <a:lnTo>
                    <a:pt x="6254" y="19806"/>
                  </a:lnTo>
                  <a:lnTo>
                    <a:pt x="3301" y="19806"/>
                  </a:lnTo>
                  <a:lnTo>
                    <a:pt x="3301" y="21600"/>
                  </a:lnTo>
                  <a:close/>
                  <a:moveTo>
                    <a:pt x="10945" y="11328"/>
                  </a:moveTo>
                  <a:cubicBezTo>
                    <a:pt x="13609" y="11328"/>
                    <a:pt x="15404" y="10096"/>
                    <a:pt x="15404" y="8478"/>
                  </a:cubicBezTo>
                  <a:lnTo>
                    <a:pt x="15404" y="2885"/>
                  </a:lnTo>
                  <a:cubicBezTo>
                    <a:pt x="15404" y="1266"/>
                    <a:pt x="13609" y="0"/>
                    <a:pt x="10945" y="0"/>
                  </a:cubicBezTo>
                  <a:cubicBezTo>
                    <a:pt x="8281" y="0"/>
                    <a:pt x="6254" y="1266"/>
                    <a:pt x="6254" y="2885"/>
                  </a:cubicBezTo>
                  <a:lnTo>
                    <a:pt x="6254" y="8478"/>
                  </a:lnTo>
                  <a:cubicBezTo>
                    <a:pt x="6254" y="10096"/>
                    <a:pt x="8281" y="11328"/>
                    <a:pt x="10945" y="11328"/>
                  </a:cubicBezTo>
                  <a:close/>
                  <a:moveTo>
                    <a:pt x="9497" y="21600"/>
                  </a:moveTo>
                  <a:lnTo>
                    <a:pt x="12450" y="21600"/>
                  </a:lnTo>
                  <a:lnTo>
                    <a:pt x="12450" y="19806"/>
                  </a:lnTo>
                  <a:lnTo>
                    <a:pt x="9497" y="19806"/>
                  </a:lnTo>
                  <a:lnTo>
                    <a:pt x="9497" y="21600"/>
                  </a:lnTo>
                  <a:close/>
                  <a:moveTo>
                    <a:pt x="15404" y="21600"/>
                  </a:moveTo>
                  <a:lnTo>
                    <a:pt x="18647" y="21600"/>
                  </a:lnTo>
                  <a:lnTo>
                    <a:pt x="18647" y="19806"/>
                  </a:lnTo>
                  <a:lnTo>
                    <a:pt x="15404" y="19806"/>
                  </a:lnTo>
                  <a:lnTo>
                    <a:pt x="15404" y="21600"/>
                  </a:lnTo>
                  <a:close/>
                  <a:moveTo>
                    <a:pt x="21600" y="8478"/>
                  </a:moveTo>
                  <a:lnTo>
                    <a:pt x="19226" y="8478"/>
                  </a:lnTo>
                  <a:cubicBezTo>
                    <a:pt x="19226" y="11328"/>
                    <a:pt x="15288" y="13333"/>
                    <a:pt x="10945" y="13333"/>
                  </a:cubicBezTo>
                  <a:cubicBezTo>
                    <a:pt x="6660" y="13333"/>
                    <a:pt x="2664" y="11328"/>
                    <a:pt x="2664" y="8478"/>
                  </a:cubicBezTo>
                  <a:lnTo>
                    <a:pt x="0" y="8478"/>
                  </a:lnTo>
                  <a:cubicBezTo>
                    <a:pt x="0" y="11715"/>
                    <a:pt x="4169" y="14388"/>
                    <a:pt x="9497" y="14740"/>
                  </a:cubicBezTo>
                  <a:lnTo>
                    <a:pt x="9497" y="17801"/>
                  </a:lnTo>
                  <a:lnTo>
                    <a:pt x="12450" y="17801"/>
                  </a:lnTo>
                  <a:lnTo>
                    <a:pt x="12450" y="14740"/>
                  </a:lnTo>
                  <a:cubicBezTo>
                    <a:pt x="17488" y="14388"/>
                    <a:pt x="21600" y="11715"/>
                    <a:pt x="21600" y="8478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17145" lIns="17145" rIns="17145" tIns="17145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altLang="zh-CN" lang="zh-CN" sz="60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3265488" y="3763963"/>
            <a:ext cx="2378075" cy="560387"/>
            <a:chOff x="-1050355" y="0"/>
            <a:chExt cx="6341656" cy="1494793"/>
          </a:xfrm>
        </p:grpSpPr>
        <p:sp>
          <p:nvSpPr>
            <p:cNvPr id="114" name="Shape 114"/>
            <p:cNvSpPr/>
            <p:nvPr/>
          </p:nvSpPr>
          <p:spPr>
            <a:xfrm>
              <a:off x="-1050354" y="622476"/>
              <a:ext cx="6341656" cy="86831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12230" y="0"/>
              <a:ext cx="4197854" cy="54879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6535738" y="1976438"/>
            <a:ext cx="1171575" cy="1171575"/>
            <a:chExt cx="3123184" cy="3123184"/>
          </a:xfrm>
        </p:grpSpPr>
        <p:sp>
          <p:nvSpPr>
            <p:cNvPr id="117" name="Shape 117"/>
            <p:cNvSpPr/>
            <p:nvPr/>
          </p:nvSpPr>
          <p:spPr>
            <a:xfrm>
              <a:off x="956422" y="969117"/>
              <a:ext cx="1210340" cy="9268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077" y="16744"/>
                  </a:moveTo>
                  <a:cubicBezTo>
                    <a:pt x="18518" y="13460"/>
                    <a:pt x="14694" y="11460"/>
                    <a:pt x="10704" y="11460"/>
                  </a:cubicBezTo>
                  <a:cubicBezTo>
                    <a:pt x="6714" y="11460"/>
                    <a:pt x="3054" y="13460"/>
                    <a:pt x="330" y="16744"/>
                  </a:cubicBezTo>
                  <a:cubicBezTo>
                    <a:pt x="165" y="16994"/>
                    <a:pt x="0" y="17209"/>
                    <a:pt x="0" y="17637"/>
                  </a:cubicBezTo>
                  <a:cubicBezTo>
                    <a:pt x="0" y="18101"/>
                    <a:pt x="165" y="18315"/>
                    <a:pt x="330" y="18530"/>
                  </a:cubicBezTo>
                  <a:lnTo>
                    <a:pt x="2531" y="21386"/>
                  </a:lnTo>
                  <a:cubicBezTo>
                    <a:pt x="2697" y="21600"/>
                    <a:pt x="2972" y="21600"/>
                    <a:pt x="3219" y="21600"/>
                  </a:cubicBezTo>
                  <a:cubicBezTo>
                    <a:pt x="3467" y="21600"/>
                    <a:pt x="3550" y="21600"/>
                    <a:pt x="3742" y="21386"/>
                  </a:cubicBezTo>
                  <a:cubicBezTo>
                    <a:pt x="4568" y="20529"/>
                    <a:pt x="5256" y="19636"/>
                    <a:pt x="6274" y="19172"/>
                  </a:cubicBezTo>
                  <a:cubicBezTo>
                    <a:pt x="6439" y="18958"/>
                    <a:pt x="6796" y="18530"/>
                    <a:pt x="6796" y="18101"/>
                  </a:cubicBezTo>
                  <a:lnTo>
                    <a:pt x="6796" y="14567"/>
                  </a:lnTo>
                  <a:cubicBezTo>
                    <a:pt x="7980" y="13888"/>
                    <a:pt x="9355" y="13674"/>
                    <a:pt x="10869" y="13674"/>
                  </a:cubicBezTo>
                  <a:cubicBezTo>
                    <a:pt x="12245" y="13674"/>
                    <a:pt x="13593" y="14102"/>
                    <a:pt x="14941" y="14567"/>
                  </a:cubicBezTo>
                  <a:lnTo>
                    <a:pt x="14941" y="18101"/>
                  </a:lnTo>
                  <a:cubicBezTo>
                    <a:pt x="14941" y="18530"/>
                    <a:pt x="15134" y="18958"/>
                    <a:pt x="15464" y="19172"/>
                  </a:cubicBezTo>
                  <a:cubicBezTo>
                    <a:pt x="16317" y="19636"/>
                    <a:pt x="17170" y="20529"/>
                    <a:pt x="17858" y="21386"/>
                  </a:cubicBezTo>
                  <a:cubicBezTo>
                    <a:pt x="18023" y="21600"/>
                    <a:pt x="18271" y="21600"/>
                    <a:pt x="18518" y="21600"/>
                  </a:cubicBezTo>
                  <a:cubicBezTo>
                    <a:pt x="18793" y="21600"/>
                    <a:pt x="18876" y="21600"/>
                    <a:pt x="19041" y="21386"/>
                  </a:cubicBezTo>
                  <a:lnTo>
                    <a:pt x="21242" y="18530"/>
                  </a:lnTo>
                  <a:cubicBezTo>
                    <a:pt x="21600" y="18315"/>
                    <a:pt x="21600" y="18101"/>
                    <a:pt x="21600" y="17637"/>
                  </a:cubicBezTo>
                  <a:cubicBezTo>
                    <a:pt x="21407" y="17209"/>
                    <a:pt x="21242" y="16994"/>
                    <a:pt x="21077" y="16744"/>
                  </a:cubicBezTo>
                  <a:close/>
                  <a:moveTo>
                    <a:pt x="18876" y="4856"/>
                  </a:moveTo>
                  <a:lnTo>
                    <a:pt x="17665" y="3285"/>
                  </a:lnTo>
                  <a:lnTo>
                    <a:pt x="14446" y="7283"/>
                  </a:lnTo>
                  <a:lnTo>
                    <a:pt x="15794" y="9033"/>
                  </a:lnTo>
                  <a:cubicBezTo>
                    <a:pt x="15794" y="8819"/>
                    <a:pt x="18683" y="4856"/>
                    <a:pt x="18876" y="4856"/>
                  </a:cubicBezTo>
                  <a:close/>
                  <a:moveTo>
                    <a:pt x="11557" y="0"/>
                  </a:moveTo>
                  <a:lnTo>
                    <a:pt x="9851" y="0"/>
                  </a:lnTo>
                  <a:lnTo>
                    <a:pt x="9851" y="5712"/>
                  </a:lnTo>
                  <a:lnTo>
                    <a:pt x="11557" y="5712"/>
                  </a:lnTo>
                  <a:lnTo>
                    <a:pt x="11557" y="0"/>
                  </a:lnTo>
                  <a:close/>
                  <a:moveTo>
                    <a:pt x="5778" y="8819"/>
                  </a:moveTo>
                  <a:lnTo>
                    <a:pt x="6962" y="7283"/>
                  </a:lnTo>
                  <a:lnTo>
                    <a:pt x="3907" y="3070"/>
                  </a:lnTo>
                  <a:lnTo>
                    <a:pt x="2531" y="4856"/>
                  </a:lnTo>
                  <a:cubicBezTo>
                    <a:pt x="2697" y="4856"/>
                    <a:pt x="5778" y="8819"/>
                    <a:pt x="5778" y="8819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17145" lIns="17145" rIns="17145" tIns="17145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altLang="zh-CN" lang="zh-CN" sz="60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345" name="Shape 118"/>
            <p:cNvSpPr>
              <a:spLocks noChangeArrowheads="1"/>
            </p:cNvSpPr>
            <p:nvPr/>
          </p:nvSpPr>
          <p:spPr bwMode="auto">
            <a:xfrm>
              <a:off x="0" y="0"/>
              <a:ext cx="3123185" cy="312318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1201738" y="1976438"/>
            <a:ext cx="1171575" cy="1171575"/>
            <a:chExt cx="3123184" cy="3123184"/>
          </a:xfrm>
        </p:grpSpPr>
        <p:sp>
          <p:nvSpPr>
            <p:cNvPr id="120" name="Shape 120"/>
            <p:cNvSpPr/>
            <p:nvPr/>
          </p:nvSpPr>
          <p:spPr>
            <a:xfrm>
              <a:off x="956422" y="1032597"/>
              <a:ext cx="1210340" cy="7998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13" y="8060"/>
                  </a:moveTo>
                  <a:cubicBezTo>
                    <a:pt x="16800" y="3394"/>
                    <a:pt x="14050" y="0"/>
                    <a:pt x="10788" y="0"/>
                  </a:cubicBezTo>
                  <a:cubicBezTo>
                    <a:pt x="8225" y="0"/>
                    <a:pt x="5988" y="2086"/>
                    <a:pt x="4800" y="5480"/>
                  </a:cubicBezTo>
                  <a:cubicBezTo>
                    <a:pt x="2050" y="5974"/>
                    <a:pt x="0" y="9368"/>
                    <a:pt x="0" y="13540"/>
                  </a:cubicBezTo>
                  <a:cubicBezTo>
                    <a:pt x="0" y="17959"/>
                    <a:pt x="2400" y="21600"/>
                    <a:pt x="5313" y="21600"/>
                  </a:cubicBezTo>
                  <a:lnTo>
                    <a:pt x="16963" y="21600"/>
                  </a:lnTo>
                  <a:cubicBezTo>
                    <a:pt x="19526" y="21600"/>
                    <a:pt x="21600" y="18736"/>
                    <a:pt x="21600" y="14848"/>
                  </a:cubicBezTo>
                  <a:cubicBezTo>
                    <a:pt x="21600" y="11454"/>
                    <a:pt x="19713" y="8343"/>
                    <a:pt x="17313" y="8060"/>
                  </a:cubicBezTo>
                  <a:close/>
                  <a:moveTo>
                    <a:pt x="12513" y="12232"/>
                  </a:moveTo>
                  <a:lnTo>
                    <a:pt x="12513" y="17676"/>
                  </a:lnTo>
                  <a:lnTo>
                    <a:pt x="8901" y="17676"/>
                  </a:lnTo>
                  <a:lnTo>
                    <a:pt x="8901" y="12232"/>
                  </a:lnTo>
                  <a:lnTo>
                    <a:pt x="6338" y="12232"/>
                  </a:lnTo>
                  <a:lnTo>
                    <a:pt x="10788" y="5480"/>
                  </a:lnTo>
                  <a:lnTo>
                    <a:pt x="15239" y="12232"/>
                  </a:lnTo>
                  <a:lnTo>
                    <a:pt x="12513" y="12232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17145" lIns="17145" rIns="17145" tIns="17145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defTabSz="342900"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altLang="zh-CN" lang="zh-CN" sz="60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348" name="Shape 121"/>
            <p:cNvSpPr>
              <a:spLocks noChangeArrowheads="1"/>
            </p:cNvSpPr>
            <p:nvPr/>
          </p:nvSpPr>
          <p:spPr bwMode="auto">
            <a:xfrm>
              <a:off x="0" y="0"/>
              <a:ext cx="3123185" cy="312318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6262688" y="3375025"/>
            <a:ext cx="1717675" cy="560388"/>
            <a:chOff x="-171366" y="0"/>
            <a:chExt cx="4583678" cy="1494793"/>
          </a:xfrm>
        </p:grpSpPr>
        <p:sp>
          <p:nvSpPr>
            <p:cNvPr id="123" name="Shape 123"/>
            <p:cNvSpPr/>
            <p:nvPr/>
          </p:nvSpPr>
          <p:spPr>
            <a:xfrm>
              <a:off x="-171367" y="622479"/>
              <a:ext cx="4583678" cy="86831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286155" y="-1"/>
              <a:ext cx="3641524" cy="48781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97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927100" y="3375025"/>
            <a:ext cx="1719263" cy="560388"/>
            <a:chOff x="-171366" y="0"/>
            <a:chExt cx="4583678" cy="1494793"/>
          </a:xfrm>
        </p:grpSpPr>
        <p:sp>
          <p:nvSpPr>
            <p:cNvPr id="14353" name="Shape 126"/>
            <p:cNvSpPr>
              <a:spLocks noChangeArrowheads="1"/>
            </p:cNvSpPr>
            <p:nvPr/>
          </p:nvSpPr>
          <p:spPr bwMode="auto">
            <a:xfrm>
              <a:off x="-171366" y="622479"/>
              <a:ext cx="4583678" cy="72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30000"/>
                </a:lnSpc>
              </a:pPr>
              <a:r>
                <a:rPr altLang="zh-CN" lang="en-US" sz="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 insert your desired text here.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285731" y="-1"/>
              <a:ext cx="3638161" cy="48781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97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Shape 130"/>
          <p:cNvSpPr>
            <a:spLocks noChangeArrowheads="1"/>
          </p:cNvSpPr>
          <p:nvPr/>
        </p:nvSpPr>
        <p:spPr bwMode="auto">
          <a:xfrm>
            <a:off x="3101975" y="920750"/>
            <a:ext cx="4254500" cy="425450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A6AAA9">
                <a:alpha val="32156"/>
              </a:srgbClr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362" name="Shape 131"/>
          <p:cNvSpPr>
            <a:spLocks noChangeArrowheads="1"/>
          </p:cNvSpPr>
          <p:nvPr/>
        </p:nvSpPr>
        <p:spPr bwMode="auto">
          <a:xfrm>
            <a:off x="4327525" y="2144713"/>
            <a:ext cx="1804988" cy="1804987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A6AAA9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363" name="Shape 132"/>
          <p:cNvSpPr>
            <a:spLocks noChangeArrowheads="1"/>
          </p:cNvSpPr>
          <p:nvPr/>
        </p:nvSpPr>
        <p:spPr bwMode="auto">
          <a:xfrm>
            <a:off x="1843088" y="692150"/>
            <a:ext cx="7300912" cy="4460875"/>
          </a:xfrm>
          <a:custGeom>
            <a:gdLst>
              <a:gd fmla="*/ 0 w 21600" name="T0"/>
              <a:gd fmla="*/ 21600 h 21600" name="T1"/>
              <a:gd fmla="*/ 10800 w 21600" name="T2"/>
              <a:gd fmla="*/ 1080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cubicBezTo>
                  <a:pt x="3600" y="18000"/>
                  <a:pt x="7200" y="14400"/>
                  <a:pt x="10800" y="10800"/>
                </a:cubicBezTo>
                <a:cubicBezTo>
                  <a:pt x="14400" y="7200"/>
                  <a:pt x="18000" y="3600"/>
                  <a:pt x="21600" y="0"/>
                </a:cubicBezTo>
              </a:path>
            </a:pathLst>
          </a:custGeom>
          <a:noFill/>
          <a:ln w="9525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15364" name="Group 135"/>
          <p:cNvGrpSpPr/>
          <p:nvPr/>
        </p:nvGrpSpPr>
        <p:grpSpPr>
          <a:xfrm>
            <a:off x="6638925" y="1990725"/>
            <a:ext cx="333375" cy="334963"/>
            <a:chExt cx="892686" cy="892686"/>
          </a:xfrm>
        </p:grpSpPr>
        <p:sp>
          <p:nvSpPr>
            <p:cNvPr id="133" name="Shape 133"/>
            <p:cNvSpPr/>
            <p:nvPr/>
          </p:nvSpPr>
          <p:spPr>
            <a:xfrm>
              <a:off x="225298" y="224230"/>
              <a:ext cx="340071" cy="3384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612" y="0"/>
                  </a:moveTo>
                  <a:lnTo>
                    <a:pt x="7200" y="0"/>
                  </a:lnTo>
                  <a:lnTo>
                    <a:pt x="7200" y="7271"/>
                  </a:lnTo>
                  <a:lnTo>
                    <a:pt x="0" y="7271"/>
                  </a:lnTo>
                  <a:lnTo>
                    <a:pt x="0" y="14543"/>
                  </a:lnTo>
                  <a:lnTo>
                    <a:pt x="7200" y="14543"/>
                  </a:lnTo>
                  <a:lnTo>
                    <a:pt x="7200" y="21600"/>
                  </a:lnTo>
                  <a:lnTo>
                    <a:pt x="14612" y="21600"/>
                  </a:lnTo>
                  <a:lnTo>
                    <a:pt x="14612" y="14543"/>
                  </a:lnTo>
                  <a:lnTo>
                    <a:pt x="21600" y="14543"/>
                  </a:lnTo>
                  <a:lnTo>
                    <a:pt x="21600" y="7271"/>
                  </a:lnTo>
                  <a:lnTo>
                    <a:pt x="14612" y="7271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/>
            <a:p>
              <a:pPr defTabSz="25717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3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490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0"/>
              <a:ext cx="892686" cy="8926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2" w="21532">
                  <a:moveTo>
                    <a:pt x="21328" y="18424"/>
                  </a:moveTo>
                  <a:cubicBezTo>
                    <a:pt x="17607" y="14703"/>
                    <a:pt x="17607" y="14703"/>
                    <a:pt x="17607" y="14703"/>
                  </a:cubicBezTo>
                  <a:cubicBezTo>
                    <a:pt x="18514" y="13160"/>
                    <a:pt x="19150" y="11435"/>
                    <a:pt x="19150" y="9529"/>
                  </a:cubicBezTo>
                  <a:cubicBezTo>
                    <a:pt x="19150" y="4266"/>
                    <a:pt x="14884" y="0"/>
                    <a:pt x="9620" y="0"/>
                  </a:cubicBezTo>
                  <a:cubicBezTo>
                    <a:pt x="4266" y="0"/>
                    <a:pt x="0" y="4266"/>
                    <a:pt x="0" y="9529"/>
                  </a:cubicBezTo>
                  <a:cubicBezTo>
                    <a:pt x="0" y="14793"/>
                    <a:pt x="4266" y="19059"/>
                    <a:pt x="9620" y="19059"/>
                  </a:cubicBezTo>
                  <a:cubicBezTo>
                    <a:pt x="11435" y="19059"/>
                    <a:pt x="13250" y="18514"/>
                    <a:pt x="14703" y="17516"/>
                  </a:cubicBezTo>
                  <a:cubicBezTo>
                    <a:pt x="18424" y="21328"/>
                    <a:pt x="18424" y="21328"/>
                    <a:pt x="18424" y="21328"/>
                  </a:cubicBezTo>
                  <a:cubicBezTo>
                    <a:pt x="18696" y="21600"/>
                    <a:pt x="19150" y="21600"/>
                    <a:pt x="19422" y="21328"/>
                  </a:cubicBezTo>
                  <a:cubicBezTo>
                    <a:pt x="21328" y="19422"/>
                    <a:pt x="21328" y="19422"/>
                    <a:pt x="21328" y="19422"/>
                  </a:cubicBezTo>
                  <a:cubicBezTo>
                    <a:pt x="21600" y="19150"/>
                    <a:pt x="21600" y="18696"/>
                    <a:pt x="21328" y="18424"/>
                  </a:cubicBezTo>
                  <a:close/>
                  <a:moveTo>
                    <a:pt x="9620" y="16336"/>
                  </a:moveTo>
                  <a:cubicBezTo>
                    <a:pt x="5808" y="16336"/>
                    <a:pt x="2723" y="13250"/>
                    <a:pt x="2723" y="9529"/>
                  </a:cubicBezTo>
                  <a:cubicBezTo>
                    <a:pt x="2723" y="5808"/>
                    <a:pt x="5808" y="2723"/>
                    <a:pt x="9620" y="2723"/>
                  </a:cubicBezTo>
                  <a:cubicBezTo>
                    <a:pt x="13341" y="2723"/>
                    <a:pt x="16427" y="5808"/>
                    <a:pt x="16427" y="9529"/>
                  </a:cubicBezTo>
                  <a:cubicBezTo>
                    <a:pt x="16427" y="13250"/>
                    <a:pt x="13341" y="16336"/>
                    <a:pt x="9620" y="16336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/>
            <a:p>
              <a:pPr defTabSz="25717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300"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 kern="0" sz="490">
                <a:solidFill>
                  <a:schemeClr val="bg1"/>
                </a:solidFill>
                <a:latin panose="020f0502020204030204" typeface="Calibri"/>
                <a:ea typeface="Calibri"/>
                <a:cs typeface="Calibri"/>
                <a:sym panose="020f0502020204030204" typeface="Calibri"/>
              </a:endParaRPr>
            </a:p>
          </p:txBody>
        </p:sp>
      </p:grpSp>
      <p:sp>
        <p:nvSpPr>
          <p:cNvPr id="136" name="Shape 136"/>
          <p:cNvSpPr/>
          <p:nvPr/>
        </p:nvSpPr>
        <p:spPr>
          <a:xfrm>
            <a:off x="3336925" y="3979863"/>
            <a:ext cx="268288" cy="35718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58" w="20750">
                <a:moveTo>
                  <a:pt x="18846" y="9256"/>
                </a:moveTo>
                <a:cubicBezTo>
                  <a:pt x="17576" y="7740"/>
                  <a:pt x="15816" y="6755"/>
                  <a:pt x="13666" y="6376"/>
                </a:cubicBezTo>
                <a:cubicBezTo>
                  <a:pt x="13862" y="6376"/>
                  <a:pt x="14155" y="6376"/>
                  <a:pt x="14448" y="6376"/>
                </a:cubicBezTo>
                <a:cubicBezTo>
                  <a:pt x="15523" y="6300"/>
                  <a:pt x="17771" y="5921"/>
                  <a:pt x="18553" y="6679"/>
                </a:cubicBezTo>
                <a:cubicBezTo>
                  <a:pt x="18651" y="6831"/>
                  <a:pt x="19433" y="6603"/>
                  <a:pt x="19335" y="6527"/>
                </a:cubicBezTo>
                <a:cubicBezTo>
                  <a:pt x="18846" y="5921"/>
                  <a:pt x="17673" y="5997"/>
                  <a:pt x="16794" y="5997"/>
                </a:cubicBezTo>
                <a:cubicBezTo>
                  <a:pt x="15816" y="6073"/>
                  <a:pt x="14546" y="6224"/>
                  <a:pt x="13471" y="6073"/>
                </a:cubicBezTo>
                <a:cubicBezTo>
                  <a:pt x="13959" y="6073"/>
                  <a:pt x="14350" y="5997"/>
                  <a:pt x="14741" y="5921"/>
                </a:cubicBezTo>
                <a:cubicBezTo>
                  <a:pt x="15914" y="5694"/>
                  <a:pt x="16696" y="4709"/>
                  <a:pt x="18064" y="4709"/>
                </a:cubicBezTo>
                <a:cubicBezTo>
                  <a:pt x="18358" y="4709"/>
                  <a:pt x="18944" y="4405"/>
                  <a:pt x="18358" y="4405"/>
                </a:cubicBezTo>
                <a:cubicBezTo>
                  <a:pt x="17576" y="4405"/>
                  <a:pt x="16989" y="4557"/>
                  <a:pt x="16305" y="4784"/>
                </a:cubicBezTo>
                <a:cubicBezTo>
                  <a:pt x="15914" y="5012"/>
                  <a:pt x="15523" y="5239"/>
                  <a:pt x="15230" y="5391"/>
                </a:cubicBezTo>
                <a:cubicBezTo>
                  <a:pt x="14448" y="5770"/>
                  <a:pt x="13471" y="5770"/>
                  <a:pt x="12493" y="5770"/>
                </a:cubicBezTo>
                <a:cubicBezTo>
                  <a:pt x="14155" y="4026"/>
                  <a:pt x="15523" y="1374"/>
                  <a:pt x="15035" y="464"/>
                </a:cubicBezTo>
                <a:cubicBezTo>
                  <a:pt x="14741" y="-66"/>
                  <a:pt x="14155" y="-142"/>
                  <a:pt x="13275" y="237"/>
                </a:cubicBezTo>
                <a:cubicBezTo>
                  <a:pt x="12396" y="616"/>
                  <a:pt x="11418" y="616"/>
                  <a:pt x="10539" y="616"/>
                </a:cubicBezTo>
                <a:cubicBezTo>
                  <a:pt x="10148" y="616"/>
                  <a:pt x="9854" y="616"/>
                  <a:pt x="9463" y="616"/>
                </a:cubicBezTo>
                <a:cubicBezTo>
                  <a:pt x="9073" y="616"/>
                  <a:pt x="8779" y="616"/>
                  <a:pt x="8388" y="616"/>
                </a:cubicBezTo>
                <a:cubicBezTo>
                  <a:pt x="7216" y="616"/>
                  <a:pt x="5945" y="692"/>
                  <a:pt x="4870" y="1525"/>
                </a:cubicBezTo>
                <a:cubicBezTo>
                  <a:pt x="4088" y="2132"/>
                  <a:pt x="3892" y="2965"/>
                  <a:pt x="4283" y="3799"/>
                </a:cubicBezTo>
                <a:cubicBezTo>
                  <a:pt x="4674" y="4633"/>
                  <a:pt x="5945" y="5618"/>
                  <a:pt x="8291" y="6300"/>
                </a:cubicBezTo>
                <a:cubicBezTo>
                  <a:pt x="2720" y="6906"/>
                  <a:pt x="1156" y="9786"/>
                  <a:pt x="276" y="12591"/>
                </a:cubicBezTo>
                <a:cubicBezTo>
                  <a:pt x="-408" y="14940"/>
                  <a:pt x="178" y="17214"/>
                  <a:pt x="2035" y="18957"/>
                </a:cubicBezTo>
                <a:cubicBezTo>
                  <a:pt x="3697" y="20549"/>
                  <a:pt x="6140" y="21458"/>
                  <a:pt x="8975" y="21458"/>
                </a:cubicBezTo>
                <a:cubicBezTo>
                  <a:pt x="15719" y="21458"/>
                  <a:pt x="19140" y="20700"/>
                  <a:pt x="20410" y="16229"/>
                </a:cubicBezTo>
                <a:cubicBezTo>
                  <a:pt x="21192" y="13803"/>
                  <a:pt x="20606" y="11226"/>
                  <a:pt x="18846" y="9256"/>
                </a:cubicBezTo>
                <a:close/>
                <a:moveTo>
                  <a:pt x="8388" y="1298"/>
                </a:moveTo>
                <a:cubicBezTo>
                  <a:pt x="8779" y="1298"/>
                  <a:pt x="9073" y="1298"/>
                  <a:pt x="9463" y="1298"/>
                </a:cubicBezTo>
                <a:cubicBezTo>
                  <a:pt x="9757" y="1298"/>
                  <a:pt x="10148" y="1298"/>
                  <a:pt x="10539" y="1298"/>
                </a:cubicBezTo>
                <a:cubicBezTo>
                  <a:pt x="11125" y="1298"/>
                  <a:pt x="11809" y="1298"/>
                  <a:pt x="12396" y="1146"/>
                </a:cubicBezTo>
                <a:cubicBezTo>
                  <a:pt x="12005" y="1374"/>
                  <a:pt x="11614" y="1601"/>
                  <a:pt x="11223" y="1829"/>
                </a:cubicBezTo>
                <a:cubicBezTo>
                  <a:pt x="9170" y="2814"/>
                  <a:pt x="7704" y="3647"/>
                  <a:pt x="5749" y="1829"/>
                </a:cubicBezTo>
                <a:cubicBezTo>
                  <a:pt x="6531" y="1374"/>
                  <a:pt x="7411" y="1298"/>
                  <a:pt x="8388" y="1298"/>
                </a:cubicBezTo>
                <a:close/>
                <a:moveTo>
                  <a:pt x="12884" y="13045"/>
                </a:moveTo>
                <a:cubicBezTo>
                  <a:pt x="12884" y="13576"/>
                  <a:pt x="12884" y="13576"/>
                  <a:pt x="12884" y="13576"/>
                </a:cubicBezTo>
                <a:cubicBezTo>
                  <a:pt x="11614" y="13576"/>
                  <a:pt x="11614" y="13576"/>
                  <a:pt x="11614" y="13576"/>
                </a:cubicBezTo>
                <a:cubicBezTo>
                  <a:pt x="10930" y="14410"/>
                  <a:pt x="10930" y="14410"/>
                  <a:pt x="10930" y="14410"/>
                </a:cubicBezTo>
                <a:cubicBezTo>
                  <a:pt x="12689" y="14410"/>
                  <a:pt x="12689" y="14410"/>
                  <a:pt x="12689" y="14410"/>
                </a:cubicBezTo>
                <a:cubicBezTo>
                  <a:pt x="12689" y="14940"/>
                  <a:pt x="12689" y="14940"/>
                  <a:pt x="12689" y="14940"/>
                </a:cubicBezTo>
                <a:cubicBezTo>
                  <a:pt x="10832" y="14940"/>
                  <a:pt x="10832" y="14940"/>
                  <a:pt x="10832" y="14940"/>
                </a:cubicBezTo>
                <a:cubicBezTo>
                  <a:pt x="10832" y="16759"/>
                  <a:pt x="10832" y="16759"/>
                  <a:pt x="10832" y="16759"/>
                </a:cubicBezTo>
                <a:cubicBezTo>
                  <a:pt x="9854" y="16759"/>
                  <a:pt x="9854" y="16759"/>
                  <a:pt x="9854" y="16759"/>
                </a:cubicBezTo>
                <a:cubicBezTo>
                  <a:pt x="9854" y="14940"/>
                  <a:pt x="9854" y="14940"/>
                  <a:pt x="9854" y="14940"/>
                </a:cubicBezTo>
                <a:cubicBezTo>
                  <a:pt x="8095" y="14940"/>
                  <a:pt x="8095" y="14940"/>
                  <a:pt x="8095" y="14940"/>
                </a:cubicBezTo>
                <a:cubicBezTo>
                  <a:pt x="8095" y="14410"/>
                  <a:pt x="8095" y="14410"/>
                  <a:pt x="8095" y="14410"/>
                </a:cubicBezTo>
                <a:cubicBezTo>
                  <a:pt x="9757" y="14410"/>
                  <a:pt x="9757" y="14410"/>
                  <a:pt x="9757" y="14410"/>
                </a:cubicBezTo>
                <a:cubicBezTo>
                  <a:pt x="9170" y="13576"/>
                  <a:pt x="9170" y="13576"/>
                  <a:pt x="9170" y="13576"/>
                </a:cubicBezTo>
                <a:cubicBezTo>
                  <a:pt x="7900" y="13576"/>
                  <a:pt x="7900" y="13576"/>
                  <a:pt x="7900" y="13576"/>
                </a:cubicBezTo>
                <a:cubicBezTo>
                  <a:pt x="7900" y="13045"/>
                  <a:pt x="7900" y="13045"/>
                  <a:pt x="7900" y="13045"/>
                </a:cubicBezTo>
                <a:cubicBezTo>
                  <a:pt x="8779" y="13045"/>
                  <a:pt x="8779" y="13045"/>
                  <a:pt x="8779" y="13045"/>
                </a:cubicBezTo>
                <a:cubicBezTo>
                  <a:pt x="7411" y="11302"/>
                  <a:pt x="7411" y="11302"/>
                  <a:pt x="7411" y="11302"/>
                </a:cubicBezTo>
                <a:cubicBezTo>
                  <a:pt x="8584" y="11302"/>
                  <a:pt x="8584" y="11302"/>
                  <a:pt x="8584" y="11302"/>
                </a:cubicBezTo>
                <a:cubicBezTo>
                  <a:pt x="10343" y="13955"/>
                  <a:pt x="10343" y="13955"/>
                  <a:pt x="10343" y="13955"/>
                </a:cubicBezTo>
                <a:cubicBezTo>
                  <a:pt x="12200" y="11302"/>
                  <a:pt x="12200" y="11302"/>
                  <a:pt x="12200" y="11302"/>
                </a:cubicBezTo>
                <a:cubicBezTo>
                  <a:pt x="13275" y="11302"/>
                  <a:pt x="13275" y="11302"/>
                  <a:pt x="13275" y="11302"/>
                </a:cubicBezTo>
                <a:cubicBezTo>
                  <a:pt x="12005" y="13045"/>
                  <a:pt x="12005" y="13045"/>
                  <a:pt x="12005" y="13045"/>
                </a:cubicBezTo>
                <a:lnTo>
                  <a:pt x="12884" y="13045"/>
                </a:lnTo>
                <a:close/>
                <a:moveTo>
                  <a:pt x="12884" y="13045"/>
                </a:moveTo>
                <a:cubicBezTo>
                  <a:pt x="12884" y="13045"/>
                  <a:pt x="12884" y="13045"/>
                  <a:pt x="12884" y="1304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/>
          <a:lstStyle/>
          <a:p>
            <a:pPr defTabSz="257175" fontAlgn="auto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panose="020f0502020204030204" typeface="Calibri"/>
                <a:ea typeface="Calibri"/>
                <a:cs typeface="Calibri"/>
                <a:sym panose="020f0502020204030204" typeface="Calibri"/>
              </a:defRPr>
            </a:pPr>
            <a:endParaRPr kern="0" sz="490">
              <a:solidFill>
                <a:schemeClr val="bg1"/>
              </a:solidFill>
              <a:latin panose="020f0502020204030204" typeface="Calibri"/>
              <a:ea typeface="Calibri"/>
              <a:cs typeface="Calibri"/>
              <a:sym panose="020f0502020204030204"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911725" y="2708275"/>
            <a:ext cx="636588" cy="67945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43" w="21376">
                <a:moveTo>
                  <a:pt x="21332" y="12185"/>
                </a:moveTo>
                <a:cubicBezTo>
                  <a:pt x="21135" y="14954"/>
                  <a:pt x="19859" y="17262"/>
                  <a:pt x="17601" y="19015"/>
                </a:cubicBezTo>
                <a:cubicBezTo>
                  <a:pt x="15441" y="20862"/>
                  <a:pt x="12790" y="21600"/>
                  <a:pt x="9845" y="21415"/>
                </a:cubicBezTo>
                <a:cubicBezTo>
                  <a:pt x="6899" y="21231"/>
                  <a:pt x="4543" y="20123"/>
                  <a:pt x="2579" y="18000"/>
                </a:cubicBezTo>
                <a:cubicBezTo>
                  <a:pt x="714" y="15877"/>
                  <a:pt x="-170" y="13477"/>
                  <a:pt x="26" y="10708"/>
                </a:cubicBezTo>
                <a:cubicBezTo>
                  <a:pt x="125" y="9046"/>
                  <a:pt x="714" y="7477"/>
                  <a:pt x="1695" y="6000"/>
                </a:cubicBezTo>
                <a:cubicBezTo>
                  <a:pt x="10532" y="11908"/>
                  <a:pt x="10532" y="11908"/>
                  <a:pt x="10532" y="11908"/>
                </a:cubicBezTo>
                <a:cubicBezTo>
                  <a:pt x="21332" y="10523"/>
                  <a:pt x="21332" y="10523"/>
                  <a:pt x="21332" y="10523"/>
                </a:cubicBezTo>
                <a:cubicBezTo>
                  <a:pt x="21332" y="10985"/>
                  <a:pt x="21430" y="11538"/>
                  <a:pt x="21332" y="12185"/>
                </a:cubicBezTo>
                <a:close/>
                <a:moveTo>
                  <a:pt x="21234" y="9600"/>
                </a:moveTo>
                <a:cubicBezTo>
                  <a:pt x="11121" y="10892"/>
                  <a:pt x="11121" y="10892"/>
                  <a:pt x="11121" y="10892"/>
                </a:cubicBezTo>
                <a:cubicBezTo>
                  <a:pt x="9746" y="1385"/>
                  <a:pt x="9746" y="1385"/>
                  <a:pt x="9746" y="1385"/>
                </a:cubicBezTo>
                <a:cubicBezTo>
                  <a:pt x="10335" y="1385"/>
                  <a:pt x="10925" y="1385"/>
                  <a:pt x="11514" y="1385"/>
                </a:cubicBezTo>
                <a:cubicBezTo>
                  <a:pt x="13968" y="1569"/>
                  <a:pt x="16030" y="2492"/>
                  <a:pt x="17895" y="3969"/>
                </a:cubicBezTo>
                <a:cubicBezTo>
                  <a:pt x="19663" y="5538"/>
                  <a:pt x="20743" y="7385"/>
                  <a:pt x="21234" y="9600"/>
                </a:cubicBezTo>
                <a:close/>
                <a:moveTo>
                  <a:pt x="7881" y="0"/>
                </a:moveTo>
                <a:cubicBezTo>
                  <a:pt x="9157" y="8862"/>
                  <a:pt x="9157" y="8862"/>
                  <a:pt x="9157" y="8862"/>
                </a:cubicBezTo>
                <a:cubicBezTo>
                  <a:pt x="1303" y="3692"/>
                  <a:pt x="1303" y="3692"/>
                  <a:pt x="1303" y="3692"/>
                </a:cubicBezTo>
                <a:cubicBezTo>
                  <a:pt x="2972" y="1662"/>
                  <a:pt x="5230" y="462"/>
                  <a:pt x="788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/>
          <a:lstStyle/>
          <a:p>
            <a:pPr defTabSz="257175" fontAlgn="auto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panose="020f0502020204030204" typeface="Calibri"/>
                <a:ea typeface="Calibri"/>
                <a:cs typeface="Calibri"/>
                <a:sym panose="020f0502020204030204" typeface="Calibri"/>
              </a:defRPr>
            </a:pPr>
            <a:endParaRPr kern="0" sz="490">
              <a:solidFill>
                <a:schemeClr val="bg1"/>
              </a:solidFill>
              <a:latin panose="020f0502020204030204" typeface="Calibri"/>
              <a:ea typeface="Calibri"/>
              <a:cs typeface="Calibri"/>
              <a:sym panose="020f0502020204030204" typeface="Calibri"/>
            </a:endParaRPr>
          </a:p>
        </p:txBody>
      </p:sp>
      <p:grpSp>
        <p:nvGrpSpPr>
          <p:cNvPr id="15369" name="Group 142"/>
          <p:cNvGrpSpPr/>
          <p:nvPr/>
        </p:nvGrpSpPr>
        <p:grpSpPr>
          <a:xfrm>
            <a:off x="2595563" y="1716088"/>
            <a:ext cx="2066925" cy="1050925"/>
            <a:chExt cx="5512157" cy="2801928"/>
          </a:xfrm>
        </p:grpSpPr>
        <p:grpSp>
          <p:nvGrpSpPr>
            <p:cNvPr id="15370" name="Group 140"/>
            <p:cNvGrpSpPr/>
            <p:nvPr/>
          </p:nvGrpSpPr>
          <p:grpSpPr>
            <a:xfrm>
              <a:off x="320708" y="570434"/>
              <a:ext cx="4870743" cy="1779732"/>
              <a:chOff x="11473" y="0"/>
              <a:chExt cx="4870742" cy="1779730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12518" y="648530"/>
                <a:ext cx="4868649" cy="1126731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6752" y="954"/>
                <a:ext cx="4198045" cy="548535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3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1125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  <p:sp>
          <p:nvSpPr>
            <p:cNvPr id="15373" name="Shape 141"/>
            <p:cNvSpPr>
              <a:spLocks noChangeArrowheads="1"/>
            </p:cNvSpPr>
            <p:nvPr/>
          </p:nvSpPr>
          <p:spPr bwMode="auto">
            <a:xfrm>
              <a:off x="0" y="0"/>
              <a:ext cx="5512157" cy="28019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374" name="Group 147"/>
          <p:cNvGrpSpPr/>
          <p:nvPr/>
        </p:nvGrpSpPr>
        <p:grpSpPr>
          <a:xfrm>
            <a:off x="6540500" y="2484438"/>
            <a:ext cx="2066925" cy="1050925"/>
            <a:chExt cx="5512157" cy="2801928"/>
          </a:xfrm>
        </p:grpSpPr>
        <p:grpSp>
          <p:nvGrpSpPr>
            <p:cNvPr id="15375" name="Group 145"/>
            <p:cNvGrpSpPr/>
            <p:nvPr/>
          </p:nvGrpSpPr>
          <p:grpSpPr>
            <a:xfrm>
              <a:off x="320708" y="570434"/>
              <a:ext cx="4870743" cy="1779732"/>
              <a:chOff x="11473" y="0"/>
              <a:chExt cx="4870742" cy="1779730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12518" y="648530"/>
                <a:ext cx="4868649" cy="1126731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6751" y="954"/>
                <a:ext cx="4198045" cy="548535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3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1125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  <p:sp>
          <p:nvSpPr>
            <p:cNvPr id="15378" name="Shape 146"/>
            <p:cNvSpPr>
              <a:spLocks noChangeArrowheads="1"/>
            </p:cNvSpPr>
            <p:nvPr/>
          </p:nvSpPr>
          <p:spPr bwMode="auto">
            <a:xfrm>
              <a:off x="0" y="0"/>
              <a:ext cx="5512157" cy="28019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379" name="Group 152"/>
          <p:cNvGrpSpPr/>
          <p:nvPr/>
        </p:nvGrpSpPr>
        <p:grpSpPr>
          <a:xfrm>
            <a:off x="966788" y="3522663"/>
            <a:ext cx="2066925" cy="1050925"/>
            <a:chExt cx="5512157" cy="2801928"/>
          </a:xfrm>
        </p:grpSpPr>
        <p:grpSp>
          <p:nvGrpSpPr>
            <p:cNvPr id="15380" name="Group 150"/>
            <p:cNvGrpSpPr/>
            <p:nvPr/>
          </p:nvGrpSpPr>
          <p:grpSpPr>
            <a:xfrm>
              <a:off x="320708" y="570434"/>
              <a:ext cx="4870743" cy="1779732"/>
              <a:chOff x="11473" y="0"/>
              <a:chExt cx="4870742" cy="1779730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12518" y="648529"/>
                <a:ext cx="4868649" cy="1126731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6750" y="957"/>
                <a:ext cx="4198045" cy="548535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3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1125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  <p:sp>
          <p:nvSpPr>
            <p:cNvPr id="15383" name="Shape 151"/>
            <p:cNvSpPr>
              <a:spLocks noChangeArrowheads="1"/>
            </p:cNvSpPr>
            <p:nvPr/>
          </p:nvSpPr>
          <p:spPr bwMode="auto">
            <a:xfrm>
              <a:off x="0" y="0"/>
              <a:ext cx="5512157" cy="28019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椭圆 22"/>
          <p:cNvSpPr/>
          <p:nvPr/>
        </p:nvSpPr>
        <p:spPr>
          <a:xfrm>
            <a:off x="2503488" y="1485900"/>
            <a:ext cx="368300" cy="369888"/>
          </a:xfrm>
          <a:prstGeom prst="ellipse">
            <a:avLst/>
          </a:prstGeom>
          <a:ln w="3175">
            <a:solidFill>
              <a:schemeClr val="bg1">
                <a:lumMod val="95000"/>
              </a:schemeClr>
            </a:solidFill>
            <a:miter lim="400000"/>
          </a:ln>
        </p:spPr>
        <p:txBody>
          <a:bodyPr anchor="ctr" bIns="0" lIns="0" rIns="0" tIns="0"/>
          <a:lstStyle/>
          <a:p>
            <a:pPr algn="ctr" defTabSz="309245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37388" y="3778250"/>
            <a:ext cx="369887" cy="368300"/>
          </a:xfrm>
          <a:prstGeom prst="ellipse">
            <a:avLst/>
          </a:prstGeom>
          <a:ln w="3175">
            <a:solidFill>
              <a:schemeClr val="bg1">
                <a:lumMod val="95000"/>
              </a:schemeClr>
            </a:solidFill>
            <a:miter lim="400000"/>
          </a:ln>
        </p:spPr>
        <p:txBody>
          <a:bodyPr anchor="ctr" bIns="0" lIns="0" rIns="0" tIns="0"/>
          <a:lstStyle/>
          <a:p>
            <a:pPr algn="ctr" defTabSz="309245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75450" y="4302125"/>
            <a:ext cx="252413" cy="252413"/>
          </a:xfrm>
          <a:prstGeom prst="ellipse">
            <a:avLst/>
          </a:prstGeom>
          <a:ln w="3175">
            <a:solidFill>
              <a:schemeClr val="bg1">
                <a:lumMod val="95000"/>
              </a:schemeClr>
            </a:solidFill>
            <a:miter lim="400000"/>
          </a:ln>
        </p:spPr>
        <p:txBody>
          <a:bodyPr anchor="ctr" bIns="0" lIns="0" rIns="0" tIns="0"/>
          <a:lstStyle/>
          <a:p>
            <a:pPr algn="ctr" defTabSz="309245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22913" y="1282700"/>
            <a:ext cx="601662" cy="601663"/>
          </a:xfrm>
          <a:prstGeom prst="ellipse">
            <a:avLst/>
          </a:prstGeom>
          <a:ln w="3175">
            <a:solidFill>
              <a:schemeClr val="bg1">
                <a:lumMod val="95000"/>
                <a:alpha val="24000"/>
              </a:schemeClr>
            </a:solidFill>
            <a:miter lim="400000"/>
          </a:ln>
        </p:spPr>
        <p:txBody>
          <a:bodyPr anchor="ctr" bIns="0" lIns="0" rIns="0" tIns="0"/>
          <a:lstStyle/>
          <a:p>
            <a:pPr algn="ctr" defTabSz="309245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5980113" y="1795463"/>
            <a:ext cx="1795462" cy="1733550"/>
            <a:chOff x="5980094" y="1795063"/>
            <a:chExt cx="1794943" cy="1733281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5980094" y="1795063"/>
              <a:ext cx="1728287" cy="1733281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24000"/>
                </a:schemeClr>
              </a:solidFill>
              <a:miter lim="400000"/>
            </a:ln>
          </p:spPr>
          <p:txBody>
            <a:bodyPr anchor="ctr" bIns="0" lIns="0" rIns="0" tIns="0"/>
            <a:lstStyle/>
            <a:p>
              <a:pPr algn="ctr" defTabSz="30924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kern="0" lang="zh-CN" sz="120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91" name="Group 125"/>
            <p:cNvGrpSpPr/>
            <p:nvPr/>
          </p:nvGrpSpPr>
          <p:grpSpPr>
            <a:xfrm>
              <a:off x="6056157" y="2384257"/>
              <a:ext cx="1718880" cy="560548"/>
              <a:chOff x="-171366" y="0"/>
              <a:chExt cx="4583678" cy="1494793"/>
            </a:xfrm>
          </p:grpSpPr>
          <p:sp>
            <p:nvSpPr>
              <p:cNvPr id="38" name="Shape 123"/>
              <p:cNvSpPr/>
              <p:nvPr/>
            </p:nvSpPr>
            <p:spPr>
              <a:xfrm>
                <a:off x="-171055" y="621343"/>
                <a:ext cx="4583371" cy="867935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39" name="Shape 124"/>
              <p:cNvSpPr/>
              <p:nvPr/>
            </p:nvSpPr>
            <p:spPr>
              <a:xfrm>
                <a:off x="286011" y="-861"/>
                <a:ext cx="3637919" cy="487604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975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1103313" y="1768475"/>
            <a:ext cx="1851025" cy="1857375"/>
            <a:chOff x="1102872" y="1769250"/>
            <a:chExt cx="1851676" cy="185729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102872" y="1769250"/>
              <a:ext cx="1851676" cy="1857296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39000"/>
                </a:schemeClr>
              </a:solidFill>
              <a:miter lim="400000"/>
            </a:ln>
          </p:spPr>
          <p:txBody>
            <a:bodyPr anchor="ctr" bIns="0" lIns="0" rIns="0" tIns="0"/>
            <a:lstStyle/>
            <a:p>
              <a:pPr algn="ctr" defTabSz="30924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kern="0" lang="zh-CN" sz="120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96" name="Group 125"/>
            <p:cNvGrpSpPr/>
            <p:nvPr/>
          </p:nvGrpSpPr>
          <p:grpSpPr>
            <a:xfrm>
              <a:off x="1186977" y="2384257"/>
              <a:ext cx="1718880" cy="560548"/>
              <a:chOff x="-171366" y="0"/>
              <a:chExt cx="4583678" cy="1494793"/>
            </a:xfrm>
          </p:grpSpPr>
          <p:sp>
            <p:nvSpPr>
              <p:cNvPr id="41" name="Shape 123"/>
              <p:cNvSpPr/>
              <p:nvPr/>
            </p:nvSpPr>
            <p:spPr>
              <a:xfrm>
                <a:off x="-171201" y="620486"/>
                <a:ext cx="4582075" cy="868033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16398" name="Shape 124"/>
              <p:cNvSpPr>
                <a:spLocks noChangeArrowheads="1"/>
              </p:cNvSpPr>
              <p:nvPr/>
            </p:nvSpPr>
            <p:spPr bwMode="auto">
              <a:xfrm>
                <a:off x="286160" y="-1788"/>
                <a:ext cx="3377692" cy="457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altLang="zh-CN" lang="en-US" sz="9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Please add the title here</a:t>
                </a:r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1951038" y="2508250"/>
            <a:ext cx="1939925" cy="1939925"/>
            <a:chOff x="1951531" y="2508567"/>
            <a:chExt cx="1940184" cy="1940184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1951531" y="2508567"/>
              <a:ext cx="1940184" cy="1940184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24000"/>
                </a:schemeClr>
              </a:solidFill>
              <a:miter lim="400000"/>
            </a:ln>
          </p:spPr>
          <p:txBody>
            <a:bodyPr anchor="ctr" bIns="0" lIns="0" rIns="0" tIns="0"/>
            <a:lstStyle/>
            <a:p>
              <a:pPr algn="ctr" defTabSz="30924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kern="0" lang="zh-CN" sz="120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01" name="Group 125"/>
            <p:cNvGrpSpPr/>
            <p:nvPr/>
          </p:nvGrpSpPr>
          <p:grpSpPr>
            <a:xfrm>
              <a:off x="2048037" y="3191977"/>
              <a:ext cx="1718880" cy="560548"/>
              <a:chOff x="-171366" y="0"/>
              <a:chExt cx="4583678" cy="1494793"/>
            </a:xfrm>
          </p:grpSpPr>
          <p:sp>
            <p:nvSpPr>
              <p:cNvPr id="16402" name="Shape 123"/>
              <p:cNvSpPr>
                <a:spLocks noChangeArrowheads="1"/>
              </p:cNvSpPr>
              <p:nvPr/>
            </p:nvSpPr>
            <p:spPr bwMode="auto">
              <a:xfrm>
                <a:off x="-170450" y="620535"/>
                <a:ext cx="4581075" cy="725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algn="ctr" defTabSz="914400" eaLnBrk="1" hangingPunct="1">
                  <a:lnSpc>
                    <a:spcPct val="130000"/>
                  </a:lnSpc>
                </a:pPr>
                <a:r>
                  <a:rPr altLang="zh-CN" lang="en-US" sz="4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45" name="Shape 124"/>
              <p:cNvSpPr/>
              <p:nvPr/>
            </p:nvSpPr>
            <p:spPr>
              <a:xfrm>
                <a:off x="286812" y="-1849"/>
                <a:ext cx="3639457" cy="487745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975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4689475" y="2524125"/>
            <a:ext cx="1973263" cy="1979613"/>
            <a:chOff x="4689608" y="2523790"/>
            <a:chExt cx="1973286" cy="197930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689608" y="2523790"/>
              <a:ext cx="1973286" cy="1979306"/>
            </a:xfrm>
            <a:prstGeom prst="ellipse">
              <a:avLst/>
            </a:prstGeom>
            <a:ln>
              <a:solidFill>
                <a:schemeClr val="bg1">
                  <a:lumMod val="95000"/>
                  <a:alpha val="39000"/>
                </a:schemeClr>
              </a:solidFill>
              <a:miter lim="400000"/>
            </a:ln>
          </p:spPr>
          <p:txBody>
            <a:bodyPr anchor="ctr" bIns="0" lIns="0" rIns="0" tIns="0"/>
            <a:lstStyle/>
            <a:p>
              <a:pPr algn="ctr" defTabSz="30924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kern="0" lang="zh-CN" sz="120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06" name="Group 125"/>
            <p:cNvGrpSpPr/>
            <p:nvPr/>
          </p:nvGrpSpPr>
          <p:grpSpPr>
            <a:xfrm>
              <a:off x="4829337" y="3252937"/>
              <a:ext cx="1718880" cy="560548"/>
              <a:chOff x="-171366" y="0"/>
              <a:chExt cx="4583678" cy="1494793"/>
            </a:xfrm>
          </p:grpSpPr>
          <p:sp>
            <p:nvSpPr>
              <p:cNvPr id="50" name="Shape 123"/>
              <p:cNvSpPr/>
              <p:nvPr/>
            </p:nvSpPr>
            <p:spPr>
              <a:xfrm>
                <a:off x="-171438" y="620612"/>
                <a:ext cx="4584753" cy="867935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51" name="Shape 124"/>
              <p:cNvSpPr/>
              <p:nvPr/>
            </p:nvSpPr>
            <p:spPr>
              <a:xfrm>
                <a:off x="285768" y="-1591"/>
                <a:ext cx="3639014" cy="487604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975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3295650" y="1376363"/>
            <a:ext cx="2303463" cy="2309812"/>
            <a:chOff x="3295904" y="1376225"/>
            <a:chExt cx="2302653" cy="230967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295904" y="1376225"/>
              <a:ext cx="2302653" cy="2309676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57000"/>
                </a:schemeClr>
              </a:solidFill>
              <a:miter lim="400000"/>
            </a:ln>
          </p:spPr>
          <p:txBody>
            <a:bodyPr anchor="ctr" bIns="0" lIns="0" rIns="0" tIns="0"/>
            <a:lstStyle/>
            <a:p>
              <a:pPr algn="ctr" defTabSz="309245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kern="0" lang="zh-CN" sz="120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11" name="Group 125"/>
            <p:cNvGrpSpPr/>
            <p:nvPr/>
          </p:nvGrpSpPr>
          <p:grpSpPr>
            <a:xfrm>
              <a:off x="3617757" y="2155657"/>
              <a:ext cx="1718880" cy="560548"/>
              <a:chOff x="-171366" y="0"/>
              <a:chExt cx="4583678" cy="1494793"/>
            </a:xfrm>
          </p:grpSpPr>
          <p:sp>
            <p:nvSpPr>
              <p:cNvPr id="16412" name="Shape 123"/>
              <p:cNvSpPr>
                <a:spLocks noChangeArrowheads="1"/>
              </p:cNvSpPr>
              <p:nvPr/>
            </p:nvSpPr>
            <p:spPr bwMode="auto">
              <a:xfrm>
                <a:off x="-170575" y="622221"/>
                <a:ext cx="4583084" cy="725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algn="ctr" defTabSz="914400" eaLnBrk="1" hangingPunct="1">
                  <a:lnSpc>
                    <a:spcPct val="130000"/>
                  </a:lnSpc>
                </a:pPr>
                <a:r>
                  <a:rPr altLang="zh-CN" lang="en-US" sz="4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48" name="Shape 124"/>
              <p:cNvSpPr/>
              <p:nvPr/>
            </p:nvSpPr>
            <p:spPr>
              <a:xfrm>
                <a:off x="286464" y="-43"/>
                <a:ext cx="3637692" cy="487651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 wrap="none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ern="0" sz="975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sp>
        <p:nvSpPr>
          <p:cNvPr id="31" name="椭圆 30"/>
          <p:cNvSpPr/>
          <p:nvPr/>
        </p:nvSpPr>
        <p:spPr>
          <a:xfrm>
            <a:off x="2906774" y="2292661"/>
            <a:ext cx="43778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278249" y="2373624"/>
            <a:ext cx="43778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859274" y="3321361"/>
            <a:ext cx="43778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583299" y="2311711"/>
            <a:ext cx="43778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678424" y="3442011"/>
            <a:ext cx="43778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634225" y="3302311"/>
            <a:ext cx="43778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964299" y="2362511"/>
            <a:ext cx="43778" cy="589280"/>
          </a:xfrm>
          <a:prstGeom prst="ellipse">
            <a:avLst/>
          </a:prstGeom>
          <a:solidFill>
            <a:schemeClr val="bg1"/>
          </a:solidFill>
          <a:ln cap="flat" w="12700">
            <a:noFill/>
            <a:miter lim="400000"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50800" lIns="50800" rIns="50800" spcFirstLastPara="1" tIns="50800">
            <a:spAutoFit/>
          </a:bodyPr>
          <a:lstStyle/>
          <a:p>
            <a:pPr algn="ctr" defTabSz="825500" fontAlgn="auto" hangingPunct="0" latinLnBrk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kern="0" lang="zh-CN" sz="3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5" nodeType="withEffect" presetClass="entr" presetID="5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5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3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3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34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5" nodeType="withEffect" presetClass="entr" presetID="5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3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5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5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5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5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5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5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6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6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5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7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7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5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8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8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5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9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9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5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10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10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5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375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11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75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375" fill="hold" id="11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750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31"/>
      <p:bldP grpId="0" spid="32"/>
      <p:bldP grpId="0" spid="33"/>
      <p:bldP grpId="0" spid="34"/>
      <p:bldP grpId="0" spid="35"/>
      <p:bldP grpId="0" spid="36"/>
      <p:bldP grpId="0" spid="5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6" name="pasted-image.pdf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44738" y="1619250"/>
            <a:ext cx="40354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Shape 157"/>
          <p:cNvSpPr>
            <a:spLocks noChangeArrowheads="1"/>
          </p:cNvSpPr>
          <p:nvPr/>
        </p:nvSpPr>
        <p:spPr bwMode="auto">
          <a:xfrm>
            <a:off x="5481638" y="1597025"/>
            <a:ext cx="742950" cy="742950"/>
          </a:xfrm>
          <a:custGeom>
            <a:gdLst>
              <a:gd fmla="*/ 14024838 w 19679" name="T0"/>
              <a:gd fmla="*/ 14024838 h 19679" name="T1"/>
              <a:gd fmla="*/ 14024838 w 19679" name="T2"/>
              <a:gd fmla="*/ 14024838 h 19679" name="T3"/>
              <a:gd fmla="*/ 14024838 w 19679" name="T4"/>
              <a:gd fmla="*/ 14024838 h 19679" name="T5"/>
              <a:gd fmla="*/ 14024838 w 19679" name="T6"/>
              <a:gd fmla="*/ 14024838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zh-CN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63%</a:t>
            </a:r>
          </a:p>
        </p:txBody>
      </p:sp>
      <p:sp>
        <p:nvSpPr>
          <p:cNvPr id="158" name="Shape 158"/>
          <p:cNvSpPr>
            <a:spLocks noChangeArrowheads="1"/>
          </p:cNvSpPr>
          <p:nvPr/>
        </p:nvSpPr>
        <p:spPr bwMode="auto">
          <a:xfrm>
            <a:off x="2438400" y="1820863"/>
            <a:ext cx="742950" cy="742950"/>
          </a:xfrm>
          <a:custGeom>
            <a:gdLst>
              <a:gd fmla="*/ 14024838 w 19679" name="T0"/>
              <a:gd fmla="*/ 14024838 h 19679" name="T1"/>
              <a:gd fmla="*/ 14024838 w 19679" name="T2"/>
              <a:gd fmla="*/ 14024838 h 19679" name="T3"/>
              <a:gd fmla="*/ 14024838 w 19679" name="T4"/>
              <a:gd fmla="*/ 14024838 h 19679" name="T5"/>
              <a:gd fmla="*/ 14024838 w 19679" name="T6"/>
              <a:gd fmla="*/ 14024838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zh-CN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46%</a:t>
            </a:r>
          </a:p>
        </p:txBody>
      </p:sp>
      <p:sp>
        <p:nvSpPr>
          <p:cNvPr id="159" name="Shape 159"/>
          <p:cNvSpPr>
            <a:spLocks noChangeArrowheads="1"/>
          </p:cNvSpPr>
          <p:nvPr/>
        </p:nvSpPr>
        <p:spPr bwMode="auto">
          <a:xfrm>
            <a:off x="4484688" y="2636838"/>
            <a:ext cx="573087" cy="571500"/>
          </a:xfrm>
          <a:custGeom>
            <a:gdLst>
              <a:gd fmla="*/ 8342130 w 19679" name="T0"/>
              <a:gd fmla="*/ 8319029 h 19679" name="T1"/>
              <a:gd fmla="*/ 8342130 w 19679" name="T2"/>
              <a:gd fmla="*/ 8319029 h 19679" name="T3"/>
              <a:gd fmla="*/ 8342130 w 19679" name="T4"/>
              <a:gd fmla="*/ 8319029 h 19679" name="T5"/>
              <a:gd fmla="*/ 8342130 w 19679" name="T6"/>
              <a:gd fmla="*/ 8319029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zh-CN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25%</a:t>
            </a:r>
          </a:p>
        </p:txBody>
      </p:sp>
      <p:sp>
        <p:nvSpPr>
          <p:cNvPr id="160" name="Shape 160"/>
          <p:cNvSpPr/>
          <p:nvPr/>
        </p:nvSpPr>
        <p:spPr>
          <a:xfrm>
            <a:off x="3314700" y="3325813"/>
            <a:ext cx="407988" cy="40798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 bIns="0" lIns="0" rIns="0" tIns="0"/>
          <a:lstStyle>
            <a:lvl1pPr>
              <a:defRPr sz="2600"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 defTabSz="309245" fontAlgn="auto">
              <a:spcBef>
                <a:spcPct val="0"/>
              </a:spcBef>
              <a:spcAft>
                <a:spcPct val="0"/>
              </a:spcAft>
              <a:buFontTx/>
              <a:buNone/>
              <a:defRPr sz="1800"/>
            </a:pPr>
            <a:r>
              <a:rPr kern="0" sz="975">
                <a:solidFill>
                  <a:sysClr lastClr="000000" val="windowText"/>
                </a:solidFill>
              </a:rPr>
              <a:t>12%</a:t>
            </a:r>
          </a:p>
        </p:txBody>
      </p:sp>
      <p:sp>
        <p:nvSpPr>
          <p:cNvPr id="161" name="Shape 161"/>
          <p:cNvSpPr>
            <a:spLocks noChangeArrowheads="1"/>
          </p:cNvSpPr>
          <p:nvPr/>
        </p:nvSpPr>
        <p:spPr bwMode="auto">
          <a:xfrm>
            <a:off x="5830888" y="2982913"/>
            <a:ext cx="654050" cy="654050"/>
          </a:xfrm>
          <a:custGeom>
            <a:gdLst>
              <a:gd fmla="*/ 10868883 w 19679" name="T0"/>
              <a:gd fmla="*/ 10868883 h 19679" name="T1"/>
              <a:gd fmla="*/ 10868883 w 19679" name="T2"/>
              <a:gd fmla="*/ 10868883 h 19679" name="T3"/>
              <a:gd fmla="*/ 10868883 w 19679" name="T4"/>
              <a:gd fmla="*/ 10868883 h 19679" name="T5"/>
              <a:gd fmla="*/ 10868883 w 19679" name="T6"/>
              <a:gd fmla="*/ 10868883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0 w 19679" name="T12"/>
              <a:gd fmla="*/ 0 h 19679" name="T13"/>
              <a:gd fmla="*/ 19679 w 19679" name="T14"/>
              <a:gd fmla="*/ 19679 h 1967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zh-CN" lang="zh-CN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34％</a:t>
            </a:r>
          </a:p>
        </p:txBody>
      </p:sp>
      <p:sp>
        <p:nvSpPr>
          <p:cNvPr id="162" name="Shape 162"/>
          <p:cNvSpPr>
            <a:spLocks noChangeArrowheads="1"/>
          </p:cNvSpPr>
          <p:nvPr/>
        </p:nvSpPr>
        <p:spPr bwMode="auto">
          <a:xfrm>
            <a:off x="1277938" y="1428750"/>
            <a:ext cx="6594475" cy="2552700"/>
          </a:xfrm>
          <a:prstGeom prst="rect">
            <a:avLst/>
          </a:prstGeom>
          <a:noFill/>
          <a:ln w="6350">
            <a:solidFill>
              <a:srgbClr val="FFFFFF">
                <a:alpha val="58038"/>
              </a:srgb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/>
          <a:lstStyle/>
          <a:p>
            <a:pPr algn="ctr"/>
            <a:endParaRPr altLang="zh-CN" lang="zh-CN" sz="1200">
              <a:solidFill>
                <a:schemeClr val="bg1"/>
              </a:solidFill>
            </a:endParaRPr>
          </a:p>
        </p:txBody>
      </p:sp>
      <p:grpSp>
        <p:nvGrpSpPr>
          <p:cNvPr id="165" name="Group 165"/>
          <p:cNvGrpSpPr/>
          <p:nvPr/>
        </p:nvGrpSpPr>
        <p:grpSpPr>
          <a:xfrm>
            <a:off x="800100" y="4262438"/>
            <a:ext cx="1825625" cy="473075"/>
            <a:chOff x="11473" y="0"/>
            <a:chExt cx="4870742" cy="1259248"/>
          </a:xfrm>
        </p:grpSpPr>
        <p:sp>
          <p:nvSpPr>
            <p:cNvPr id="17417" name="Shape 163"/>
            <p:cNvSpPr>
              <a:spLocks noChangeArrowheads="1"/>
            </p:cNvSpPr>
            <p:nvPr/>
          </p:nvSpPr>
          <p:spPr bwMode="auto">
            <a:xfrm>
              <a:off x="11473" y="646525"/>
              <a:ext cx="4870742" cy="51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5710" y="0"/>
              <a:ext cx="4199850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3762375" y="4262438"/>
            <a:ext cx="1827213" cy="473075"/>
            <a:chOff x="11473" y="0"/>
            <a:chExt cx="4870742" cy="1259248"/>
          </a:xfrm>
        </p:grpSpPr>
        <p:sp>
          <p:nvSpPr>
            <p:cNvPr id="166" name="Shape 166"/>
            <p:cNvSpPr/>
            <p:nvPr/>
          </p:nvSpPr>
          <p:spPr>
            <a:xfrm>
              <a:off x="11472" y="646525"/>
              <a:ext cx="4870742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5706" y="0"/>
              <a:ext cx="4196200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6726238" y="4262438"/>
            <a:ext cx="1827212" cy="473075"/>
            <a:chOff x="11473" y="0"/>
            <a:chExt cx="4870742" cy="1259248"/>
          </a:xfrm>
        </p:grpSpPr>
        <p:sp>
          <p:nvSpPr>
            <p:cNvPr id="169" name="Shape 169"/>
            <p:cNvSpPr/>
            <p:nvPr/>
          </p:nvSpPr>
          <p:spPr>
            <a:xfrm>
              <a:off x="11472" y="646525"/>
              <a:ext cx="4870741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15703" y="0"/>
              <a:ext cx="4196202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3113088" y="4413250"/>
            <a:ext cx="163512" cy="163513"/>
            <a:chExt cx="434699" cy="434699"/>
          </a:xfrm>
        </p:grpSpPr>
        <p:sp>
          <p:nvSpPr>
            <p:cNvPr id="17426" name="Shape 172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17427" name="Shape 173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6076950" y="4413250"/>
            <a:ext cx="161925" cy="163513"/>
            <a:chExt cx="434699" cy="434699"/>
          </a:xfrm>
        </p:grpSpPr>
        <p:sp>
          <p:nvSpPr>
            <p:cNvPr id="17429" name="Shape 175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17430" name="Shape 176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178" name="Shape 178"/>
          <p:cNvSpPr>
            <a:spLocks noChangeArrowheads="1"/>
          </p:cNvSpPr>
          <p:nvPr/>
        </p:nvSpPr>
        <p:spPr bwMode="auto">
          <a:xfrm>
            <a:off x="1443038" y="1543050"/>
            <a:ext cx="6257925" cy="232410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/>
          <a:lstStyle/>
          <a:p>
            <a:pPr algn="ctr"/>
            <a:endParaRPr altLang="zh-CN" lang="zh-CN" sz="1200">
              <a:solidFill>
                <a:schemeClr val="bg1"/>
              </a:solidFill>
            </a:endParaRPr>
          </a:p>
        </p:txBody>
      </p:sp>
      <p:sp>
        <p:nvSpPr>
          <p:cNvPr id="179" name="Shape 179"/>
          <p:cNvSpPr>
            <a:spLocks noChangeArrowheads="1"/>
          </p:cNvSpPr>
          <p:nvPr/>
        </p:nvSpPr>
        <p:spPr bwMode="auto">
          <a:xfrm>
            <a:off x="1082675" y="1323975"/>
            <a:ext cx="6983413" cy="2762250"/>
          </a:xfrm>
          <a:prstGeom prst="rect">
            <a:avLst/>
          </a:prstGeom>
          <a:noFill/>
          <a:ln w="9525">
            <a:solidFill>
              <a:srgbClr val="FFFFFF">
                <a:alpha val="16078"/>
              </a:srgb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/>
          <a:lstStyle/>
          <a:p>
            <a:pPr algn="ctr"/>
            <a:endParaRPr altLang="zh-CN" 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3" presetSubtype="3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3" presetSubtype="3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6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6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6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6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6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7"/>
      <p:bldP grpId="0" spid="158"/>
      <p:bldP grpId="0" spid="159"/>
      <p:bldP grpId="0" spid="160"/>
      <p:bldP grpId="0" spid="161"/>
      <p:bldP grpId="0" spid="162"/>
      <p:bldP grpId="0" spid="178"/>
      <p:bldP grpId="0" spid="17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5" name="Shape 185"/>
          <p:cNvSpPr>
            <a:spLocks noChangeArrowheads="1"/>
          </p:cNvSpPr>
          <p:nvPr/>
        </p:nvSpPr>
        <p:spPr bwMode="auto">
          <a:xfrm>
            <a:off x="5224463" y="395288"/>
            <a:ext cx="3433762" cy="2819400"/>
          </a:xfrm>
          <a:prstGeom prst="rect">
            <a:avLst/>
          </a:prstGeom>
          <a:noFill/>
          <a:ln w="12700">
            <a:solidFill>
              <a:schemeClr val="bg1">
                <a:alpha val="30980"/>
              </a:scheme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altLang="zh-CN" lang="zh-CN" sz="1200">
              <a:solidFill>
                <a:srgbClr val="FFFFFF"/>
              </a:solidFill>
            </a:endParaRPr>
          </a:p>
        </p:txBody>
      </p:sp>
      <p:grpSp>
        <p:nvGrpSpPr>
          <p:cNvPr id="18434" name="Group 188"/>
          <p:cNvGrpSpPr/>
          <p:nvPr/>
        </p:nvGrpSpPr>
        <p:grpSpPr>
          <a:xfrm>
            <a:off x="312738" y="325438"/>
            <a:ext cx="4400550" cy="682625"/>
            <a:chOff x="31440" y="0"/>
            <a:chExt cx="11734417" cy="1817336"/>
          </a:xfrm>
        </p:grpSpPr>
        <p:sp>
          <p:nvSpPr>
            <p:cNvPr id="18435" name="Shape 186"/>
            <p:cNvSpPr>
              <a:spLocks noChangeArrowheads="1"/>
            </p:cNvSpPr>
            <p:nvPr/>
          </p:nvSpPr>
          <p:spPr bwMode="auto">
            <a:xfrm>
              <a:off x="94937" y="1348208"/>
              <a:ext cx="11548156" cy="46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5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8436" name="Shape 187"/>
            <p:cNvSpPr>
              <a:spLocks noChangeArrowheads="1"/>
            </p:cNvSpPr>
            <p:nvPr/>
          </p:nvSpPr>
          <p:spPr bwMode="auto">
            <a:xfrm>
              <a:off x="31440" y="0"/>
              <a:ext cx="11734417" cy="116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Please add the title here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44988" y="1147763"/>
            <a:ext cx="3810000" cy="2847975"/>
            <a:chOff x="4345034" y="1147484"/>
            <a:chExt cx="3810097" cy="2848533"/>
          </a:xfrm>
        </p:grpSpPr>
        <p:sp>
          <p:nvSpPr>
            <p:cNvPr id="18438" name="Shape 181"/>
            <p:cNvSpPr>
              <a:spLocks noChangeArrowheads="1"/>
            </p:cNvSpPr>
            <p:nvPr/>
          </p:nvSpPr>
          <p:spPr bwMode="auto">
            <a:xfrm>
              <a:off x="4345034" y="1147484"/>
              <a:ext cx="3810097" cy="2848533"/>
            </a:xfrm>
            <a:prstGeom prst="rect">
              <a:avLst/>
            </a:prstGeom>
            <a:blipFill dpi="0" rotWithShape="1">
              <a:blip r:embed="rId2">
                <a:alphaModFix amt="32000"/>
              </a:blip>
              <a:tile algn="tl" flip="none" sx="100000" sy="100000" tx="0" ty="0"/>
            </a:blip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rgbClr val="FFFFFF"/>
                </a:solidFill>
              </a:endParaRPr>
            </a:p>
          </p:txBody>
        </p:sp>
        <p:grpSp>
          <p:nvGrpSpPr>
            <p:cNvPr id="18439" name="Group 193"/>
            <p:cNvGrpSpPr/>
            <p:nvPr/>
          </p:nvGrpSpPr>
          <p:grpSpPr>
            <a:xfrm>
              <a:off x="5644622" y="1587194"/>
              <a:ext cx="2124023" cy="1071231"/>
              <a:chOff x="-20583" y="-823288"/>
              <a:chExt cx="5664058" cy="2856613"/>
            </a:xfrm>
          </p:grpSpPr>
          <p:grpSp>
            <p:nvGrpSpPr>
              <p:cNvPr id="18440" name="Group 191"/>
              <p:cNvGrpSpPr/>
              <p:nvPr/>
            </p:nvGrpSpPr>
            <p:grpSpPr>
              <a:xfrm>
                <a:off x="-20583" y="-394429"/>
                <a:ext cx="5664058" cy="2427754"/>
                <a:chOff x="0" y="-679213"/>
                <a:chExt cx="5664056" cy="2427752"/>
              </a:xfrm>
            </p:grpSpPr>
            <p:sp>
              <p:nvSpPr>
                <p:cNvPr id="189" name="Shape 189"/>
                <p:cNvSpPr/>
                <p:nvPr/>
              </p:nvSpPr>
              <p:spPr>
                <a:xfrm>
                  <a:off x="1620" y="1161737"/>
                  <a:ext cx="5664339" cy="609312"/>
                </a:xfrm>
                <a:prstGeom prst="rect">
                  <a:avLst/>
                </a:prstGeom>
                <a:noFill/>
                <a:ln cap="flat" w="12700">
                  <a:noFill/>
                  <a:miter lim="400000"/>
                </a:ln>
                <a:effectLst/>
              </p:spPr>
              <p:txBody>
                <a:bodyPr bIns="17145" lIns="17145" rIns="17145" tIns="17145">
                  <a:spAutoFit/>
                </a:bodyPr>
                <a:lstStyle>
                  <a:lvl1pPr algn="l" defTabSz="914400">
                    <a:lnSpc>
                      <a:spcPct val="130000"/>
                    </a:lnSpc>
                    <a:defRPr sz="13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sz="1800"/>
                  </a:pPr>
                  <a:r>
                    <a:rPr kern="0" sz="490">
                      <a:solidFill>
                        <a:schemeClr val="bg1"/>
                      </a:solidFill>
                    </a:rPr>
                    <a:t>this is a sample text. insert your desired text here. Again. this is a dummy text. enter your own text here. this is a sample text.</a:t>
                  </a:r>
                </a:p>
              </p:txBody>
            </p:sp>
            <p:sp>
              <p:nvSpPr>
                <p:cNvPr id="18442" name="Shape 190"/>
                <p:cNvSpPr>
                  <a:spLocks noChangeArrowheads="1"/>
                </p:cNvSpPr>
                <p:nvPr/>
              </p:nvSpPr>
              <p:spPr bwMode="auto">
                <a:xfrm>
                  <a:off x="5852" y="-680120"/>
                  <a:ext cx="5319739" cy="1879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bIns="17145" lIns="17145" rIns="17145" tIns="17145" wrap="none">
                  <a:spAutoFit/>
                </a:bodyPr>
                <a:lstStyle>
                  <a:lvl1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  <a:lvl2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2pPr>
                  <a:lvl3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3pPr>
                  <a:lvl4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4pPr>
                  <a:lvl5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5pPr>
                  <a:lvl6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6pPr>
                  <a:lvl7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7pPr>
                  <a:lvl8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8pPr>
                  <a:lvl9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9pPr>
                </a:lstStyle>
                <a:p>
                  <a:pPr eaLnBrk="1" hangingPunct="1"/>
                  <a:r>
                    <a:rPr altLang="zh-CN" b="1" lang="en-US" sz="2200">
                      <a:solidFill>
                        <a:schemeClr val="bg1"/>
                      </a:solidFill>
                      <a:latin charset="0" panose="020b0604020202020204" pitchFamily="34" typeface="Arial"/>
                      <a:cs charset="0" panose="020b0604020202020204" pitchFamily="34" typeface="Arial"/>
                      <a:sym charset="0" panose="020b0604020202020204" pitchFamily="34" typeface="Arial"/>
                    </a:rPr>
                    <a:t>Please add the</a:t>
                  </a:r>
                </a:p>
                <a:p>
                  <a:pPr eaLnBrk="1" hangingPunct="1"/>
                  <a:r>
                    <a:rPr altLang="zh-CN" b="1" lang="en-US" sz="2200">
                      <a:solidFill>
                        <a:schemeClr val="bg1"/>
                      </a:solidFill>
                      <a:latin charset="0" panose="020b0604020202020204" pitchFamily="34" typeface="Arial"/>
                      <a:cs charset="0" panose="020b0604020202020204" pitchFamily="34" typeface="Arial"/>
                      <a:sym charset="0" panose="020b0604020202020204" pitchFamily="34" typeface="Arial"/>
                    </a:rPr>
                    <a:t>title here</a:t>
                  </a:r>
                </a:p>
              </p:txBody>
            </p:sp>
          </p:grpSp>
          <p:sp>
            <p:nvSpPr>
              <p:cNvPr id="18443" name="Shape 192"/>
              <p:cNvSpPr>
                <a:spLocks noChangeArrowheads="1"/>
              </p:cNvSpPr>
              <p:nvPr/>
            </p:nvSpPr>
            <p:spPr bwMode="auto">
              <a:xfrm>
                <a:off x="38257" y="-823288"/>
                <a:ext cx="1205802" cy="1219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endParaRPr altLang="zh-CN" lang="zh-CN" sz="12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-6350" y="1243013"/>
            <a:ext cx="2608263" cy="1968500"/>
            <a:chOff x="-6279" y="1242884"/>
            <a:chExt cx="2608120" cy="1969188"/>
          </a:xfrm>
        </p:grpSpPr>
        <p:sp>
          <p:nvSpPr>
            <p:cNvPr id="18445" name="Shape 183"/>
            <p:cNvSpPr>
              <a:spLocks noChangeArrowheads="1"/>
            </p:cNvSpPr>
            <p:nvPr/>
          </p:nvSpPr>
          <p:spPr bwMode="auto">
            <a:xfrm>
              <a:off x="-6279" y="1242884"/>
              <a:ext cx="2608120" cy="1969188"/>
            </a:xfrm>
            <a:prstGeom prst="rect">
              <a:avLst/>
            </a:prstGeom>
            <a:solidFill>
              <a:srgbClr val="FFFFFF">
                <a:alpha val="39607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altLang="zh-CN" lang="zh-CN" sz="1200">
                <a:solidFill>
                  <a:srgbClr val="FFFFFF"/>
                </a:solidFill>
              </a:endParaRPr>
            </a:p>
          </p:txBody>
        </p:sp>
        <p:grpSp>
          <p:nvGrpSpPr>
            <p:cNvPr id="18446" name="Group 196"/>
            <p:cNvGrpSpPr/>
            <p:nvPr/>
          </p:nvGrpSpPr>
          <p:grpSpPr>
            <a:xfrm>
              <a:off x="288401" y="1785321"/>
              <a:ext cx="1381147" cy="657113"/>
              <a:chOff x="-18226" y="-823288"/>
              <a:chExt cx="3683058" cy="1752301"/>
            </a:xfrm>
          </p:grpSpPr>
          <p:sp>
            <p:nvSpPr>
              <p:cNvPr id="18447" name="Shape 194"/>
              <p:cNvSpPr>
                <a:spLocks noChangeArrowheads="1"/>
              </p:cNvSpPr>
              <p:nvPr/>
            </p:nvSpPr>
            <p:spPr bwMode="auto">
              <a:xfrm>
                <a:off x="-18226" y="-394428"/>
                <a:ext cx="3647239" cy="1311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17145" lIns="17145" rIns="17145" tIns="17145" wrap="none">
                <a:spAutoFit/>
              </a:bodyPr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defTabSz="342900" eaLnBrk="0" fontAlgn="base" hangingPunct="0" indent="-14859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r>
                  <a:rPr altLang="zh-CN" b="1" lang="zh-CN" sz="15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Please add the</a:t>
                </a:r>
              </a:p>
              <a:p>
                <a:pPr eaLnBrk="1" hangingPunct="1"/>
                <a:r>
                  <a:rPr altLang="zh-CN" b="1" lang="zh-CN" sz="15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  <a:sym charset="0" panose="020b0604020202020204" pitchFamily="34" typeface="Arial"/>
                  </a:rPr>
                  <a:t>title here</a:t>
                </a:r>
              </a:p>
            </p:txBody>
          </p:sp>
          <p:sp>
            <p:nvSpPr>
              <p:cNvPr id="18448" name="Shape 195"/>
              <p:cNvSpPr>
                <a:spLocks noChangeArrowheads="1"/>
              </p:cNvSpPr>
              <p:nvPr/>
            </p:nvSpPr>
            <p:spPr bwMode="auto">
              <a:xfrm>
                <a:off x="38256" y="-823288"/>
                <a:ext cx="733054" cy="110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0" lIns="0" rIns="0" tIns="0"/>
              <a:lstStyle/>
              <a:p>
                <a:pPr algn="ctr"/>
                <a:endParaRPr altLang="zh-CN" lang="zh-CN" sz="12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601913" y="3211513"/>
            <a:ext cx="2616200" cy="1935162"/>
            <a:chOff x="2601841" y="3212072"/>
            <a:chExt cx="2616511" cy="1934736"/>
          </a:xfrm>
        </p:grpSpPr>
        <p:sp>
          <p:nvSpPr>
            <p:cNvPr id="18450" name="Shape 184"/>
            <p:cNvSpPr>
              <a:spLocks noChangeArrowheads="1"/>
            </p:cNvSpPr>
            <p:nvPr/>
          </p:nvSpPr>
          <p:spPr bwMode="auto">
            <a:xfrm>
              <a:off x="2601841" y="3212072"/>
              <a:ext cx="2616511" cy="1934736"/>
            </a:xfrm>
            <a:prstGeom prst="rect">
              <a:avLst/>
            </a:prstGeom>
            <a:solidFill>
              <a:srgbClr val="FFFFFF">
                <a:alpha val="39607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altLang="zh-CN" lang="zh-CN" sz="1200">
                <a:solidFill>
                  <a:srgbClr val="FFFFFF"/>
                </a:solidFill>
              </a:endParaRPr>
            </a:p>
          </p:txBody>
        </p:sp>
        <p:grpSp>
          <p:nvGrpSpPr>
            <p:cNvPr id="18451" name="Group 201"/>
            <p:cNvGrpSpPr/>
            <p:nvPr/>
          </p:nvGrpSpPr>
          <p:grpSpPr>
            <a:xfrm>
              <a:off x="2850883" y="3890198"/>
              <a:ext cx="2139953" cy="875535"/>
              <a:chOff x="-2" y="-1"/>
              <a:chExt cx="5706539" cy="2334757"/>
            </a:xfrm>
          </p:grpSpPr>
          <p:grpSp>
            <p:nvGrpSpPr>
              <p:cNvPr id="18452" name="Group 199"/>
              <p:cNvGrpSpPr/>
              <p:nvPr/>
            </p:nvGrpSpPr>
            <p:grpSpPr>
              <a:xfrm>
                <a:off x="-2" y="-1"/>
                <a:ext cx="3683058" cy="1752297"/>
                <a:chOff x="-18226" y="-823288"/>
                <a:chExt cx="3683055" cy="1752295"/>
              </a:xfrm>
            </p:grpSpPr>
            <p:sp>
              <p:nvSpPr>
                <p:cNvPr id="18453" name="Shape 197"/>
                <p:cNvSpPr>
                  <a:spLocks noChangeArrowheads="1"/>
                </p:cNvSpPr>
                <p:nvPr/>
              </p:nvSpPr>
              <p:spPr bwMode="auto">
                <a:xfrm>
                  <a:off x="-18226" y="-394427"/>
                  <a:ext cx="3647872" cy="1310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17145" lIns="17145" rIns="17145" tIns="17145" wrap="none">
                  <a:spAutoFit/>
                </a:bodyPr>
                <a:lstStyle>
                  <a:lvl1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  <a:lvl2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2pPr>
                  <a:lvl3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3pPr>
                  <a:lvl4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4pPr>
                  <a:lvl5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5pPr>
                  <a:lvl6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6pPr>
                  <a:lvl7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7pPr>
                  <a:lvl8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8pPr>
                  <a:lvl9pPr defTabSz="342900" eaLnBrk="0" fontAlgn="base" hangingPunct="0" indent="-14859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9pPr>
                </a:lstStyle>
                <a:p>
                  <a:pPr eaLnBrk="1" hangingPunct="1"/>
                  <a:r>
                    <a:rPr altLang="zh-CN" b="1" lang="zh-CN" sz="1500">
                      <a:solidFill>
                        <a:schemeClr val="bg1"/>
                      </a:solidFill>
                      <a:latin charset="0" panose="020b0604020202020204" pitchFamily="34" typeface="Arial"/>
                      <a:cs charset="0" panose="020b0604020202020204" pitchFamily="34" typeface="Arial"/>
                      <a:sym charset="0" panose="020b0604020202020204" pitchFamily="34" typeface="Arial"/>
                    </a:rPr>
                    <a:t>Please add the</a:t>
                  </a:r>
                </a:p>
                <a:p>
                  <a:pPr eaLnBrk="1" hangingPunct="1"/>
                  <a:r>
                    <a:rPr altLang="zh-CN" b="1" lang="zh-CN" sz="1500">
                      <a:solidFill>
                        <a:schemeClr val="bg1"/>
                      </a:solidFill>
                      <a:latin charset="0" panose="020b0604020202020204" pitchFamily="34" typeface="Arial"/>
                      <a:cs charset="0" panose="020b0604020202020204" pitchFamily="34" typeface="Arial"/>
                      <a:sym charset="0" panose="020b0604020202020204" pitchFamily="34" typeface="Arial"/>
                    </a:rPr>
                    <a:t>title here</a:t>
                  </a:r>
                </a:p>
              </p:txBody>
            </p:sp>
            <p:sp>
              <p:nvSpPr>
                <p:cNvPr id="18454" name="Shape 198"/>
                <p:cNvSpPr>
                  <a:spLocks noChangeArrowheads="1"/>
                </p:cNvSpPr>
                <p:nvPr/>
              </p:nvSpPr>
              <p:spPr bwMode="auto">
                <a:xfrm>
                  <a:off x="38256" y="-823288"/>
                  <a:ext cx="733054" cy="1104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0" lIns="0" rIns="0" tIns="0"/>
                <a:lstStyle/>
                <a:p>
                  <a:pPr algn="ctr"/>
                  <a:endParaRPr altLang="zh-CN" lang="zh-CN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0" name="Shape 200"/>
              <p:cNvSpPr/>
              <p:nvPr/>
            </p:nvSpPr>
            <p:spPr>
              <a:xfrm>
                <a:off x="42936" y="1751107"/>
                <a:ext cx="5664869" cy="609059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</p:spPr>
            <p:txBody>
              <a:bodyPr bIns="17145" lIns="17145" rIns="17145" t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/>
                </a:pPr>
                <a:r>
                  <a:rPr kern="0" sz="49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</p:grpSp>
      </p:grpSp>
      <p:sp>
        <p:nvSpPr>
          <p:cNvPr id="23" name="Shape 185"/>
          <p:cNvSpPr>
            <a:spLocks noChangeArrowheads="1"/>
          </p:cNvSpPr>
          <p:nvPr/>
        </p:nvSpPr>
        <p:spPr bwMode="auto">
          <a:xfrm>
            <a:off x="1733550" y="2576513"/>
            <a:ext cx="1719263" cy="1258887"/>
          </a:xfrm>
          <a:prstGeom prst="rect">
            <a:avLst/>
          </a:prstGeom>
          <a:noFill/>
          <a:ln w="12700">
            <a:solidFill>
              <a:schemeClr val="bg1">
                <a:alpha val="9019"/>
              </a:scheme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altLang="zh-CN" lang="zh-CN" sz="1200">
              <a:solidFill>
                <a:srgbClr val="FFFFFF"/>
              </a:solidFill>
            </a:endParaRPr>
          </a:p>
        </p:txBody>
      </p:sp>
      <p:sp>
        <p:nvSpPr>
          <p:cNvPr id="24" name="Shape 185"/>
          <p:cNvSpPr>
            <a:spLocks noChangeArrowheads="1"/>
          </p:cNvSpPr>
          <p:nvPr/>
        </p:nvSpPr>
        <p:spPr bwMode="auto">
          <a:xfrm>
            <a:off x="5411788" y="563563"/>
            <a:ext cx="3011487" cy="2471737"/>
          </a:xfrm>
          <a:prstGeom prst="rect">
            <a:avLst/>
          </a:prstGeom>
          <a:noFill/>
          <a:ln w="12700">
            <a:solidFill>
              <a:schemeClr val="bg1">
                <a:alpha val="10196"/>
              </a:scheme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altLang="zh-CN" lang="zh-CN" sz="1200">
              <a:solidFill>
                <a:srgbClr val="FFFFFF"/>
              </a:solidFill>
            </a:endParaRPr>
          </a:p>
        </p:txBody>
      </p:sp>
      <p:sp>
        <p:nvSpPr>
          <p:cNvPr id="25" name="Shape 185"/>
          <p:cNvSpPr>
            <a:spLocks noChangeArrowheads="1"/>
          </p:cNvSpPr>
          <p:nvPr/>
        </p:nvSpPr>
        <p:spPr bwMode="auto">
          <a:xfrm>
            <a:off x="1452563" y="2370138"/>
            <a:ext cx="2281237" cy="1671637"/>
          </a:xfrm>
          <a:prstGeom prst="rect">
            <a:avLst/>
          </a:prstGeom>
          <a:noFill/>
          <a:ln w="12700">
            <a:solidFill>
              <a:schemeClr val="bg1">
                <a:alpha val="25882"/>
              </a:scheme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altLang="zh-CN" lang="zh-CN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5"/>
      <p:bldP grpId="0" spid="23"/>
      <p:bldP grpId="0" spid="24"/>
      <p:bldP grpId="0" spid="2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7" name="Group 205"/>
          <p:cNvGrpSpPr/>
          <p:nvPr/>
        </p:nvGrpSpPr>
        <p:grpSpPr>
          <a:xfrm>
            <a:off x="2551113" y="2132013"/>
            <a:ext cx="4400550" cy="681037"/>
            <a:chOff x="31440" y="0"/>
            <a:chExt cx="11734417" cy="1817336"/>
          </a:xfrm>
        </p:grpSpPr>
        <p:sp>
          <p:nvSpPr>
            <p:cNvPr id="203" name="Shape 203"/>
            <p:cNvSpPr/>
            <p:nvPr/>
          </p:nvSpPr>
          <p:spPr>
            <a:xfrm>
              <a:off x="94937" y="1347117"/>
              <a:ext cx="11548156" cy="47021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/>
            <a:lstStyle>
              <a:lvl1pPr algn="l" defTabSz="914400">
                <a:lnSpc>
                  <a:spcPct val="130000"/>
                </a:lnSpc>
                <a:defRPr sz="15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58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9459" name="Shape 204"/>
            <p:cNvSpPr>
              <a:spLocks noChangeArrowheads="1"/>
            </p:cNvSpPr>
            <p:nvPr/>
          </p:nvSpPr>
          <p:spPr bwMode="auto">
            <a:xfrm>
              <a:off x="31440" y="0"/>
              <a:ext cx="11734417" cy="116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Please add the title here</a:t>
              </a:r>
            </a:p>
          </p:txBody>
        </p:sp>
      </p:grpSp>
      <p:sp>
        <p:nvSpPr>
          <p:cNvPr id="19460" name="Shape 206"/>
          <p:cNvSpPr>
            <a:spLocks noChangeArrowheads="1"/>
          </p:cNvSpPr>
          <p:nvPr/>
        </p:nvSpPr>
        <p:spPr bwMode="auto">
          <a:xfrm>
            <a:off x="2274888" y="2009775"/>
            <a:ext cx="190500" cy="989013"/>
          </a:xfrm>
          <a:custGeom>
            <a:gdLst>
              <a:gd fmla="*/ 20231 w 21600" name="T0"/>
              <a:gd fmla="*/ 0 h 21600" name="T1"/>
              <a:gd fmla="*/ 0 w 21600" name="T2"/>
              <a:gd fmla="*/ 0 h 21600" name="T3"/>
              <a:gd fmla="*/ 0 w 21600" name="T4"/>
              <a:gd fmla="*/ 21600 h 21600" name="T5"/>
              <a:gd fmla="*/ 21600 w 21600" name="T6"/>
              <a:gd fmla="*/ 216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9461" name="Shape 207"/>
          <p:cNvSpPr>
            <a:spLocks noChangeArrowheads="1"/>
          </p:cNvSpPr>
          <p:nvPr/>
        </p:nvSpPr>
        <p:spPr bwMode="auto">
          <a:xfrm rot="10800000">
            <a:off x="6853238" y="2009775"/>
            <a:ext cx="192087" cy="989013"/>
          </a:xfrm>
          <a:custGeom>
            <a:gdLst>
              <a:gd fmla="*/ 20231 w 21600" name="T0"/>
              <a:gd fmla="*/ 0 h 21600" name="T1"/>
              <a:gd fmla="*/ 0 w 21600" name="T2"/>
              <a:gd fmla="*/ 0 h 21600" name="T3"/>
              <a:gd fmla="*/ 0 w 21600" name="T4"/>
              <a:gd fmla="*/ 21600 h 21600" name="T5"/>
              <a:gd fmla="*/ 21600 w 21600" name="T6"/>
              <a:gd fmla="*/ 216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9462" name="Shape 208"/>
          <p:cNvSpPr>
            <a:spLocks noChangeShapeType="1"/>
          </p:cNvSpPr>
          <p:nvPr/>
        </p:nvSpPr>
        <p:spPr bwMode="auto">
          <a:xfrm flipH="1" flipV="1">
            <a:off x="7321550" y="2070100"/>
            <a:ext cx="0" cy="866775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9463" name="Shape 209"/>
          <p:cNvSpPr>
            <a:spLocks noChangeShapeType="1"/>
          </p:cNvSpPr>
          <p:nvPr/>
        </p:nvSpPr>
        <p:spPr bwMode="auto">
          <a:xfrm flipH="1" flipV="1">
            <a:off x="7597775" y="2181225"/>
            <a:ext cx="0" cy="646113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9464" name="Shape 210"/>
          <p:cNvSpPr>
            <a:spLocks noChangeShapeType="1"/>
          </p:cNvSpPr>
          <p:nvPr/>
        </p:nvSpPr>
        <p:spPr bwMode="auto">
          <a:xfrm flipH="1" flipV="1">
            <a:off x="1981200" y="2070100"/>
            <a:ext cx="0" cy="866775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9465" name="Shape 211"/>
          <p:cNvSpPr>
            <a:spLocks noChangeShapeType="1"/>
          </p:cNvSpPr>
          <p:nvPr/>
        </p:nvSpPr>
        <p:spPr bwMode="auto">
          <a:xfrm flipH="1" flipV="1">
            <a:off x="1687513" y="2181225"/>
            <a:ext cx="0" cy="646113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19466" name="pasted-image.pdf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315674">
            <a:off x="3940175" y="1439863"/>
            <a:ext cx="3619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Shape 213"/>
          <p:cNvSpPr>
            <a:spLocks noChangeArrowheads="1"/>
          </p:cNvSpPr>
          <p:nvPr/>
        </p:nvSpPr>
        <p:spPr bwMode="auto">
          <a:xfrm rot="-2528344">
            <a:off x="2522538" y="1079500"/>
            <a:ext cx="4684712" cy="492125"/>
          </a:xfrm>
          <a:custGeom>
            <a:gdLst>
              <a:gd fmla="*/ 0 w 21600" name="T0"/>
              <a:gd fmla="*/ 21437 h 21437" name="T1"/>
              <a:gd fmla="*/ 10926 w 21600" name="T2"/>
              <a:gd fmla="*/ 3 h 21437" name="T3"/>
              <a:gd fmla="*/ 21600 w 21600" name="T4"/>
              <a:gd fmla="*/ 21437 h 21437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437" w="21600">
                <a:moveTo>
                  <a:pt x="0" y="21437"/>
                </a:moveTo>
                <a:cubicBezTo>
                  <a:pt x="3444" y="7139"/>
                  <a:pt x="7166" y="-163"/>
                  <a:pt x="10926" y="3"/>
                </a:cubicBezTo>
                <a:cubicBezTo>
                  <a:pt x="14602" y="166"/>
                  <a:pt x="18235" y="7461"/>
                  <a:pt x="21600" y="21437"/>
                </a:cubicBez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19468" name="Group 216"/>
          <p:cNvGrpSpPr/>
          <p:nvPr/>
        </p:nvGrpSpPr>
        <p:grpSpPr>
          <a:xfrm>
            <a:off x="800100" y="3981450"/>
            <a:ext cx="1825625" cy="473075"/>
            <a:chOff x="11473" y="0"/>
            <a:chExt cx="4870742" cy="1259248"/>
          </a:xfrm>
        </p:grpSpPr>
        <p:sp>
          <p:nvSpPr>
            <p:cNvPr id="19469" name="Shape 214"/>
            <p:cNvSpPr>
              <a:spLocks noChangeArrowheads="1"/>
            </p:cNvSpPr>
            <p:nvPr/>
          </p:nvSpPr>
          <p:spPr bwMode="auto">
            <a:xfrm>
              <a:off x="11473" y="646528"/>
              <a:ext cx="4870742" cy="51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17145" lIns="17145" rIns="17145" t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eaLnBrk="0" fontAlgn="base" hangingPunct="0" indent="-14859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altLang="zh-CN" lang="en-US" sz="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  <a:sym charset="0" panose="020b0604020202020204" pitchFamily="34" typeface="Arial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5710" y="-1"/>
              <a:ext cx="4199850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9471" name="Group 219"/>
          <p:cNvGrpSpPr/>
          <p:nvPr/>
        </p:nvGrpSpPr>
        <p:grpSpPr>
          <a:xfrm>
            <a:off x="3762375" y="3981450"/>
            <a:ext cx="1827213" cy="461963"/>
            <a:chOff x="11473" y="0"/>
            <a:chExt cx="4870742" cy="1232232"/>
          </a:xfrm>
        </p:grpSpPr>
        <p:sp>
          <p:nvSpPr>
            <p:cNvPr id="217" name="Shape 217"/>
            <p:cNvSpPr/>
            <p:nvPr/>
          </p:nvSpPr>
          <p:spPr>
            <a:xfrm>
              <a:off x="11472" y="647875"/>
              <a:ext cx="4870742" cy="60935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706" y="-1"/>
              <a:ext cx="4196200" cy="548787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9474" name="Group 222"/>
          <p:cNvGrpSpPr/>
          <p:nvPr/>
        </p:nvGrpSpPr>
        <p:grpSpPr>
          <a:xfrm>
            <a:off x="6726238" y="3981450"/>
            <a:ext cx="1827212" cy="473075"/>
            <a:chOff x="11473" y="0"/>
            <a:chExt cx="4870742" cy="1259248"/>
          </a:xfrm>
        </p:grpSpPr>
        <p:sp>
          <p:nvSpPr>
            <p:cNvPr id="220" name="Shape 220"/>
            <p:cNvSpPr/>
            <p:nvPr/>
          </p:nvSpPr>
          <p:spPr>
            <a:xfrm>
              <a:off x="11472" y="646528"/>
              <a:ext cx="4870741" cy="60809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49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15703" y="-1"/>
              <a:ext cx="4196202" cy="54764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bIns="17145" lIns="17145" rIns="17145" tIns="17145" wrap="none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ern="0" sz="1125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9477" name="Group 225"/>
          <p:cNvGrpSpPr/>
          <p:nvPr/>
        </p:nvGrpSpPr>
        <p:grpSpPr>
          <a:xfrm>
            <a:off x="3113088" y="4132263"/>
            <a:ext cx="163512" cy="163512"/>
            <a:chExt cx="434699" cy="434699"/>
          </a:xfrm>
        </p:grpSpPr>
        <p:sp>
          <p:nvSpPr>
            <p:cNvPr id="19478" name="Shape 223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19479" name="Shape 224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480" name="Group 228"/>
          <p:cNvGrpSpPr/>
          <p:nvPr/>
        </p:nvGrpSpPr>
        <p:grpSpPr>
          <a:xfrm>
            <a:off x="6076950" y="4132263"/>
            <a:ext cx="161925" cy="163512"/>
            <a:chExt cx="434699" cy="434699"/>
          </a:xfrm>
        </p:grpSpPr>
        <p:sp>
          <p:nvSpPr>
            <p:cNvPr id="19481" name="Shape 226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  <p:sp>
          <p:nvSpPr>
            <p:cNvPr id="19482" name="Shape 227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ctr"/>
              <a:endParaRPr altLang="zh-CN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19483" name="Shape 229"/>
          <p:cNvSpPr>
            <a:spLocks noChangeArrowheads="1"/>
          </p:cNvSpPr>
          <p:nvPr/>
        </p:nvSpPr>
        <p:spPr bwMode="auto">
          <a:xfrm>
            <a:off x="1370013" y="1250950"/>
            <a:ext cx="6464300" cy="2400300"/>
          </a:xfrm>
          <a:prstGeom prst="rect">
            <a:avLst/>
          </a:prstGeom>
          <a:noFill/>
          <a:ln w="3175">
            <a:solidFill>
              <a:srgbClr val="FFFFFF">
                <a:alpha val="29019"/>
              </a:srgb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/>
          <a:lstStyle/>
          <a:p>
            <a:pPr algn="ctr"/>
            <a:endParaRPr altLang="zh-CN" 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/>
          <a:tile algn="tl" flip="none" sx="100000" sy="100000" tx="0" ty="0"/>
        </a:blipFill>
        <a:ln cap="flat" w="12700">
          <a:noFill/>
          <a:miter lim="400000"/>
        </a:ln>
        <a:effectLst>
          <a:outerShdw blurRad="38100" dir="5400000" dist="25400" rotWithShape="0">
            <a:srgbClr val="000000">
              <a:alpha val="50000"/>
            </a:srgbClr>
          </a:outerShdw>
        </a:effectLst>
      </a:spPr>
      <a:bodyPr anchor="ctr" bIns="50800" horzOverflow="overflow" lIns="50800" numCol="1" rIns="50800" rot="0" rtlCol="0" spcCol="38100" spcFirstLastPara="1" tIns="50800" vert="horz" vertOverflow="overflow" wrap="square">
        <a:spAutoFit/>
      </a:bodyPr>
      <a:lstStyle>
        <a:defPPr algn="ctr" defTabSz="8255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3200" u="none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25400">
          <a:solidFill>
            <a:srgbClr val="000000"/>
          </a:solidFill>
          <a:prstDash val="solid"/>
          <a:miter lim="400000"/>
        </a:ln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12700">
          <a:noFill/>
          <a:miter lim="400000"/>
        </a:ln>
      </a:spPr>
      <a:bodyPr anchor="ctr" bIns="50800" horzOverflow="overflow" lIns="50800" numCol="1" rIns="50800" rot="0" rtlCol="0" spcCol="38100" spcFirstLastPara="1" tIns="50800" vert="horz" vertOverflow="overflow" wrap="square">
        <a:spAutoFit/>
      </a:bodyPr>
      <a:lstStyle>
        <a:defPPr algn="ctr" defTabSz="8255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5000" u="none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/>
          <a:tile algn="tl" flip="none" sx="100000" sy="100000" tx="0" ty="0"/>
        </a:blipFill>
        <a:ln cap="flat" w="12700">
          <a:noFill/>
          <a:miter lim="400000"/>
        </a:ln>
        <a:effectLst>
          <a:outerShdw blurRad="38100" dir="5400000" dist="25400" rotWithShape="0">
            <a:srgbClr val="000000">
              <a:alpha val="50000"/>
            </a:srgbClr>
          </a:outerShdw>
        </a:effectLst>
      </a:spPr>
      <a:bodyPr anchor="ctr" bIns="50800" horzOverflow="overflow" lIns="50800" numCol="1" rIns="50800" rot="0" rtlCol="0" spcCol="38100" spcFirstLastPara="1" tIns="50800" vert="horz" vertOverflow="overflow" wrap="square">
        <a:spAutoFit/>
      </a:bodyPr>
      <a:lstStyle>
        <a:defPPr algn="ctr" defTabSz="8255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3200" u="none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25400">
          <a:solidFill>
            <a:srgbClr val="000000"/>
          </a:solidFill>
          <a:prstDash val="solid"/>
          <a:miter lim="400000"/>
        </a:ln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12700">
          <a:noFill/>
          <a:miter lim="400000"/>
        </a:ln>
      </a:spPr>
      <a:bodyPr anchor="ctr" bIns="50800" horzOverflow="overflow" lIns="50800" numCol="1" rIns="50800" rot="0" rtlCol="0" spcCol="38100" spcFirstLastPara="1" tIns="50800" vert="horz" vertOverflow="overflow" wrap="square">
        <a:spAutoFit/>
      </a:bodyPr>
      <a:lstStyle>
        <a:defPPr algn="ctr" defTabSz="8255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5000" u="none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170</Paragraphs>
  <Slides>24</Slides>
  <Notes>0</Notes>
  <TotalTime>21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Helvetica Light</vt:lpstr>
      <vt:lpstr>Calibri</vt:lpstr>
      <vt:lpstr>宋体</vt:lpstr>
      <vt:lpstr>Calibri Light</vt:lpstr>
      <vt:lpstr>Helvetica Neue</vt:lpstr>
      <vt:lpstr>微软雅黑</vt:lpstr>
      <vt:lpstr>Impact</vt:lpstr>
      <vt:lpstr>헤드라인A</vt:lpstr>
      <vt:lpstr>Microsoft YaHei</vt:lpstr>
      <vt:lpstr>Helvetica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2016-05-11T06:37:27Z</dcterms:created>
  <cp:lastModifiedBy>Administrator</cp:lastModifiedBy>
  <dcterms:modified xsi:type="dcterms:W3CDTF">2021-08-20T11:24:32Z</dcterms:modified>
  <cp:revision>521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2052-10.1.0.5603</vt:lpwstr>
  </property>
</Properties>
</file>